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5" r:id="rId5"/>
    <p:sldId id="438" r:id="rId6"/>
    <p:sldId id="451" r:id="rId7"/>
    <p:sldId id="452" r:id="rId8"/>
    <p:sldId id="444" r:id="rId9"/>
    <p:sldId id="453" r:id="rId10"/>
    <p:sldId id="447" r:id="rId11"/>
    <p:sldId id="446" r:id="rId12"/>
    <p:sldId id="450" r:id="rId13"/>
    <p:sldId id="455" r:id="rId14"/>
    <p:sldId id="449" r:id="rId15"/>
    <p:sldId id="454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FF0066"/>
    <a:srgbClr val="3366FF"/>
    <a:srgbClr val="00FF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7" autoAdjust="0"/>
    <p:restoredTop sz="94660"/>
  </p:normalViewPr>
  <p:slideViewPr>
    <p:cSldViewPr>
      <p:cViewPr>
        <p:scale>
          <a:sx n="100" d="100"/>
          <a:sy n="100" d="100"/>
        </p:scale>
        <p:origin x="-2226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292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\dfs\Workspaces\g\GiuliaL\CERN\LBV_Giulia\LhcExperiments\2_ALICE\LS2%20Upgrade\ALICE_LS2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220270046227811E-2"/>
          <c:y val="2.3246481752594996E-2"/>
          <c:w val="0.89666210201985619"/>
          <c:h val="0.87990114615070103"/>
        </c:manualLayout>
      </c:layout>
      <c:scatterChart>
        <c:scatterStyle val="smoothMarker"/>
        <c:varyColors val="0"/>
        <c:ser>
          <c:idx val="0"/>
          <c:order val="0"/>
          <c:tx>
            <c:v>ALICE 2009</c:v>
          </c:tx>
          <c:marker>
            <c:symbol val="none"/>
          </c:marker>
          <c:xVal>
            <c:numRef>
              <c:f>Static2009!$A$6:$A$4805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-8.6880000000000024</c:v>
                </c:pt>
                <c:pt idx="1953">
                  <c:v>-8.6779999999999973</c:v>
                </c:pt>
                <c:pt idx="1954">
                  <c:v>-8.6679999999999993</c:v>
                </c:pt>
                <c:pt idx="1955">
                  <c:v>-8.6580000000000013</c:v>
                </c:pt>
                <c:pt idx="1956">
                  <c:v>-8.6479999999999961</c:v>
                </c:pt>
                <c:pt idx="1957">
                  <c:v>-8.6379999999999981</c:v>
                </c:pt>
                <c:pt idx="1958">
                  <c:v>-8.6280000000000001</c:v>
                </c:pt>
                <c:pt idx="1959">
                  <c:v>-8.6180000000000021</c:v>
                </c:pt>
                <c:pt idx="1960">
                  <c:v>-8.607999999999997</c:v>
                </c:pt>
                <c:pt idx="1961">
                  <c:v>-8.597999999999999</c:v>
                </c:pt>
                <c:pt idx="1962">
                  <c:v>-8.597999999999999</c:v>
                </c:pt>
                <c:pt idx="1963">
                  <c:v>-8.588000000000001</c:v>
                </c:pt>
                <c:pt idx="1964">
                  <c:v>-8.5779999999999959</c:v>
                </c:pt>
                <c:pt idx="1965">
                  <c:v>-8.5679999999999978</c:v>
                </c:pt>
                <c:pt idx="1966">
                  <c:v>-8.5579999999999998</c:v>
                </c:pt>
                <c:pt idx="1967">
                  <c:v>-8.5480000000000018</c:v>
                </c:pt>
                <c:pt idx="1968">
                  <c:v>-8.5379999999999967</c:v>
                </c:pt>
                <c:pt idx="1969">
                  <c:v>-8.5279999999999987</c:v>
                </c:pt>
                <c:pt idx="1970">
                  <c:v>-8.5180000000000007</c:v>
                </c:pt>
                <c:pt idx="1971">
                  <c:v>-8.5079999999999956</c:v>
                </c:pt>
                <c:pt idx="1972">
                  <c:v>-8.4979999999999976</c:v>
                </c:pt>
                <c:pt idx="1973">
                  <c:v>-8.4879999999999995</c:v>
                </c:pt>
                <c:pt idx="1974">
                  <c:v>-8.4780000000000015</c:v>
                </c:pt>
                <c:pt idx="1975">
                  <c:v>-8.4679999999999964</c:v>
                </c:pt>
                <c:pt idx="1976">
                  <c:v>-8.4579999999999984</c:v>
                </c:pt>
                <c:pt idx="1977">
                  <c:v>-8.4480000000000004</c:v>
                </c:pt>
                <c:pt idx="1978">
                  <c:v>-8.4380000000000024</c:v>
                </c:pt>
                <c:pt idx="1979">
                  <c:v>-8.4279999999999973</c:v>
                </c:pt>
                <c:pt idx="1980">
                  <c:v>-8.4179999999999993</c:v>
                </c:pt>
                <c:pt idx="1981">
                  <c:v>-8.4080000000000013</c:v>
                </c:pt>
                <c:pt idx="1982">
                  <c:v>-8.3979999999999961</c:v>
                </c:pt>
                <c:pt idx="1983">
                  <c:v>-8.3879999999999981</c:v>
                </c:pt>
                <c:pt idx="1984">
                  <c:v>-8.3780000000000001</c:v>
                </c:pt>
                <c:pt idx="1985">
                  <c:v>-8.3680000000000021</c:v>
                </c:pt>
                <c:pt idx="1986">
                  <c:v>-8.357999999999997</c:v>
                </c:pt>
                <c:pt idx="1987">
                  <c:v>-8.347999999999999</c:v>
                </c:pt>
                <c:pt idx="1988">
                  <c:v>-8.338000000000001</c:v>
                </c:pt>
                <c:pt idx="1989">
                  <c:v>-8.3279999999999959</c:v>
                </c:pt>
                <c:pt idx="1990">
                  <c:v>-8.3179999999999978</c:v>
                </c:pt>
                <c:pt idx="1991">
                  <c:v>-8.3079999999999998</c:v>
                </c:pt>
                <c:pt idx="1992">
                  <c:v>-8.2980000000000018</c:v>
                </c:pt>
                <c:pt idx="1993">
                  <c:v>-8.2879999999999967</c:v>
                </c:pt>
                <c:pt idx="1994">
                  <c:v>-8.2779999999999987</c:v>
                </c:pt>
                <c:pt idx="1995">
                  <c:v>-8.2680000000000007</c:v>
                </c:pt>
                <c:pt idx="1996">
                  <c:v>-8.2579999999999956</c:v>
                </c:pt>
                <c:pt idx="1997">
                  <c:v>-8.2479999999999976</c:v>
                </c:pt>
                <c:pt idx="1998">
                  <c:v>-8.2379999999999995</c:v>
                </c:pt>
                <c:pt idx="1999">
                  <c:v>-8.2379999999999995</c:v>
                </c:pt>
                <c:pt idx="2000">
                  <c:v>-8.2379999999999995</c:v>
                </c:pt>
                <c:pt idx="2001">
                  <c:v>-8.2280000000000015</c:v>
                </c:pt>
                <c:pt idx="2002">
                  <c:v>-8.2179999999999964</c:v>
                </c:pt>
                <c:pt idx="2003">
                  <c:v>-8.2079999999999984</c:v>
                </c:pt>
                <c:pt idx="2004">
                  <c:v>-8.1980000000000004</c:v>
                </c:pt>
                <c:pt idx="2005">
                  <c:v>-8.1880000000000024</c:v>
                </c:pt>
                <c:pt idx="2006">
                  <c:v>-8.1779999999999973</c:v>
                </c:pt>
                <c:pt idx="2007">
                  <c:v>-8.1679999999999993</c:v>
                </c:pt>
                <c:pt idx="2008">
                  <c:v>-8.1580000000000013</c:v>
                </c:pt>
                <c:pt idx="2009">
                  <c:v>-8.1479999999999961</c:v>
                </c:pt>
                <c:pt idx="2010">
                  <c:v>-8.1379999999999981</c:v>
                </c:pt>
                <c:pt idx="2011">
                  <c:v>-8.1280000000000001</c:v>
                </c:pt>
                <c:pt idx="2012">
                  <c:v>-8.1180000000000021</c:v>
                </c:pt>
                <c:pt idx="2013">
                  <c:v>-8.107999999999997</c:v>
                </c:pt>
                <c:pt idx="2014">
                  <c:v>-8.097999999999999</c:v>
                </c:pt>
                <c:pt idx="2015">
                  <c:v>-8.088000000000001</c:v>
                </c:pt>
                <c:pt idx="2016">
                  <c:v>-8.0779999999999959</c:v>
                </c:pt>
                <c:pt idx="2017">
                  <c:v>-8.0679999999999978</c:v>
                </c:pt>
                <c:pt idx="2018">
                  <c:v>-8.0579999999999998</c:v>
                </c:pt>
                <c:pt idx="2019">
                  <c:v>-8.0480000000000018</c:v>
                </c:pt>
                <c:pt idx="2020">
                  <c:v>-8.0379999999999967</c:v>
                </c:pt>
                <c:pt idx="2021">
                  <c:v>-8.0279999999999987</c:v>
                </c:pt>
                <c:pt idx="2022">
                  <c:v>-8.0180000000000007</c:v>
                </c:pt>
                <c:pt idx="2023">
                  <c:v>-8.0079999999999956</c:v>
                </c:pt>
                <c:pt idx="2024">
                  <c:v>-7.9979999999999976</c:v>
                </c:pt>
                <c:pt idx="2025">
                  <c:v>-7.9879999999999995</c:v>
                </c:pt>
                <c:pt idx="2026">
                  <c:v>-7.9780000000000015</c:v>
                </c:pt>
                <c:pt idx="2027">
                  <c:v>-7.9679999999999964</c:v>
                </c:pt>
                <c:pt idx="2028">
                  <c:v>-7.9579999999999984</c:v>
                </c:pt>
                <c:pt idx="2029">
                  <c:v>-7.9480000000000004</c:v>
                </c:pt>
                <c:pt idx="2030">
                  <c:v>-7.9380000000000024</c:v>
                </c:pt>
                <c:pt idx="2031">
                  <c:v>-7.9279999999999973</c:v>
                </c:pt>
                <c:pt idx="2032">
                  <c:v>-7.9179999999999993</c:v>
                </c:pt>
                <c:pt idx="2033">
                  <c:v>-7.9080000000000013</c:v>
                </c:pt>
                <c:pt idx="2034">
                  <c:v>-7.8979999999999961</c:v>
                </c:pt>
                <c:pt idx="2035">
                  <c:v>-7.8879999999999981</c:v>
                </c:pt>
                <c:pt idx="2036">
                  <c:v>-7.8780000000000001</c:v>
                </c:pt>
                <c:pt idx="2037">
                  <c:v>-7.8780000000000001</c:v>
                </c:pt>
                <c:pt idx="2038">
                  <c:v>-7.8680000000000021</c:v>
                </c:pt>
                <c:pt idx="2039">
                  <c:v>-7.857999999999997</c:v>
                </c:pt>
                <c:pt idx="2040">
                  <c:v>-7.847999999999999</c:v>
                </c:pt>
                <c:pt idx="2041">
                  <c:v>-7.838000000000001</c:v>
                </c:pt>
                <c:pt idx="2042">
                  <c:v>-7.8279999999999959</c:v>
                </c:pt>
                <c:pt idx="2043">
                  <c:v>-7.8179999999999978</c:v>
                </c:pt>
                <c:pt idx="2044">
                  <c:v>-7.8079999999999998</c:v>
                </c:pt>
                <c:pt idx="2045">
                  <c:v>-7.7980000000000018</c:v>
                </c:pt>
                <c:pt idx="2046">
                  <c:v>-7.7879999999999967</c:v>
                </c:pt>
                <c:pt idx="2047">
                  <c:v>-7.7779999999999987</c:v>
                </c:pt>
                <c:pt idx="2048">
                  <c:v>-7.7680000000000007</c:v>
                </c:pt>
                <c:pt idx="2049">
                  <c:v>-7.7579999999999956</c:v>
                </c:pt>
                <c:pt idx="2050">
                  <c:v>-7.7579999999999956</c:v>
                </c:pt>
                <c:pt idx="2051">
                  <c:v>-7.7479999999999976</c:v>
                </c:pt>
                <c:pt idx="2052">
                  <c:v>-7.7379999999999995</c:v>
                </c:pt>
                <c:pt idx="2053">
                  <c:v>-7.7280000000000015</c:v>
                </c:pt>
                <c:pt idx="2054">
                  <c:v>-7.7179999999999964</c:v>
                </c:pt>
                <c:pt idx="2055">
                  <c:v>-7.7079999999999984</c:v>
                </c:pt>
                <c:pt idx="2056">
                  <c:v>-7.6980000000000004</c:v>
                </c:pt>
                <c:pt idx="2057">
                  <c:v>-7.6880000000000024</c:v>
                </c:pt>
                <c:pt idx="2058">
                  <c:v>-7.6779999999999973</c:v>
                </c:pt>
                <c:pt idx="2059">
                  <c:v>-7.6679999999999993</c:v>
                </c:pt>
                <c:pt idx="2060">
                  <c:v>-7.6580000000000013</c:v>
                </c:pt>
                <c:pt idx="2061">
                  <c:v>-7.6479999999999961</c:v>
                </c:pt>
                <c:pt idx="2062">
                  <c:v>-7.6379999999999981</c:v>
                </c:pt>
                <c:pt idx="2063">
                  <c:v>-7.6280000000000001</c:v>
                </c:pt>
                <c:pt idx="2064">
                  <c:v>-7.6180000000000021</c:v>
                </c:pt>
                <c:pt idx="2065">
                  <c:v>-7.607999999999997</c:v>
                </c:pt>
                <c:pt idx="2066">
                  <c:v>-7.597999999999999</c:v>
                </c:pt>
                <c:pt idx="2067">
                  <c:v>-7.588000000000001</c:v>
                </c:pt>
                <c:pt idx="2068">
                  <c:v>-7.5779999999999959</c:v>
                </c:pt>
                <c:pt idx="2069">
                  <c:v>-7.5679999999999978</c:v>
                </c:pt>
                <c:pt idx="2070">
                  <c:v>-7.5579999999999998</c:v>
                </c:pt>
                <c:pt idx="2071">
                  <c:v>-7.5480000000000018</c:v>
                </c:pt>
                <c:pt idx="2072">
                  <c:v>-7.5379999999999967</c:v>
                </c:pt>
                <c:pt idx="2073">
                  <c:v>-7.5279999999999987</c:v>
                </c:pt>
                <c:pt idx="2074">
                  <c:v>-7.5180000000000007</c:v>
                </c:pt>
                <c:pt idx="2075">
                  <c:v>-7.5079999999999956</c:v>
                </c:pt>
                <c:pt idx="2076">
                  <c:v>-7.5079999999999956</c:v>
                </c:pt>
                <c:pt idx="2077">
                  <c:v>-7.4979999999999976</c:v>
                </c:pt>
                <c:pt idx="2078">
                  <c:v>-7.4879999999999995</c:v>
                </c:pt>
                <c:pt idx="2079">
                  <c:v>-7.4780000000000015</c:v>
                </c:pt>
                <c:pt idx="2080">
                  <c:v>-7.4679999999999964</c:v>
                </c:pt>
                <c:pt idx="2081">
                  <c:v>-7.4579999999999984</c:v>
                </c:pt>
                <c:pt idx="2082">
                  <c:v>-7.4480000000000004</c:v>
                </c:pt>
                <c:pt idx="2083">
                  <c:v>-7.4380000000000024</c:v>
                </c:pt>
                <c:pt idx="2084">
                  <c:v>-7.4279999999999973</c:v>
                </c:pt>
                <c:pt idx="2085">
                  <c:v>-7.4179999999999993</c:v>
                </c:pt>
                <c:pt idx="2086">
                  <c:v>-7.4080000000000013</c:v>
                </c:pt>
                <c:pt idx="2087">
                  <c:v>-7.3979999999999961</c:v>
                </c:pt>
                <c:pt idx="2088">
                  <c:v>-7.3879999999999981</c:v>
                </c:pt>
                <c:pt idx="2089">
                  <c:v>-7.3780000000000001</c:v>
                </c:pt>
                <c:pt idx="2090">
                  <c:v>-7.3680000000000021</c:v>
                </c:pt>
                <c:pt idx="2091">
                  <c:v>-7.357999999999997</c:v>
                </c:pt>
                <c:pt idx="2092">
                  <c:v>-7.347999999999999</c:v>
                </c:pt>
                <c:pt idx="2093">
                  <c:v>-7.338000000000001</c:v>
                </c:pt>
                <c:pt idx="2094">
                  <c:v>-7.3279999999999959</c:v>
                </c:pt>
                <c:pt idx="2095">
                  <c:v>-7.3179999999999978</c:v>
                </c:pt>
                <c:pt idx="2096">
                  <c:v>-7.3079999999999998</c:v>
                </c:pt>
                <c:pt idx="2097">
                  <c:v>-7.2980000000000018</c:v>
                </c:pt>
                <c:pt idx="2098">
                  <c:v>-7.2879999999999967</c:v>
                </c:pt>
                <c:pt idx="2099">
                  <c:v>-7.2779999999999987</c:v>
                </c:pt>
                <c:pt idx="2100">
                  <c:v>-7.2779999999999987</c:v>
                </c:pt>
                <c:pt idx="2101">
                  <c:v>-7.2680000000000007</c:v>
                </c:pt>
                <c:pt idx="2102">
                  <c:v>-7.2579999999999956</c:v>
                </c:pt>
                <c:pt idx="2103">
                  <c:v>-7.2479999999999976</c:v>
                </c:pt>
                <c:pt idx="2104">
                  <c:v>-7.2379999999999995</c:v>
                </c:pt>
                <c:pt idx="2105">
                  <c:v>-7.2280000000000015</c:v>
                </c:pt>
                <c:pt idx="2106">
                  <c:v>-7.2179999999999964</c:v>
                </c:pt>
                <c:pt idx="2107">
                  <c:v>-7.2079999999999984</c:v>
                </c:pt>
                <c:pt idx="2108">
                  <c:v>-7.1980000000000004</c:v>
                </c:pt>
                <c:pt idx="2109">
                  <c:v>-7.1880000000000024</c:v>
                </c:pt>
                <c:pt idx="2110">
                  <c:v>-7.1779999999999973</c:v>
                </c:pt>
                <c:pt idx="2111">
                  <c:v>-7.1679999999999993</c:v>
                </c:pt>
                <c:pt idx="2112">
                  <c:v>-7.1580000000000013</c:v>
                </c:pt>
                <c:pt idx="2113">
                  <c:v>-7.1479999999999961</c:v>
                </c:pt>
                <c:pt idx="2114">
                  <c:v>-7.1479999999999961</c:v>
                </c:pt>
                <c:pt idx="2115">
                  <c:v>-7.1379999999999981</c:v>
                </c:pt>
                <c:pt idx="2116">
                  <c:v>-7.1280000000000001</c:v>
                </c:pt>
                <c:pt idx="2117">
                  <c:v>-7.1180000000000021</c:v>
                </c:pt>
                <c:pt idx="2118">
                  <c:v>-7.107999999999997</c:v>
                </c:pt>
                <c:pt idx="2119">
                  <c:v>-7.097999999999999</c:v>
                </c:pt>
                <c:pt idx="2120">
                  <c:v>-7.088000000000001</c:v>
                </c:pt>
                <c:pt idx="2121">
                  <c:v>-7.0779999999999959</c:v>
                </c:pt>
                <c:pt idx="2122">
                  <c:v>-7.0679999999999978</c:v>
                </c:pt>
                <c:pt idx="2123">
                  <c:v>-7.0579999999999998</c:v>
                </c:pt>
                <c:pt idx="2124">
                  <c:v>-7.0480000000000018</c:v>
                </c:pt>
                <c:pt idx="2125">
                  <c:v>-7.0379999999999967</c:v>
                </c:pt>
                <c:pt idx="2126">
                  <c:v>-7.0279999999999987</c:v>
                </c:pt>
                <c:pt idx="2127">
                  <c:v>-7.0180000000000007</c:v>
                </c:pt>
                <c:pt idx="2128">
                  <c:v>-7.0079999999999956</c:v>
                </c:pt>
                <c:pt idx="2129">
                  <c:v>-6.9979999999999976</c:v>
                </c:pt>
                <c:pt idx="2130">
                  <c:v>-6.9879999999999995</c:v>
                </c:pt>
                <c:pt idx="2131">
                  <c:v>-6.9780000000000015</c:v>
                </c:pt>
                <c:pt idx="2132">
                  <c:v>-6.9679999999999964</c:v>
                </c:pt>
                <c:pt idx="2133">
                  <c:v>-6.9579999999999984</c:v>
                </c:pt>
                <c:pt idx="2134">
                  <c:v>-6.9480000000000004</c:v>
                </c:pt>
                <c:pt idx="2135">
                  <c:v>-6.9380000000000024</c:v>
                </c:pt>
                <c:pt idx="2136">
                  <c:v>-6.9279999999999973</c:v>
                </c:pt>
                <c:pt idx="2137">
                  <c:v>-6.9179999999999993</c:v>
                </c:pt>
                <c:pt idx="2138">
                  <c:v>-6.9080000000000013</c:v>
                </c:pt>
                <c:pt idx="2139">
                  <c:v>-6.8979999999999961</c:v>
                </c:pt>
                <c:pt idx="2140">
                  <c:v>-6.8879999999999981</c:v>
                </c:pt>
                <c:pt idx="2141">
                  <c:v>-6.8780000000000001</c:v>
                </c:pt>
                <c:pt idx="2142">
                  <c:v>-6.8680000000000021</c:v>
                </c:pt>
                <c:pt idx="2143">
                  <c:v>-6.857999999999997</c:v>
                </c:pt>
                <c:pt idx="2144">
                  <c:v>-6.847999999999999</c:v>
                </c:pt>
                <c:pt idx="2145">
                  <c:v>-6.838000000000001</c:v>
                </c:pt>
                <c:pt idx="2146">
                  <c:v>-6.8279999999999959</c:v>
                </c:pt>
                <c:pt idx="2147">
                  <c:v>-6.8179999999999978</c:v>
                </c:pt>
                <c:pt idx="2148">
                  <c:v>-6.8079999999999998</c:v>
                </c:pt>
                <c:pt idx="2149">
                  <c:v>-6.7980000000000018</c:v>
                </c:pt>
                <c:pt idx="2150">
                  <c:v>-6.7980000000000018</c:v>
                </c:pt>
                <c:pt idx="2151">
                  <c:v>-6.7879999999999967</c:v>
                </c:pt>
                <c:pt idx="2152">
                  <c:v>-6.7879999999999967</c:v>
                </c:pt>
                <c:pt idx="2153">
                  <c:v>-6.7779999999999987</c:v>
                </c:pt>
                <c:pt idx="2154">
                  <c:v>-6.7680000000000007</c:v>
                </c:pt>
                <c:pt idx="2155">
                  <c:v>-6.7579999999999956</c:v>
                </c:pt>
                <c:pt idx="2156">
                  <c:v>-6.7479999999999976</c:v>
                </c:pt>
                <c:pt idx="2157">
                  <c:v>-6.7379999999999995</c:v>
                </c:pt>
                <c:pt idx="2158">
                  <c:v>-6.7280000000000015</c:v>
                </c:pt>
                <c:pt idx="2159">
                  <c:v>-6.7179999999999964</c:v>
                </c:pt>
                <c:pt idx="2160">
                  <c:v>-6.7079999999999984</c:v>
                </c:pt>
                <c:pt idx="2161">
                  <c:v>-6.6980000000000004</c:v>
                </c:pt>
                <c:pt idx="2162">
                  <c:v>-6.6880000000000024</c:v>
                </c:pt>
                <c:pt idx="2163">
                  <c:v>-6.6779999999999973</c:v>
                </c:pt>
                <c:pt idx="2164">
                  <c:v>-6.6679999999999993</c:v>
                </c:pt>
                <c:pt idx="2165">
                  <c:v>-6.6580000000000013</c:v>
                </c:pt>
                <c:pt idx="2166">
                  <c:v>-6.6479999999999961</c:v>
                </c:pt>
                <c:pt idx="2167">
                  <c:v>-6.6379999999999981</c:v>
                </c:pt>
                <c:pt idx="2168">
                  <c:v>-6.6280000000000001</c:v>
                </c:pt>
                <c:pt idx="2169">
                  <c:v>-6.6180000000000021</c:v>
                </c:pt>
                <c:pt idx="2170">
                  <c:v>-6.607999999999997</c:v>
                </c:pt>
                <c:pt idx="2171">
                  <c:v>-6.597999999999999</c:v>
                </c:pt>
                <c:pt idx="2172">
                  <c:v>-6.588000000000001</c:v>
                </c:pt>
                <c:pt idx="2173">
                  <c:v>-6.5779999999999959</c:v>
                </c:pt>
                <c:pt idx="2174">
                  <c:v>-6.5679999999999978</c:v>
                </c:pt>
                <c:pt idx="2175">
                  <c:v>-6.5579999999999998</c:v>
                </c:pt>
                <c:pt idx="2176">
                  <c:v>-6.5480000000000018</c:v>
                </c:pt>
                <c:pt idx="2177">
                  <c:v>-6.5379999999999967</c:v>
                </c:pt>
                <c:pt idx="2178">
                  <c:v>-6.5279999999999987</c:v>
                </c:pt>
                <c:pt idx="2179">
                  <c:v>-6.5180000000000007</c:v>
                </c:pt>
                <c:pt idx="2180">
                  <c:v>-6.5079999999999956</c:v>
                </c:pt>
                <c:pt idx="2181">
                  <c:v>-6.4979999999999976</c:v>
                </c:pt>
                <c:pt idx="2182">
                  <c:v>-6.4879999999999995</c:v>
                </c:pt>
                <c:pt idx="2183">
                  <c:v>-6.4780000000000015</c:v>
                </c:pt>
                <c:pt idx="2184">
                  <c:v>-6.4679999999999964</c:v>
                </c:pt>
                <c:pt idx="2185">
                  <c:v>-6.4579999999999984</c:v>
                </c:pt>
                <c:pt idx="2186">
                  <c:v>-6.4480000000000004</c:v>
                </c:pt>
                <c:pt idx="2187">
                  <c:v>-6.4380000000000024</c:v>
                </c:pt>
                <c:pt idx="2188">
                  <c:v>-6.4279999999999973</c:v>
                </c:pt>
                <c:pt idx="2189">
                  <c:v>-6.4179999999999993</c:v>
                </c:pt>
                <c:pt idx="2190">
                  <c:v>-6.4179999999999993</c:v>
                </c:pt>
                <c:pt idx="2191">
                  <c:v>-6.4080000000000013</c:v>
                </c:pt>
                <c:pt idx="2192">
                  <c:v>-6.3979999999999961</c:v>
                </c:pt>
                <c:pt idx="2193">
                  <c:v>-6.3879999999999981</c:v>
                </c:pt>
                <c:pt idx="2194">
                  <c:v>-6.3780000000000001</c:v>
                </c:pt>
                <c:pt idx="2195">
                  <c:v>-6.3680000000000021</c:v>
                </c:pt>
                <c:pt idx="2196">
                  <c:v>-6.357999999999997</c:v>
                </c:pt>
                <c:pt idx="2197">
                  <c:v>-6.347999999999999</c:v>
                </c:pt>
                <c:pt idx="2198">
                  <c:v>-6.338000000000001</c:v>
                </c:pt>
                <c:pt idx="2199">
                  <c:v>-6.3279999999999959</c:v>
                </c:pt>
                <c:pt idx="2200">
                  <c:v>-6.3279999999999959</c:v>
                </c:pt>
                <c:pt idx="2201">
                  <c:v>-6.3179999999999978</c:v>
                </c:pt>
                <c:pt idx="2202">
                  <c:v>-6.3079999999999998</c:v>
                </c:pt>
                <c:pt idx="2203">
                  <c:v>-6.2980000000000018</c:v>
                </c:pt>
                <c:pt idx="2204">
                  <c:v>-6.2879999999999967</c:v>
                </c:pt>
                <c:pt idx="2205">
                  <c:v>-6.2779999999999987</c:v>
                </c:pt>
                <c:pt idx="2206">
                  <c:v>-6.2680000000000007</c:v>
                </c:pt>
                <c:pt idx="2207">
                  <c:v>-6.2579999999999956</c:v>
                </c:pt>
                <c:pt idx="2208">
                  <c:v>-6.2479999999999976</c:v>
                </c:pt>
                <c:pt idx="2209">
                  <c:v>-6.2379999999999995</c:v>
                </c:pt>
                <c:pt idx="2210">
                  <c:v>-6.2280000000000015</c:v>
                </c:pt>
                <c:pt idx="2211">
                  <c:v>-6.2179999999999964</c:v>
                </c:pt>
                <c:pt idx="2212">
                  <c:v>-6.2079999999999984</c:v>
                </c:pt>
                <c:pt idx="2213">
                  <c:v>-6.1980000000000004</c:v>
                </c:pt>
                <c:pt idx="2214">
                  <c:v>-6.1880000000000024</c:v>
                </c:pt>
                <c:pt idx="2215">
                  <c:v>-6.1779999999999973</c:v>
                </c:pt>
                <c:pt idx="2216">
                  <c:v>-6.1679999999999993</c:v>
                </c:pt>
                <c:pt idx="2217">
                  <c:v>-6.1580000000000013</c:v>
                </c:pt>
                <c:pt idx="2218">
                  <c:v>-6.1479999999999961</c:v>
                </c:pt>
                <c:pt idx="2219">
                  <c:v>-6.1379999999999981</c:v>
                </c:pt>
                <c:pt idx="2220">
                  <c:v>-6.1280000000000001</c:v>
                </c:pt>
                <c:pt idx="2221">
                  <c:v>-6.1180000000000021</c:v>
                </c:pt>
                <c:pt idx="2222">
                  <c:v>-6.107999999999997</c:v>
                </c:pt>
                <c:pt idx="2223">
                  <c:v>-6.097999999999999</c:v>
                </c:pt>
                <c:pt idx="2224">
                  <c:v>-6.088000000000001</c:v>
                </c:pt>
                <c:pt idx="2225">
                  <c:v>-6.0779999999999959</c:v>
                </c:pt>
                <c:pt idx="2226">
                  <c:v>-6.0679999999999978</c:v>
                </c:pt>
                <c:pt idx="2227">
                  <c:v>-6.0579999999999998</c:v>
                </c:pt>
                <c:pt idx="2228">
                  <c:v>-6.0579999999999998</c:v>
                </c:pt>
                <c:pt idx="2229">
                  <c:v>-6.0480000000000018</c:v>
                </c:pt>
                <c:pt idx="2230">
                  <c:v>-6.0379999999999967</c:v>
                </c:pt>
                <c:pt idx="2231">
                  <c:v>-6.0279999999999987</c:v>
                </c:pt>
                <c:pt idx="2232">
                  <c:v>-6.0180000000000007</c:v>
                </c:pt>
                <c:pt idx="2233">
                  <c:v>-6.0079999999999956</c:v>
                </c:pt>
                <c:pt idx="2234">
                  <c:v>-5.9979999999999976</c:v>
                </c:pt>
                <c:pt idx="2235">
                  <c:v>-5.9879999999999995</c:v>
                </c:pt>
                <c:pt idx="2236">
                  <c:v>-5.9780000000000015</c:v>
                </c:pt>
                <c:pt idx="2237">
                  <c:v>-5.9679999999999964</c:v>
                </c:pt>
                <c:pt idx="2238">
                  <c:v>-5.9579999999999984</c:v>
                </c:pt>
                <c:pt idx="2239">
                  <c:v>-5.9480000000000004</c:v>
                </c:pt>
                <c:pt idx="2240">
                  <c:v>-5.9380000000000024</c:v>
                </c:pt>
                <c:pt idx="2241">
                  <c:v>-5.9279999999999973</c:v>
                </c:pt>
                <c:pt idx="2242">
                  <c:v>-5.9179999999999993</c:v>
                </c:pt>
                <c:pt idx="2243">
                  <c:v>-5.9080000000000013</c:v>
                </c:pt>
                <c:pt idx="2244">
                  <c:v>-5.8979999999999961</c:v>
                </c:pt>
                <c:pt idx="2245">
                  <c:v>-5.8879999999999981</c:v>
                </c:pt>
                <c:pt idx="2246">
                  <c:v>-5.8780000000000001</c:v>
                </c:pt>
                <c:pt idx="2247">
                  <c:v>-5.8680000000000021</c:v>
                </c:pt>
                <c:pt idx="2248">
                  <c:v>-5.857999999999997</c:v>
                </c:pt>
                <c:pt idx="2249">
                  <c:v>-5.847999999999999</c:v>
                </c:pt>
                <c:pt idx="2250">
                  <c:v>-5.847999999999999</c:v>
                </c:pt>
                <c:pt idx="2251">
                  <c:v>-5.838000000000001</c:v>
                </c:pt>
                <c:pt idx="2252">
                  <c:v>-5.8279999999999959</c:v>
                </c:pt>
                <c:pt idx="2253">
                  <c:v>-5.8179999999999978</c:v>
                </c:pt>
                <c:pt idx="2254">
                  <c:v>-5.8079999999999998</c:v>
                </c:pt>
                <c:pt idx="2255">
                  <c:v>-5.7980000000000018</c:v>
                </c:pt>
                <c:pt idx="2256">
                  <c:v>-5.7879999999999967</c:v>
                </c:pt>
                <c:pt idx="2257">
                  <c:v>-5.7779999999999987</c:v>
                </c:pt>
                <c:pt idx="2258">
                  <c:v>-5.7680000000000007</c:v>
                </c:pt>
                <c:pt idx="2259">
                  <c:v>-5.7579999999999956</c:v>
                </c:pt>
                <c:pt idx="2260">
                  <c:v>-5.7479999999999976</c:v>
                </c:pt>
                <c:pt idx="2261">
                  <c:v>-5.7379999999999995</c:v>
                </c:pt>
                <c:pt idx="2262">
                  <c:v>-5.7280000000000015</c:v>
                </c:pt>
                <c:pt idx="2263">
                  <c:v>-5.7179999999999964</c:v>
                </c:pt>
                <c:pt idx="2264">
                  <c:v>-5.7079999999999984</c:v>
                </c:pt>
                <c:pt idx="2265">
                  <c:v>-5.6980000000000004</c:v>
                </c:pt>
                <c:pt idx="2266">
                  <c:v>-5.6980000000000004</c:v>
                </c:pt>
                <c:pt idx="2267">
                  <c:v>-5.6880000000000024</c:v>
                </c:pt>
                <c:pt idx="2268">
                  <c:v>-5.6779999999999973</c:v>
                </c:pt>
                <c:pt idx="2269">
                  <c:v>-5.6679999999999993</c:v>
                </c:pt>
                <c:pt idx="2270">
                  <c:v>-5.6580000000000013</c:v>
                </c:pt>
                <c:pt idx="2271">
                  <c:v>-5.6479999999999961</c:v>
                </c:pt>
                <c:pt idx="2272">
                  <c:v>-5.6379999999999981</c:v>
                </c:pt>
                <c:pt idx="2273">
                  <c:v>-5.6280000000000001</c:v>
                </c:pt>
                <c:pt idx="2274">
                  <c:v>-5.6180000000000021</c:v>
                </c:pt>
                <c:pt idx="2275">
                  <c:v>-5.607999999999997</c:v>
                </c:pt>
                <c:pt idx="2276">
                  <c:v>-5.597999999999999</c:v>
                </c:pt>
                <c:pt idx="2277">
                  <c:v>-5.588000000000001</c:v>
                </c:pt>
                <c:pt idx="2278">
                  <c:v>-5.5779999999999959</c:v>
                </c:pt>
                <c:pt idx="2279">
                  <c:v>-5.5679999999999978</c:v>
                </c:pt>
                <c:pt idx="2280">
                  <c:v>-5.5579999999999998</c:v>
                </c:pt>
                <c:pt idx="2281">
                  <c:v>-5.5480000000000018</c:v>
                </c:pt>
                <c:pt idx="2282">
                  <c:v>-5.5379999999999967</c:v>
                </c:pt>
                <c:pt idx="2283">
                  <c:v>-5.5279999999999987</c:v>
                </c:pt>
                <c:pt idx="2284">
                  <c:v>-5.5180000000000007</c:v>
                </c:pt>
                <c:pt idx="2285">
                  <c:v>-5.5079999999999956</c:v>
                </c:pt>
                <c:pt idx="2286">
                  <c:v>-5.4979999999999976</c:v>
                </c:pt>
                <c:pt idx="2287">
                  <c:v>-5.4879999999999995</c:v>
                </c:pt>
                <c:pt idx="2288">
                  <c:v>-5.4780000000000015</c:v>
                </c:pt>
                <c:pt idx="2289">
                  <c:v>-5.4679999999999964</c:v>
                </c:pt>
                <c:pt idx="2290">
                  <c:v>-5.4579999999999984</c:v>
                </c:pt>
                <c:pt idx="2291">
                  <c:v>-5.4480000000000004</c:v>
                </c:pt>
                <c:pt idx="2292">
                  <c:v>-5.4380000000000024</c:v>
                </c:pt>
                <c:pt idx="2293">
                  <c:v>-5.4279999999999973</c:v>
                </c:pt>
                <c:pt idx="2294">
                  <c:v>-5.4179999999999993</c:v>
                </c:pt>
                <c:pt idx="2295">
                  <c:v>-5.4080000000000013</c:v>
                </c:pt>
                <c:pt idx="2296">
                  <c:v>-5.3979999999999961</c:v>
                </c:pt>
                <c:pt idx="2297">
                  <c:v>-5.3879999999999981</c:v>
                </c:pt>
                <c:pt idx="2298">
                  <c:v>-5.3780000000000001</c:v>
                </c:pt>
                <c:pt idx="2299">
                  <c:v>-5.3680000000000021</c:v>
                </c:pt>
                <c:pt idx="2300">
                  <c:v>-5.3680000000000021</c:v>
                </c:pt>
                <c:pt idx="2301">
                  <c:v>-5.357999999999997</c:v>
                </c:pt>
                <c:pt idx="2302">
                  <c:v>-5.347999999999999</c:v>
                </c:pt>
                <c:pt idx="2303">
                  <c:v>-5.338000000000001</c:v>
                </c:pt>
                <c:pt idx="2304">
                  <c:v>-5.3279999999999959</c:v>
                </c:pt>
                <c:pt idx="2305">
                  <c:v>-5.3279999999999959</c:v>
                </c:pt>
                <c:pt idx="2306">
                  <c:v>-5.3179999999999978</c:v>
                </c:pt>
                <c:pt idx="2307">
                  <c:v>-5.3079999999999998</c:v>
                </c:pt>
                <c:pt idx="2308">
                  <c:v>-5.2980000000000018</c:v>
                </c:pt>
                <c:pt idx="2309">
                  <c:v>-5.2879999999999967</c:v>
                </c:pt>
                <c:pt idx="2310">
                  <c:v>-5.2779999999999987</c:v>
                </c:pt>
                <c:pt idx="2311">
                  <c:v>-5.2680000000000007</c:v>
                </c:pt>
                <c:pt idx="2312">
                  <c:v>-5.2579999999999956</c:v>
                </c:pt>
                <c:pt idx="2313">
                  <c:v>-5.2479999999999976</c:v>
                </c:pt>
                <c:pt idx="2314">
                  <c:v>-5.2379999999999995</c:v>
                </c:pt>
                <c:pt idx="2315">
                  <c:v>-5.2280000000000015</c:v>
                </c:pt>
                <c:pt idx="2316">
                  <c:v>-5.2179999999999964</c:v>
                </c:pt>
                <c:pt idx="2317">
                  <c:v>-5.2079999999999984</c:v>
                </c:pt>
                <c:pt idx="2318">
                  <c:v>-5.1980000000000004</c:v>
                </c:pt>
                <c:pt idx="2319">
                  <c:v>-5.1880000000000024</c:v>
                </c:pt>
                <c:pt idx="2320">
                  <c:v>-5.1779999999999973</c:v>
                </c:pt>
                <c:pt idx="2321">
                  <c:v>-5.1679999999999993</c:v>
                </c:pt>
                <c:pt idx="2322">
                  <c:v>-5.1580000000000013</c:v>
                </c:pt>
                <c:pt idx="2323">
                  <c:v>-5.1479999999999961</c:v>
                </c:pt>
                <c:pt idx="2324">
                  <c:v>-5.1379999999999981</c:v>
                </c:pt>
                <c:pt idx="2325">
                  <c:v>-5.1280000000000001</c:v>
                </c:pt>
                <c:pt idx="2326">
                  <c:v>-5.1180000000000021</c:v>
                </c:pt>
                <c:pt idx="2327">
                  <c:v>-5.107999999999997</c:v>
                </c:pt>
                <c:pt idx="2328">
                  <c:v>-5.097999999999999</c:v>
                </c:pt>
                <c:pt idx="2329">
                  <c:v>-5.0879999999999939</c:v>
                </c:pt>
                <c:pt idx="2330">
                  <c:v>-5.078000000000003</c:v>
                </c:pt>
                <c:pt idx="2331">
                  <c:v>-5.0679999999999978</c:v>
                </c:pt>
                <c:pt idx="2332">
                  <c:v>-5.0579999999999927</c:v>
                </c:pt>
                <c:pt idx="2333">
                  <c:v>-5.0480000000000018</c:v>
                </c:pt>
                <c:pt idx="2334">
                  <c:v>-5.0379999999999967</c:v>
                </c:pt>
                <c:pt idx="2335">
                  <c:v>-5.0280000000000058</c:v>
                </c:pt>
                <c:pt idx="2336">
                  <c:v>-5.0180000000000007</c:v>
                </c:pt>
                <c:pt idx="2337">
                  <c:v>-5.0079999999999956</c:v>
                </c:pt>
                <c:pt idx="2338">
                  <c:v>-4.9980000000000047</c:v>
                </c:pt>
                <c:pt idx="2339">
                  <c:v>-4.9879999999999995</c:v>
                </c:pt>
                <c:pt idx="2340">
                  <c:v>-4.9779999999999944</c:v>
                </c:pt>
                <c:pt idx="2341">
                  <c:v>-4.9680000000000035</c:v>
                </c:pt>
                <c:pt idx="2342">
                  <c:v>-4.9680000000000035</c:v>
                </c:pt>
                <c:pt idx="2343">
                  <c:v>-4.9579999999999984</c:v>
                </c:pt>
                <c:pt idx="2344">
                  <c:v>-4.9479999999999933</c:v>
                </c:pt>
                <c:pt idx="2345">
                  <c:v>-4.9380000000000024</c:v>
                </c:pt>
                <c:pt idx="2346">
                  <c:v>-4.9279999999999973</c:v>
                </c:pt>
                <c:pt idx="2347">
                  <c:v>-4.9179999999999922</c:v>
                </c:pt>
                <c:pt idx="2348">
                  <c:v>-4.9080000000000013</c:v>
                </c:pt>
                <c:pt idx="2349">
                  <c:v>-4.8979999999999961</c:v>
                </c:pt>
                <c:pt idx="2350">
                  <c:v>-4.8979999999999961</c:v>
                </c:pt>
                <c:pt idx="2351">
                  <c:v>-4.8780000000000001</c:v>
                </c:pt>
                <c:pt idx="2352">
                  <c:v>-4.8580000000000041</c:v>
                </c:pt>
                <c:pt idx="2353">
                  <c:v>-4.8379999999999939</c:v>
                </c:pt>
                <c:pt idx="2354">
                  <c:v>-4.8179999999999978</c:v>
                </c:pt>
                <c:pt idx="2355">
                  <c:v>-4.8079999999999927</c:v>
                </c:pt>
                <c:pt idx="2356">
                  <c:v>-4.7879999999999967</c:v>
                </c:pt>
                <c:pt idx="2357">
                  <c:v>-4.7680000000000007</c:v>
                </c:pt>
                <c:pt idx="2358">
                  <c:v>-4.7480000000000047</c:v>
                </c:pt>
                <c:pt idx="2359">
                  <c:v>-4.7279999999999944</c:v>
                </c:pt>
                <c:pt idx="2360">
                  <c:v>-4.7079999999999984</c:v>
                </c:pt>
                <c:pt idx="2361">
                  <c:v>-4.6979999999999933</c:v>
                </c:pt>
                <c:pt idx="2362">
                  <c:v>-4.6779999999999973</c:v>
                </c:pt>
                <c:pt idx="2363">
                  <c:v>-4.6580000000000013</c:v>
                </c:pt>
                <c:pt idx="2364">
                  <c:v>-4.6380000000000052</c:v>
                </c:pt>
                <c:pt idx="2365">
                  <c:v>-4.617999999999995</c:v>
                </c:pt>
                <c:pt idx="2366">
                  <c:v>-4.597999999999999</c:v>
                </c:pt>
                <c:pt idx="2367">
                  <c:v>-4.5879999999999939</c:v>
                </c:pt>
                <c:pt idx="2368">
                  <c:v>-4.5679999999999978</c:v>
                </c:pt>
                <c:pt idx="2369">
                  <c:v>-4.5480000000000018</c:v>
                </c:pt>
                <c:pt idx="2370">
                  <c:v>-4.5280000000000058</c:v>
                </c:pt>
                <c:pt idx="2371">
                  <c:v>-4.5079999999999956</c:v>
                </c:pt>
                <c:pt idx="2372">
                  <c:v>-4.4980000000000047</c:v>
                </c:pt>
                <c:pt idx="2373">
                  <c:v>-4.4779999999999944</c:v>
                </c:pt>
                <c:pt idx="2374">
                  <c:v>-4.4579999999999984</c:v>
                </c:pt>
                <c:pt idx="2375">
                  <c:v>-4.4380000000000024</c:v>
                </c:pt>
                <c:pt idx="2376">
                  <c:v>-4.4179999999999922</c:v>
                </c:pt>
                <c:pt idx="2377">
                  <c:v>-4.3979999999999961</c:v>
                </c:pt>
                <c:pt idx="2378">
                  <c:v>-4.3880000000000052</c:v>
                </c:pt>
                <c:pt idx="2379">
                  <c:v>-4.367999999999995</c:v>
                </c:pt>
                <c:pt idx="2380">
                  <c:v>-4.347999999999999</c:v>
                </c:pt>
                <c:pt idx="2381">
                  <c:v>-4.328000000000003</c:v>
                </c:pt>
                <c:pt idx="2382">
                  <c:v>-4.3079999999999927</c:v>
                </c:pt>
                <c:pt idx="2383">
                  <c:v>-4.2879999999999967</c:v>
                </c:pt>
                <c:pt idx="2384">
                  <c:v>-4.2780000000000058</c:v>
                </c:pt>
                <c:pt idx="2385">
                  <c:v>-4.2579999999999956</c:v>
                </c:pt>
                <c:pt idx="2386">
                  <c:v>-4.2379999999999995</c:v>
                </c:pt>
                <c:pt idx="2387">
                  <c:v>-4.2180000000000035</c:v>
                </c:pt>
                <c:pt idx="2388">
                  <c:v>-4.1979999999999933</c:v>
                </c:pt>
                <c:pt idx="2389">
                  <c:v>-4.1779999999999973</c:v>
                </c:pt>
                <c:pt idx="2390">
                  <c:v>-4.1679999999999922</c:v>
                </c:pt>
                <c:pt idx="2391">
                  <c:v>-4.1479999999999961</c:v>
                </c:pt>
                <c:pt idx="2392">
                  <c:v>-4.1280000000000001</c:v>
                </c:pt>
                <c:pt idx="2393">
                  <c:v>-4.1080000000000041</c:v>
                </c:pt>
                <c:pt idx="2394">
                  <c:v>-4.0879999999999939</c:v>
                </c:pt>
                <c:pt idx="2395">
                  <c:v>-4.078000000000003</c:v>
                </c:pt>
                <c:pt idx="2396">
                  <c:v>-4.0579999999999927</c:v>
                </c:pt>
                <c:pt idx="2397">
                  <c:v>-4.0379999999999967</c:v>
                </c:pt>
                <c:pt idx="2398">
                  <c:v>-4.0180000000000007</c:v>
                </c:pt>
                <c:pt idx="2399">
                  <c:v>-3.9980000000000047</c:v>
                </c:pt>
                <c:pt idx="2400">
                  <c:v>-3.9980000000000047</c:v>
                </c:pt>
                <c:pt idx="2401">
                  <c:v>-3.9879999999999995</c:v>
                </c:pt>
                <c:pt idx="2402">
                  <c:v>-3.9779999999999944</c:v>
                </c:pt>
                <c:pt idx="2403">
                  <c:v>-3.9680000000000035</c:v>
                </c:pt>
                <c:pt idx="2404">
                  <c:v>-3.9479999999999933</c:v>
                </c:pt>
                <c:pt idx="2405">
                  <c:v>-3.9380000000000024</c:v>
                </c:pt>
                <c:pt idx="2406">
                  <c:v>-3.9279999999999973</c:v>
                </c:pt>
                <c:pt idx="2407">
                  <c:v>-3.9179999999999922</c:v>
                </c:pt>
                <c:pt idx="2408">
                  <c:v>-3.8979999999999961</c:v>
                </c:pt>
                <c:pt idx="2409">
                  <c:v>-3.8880000000000052</c:v>
                </c:pt>
                <c:pt idx="2410">
                  <c:v>-3.8780000000000001</c:v>
                </c:pt>
                <c:pt idx="2411">
                  <c:v>-3.867999999999995</c:v>
                </c:pt>
                <c:pt idx="2412">
                  <c:v>-3.847999999999999</c:v>
                </c:pt>
                <c:pt idx="2413">
                  <c:v>-3.8379999999999939</c:v>
                </c:pt>
                <c:pt idx="2414">
                  <c:v>-3.828000000000003</c:v>
                </c:pt>
                <c:pt idx="2415">
                  <c:v>-3.8179999999999978</c:v>
                </c:pt>
                <c:pt idx="2416">
                  <c:v>-3.8079999999999927</c:v>
                </c:pt>
                <c:pt idx="2417">
                  <c:v>-3.7879999999999967</c:v>
                </c:pt>
                <c:pt idx="2418">
                  <c:v>-3.7780000000000058</c:v>
                </c:pt>
                <c:pt idx="2419">
                  <c:v>-3.7680000000000007</c:v>
                </c:pt>
                <c:pt idx="2420">
                  <c:v>-3.7579999999999956</c:v>
                </c:pt>
                <c:pt idx="2421">
                  <c:v>-3.7379999999999995</c:v>
                </c:pt>
                <c:pt idx="2422">
                  <c:v>-3.7279999999999944</c:v>
                </c:pt>
                <c:pt idx="2423">
                  <c:v>-3.7180000000000035</c:v>
                </c:pt>
                <c:pt idx="2424">
                  <c:v>-3.7079999999999984</c:v>
                </c:pt>
                <c:pt idx="2425">
                  <c:v>-3.6880000000000024</c:v>
                </c:pt>
                <c:pt idx="2426">
                  <c:v>-3.6779999999999973</c:v>
                </c:pt>
                <c:pt idx="2427">
                  <c:v>-3.6679999999999922</c:v>
                </c:pt>
                <c:pt idx="2428">
                  <c:v>-3.6580000000000013</c:v>
                </c:pt>
                <c:pt idx="2429">
                  <c:v>-3.6479999999999961</c:v>
                </c:pt>
                <c:pt idx="2430">
                  <c:v>-3.6280000000000001</c:v>
                </c:pt>
                <c:pt idx="2431">
                  <c:v>-3.617999999999995</c:v>
                </c:pt>
                <c:pt idx="2432">
                  <c:v>-3.6080000000000041</c:v>
                </c:pt>
                <c:pt idx="2433">
                  <c:v>-3.597999999999999</c:v>
                </c:pt>
                <c:pt idx="2434">
                  <c:v>-3.578000000000003</c:v>
                </c:pt>
                <c:pt idx="2435">
                  <c:v>-3.5679999999999978</c:v>
                </c:pt>
                <c:pt idx="2436">
                  <c:v>-3.5579999999999927</c:v>
                </c:pt>
                <c:pt idx="2437">
                  <c:v>-3.5480000000000018</c:v>
                </c:pt>
                <c:pt idx="2438">
                  <c:v>-3.5280000000000058</c:v>
                </c:pt>
                <c:pt idx="2439">
                  <c:v>-3.5180000000000007</c:v>
                </c:pt>
                <c:pt idx="2440">
                  <c:v>-3.5079999999999956</c:v>
                </c:pt>
                <c:pt idx="2441">
                  <c:v>-3.4980000000000047</c:v>
                </c:pt>
                <c:pt idx="2442">
                  <c:v>-3.4879999999999995</c:v>
                </c:pt>
                <c:pt idx="2443">
                  <c:v>-3.4680000000000035</c:v>
                </c:pt>
                <c:pt idx="2444">
                  <c:v>-3.4579999999999984</c:v>
                </c:pt>
                <c:pt idx="2445">
                  <c:v>-3.4479999999999933</c:v>
                </c:pt>
                <c:pt idx="2446">
                  <c:v>-3.4380000000000024</c:v>
                </c:pt>
                <c:pt idx="2447">
                  <c:v>-3.4179999999999922</c:v>
                </c:pt>
                <c:pt idx="2448">
                  <c:v>-3.4080000000000013</c:v>
                </c:pt>
                <c:pt idx="2449">
                  <c:v>-3.3979999999999961</c:v>
                </c:pt>
                <c:pt idx="2450">
                  <c:v>-3.3979999999999961</c:v>
                </c:pt>
                <c:pt idx="2451">
                  <c:v>-3.3880000000000052</c:v>
                </c:pt>
                <c:pt idx="2452">
                  <c:v>-3.367999999999995</c:v>
                </c:pt>
                <c:pt idx="2453">
                  <c:v>-3.3580000000000041</c:v>
                </c:pt>
                <c:pt idx="2454">
                  <c:v>-3.347999999999999</c:v>
                </c:pt>
                <c:pt idx="2455">
                  <c:v>-3.3379999999999939</c:v>
                </c:pt>
                <c:pt idx="2456">
                  <c:v>-3.328000000000003</c:v>
                </c:pt>
                <c:pt idx="2457">
                  <c:v>-3.3079999999999927</c:v>
                </c:pt>
                <c:pt idx="2458">
                  <c:v>-3.2980000000000018</c:v>
                </c:pt>
                <c:pt idx="2459">
                  <c:v>-3.2879999999999967</c:v>
                </c:pt>
                <c:pt idx="2460">
                  <c:v>-3.2780000000000058</c:v>
                </c:pt>
                <c:pt idx="2461">
                  <c:v>-3.2579999999999956</c:v>
                </c:pt>
                <c:pt idx="2462">
                  <c:v>-3.2480000000000047</c:v>
                </c:pt>
                <c:pt idx="2463">
                  <c:v>-3.2379999999999995</c:v>
                </c:pt>
                <c:pt idx="2464">
                  <c:v>-3.2279999999999944</c:v>
                </c:pt>
                <c:pt idx="2465">
                  <c:v>-3.2180000000000035</c:v>
                </c:pt>
                <c:pt idx="2466">
                  <c:v>-3.1979999999999933</c:v>
                </c:pt>
                <c:pt idx="2467">
                  <c:v>-3.1880000000000024</c:v>
                </c:pt>
                <c:pt idx="2468">
                  <c:v>-3.1779999999999973</c:v>
                </c:pt>
                <c:pt idx="2469">
                  <c:v>-3.1679999999999922</c:v>
                </c:pt>
                <c:pt idx="2470">
                  <c:v>-3.1479999999999961</c:v>
                </c:pt>
                <c:pt idx="2471">
                  <c:v>-3.1380000000000052</c:v>
                </c:pt>
                <c:pt idx="2472">
                  <c:v>-3.1280000000000001</c:v>
                </c:pt>
                <c:pt idx="2473">
                  <c:v>-3.117999999999995</c:v>
                </c:pt>
                <c:pt idx="2474">
                  <c:v>-3.097999999999999</c:v>
                </c:pt>
                <c:pt idx="2475">
                  <c:v>-3.0879999999999939</c:v>
                </c:pt>
                <c:pt idx="2476">
                  <c:v>-3.078000000000003</c:v>
                </c:pt>
                <c:pt idx="2477">
                  <c:v>-3.0679999999999978</c:v>
                </c:pt>
                <c:pt idx="2478">
                  <c:v>-3.0579999999999927</c:v>
                </c:pt>
                <c:pt idx="2479">
                  <c:v>-3.0379999999999967</c:v>
                </c:pt>
                <c:pt idx="2480">
                  <c:v>-3.0280000000000058</c:v>
                </c:pt>
                <c:pt idx="2481">
                  <c:v>-3.0180000000000007</c:v>
                </c:pt>
                <c:pt idx="2482">
                  <c:v>-3.0079999999999956</c:v>
                </c:pt>
                <c:pt idx="2483">
                  <c:v>-2.9879999999999995</c:v>
                </c:pt>
                <c:pt idx="2484">
                  <c:v>-2.9779999999999944</c:v>
                </c:pt>
                <c:pt idx="2485">
                  <c:v>-2.9680000000000035</c:v>
                </c:pt>
                <c:pt idx="2486">
                  <c:v>-2.9579999999999984</c:v>
                </c:pt>
                <c:pt idx="2487">
                  <c:v>-2.9380000000000024</c:v>
                </c:pt>
                <c:pt idx="2488">
                  <c:v>-2.9279999999999973</c:v>
                </c:pt>
                <c:pt idx="2489">
                  <c:v>-2.9179999999999922</c:v>
                </c:pt>
                <c:pt idx="2490">
                  <c:v>-2.9080000000000013</c:v>
                </c:pt>
                <c:pt idx="2491">
                  <c:v>-2.8979999999999961</c:v>
                </c:pt>
                <c:pt idx="2492">
                  <c:v>-2.8780000000000001</c:v>
                </c:pt>
                <c:pt idx="2493">
                  <c:v>-2.867999999999995</c:v>
                </c:pt>
                <c:pt idx="2494">
                  <c:v>-2.8580000000000041</c:v>
                </c:pt>
                <c:pt idx="2495">
                  <c:v>-2.847999999999999</c:v>
                </c:pt>
                <c:pt idx="2496">
                  <c:v>-2.828000000000003</c:v>
                </c:pt>
                <c:pt idx="2497">
                  <c:v>-2.8179999999999978</c:v>
                </c:pt>
                <c:pt idx="2498">
                  <c:v>-2.8079999999999927</c:v>
                </c:pt>
                <c:pt idx="2499">
                  <c:v>-2.7980000000000018</c:v>
                </c:pt>
                <c:pt idx="2500">
                  <c:v>-2.7980000000000018</c:v>
                </c:pt>
                <c:pt idx="2501">
                  <c:v>-2.7780000000000058</c:v>
                </c:pt>
                <c:pt idx="2502">
                  <c:v>-2.7680000000000007</c:v>
                </c:pt>
                <c:pt idx="2503">
                  <c:v>-2.7579999999999956</c:v>
                </c:pt>
                <c:pt idx="2504">
                  <c:v>-2.7480000000000047</c:v>
                </c:pt>
                <c:pt idx="2505">
                  <c:v>-2.7379999999999995</c:v>
                </c:pt>
                <c:pt idx="2506">
                  <c:v>-2.7180000000000035</c:v>
                </c:pt>
                <c:pt idx="2507">
                  <c:v>-2.7079999999999984</c:v>
                </c:pt>
                <c:pt idx="2508">
                  <c:v>-2.6979999999999933</c:v>
                </c:pt>
                <c:pt idx="2509">
                  <c:v>-2.6880000000000024</c:v>
                </c:pt>
                <c:pt idx="2510">
                  <c:v>-2.6679999999999922</c:v>
                </c:pt>
                <c:pt idx="2511">
                  <c:v>-2.6580000000000013</c:v>
                </c:pt>
                <c:pt idx="2512">
                  <c:v>-2.6479999999999961</c:v>
                </c:pt>
                <c:pt idx="2513">
                  <c:v>-2.6380000000000052</c:v>
                </c:pt>
                <c:pt idx="2514">
                  <c:v>-2.617999999999995</c:v>
                </c:pt>
                <c:pt idx="2515">
                  <c:v>-2.6080000000000041</c:v>
                </c:pt>
                <c:pt idx="2516">
                  <c:v>-2.597999999999999</c:v>
                </c:pt>
                <c:pt idx="2517">
                  <c:v>-2.5879999999999939</c:v>
                </c:pt>
                <c:pt idx="2518">
                  <c:v>-2.578000000000003</c:v>
                </c:pt>
                <c:pt idx="2519">
                  <c:v>-2.5579999999999927</c:v>
                </c:pt>
                <c:pt idx="2520">
                  <c:v>-2.5480000000000018</c:v>
                </c:pt>
                <c:pt idx="2521">
                  <c:v>-2.5379999999999967</c:v>
                </c:pt>
                <c:pt idx="2522">
                  <c:v>-2.5280000000000058</c:v>
                </c:pt>
                <c:pt idx="2523">
                  <c:v>-2.5079999999999956</c:v>
                </c:pt>
                <c:pt idx="2524">
                  <c:v>-2.4980000000000047</c:v>
                </c:pt>
                <c:pt idx="2525">
                  <c:v>-2.4879999999999995</c:v>
                </c:pt>
                <c:pt idx="2526">
                  <c:v>-2.4779999999999944</c:v>
                </c:pt>
                <c:pt idx="2527">
                  <c:v>-2.4680000000000035</c:v>
                </c:pt>
                <c:pt idx="2528">
                  <c:v>-2.4479999999999933</c:v>
                </c:pt>
                <c:pt idx="2529">
                  <c:v>-2.4380000000000024</c:v>
                </c:pt>
                <c:pt idx="2530">
                  <c:v>-2.4279999999999973</c:v>
                </c:pt>
                <c:pt idx="2531">
                  <c:v>-2.4179999999999922</c:v>
                </c:pt>
                <c:pt idx="2532">
                  <c:v>-2.3979999999999961</c:v>
                </c:pt>
                <c:pt idx="2533">
                  <c:v>-2.3880000000000052</c:v>
                </c:pt>
                <c:pt idx="2534">
                  <c:v>-2.3780000000000001</c:v>
                </c:pt>
                <c:pt idx="2535">
                  <c:v>-2.367999999999995</c:v>
                </c:pt>
                <c:pt idx="2536">
                  <c:v>-2.347999999999999</c:v>
                </c:pt>
                <c:pt idx="2537">
                  <c:v>-2.3379999999999939</c:v>
                </c:pt>
                <c:pt idx="2538">
                  <c:v>-2.328000000000003</c:v>
                </c:pt>
                <c:pt idx="2539">
                  <c:v>-2.3179999999999978</c:v>
                </c:pt>
                <c:pt idx="2540">
                  <c:v>-2.3079999999999927</c:v>
                </c:pt>
                <c:pt idx="2541">
                  <c:v>-2.2879999999999967</c:v>
                </c:pt>
                <c:pt idx="2542">
                  <c:v>-2.2780000000000058</c:v>
                </c:pt>
                <c:pt idx="2543">
                  <c:v>-2.2680000000000007</c:v>
                </c:pt>
                <c:pt idx="2544">
                  <c:v>-2.2579999999999956</c:v>
                </c:pt>
                <c:pt idx="2545">
                  <c:v>-2.2379999999999995</c:v>
                </c:pt>
                <c:pt idx="2546">
                  <c:v>-2.2279999999999944</c:v>
                </c:pt>
                <c:pt idx="2547">
                  <c:v>-2.2180000000000035</c:v>
                </c:pt>
                <c:pt idx="2548">
                  <c:v>-2.2079999999999984</c:v>
                </c:pt>
                <c:pt idx="2549">
                  <c:v>-2.1880000000000024</c:v>
                </c:pt>
                <c:pt idx="2550">
                  <c:v>-2.1880000000000024</c:v>
                </c:pt>
                <c:pt idx="2551">
                  <c:v>-2.1779999999999973</c:v>
                </c:pt>
                <c:pt idx="2552">
                  <c:v>-2.1679999999999922</c:v>
                </c:pt>
                <c:pt idx="2553">
                  <c:v>-2.1580000000000013</c:v>
                </c:pt>
                <c:pt idx="2554">
                  <c:v>-2.1479999999999961</c:v>
                </c:pt>
                <c:pt idx="2555">
                  <c:v>-2.1280000000000001</c:v>
                </c:pt>
                <c:pt idx="2556">
                  <c:v>-2.117999999999995</c:v>
                </c:pt>
                <c:pt idx="2557">
                  <c:v>-2.1080000000000041</c:v>
                </c:pt>
                <c:pt idx="2558">
                  <c:v>-2.097999999999999</c:v>
                </c:pt>
                <c:pt idx="2559">
                  <c:v>-2.078000000000003</c:v>
                </c:pt>
                <c:pt idx="2560">
                  <c:v>-2.0679999999999978</c:v>
                </c:pt>
                <c:pt idx="2561">
                  <c:v>-2.0579999999999927</c:v>
                </c:pt>
                <c:pt idx="2562">
                  <c:v>-2.0480000000000018</c:v>
                </c:pt>
                <c:pt idx="2563">
                  <c:v>-2.0280000000000058</c:v>
                </c:pt>
                <c:pt idx="2564">
                  <c:v>-2.0180000000000007</c:v>
                </c:pt>
                <c:pt idx="2565">
                  <c:v>-2.0079999999999956</c:v>
                </c:pt>
                <c:pt idx="2566">
                  <c:v>-1.9980000000000047</c:v>
                </c:pt>
                <c:pt idx="2567">
                  <c:v>-1.9879999999999995</c:v>
                </c:pt>
                <c:pt idx="2568">
                  <c:v>-1.9680000000000035</c:v>
                </c:pt>
                <c:pt idx="2569">
                  <c:v>-1.9579999999999984</c:v>
                </c:pt>
                <c:pt idx="2570">
                  <c:v>-1.9479999999999933</c:v>
                </c:pt>
                <c:pt idx="2571">
                  <c:v>-1.9380000000000024</c:v>
                </c:pt>
                <c:pt idx="2572">
                  <c:v>-1.9179999999999922</c:v>
                </c:pt>
                <c:pt idx="2573">
                  <c:v>-1.9080000000000013</c:v>
                </c:pt>
                <c:pt idx="2574">
                  <c:v>-1.8979999999999961</c:v>
                </c:pt>
                <c:pt idx="2575">
                  <c:v>-1.8880000000000052</c:v>
                </c:pt>
                <c:pt idx="2576">
                  <c:v>-1.867999999999995</c:v>
                </c:pt>
                <c:pt idx="2577">
                  <c:v>-1.8580000000000041</c:v>
                </c:pt>
                <c:pt idx="2578">
                  <c:v>-1.847999999999999</c:v>
                </c:pt>
                <c:pt idx="2579">
                  <c:v>-1.8379999999999939</c:v>
                </c:pt>
                <c:pt idx="2580">
                  <c:v>-1.828000000000003</c:v>
                </c:pt>
                <c:pt idx="2581">
                  <c:v>-1.8079999999999927</c:v>
                </c:pt>
                <c:pt idx="2582">
                  <c:v>-1.7980000000000018</c:v>
                </c:pt>
                <c:pt idx="2583">
                  <c:v>-1.7879999999999967</c:v>
                </c:pt>
                <c:pt idx="2584">
                  <c:v>-1.7780000000000058</c:v>
                </c:pt>
                <c:pt idx="2585">
                  <c:v>-1.7579999999999956</c:v>
                </c:pt>
                <c:pt idx="2586">
                  <c:v>-1.7480000000000047</c:v>
                </c:pt>
                <c:pt idx="2587">
                  <c:v>-1.7379999999999995</c:v>
                </c:pt>
                <c:pt idx="2588">
                  <c:v>-1.7279999999999944</c:v>
                </c:pt>
                <c:pt idx="2589">
                  <c:v>-1.7079999999999984</c:v>
                </c:pt>
                <c:pt idx="2590">
                  <c:v>-1.6979999999999933</c:v>
                </c:pt>
                <c:pt idx="2591">
                  <c:v>-1.6880000000000024</c:v>
                </c:pt>
                <c:pt idx="2592">
                  <c:v>-1.6779999999999973</c:v>
                </c:pt>
                <c:pt idx="2593">
                  <c:v>-1.6679999999999922</c:v>
                </c:pt>
                <c:pt idx="2594">
                  <c:v>-1.6479999999999961</c:v>
                </c:pt>
                <c:pt idx="2595">
                  <c:v>-1.6380000000000052</c:v>
                </c:pt>
                <c:pt idx="2596">
                  <c:v>-1.6280000000000001</c:v>
                </c:pt>
                <c:pt idx="2597">
                  <c:v>-1.617999999999995</c:v>
                </c:pt>
                <c:pt idx="2598">
                  <c:v>-1.597999999999999</c:v>
                </c:pt>
                <c:pt idx="2599">
                  <c:v>-1.5879999999999939</c:v>
                </c:pt>
                <c:pt idx="2600">
                  <c:v>-1.5879999999999939</c:v>
                </c:pt>
                <c:pt idx="2601">
                  <c:v>-1.578000000000003</c:v>
                </c:pt>
                <c:pt idx="2602">
                  <c:v>-1.5679999999999978</c:v>
                </c:pt>
                <c:pt idx="2603">
                  <c:v>-1.5579999999999927</c:v>
                </c:pt>
                <c:pt idx="2604">
                  <c:v>-1.5379999999999967</c:v>
                </c:pt>
                <c:pt idx="2605">
                  <c:v>-1.5280000000000058</c:v>
                </c:pt>
                <c:pt idx="2606">
                  <c:v>-1.5180000000000007</c:v>
                </c:pt>
                <c:pt idx="2607">
                  <c:v>-1.5079999999999956</c:v>
                </c:pt>
                <c:pt idx="2608">
                  <c:v>-1.4879999999999995</c:v>
                </c:pt>
                <c:pt idx="2609">
                  <c:v>-1.4779999999999944</c:v>
                </c:pt>
                <c:pt idx="2610">
                  <c:v>-1.4680000000000035</c:v>
                </c:pt>
                <c:pt idx="2611">
                  <c:v>-1.4579999999999984</c:v>
                </c:pt>
                <c:pt idx="2612">
                  <c:v>-1.4380000000000024</c:v>
                </c:pt>
                <c:pt idx="2613">
                  <c:v>-1.4279999999999973</c:v>
                </c:pt>
                <c:pt idx="2614">
                  <c:v>-1.4179999999999922</c:v>
                </c:pt>
                <c:pt idx="2615">
                  <c:v>-1.4080000000000013</c:v>
                </c:pt>
                <c:pt idx="2616">
                  <c:v>-1.3979999999999961</c:v>
                </c:pt>
                <c:pt idx="2617">
                  <c:v>-1.3780000000000001</c:v>
                </c:pt>
                <c:pt idx="2618">
                  <c:v>-1.367999999999995</c:v>
                </c:pt>
                <c:pt idx="2619">
                  <c:v>-1.3580000000000041</c:v>
                </c:pt>
                <c:pt idx="2620">
                  <c:v>-1.347999999999999</c:v>
                </c:pt>
                <c:pt idx="2621">
                  <c:v>-1.328000000000003</c:v>
                </c:pt>
                <c:pt idx="2622">
                  <c:v>-1.3179999999999978</c:v>
                </c:pt>
                <c:pt idx="2623">
                  <c:v>-1.3079999999999927</c:v>
                </c:pt>
                <c:pt idx="2624">
                  <c:v>-1.2980000000000018</c:v>
                </c:pt>
                <c:pt idx="2625">
                  <c:v>-1.2780000000000058</c:v>
                </c:pt>
                <c:pt idx="2626">
                  <c:v>-1.2680000000000007</c:v>
                </c:pt>
                <c:pt idx="2627">
                  <c:v>-1.2579999999999956</c:v>
                </c:pt>
                <c:pt idx="2628">
                  <c:v>-1.2480000000000047</c:v>
                </c:pt>
                <c:pt idx="2629">
                  <c:v>-1.2379999999999995</c:v>
                </c:pt>
                <c:pt idx="2630">
                  <c:v>-1.2180000000000035</c:v>
                </c:pt>
                <c:pt idx="2631">
                  <c:v>-1.2079999999999984</c:v>
                </c:pt>
                <c:pt idx="2632">
                  <c:v>-1.1979999999999933</c:v>
                </c:pt>
                <c:pt idx="2633">
                  <c:v>-1.1880000000000024</c:v>
                </c:pt>
                <c:pt idx="2634">
                  <c:v>-1.1679999999999922</c:v>
                </c:pt>
                <c:pt idx="2635">
                  <c:v>-1.1580000000000013</c:v>
                </c:pt>
                <c:pt idx="2636">
                  <c:v>-1.1479999999999961</c:v>
                </c:pt>
                <c:pt idx="2637">
                  <c:v>-1.1380000000000052</c:v>
                </c:pt>
                <c:pt idx="2638">
                  <c:v>-1.117999999999995</c:v>
                </c:pt>
                <c:pt idx="2639">
                  <c:v>-1.1080000000000041</c:v>
                </c:pt>
                <c:pt idx="2640">
                  <c:v>-1.097999999999999</c:v>
                </c:pt>
                <c:pt idx="2641">
                  <c:v>-1.0879999999999939</c:v>
                </c:pt>
                <c:pt idx="2642">
                  <c:v>-1.078000000000003</c:v>
                </c:pt>
                <c:pt idx="2643">
                  <c:v>-1.0579999999999927</c:v>
                </c:pt>
                <c:pt idx="2644">
                  <c:v>-1.0480000000000018</c:v>
                </c:pt>
                <c:pt idx="2645">
                  <c:v>-1.0379999999999967</c:v>
                </c:pt>
                <c:pt idx="2646">
                  <c:v>-1.0280000000000058</c:v>
                </c:pt>
                <c:pt idx="2647">
                  <c:v>-1.0079999999999956</c:v>
                </c:pt>
                <c:pt idx="2648">
                  <c:v>-0.99800000000000466</c:v>
                </c:pt>
                <c:pt idx="2649">
                  <c:v>-0.98799999999999955</c:v>
                </c:pt>
                <c:pt idx="2650">
                  <c:v>-0.98799999999999955</c:v>
                </c:pt>
                <c:pt idx="2651">
                  <c:v>-0.97799999999999443</c:v>
                </c:pt>
                <c:pt idx="2652">
                  <c:v>-0.95799999999999841</c:v>
                </c:pt>
                <c:pt idx="2653">
                  <c:v>-0.94799999999999329</c:v>
                </c:pt>
                <c:pt idx="2654">
                  <c:v>-0.93800000000000239</c:v>
                </c:pt>
                <c:pt idx="2655">
                  <c:v>-0.92799999999999727</c:v>
                </c:pt>
                <c:pt idx="2656">
                  <c:v>-0.91799999999999216</c:v>
                </c:pt>
                <c:pt idx="2657">
                  <c:v>-0.89799999999999613</c:v>
                </c:pt>
                <c:pt idx="2658">
                  <c:v>-0.88800000000000523</c:v>
                </c:pt>
                <c:pt idx="2659">
                  <c:v>-0.87800000000000011</c:v>
                </c:pt>
                <c:pt idx="2660">
                  <c:v>-0.867999999999995</c:v>
                </c:pt>
                <c:pt idx="2661">
                  <c:v>-0.84799999999999898</c:v>
                </c:pt>
                <c:pt idx="2662">
                  <c:v>-0.83799999999999386</c:v>
                </c:pt>
                <c:pt idx="2663">
                  <c:v>-0.82800000000000296</c:v>
                </c:pt>
                <c:pt idx="2664">
                  <c:v>-0.81799999999999784</c:v>
                </c:pt>
                <c:pt idx="2665">
                  <c:v>-0.80799999999999272</c:v>
                </c:pt>
                <c:pt idx="2666">
                  <c:v>-0.7879999999999967</c:v>
                </c:pt>
                <c:pt idx="2667">
                  <c:v>-0.7780000000000058</c:v>
                </c:pt>
                <c:pt idx="2668">
                  <c:v>-0.76800000000000068</c:v>
                </c:pt>
                <c:pt idx="2669">
                  <c:v>-0.75799999999999557</c:v>
                </c:pt>
                <c:pt idx="2670">
                  <c:v>-0.73799999999999955</c:v>
                </c:pt>
                <c:pt idx="2671">
                  <c:v>-0.72799999999999443</c:v>
                </c:pt>
                <c:pt idx="2672">
                  <c:v>-0.71800000000000352</c:v>
                </c:pt>
                <c:pt idx="2673">
                  <c:v>-0.70799999999999841</c:v>
                </c:pt>
                <c:pt idx="2674">
                  <c:v>-0.68800000000000239</c:v>
                </c:pt>
                <c:pt idx="2675">
                  <c:v>-0.67799999999999727</c:v>
                </c:pt>
                <c:pt idx="2676">
                  <c:v>-0.66799999999999216</c:v>
                </c:pt>
                <c:pt idx="2677">
                  <c:v>-0.65800000000000125</c:v>
                </c:pt>
                <c:pt idx="2678">
                  <c:v>-0.64799999999999613</c:v>
                </c:pt>
                <c:pt idx="2679">
                  <c:v>-0.62800000000000011</c:v>
                </c:pt>
                <c:pt idx="2680">
                  <c:v>-0.617999999999995</c:v>
                </c:pt>
                <c:pt idx="2681">
                  <c:v>-0.60800000000000409</c:v>
                </c:pt>
                <c:pt idx="2682">
                  <c:v>-0.59799999999999898</c:v>
                </c:pt>
                <c:pt idx="2683">
                  <c:v>-0.57800000000000296</c:v>
                </c:pt>
                <c:pt idx="2684">
                  <c:v>-0.56799999999999784</c:v>
                </c:pt>
                <c:pt idx="2685">
                  <c:v>-0.55799999999999272</c:v>
                </c:pt>
                <c:pt idx="2686">
                  <c:v>-0.54800000000000182</c:v>
                </c:pt>
                <c:pt idx="2687">
                  <c:v>-0.5280000000000058</c:v>
                </c:pt>
                <c:pt idx="2688">
                  <c:v>-0.51800000000000068</c:v>
                </c:pt>
                <c:pt idx="2689">
                  <c:v>-0.50799999999999557</c:v>
                </c:pt>
                <c:pt idx="2690">
                  <c:v>-0.49800000000000466</c:v>
                </c:pt>
                <c:pt idx="2691">
                  <c:v>-0.48799999999999955</c:v>
                </c:pt>
                <c:pt idx="2692">
                  <c:v>-0.46800000000000352</c:v>
                </c:pt>
                <c:pt idx="2693">
                  <c:v>-0.45799999999999841</c:v>
                </c:pt>
                <c:pt idx="2694">
                  <c:v>-0.44799999999999329</c:v>
                </c:pt>
                <c:pt idx="2695">
                  <c:v>-0.43800000000000239</c:v>
                </c:pt>
                <c:pt idx="2696">
                  <c:v>-0.41799999999999216</c:v>
                </c:pt>
                <c:pt idx="2697">
                  <c:v>-0.40800000000000125</c:v>
                </c:pt>
                <c:pt idx="2698">
                  <c:v>-0.39799999999999613</c:v>
                </c:pt>
                <c:pt idx="2699">
                  <c:v>-0.38800000000000523</c:v>
                </c:pt>
                <c:pt idx="2700">
                  <c:v>-0.38800000000000523</c:v>
                </c:pt>
                <c:pt idx="2701">
                  <c:v>-0.367999999999995</c:v>
                </c:pt>
                <c:pt idx="2702">
                  <c:v>-0.35800000000000409</c:v>
                </c:pt>
                <c:pt idx="2703">
                  <c:v>-0.34799999999999898</c:v>
                </c:pt>
                <c:pt idx="2704">
                  <c:v>-0.33799999999999386</c:v>
                </c:pt>
                <c:pt idx="2705">
                  <c:v>-0.32800000000000296</c:v>
                </c:pt>
                <c:pt idx="2706">
                  <c:v>-0.30799999999999272</c:v>
                </c:pt>
                <c:pt idx="2707">
                  <c:v>-0.29800000000000182</c:v>
                </c:pt>
                <c:pt idx="2708">
                  <c:v>-0.2879999999999967</c:v>
                </c:pt>
                <c:pt idx="2709">
                  <c:v>-0.2780000000000058</c:v>
                </c:pt>
                <c:pt idx="2710">
                  <c:v>-0.25799999999999557</c:v>
                </c:pt>
                <c:pt idx="2711">
                  <c:v>-0.24800000000000466</c:v>
                </c:pt>
                <c:pt idx="2712">
                  <c:v>-0.23799999999999955</c:v>
                </c:pt>
                <c:pt idx="2713">
                  <c:v>-0.22799999999999443</c:v>
                </c:pt>
                <c:pt idx="2714">
                  <c:v>-0.20799999999999841</c:v>
                </c:pt>
                <c:pt idx="2715">
                  <c:v>-0.19799999999999329</c:v>
                </c:pt>
                <c:pt idx="2716">
                  <c:v>-0.18800000000000239</c:v>
                </c:pt>
                <c:pt idx="2717">
                  <c:v>-0.17799999999999727</c:v>
                </c:pt>
                <c:pt idx="2718">
                  <c:v>-0.16799999999999216</c:v>
                </c:pt>
                <c:pt idx="2719">
                  <c:v>-0.14799999999999613</c:v>
                </c:pt>
                <c:pt idx="2720">
                  <c:v>-0.13800000000000523</c:v>
                </c:pt>
                <c:pt idx="2721">
                  <c:v>-0.12800000000000011</c:v>
                </c:pt>
                <c:pt idx="2722">
                  <c:v>-0.117999999999995</c:v>
                </c:pt>
                <c:pt idx="2723">
                  <c:v>-9.7999999999998977E-2</c:v>
                </c:pt>
                <c:pt idx="2724">
                  <c:v>-8.7999999999993861E-2</c:v>
                </c:pt>
                <c:pt idx="2725">
                  <c:v>-7.8000000000002956E-2</c:v>
                </c:pt>
                <c:pt idx="2726">
                  <c:v>-6.799999999999784E-2</c:v>
                </c:pt>
                <c:pt idx="2727">
                  <c:v>-5.7999999999992724E-2</c:v>
                </c:pt>
                <c:pt idx="2728">
                  <c:v>-3.7999999999996703E-2</c:v>
                </c:pt>
                <c:pt idx="2729">
                  <c:v>-2.8000000000005798E-2</c:v>
                </c:pt>
                <c:pt idx="2730">
                  <c:v>-1.8000000000000682E-2</c:v>
                </c:pt>
                <c:pt idx="2731">
                  <c:v>-7.9999999999955662E-3</c:v>
                </c:pt>
                <c:pt idx="2732">
                  <c:v>1.2000000000000455E-2</c:v>
                </c:pt>
                <c:pt idx="2733">
                  <c:v>2.2000000000005571E-2</c:v>
                </c:pt>
                <c:pt idx="2734">
                  <c:v>3.1999999999996476E-2</c:v>
                </c:pt>
                <c:pt idx="2735">
                  <c:v>4.2000000000001592E-2</c:v>
                </c:pt>
                <c:pt idx="2736">
                  <c:v>6.1999999999997613E-2</c:v>
                </c:pt>
                <c:pt idx="2737">
                  <c:v>7.2000000000002728E-2</c:v>
                </c:pt>
                <c:pt idx="2738">
                  <c:v>8.2000000000007844E-2</c:v>
                </c:pt>
                <c:pt idx="2739">
                  <c:v>9.1999999999998749E-2</c:v>
                </c:pt>
                <c:pt idx="2740">
                  <c:v>0.10200000000000387</c:v>
                </c:pt>
                <c:pt idx="2741">
                  <c:v>0.12199999999999989</c:v>
                </c:pt>
                <c:pt idx="2742">
                  <c:v>0.132000000000005</c:v>
                </c:pt>
                <c:pt idx="2743">
                  <c:v>0.14199999999999591</c:v>
                </c:pt>
                <c:pt idx="2744">
                  <c:v>0.15200000000000102</c:v>
                </c:pt>
                <c:pt idx="2745">
                  <c:v>0.17199999999999704</c:v>
                </c:pt>
                <c:pt idx="2746">
                  <c:v>0.18200000000000216</c:v>
                </c:pt>
                <c:pt idx="2747">
                  <c:v>0.19200000000000728</c:v>
                </c:pt>
                <c:pt idx="2748">
                  <c:v>0.20199999999999818</c:v>
                </c:pt>
                <c:pt idx="2749">
                  <c:v>0.2219999999999942</c:v>
                </c:pt>
                <c:pt idx="2750">
                  <c:v>0.2219999999999942</c:v>
                </c:pt>
                <c:pt idx="2751">
                  <c:v>0.23199999999999932</c:v>
                </c:pt>
                <c:pt idx="2752">
                  <c:v>0.24200000000000443</c:v>
                </c:pt>
                <c:pt idx="2753">
                  <c:v>0.25199999999999534</c:v>
                </c:pt>
                <c:pt idx="2754">
                  <c:v>0.26200000000000045</c:v>
                </c:pt>
                <c:pt idx="2755">
                  <c:v>0.28199999999999648</c:v>
                </c:pt>
                <c:pt idx="2756">
                  <c:v>0.29200000000000159</c:v>
                </c:pt>
                <c:pt idx="2757">
                  <c:v>0.30200000000000671</c:v>
                </c:pt>
                <c:pt idx="2758">
                  <c:v>0.31199999999999761</c:v>
                </c:pt>
                <c:pt idx="2759">
                  <c:v>0.33200000000000784</c:v>
                </c:pt>
                <c:pt idx="2760">
                  <c:v>0.34199999999999875</c:v>
                </c:pt>
                <c:pt idx="2761">
                  <c:v>0.35200000000000387</c:v>
                </c:pt>
                <c:pt idx="2762">
                  <c:v>0.36199999999999477</c:v>
                </c:pt>
                <c:pt idx="2763">
                  <c:v>0.382000000000005</c:v>
                </c:pt>
                <c:pt idx="2764">
                  <c:v>0.39199999999999591</c:v>
                </c:pt>
                <c:pt idx="2765">
                  <c:v>0.40200000000000102</c:v>
                </c:pt>
                <c:pt idx="2766">
                  <c:v>0.41200000000000614</c:v>
                </c:pt>
                <c:pt idx="2767">
                  <c:v>0.42199999999999704</c:v>
                </c:pt>
                <c:pt idx="2768">
                  <c:v>0.44200000000000728</c:v>
                </c:pt>
                <c:pt idx="2769">
                  <c:v>0.45199999999999818</c:v>
                </c:pt>
                <c:pt idx="2770">
                  <c:v>0.4620000000000033</c:v>
                </c:pt>
                <c:pt idx="2771">
                  <c:v>0.4719999999999942</c:v>
                </c:pt>
                <c:pt idx="2772">
                  <c:v>0.49200000000000443</c:v>
                </c:pt>
                <c:pt idx="2773">
                  <c:v>0.50199999999999534</c:v>
                </c:pt>
                <c:pt idx="2774">
                  <c:v>0.51200000000000045</c:v>
                </c:pt>
                <c:pt idx="2775">
                  <c:v>0.52200000000000557</c:v>
                </c:pt>
                <c:pt idx="2776">
                  <c:v>0.54200000000000159</c:v>
                </c:pt>
                <c:pt idx="2777">
                  <c:v>0.55200000000000671</c:v>
                </c:pt>
                <c:pt idx="2778">
                  <c:v>0.56199999999999761</c:v>
                </c:pt>
                <c:pt idx="2779">
                  <c:v>0.57200000000000273</c:v>
                </c:pt>
                <c:pt idx="2780">
                  <c:v>0.58200000000000784</c:v>
                </c:pt>
                <c:pt idx="2781">
                  <c:v>0.60200000000000387</c:v>
                </c:pt>
                <c:pt idx="2782">
                  <c:v>0.61199999999999477</c:v>
                </c:pt>
                <c:pt idx="2783">
                  <c:v>0.62199999999999989</c:v>
                </c:pt>
                <c:pt idx="2784">
                  <c:v>0.632000000000005</c:v>
                </c:pt>
                <c:pt idx="2785">
                  <c:v>0.65200000000000102</c:v>
                </c:pt>
                <c:pt idx="2786">
                  <c:v>0.66200000000000614</c:v>
                </c:pt>
                <c:pt idx="2787">
                  <c:v>0.67199999999999704</c:v>
                </c:pt>
                <c:pt idx="2788">
                  <c:v>0.68200000000000216</c:v>
                </c:pt>
                <c:pt idx="2789">
                  <c:v>0.70199999999999818</c:v>
                </c:pt>
                <c:pt idx="2790">
                  <c:v>0.7120000000000033</c:v>
                </c:pt>
                <c:pt idx="2791">
                  <c:v>0.7219999999999942</c:v>
                </c:pt>
                <c:pt idx="2792">
                  <c:v>0.73199999999999932</c:v>
                </c:pt>
                <c:pt idx="2793">
                  <c:v>0.74200000000000443</c:v>
                </c:pt>
                <c:pt idx="2794">
                  <c:v>0.76200000000000045</c:v>
                </c:pt>
                <c:pt idx="2795">
                  <c:v>0.77200000000000557</c:v>
                </c:pt>
                <c:pt idx="2796">
                  <c:v>0.78199999999999648</c:v>
                </c:pt>
                <c:pt idx="2797">
                  <c:v>0.79200000000000159</c:v>
                </c:pt>
                <c:pt idx="2798">
                  <c:v>0.81199999999999761</c:v>
                </c:pt>
                <c:pt idx="2799">
                  <c:v>0.82200000000000273</c:v>
                </c:pt>
                <c:pt idx="2800">
                  <c:v>0.82200000000000273</c:v>
                </c:pt>
                <c:pt idx="2801">
                  <c:v>0.83200000000000784</c:v>
                </c:pt>
                <c:pt idx="2802">
                  <c:v>0.85200000000000387</c:v>
                </c:pt>
                <c:pt idx="2803">
                  <c:v>0.86199999999999477</c:v>
                </c:pt>
                <c:pt idx="2804">
                  <c:v>0.882000000000005</c:v>
                </c:pt>
                <c:pt idx="2805">
                  <c:v>0.89199999999999591</c:v>
                </c:pt>
                <c:pt idx="2806">
                  <c:v>0.90200000000000102</c:v>
                </c:pt>
                <c:pt idx="2807">
                  <c:v>0.92199999999999704</c:v>
                </c:pt>
                <c:pt idx="2808">
                  <c:v>0.93200000000000216</c:v>
                </c:pt>
                <c:pt idx="2809">
                  <c:v>0.95199999999999818</c:v>
                </c:pt>
                <c:pt idx="2810">
                  <c:v>0.9620000000000033</c:v>
                </c:pt>
                <c:pt idx="2811">
                  <c:v>0.98199999999999932</c:v>
                </c:pt>
                <c:pt idx="2812">
                  <c:v>0.99200000000000443</c:v>
                </c:pt>
                <c:pt idx="2813">
                  <c:v>1.0019999999999953</c:v>
                </c:pt>
                <c:pt idx="2814">
                  <c:v>1.0220000000000056</c:v>
                </c:pt>
                <c:pt idx="2815">
                  <c:v>1.0319999999999965</c:v>
                </c:pt>
                <c:pt idx="2816">
                  <c:v>1.0520000000000067</c:v>
                </c:pt>
                <c:pt idx="2817">
                  <c:v>1.0619999999999976</c:v>
                </c:pt>
                <c:pt idx="2818">
                  <c:v>1.0820000000000078</c:v>
                </c:pt>
                <c:pt idx="2819">
                  <c:v>1.0919999999999987</c:v>
                </c:pt>
                <c:pt idx="2820">
                  <c:v>1.1020000000000039</c:v>
                </c:pt>
                <c:pt idx="2821">
                  <c:v>1.1219999999999999</c:v>
                </c:pt>
                <c:pt idx="2822">
                  <c:v>1.132000000000005</c:v>
                </c:pt>
                <c:pt idx="2823">
                  <c:v>1.152000000000001</c:v>
                </c:pt>
                <c:pt idx="2824">
                  <c:v>1.1620000000000061</c:v>
                </c:pt>
                <c:pt idx="2825">
                  <c:v>1.1820000000000022</c:v>
                </c:pt>
                <c:pt idx="2826">
                  <c:v>1.1920000000000073</c:v>
                </c:pt>
                <c:pt idx="2827">
                  <c:v>1.2019999999999982</c:v>
                </c:pt>
                <c:pt idx="2828">
                  <c:v>1.2219999999999942</c:v>
                </c:pt>
                <c:pt idx="2829">
                  <c:v>1.2319999999999993</c:v>
                </c:pt>
                <c:pt idx="2830">
                  <c:v>1.2519999999999953</c:v>
                </c:pt>
                <c:pt idx="2831">
                  <c:v>1.2620000000000005</c:v>
                </c:pt>
                <c:pt idx="2832">
                  <c:v>1.2819999999999965</c:v>
                </c:pt>
                <c:pt idx="2833">
                  <c:v>1.2920000000000016</c:v>
                </c:pt>
                <c:pt idx="2834">
                  <c:v>1.3020000000000067</c:v>
                </c:pt>
                <c:pt idx="2835">
                  <c:v>1.3220000000000027</c:v>
                </c:pt>
                <c:pt idx="2836">
                  <c:v>1.3320000000000078</c:v>
                </c:pt>
                <c:pt idx="2837">
                  <c:v>1.3520000000000039</c:v>
                </c:pt>
                <c:pt idx="2838">
                  <c:v>1.3619999999999948</c:v>
                </c:pt>
                <c:pt idx="2839">
                  <c:v>1.382000000000005</c:v>
                </c:pt>
                <c:pt idx="2840">
                  <c:v>1.3919999999999959</c:v>
                </c:pt>
                <c:pt idx="2841">
                  <c:v>1.402000000000001</c:v>
                </c:pt>
                <c:pt idx="2842">
                  <c:v>1.421999999999997</c:v>
                </c:pt>
                <c:pt idx="2843">
                  <c:v>1.4320000000000022</c:v>
                </c:pt>
                <c:pt idx="2844">
                  <c:v>1.4519999999999982</c:v>
                </c:pt>
                <c:pt idx="2845">
                  <c:v>1.4620000000000033</c:v>
                </c:pt>
                <c:pt idx="2846">
                  <c:v>1.4819999999999993</c:v>
                </c:pt>
                <c:pt idx="2847">
                  <c:v>1.4920000000000044</c:v>
                </c:pt>
                <c:pt idx="2848">
                  <c:v>1.5019999999999953</c:v>
                </c:pt>
                <c:pt idx="2849">
                  <c:v>1.5220000000000056</c:v>
                </c:pt>
                <c:pt idx="2850">
                  <c:v>1.5220000000000056</c:v>
                </c:pt>
                <c:pt idx="2851">
                  <c:v>1.5319999999999965</c:v>
                </c:pt>
                <c:pt idx="2852">
                  <c:v>1.5520000000000067</c:v>
                </c:pt>
                <c:pt idx="2853">
                  <c:v>1.5619999999999976</c:v>
                </c:pt>
                <c:pt idx="2854">
                  <c:v>1.5820000000000078</c:v>
                </c:pt>
                <c:pt idx="2855">
                  <c:v>1.5919999999999987</c:v>
                </c:pt>
                <c:pt idx="2856">
                  <c:v>1.6020000000000039</c:v>
                </c:pt>
                <c:pt idx="2857">
                  <c:v>1.6219999999999999</c:v>
                </c:pt>
                <c:pt idx="2858">
                  <c:v>1.632000000000005</c:v>
                </c:pt>
                <c:pt idx="2859">
                  <c:v>1.652000000000001</c:v>
                </c:pt>
                <c:pt idx="2860">
                  <c:v>1.6620000000000061</c:v>
                </c:pt>
                <c:pt idx="2861">
                  <c:v>1.6820000000000022</c:v>
                </c:pt>
                <c:pt idx="2862">
                  <c:v>1.6920000000000073</c:v>
                </c:pt>
                <c:pt idx="2863">
                  <c:v>1.7019999999999982</c:v>
                </c:pt>
                <c:pt idx="2864">
                  <c:v>1.7219999999999942</c:v>
                </c:pt>
                <c:pt idx="2865">
                  <c:v>1.7319999999999993</c:v>
                </c:pt>
                <c:pt idx="2866">
                  <c:v>1.7519999999999953</c:v>
                </c:pt>
                <c:pt idx="2867">
                  <c:v>1.7620000000000005</c:v>
                </c:pt>
                <c:pt idx="2868">
                  <c:v>1.7819999999999965</c:v>
                </c:pt>
                <c:pt idx="2869">
                  <c:v>1.7920000000000016</c:v>
                </c:pt>
                <c:pt idx="2870">
                  <c:v>1.8020000000000067</c:v>
                </c:pt>
                <c:pt idx="2871">
                  <c:v>1.8220000000000027</c:v>
                </c:pt>
                <c:pt idx="2872">
                  <c:v>1.8320000000000078</c:v>
                </c:pt>
                <c:pt idx="2873">
                  <c:v>1.8520000000000039</c:v>
                </c:pt>
                <c:pt idx="2874">
                  <c:v>1.8619999999999948</c:v>
                </c:pt>
                <c:pt idx="2875">
                  <c:v>1.882000000000005</c:v>
                </c:pt>
                <c:pt idx="2876">
                  <c:v>1.8919999999999959</c:v>
                </c:pt>
                <c:pt idx="2877">
                  <c:v>1.902000000000001</c:v>
                </c:pt>
                <c:pt idx="2878">
                  <c:v>1.921999999999997</c:v>
                </c:pt>
                <c:pt idx="2879">
                  <c:v>1.9320000000000022</c:v>
                </c:pt>
                <c:pt idx="2880">
                  <c:v>1.9519999999999982</c:v>
                </c:pt>
                <c:pt idx="2881">
                  <c:v>1.9620000000000033</c:v>
                </c:pt>
                <c:pt idx="2882">
                  <c:v>1.9819999999999993</c:v>
                </c:pt>
                <c:pt idx="2883">
                  <c:v>1.9920000000000044</c:v>
                </c:pt>
                <c:pt idx="2884">
                  <c:v>2.0019999999999953</c:v>
                </c:pt>
                <c:pt idx="2885">
                  <c:v>2.0220000000000056</c:v>
                </c:pt>
                <c:pt idx="2886">
                  <c:v>2.0319999999999965</c:v>
                </c:pt>
                <c:pt idx="2887">
                  <c:v>2.0520000000000067</c:v>
                </c:pt>
                <c:pt idx="2888">
                  <c:v>2.0619999999999976</c:v>
                </c:pt>
                <c:pt idx="2889">
                  <c:v>2.0820000000000078</c:v>
                </c:pt>
                <c:pt idx="2890">
                  <c:v>2.0919999999999987</c:v>
                </c:pt>
                <c:pt idx="2891">
                  <c:v>2.1020000000000039</c:v>
                </c:pt>
                <c:pt idx="2892">
                  <c:v>2.1219999999999999</c:v>
                </c:pt>
                <c:pt idx="2893">
                  <c:v>2.132000000000005</c:v>
                </c:pt>
                <c:pt idx="2894">
                  <c:v>2.152000000000001</c:v>
                </c:pt>
                <c:pt idx="2895">
                  <c:v>2.1620000000000061</c:v>
                </c:pt>
                <c:pt idx="2896">
                  <c:v>2.1820000000000022</c:v>
                </c:pt>
                <c:pt idx="2897">
                  <c:v>2.1920000000000073</c:v>
                </c:pt>
                <c:pt idx="2898">
                  <c:v>2.2019999999999982</c:v>
                </c:pt>
                <c:pt idx="2899">
                  <c:v>2.2219999999999942</c:v>
                </c:pt>
                <c:pt idx="2900">
                  <c:v>2.2219999999999942</c:v>
                </c:pt>
                <c:pt idx="2901">
                  <c:v>2.2319999999999993</c:v>
                </c:pt>
                <c:pt idx="2902">
                  <c:v>2.2519999999999953</c:v>
                </c:pt>
                <c:pt idx="2903">
                  <c:v>2.2620000000000005</c:v>
                </c:pt>
                <c:pt idx="2904">
                  <c:v>2.2819999999999965</c:v>
                </c:pt>
                <c:pt idx="2905">
                  <c:v>2.2920000000000016</c:v>
                </c:pt>
                <c:pt idx="2906">
                  <c:v>2.3020000000000067</c:v>
                </c:pt>
                <c:pt idx="2907">
                  <c:v>2.3220000000000027</c:v>
                </c:pt>
                <c:pt idx="2908">
                  <c:v>2.3320000000000078</c:v>
                </c:pt>
                <c:pt idx="2909">
                  <c:v>2.3520000000000039</c:v>
                </c:pt>
                <c:pt idx="2910">
                  <c:v>2.3619999999999948</c:v>
                </c:pt>
                <c:pt idx="2911">
                  <c:v>2.382000000000005</c:v>
                </c:pt>
                <c:pt idx="2912">
                  <c:v>2.3919999999999959</c:v>
                </c:pt>
                <c:pt idx="2913">
                  <c:v>2.402000000000001</c:v>
                </c:pt>
                <c:pt idx="2914">
                  <c:v>2.421999999999997</c:v>
                </c:pt>
                <c:pt idx="2915">
                  <c:v>2.4320000000000022</c:v>
                </c:pt>
                <c:pt idx="2916">
                  <c:v>2.4519999999999982</c:v>
                </c:pt>
                <c:pt idx="2917">
                  <c:v>2.4620000000000033</c:v>
                </c:pt>
                <c:pt idx="2918">
                  <c:v>2.4819999999999993</c:v>
                </c:pt>
                <c:pt idx="2919">
                  <c:v>2.4920000000000044</c:v>
                </c:pt>
                <c:pt idx="2920">
                  <c:v>2.5019999999999953</c:v>
                </c:pt>
                <c:pt idx="2921">
                  <c:v>2.5220000000000056</c:v>
                </c:pt>
                <c:pt idx="2922">
                  <c:v>2.5319999999999965</c:v>
                </c:pt>
                <c:pt idx="2923">
                  <c:v>2.5520000000000067</c:v>
                </c:pt>
                <c:pt idx="2924">
                  <c:v>2.5619999999999976</c:v>
                </c:pt>
                <c:pt idx="2925">
                  <c:v>2.5820000000000078</c:v>
                </c:pt>
                <c:pt idx="2926">
                  <c:v>2.5919999999999987</c:v>
                </c:pt>
                <c:pt idx="2927">
                  <c:v>2.6020000000000039</c:v>
                </c:pt>
                <c:pt idx="2928">
                  <c:v>2.6219999999999999</c:v>
                </c:pt>
                <c:pt idx="2929">
                  <c:v>2.632000000000005</c:v>
                </c:pt>
                <c:pt idx="2930">
                  <c:v>2.652000000000001</c:v>
                </c:pt>
                <c:pt idx="2931">
                  <c:v>2.6620000000000061</c:v>
                </c:pt>
                <c:pt idx="2932">
                  <c:v>2.6820000000000022</c:v>
                </c:pt>
                <c:pt idx="2933">
                  <c:v>2.6920000000000073</c:v>
                </c:pt>
                <c:pt idx="2934">
                  <c:v>2.7019999999999982</c:v>
                </c:pt>
                <c:pt idx="2935">
                  <c:v>2.7219999999999942</c:v>
                </c:pt>
                <c:pt idx="2936">
                  <c:v>2.7319999999999993</c:v>
                </c:pt>
                <c:pt idx="2937">
                  <c:v>2.7519999999999953</c:v>
                </c:pt>
                <c:pt idx="2938">
                  <c:v>2.7620000000000005</c:v>
                </c:pt>
                <c:pt idx="2939">
                  <c:v>2.7819999999999965</c:v>
                </c:pt>
                <c:pt idx="2940">
                  <c:v>2.7920000000000016</c:v>
                </c:pt>
                <c:pt idx="2941">
                  <c:v>2.8020000000000067</c:v>
                </c:pt>
                <c:pt idx="2942">
                  <c:v>2.8220000000000027</c:v>
                </c:pt>
                <c:pt idx="2943">
                  <c:v>2.8320000000000078</c:v>
                </c:pt>
                <c:pt idx="2944">
                  <c:v>2.8520000000000039</c:v>
                </c:pt>
                <c:pt idx="2945">
                  <c:v>2.8619999999999948</c:v>
                </c:pt>
                <c:pt idx="2946">
                  <c:v>2.882000000000005</c:v>
                </c:pt>
                <c:pt idx="2947">
                  <c:v>2.8919999999999959</c:v>
                </c:pt>
                <c:pt idx="2948">
                  <c:v>2.902000000000001</c:v>
                </c:pt>
                <c:pt idx="2949">
                  <c:v>2.921999999999997</c:v>
                </c:pt>
                <c:pt idx="2950">
                  <c:v>2.921999999999997</c:v>
                </c:pt>
                <c:pt idx="2951">
                  <c:v>2.9320000000000022</c:v>
                </c:pt>
                <c:pt idx="2952">
                  <c:v>2.9519999999999982</c:v>
                </c:pt>
                <c:pt idx="2953">
                  <c:v>2.9620000000000033</c:v>
                </c:pt>
                <c:pt idx="2954">
                  <c:v>2.9819999999999993</c:v>
                </c:pt>
                <c:pt idx="2955">
                  <c:v>2.9920000000000044</c:v>
                </c:pt>
                <c:pt idx="2956">
                  <c:v>3.0019999999999953</c:v>
                </c:pt>
                <c:pt idx="2957">
                  <c:v>3.0220000000000056</c:v>
                </c:pt>
                <c:pt idx="2958">
                  <c:v>3.0319999999999965</c:v>
                </c:pt>
                <c:pt idx="2959">
                  <c:v>3.0520000000000067</c:v>
                </c:pt>
                <c:pt idx="2960">
                  <c:v>3.0619999999999976</c:v>
                </c:pt>
                <c:pt idx="2961">
                  <c:v>3.0820000000000078</c:v>
                </c:pt>
                <c:pt idx="2962">
                  <c:v>3.0919999999999987</c:v>
                </c:pt>
                <c:pt idx="2963">
                  <c:v>3.1020000000000039</c:v>
                </c:pt>
                <c:pt idx="2964">
                  <c:v>3.1219999999999999</c:v>
                </c:pt>
                <c:pt idx="2965">
                  <c:v>3.132000000000005</c:v>
                </c:pt>
                <c:pt idx="2966">
                  <c:v>3.152000000000001</c:v>
                </c:pt>
                <c:pt idx="2967">
                  <c:v>3.1620000000000061</c:v>
                </c:pt>
                <c:pt idx="2968">
                  <c:v>3.1820000000000022</c:v>
                </c:pt>
                <c:pt idx="2969">
                  <c:v>3.1920000000000073</c:v>
                </c:pt>
                <c:pt idx="2970">
                  <c:v>3.2019999999999982</c:v>
                </c:pt>
                <c:pt idx="2971">
                  <c:v>3.2219999999999942</c:v>
                </c:pt>
                <c:pt idx="2972">
                  <c:v>3.2319999999999993</c:v>
                </c:pt>
                <c:pt idx="2973">
                  <c:v>3.2519999999999953</c:v>
                </c:pt>
                <c:pt idx="2974">
                  <c:v>3.2620000000000005</c:v>
                </c:pt>
                <c:pt idx="2975">
                  <c:v>3.2819999999999965</c:v>
                </c:pt>
                <c:pt idx="2976">
                  <c:v>3.2920000000000016</c:v>
                </c:pt>
                <c:pt idx="2977">
                  <c:v>3.3020000000000067</c:v>
                </c:pt>
                <c:pt idx="2978">
                  <c:v>3.3220000000000027</c:v>
                </c:pt>
                <c:pt idx="2979">
                  <c:v>3.3320000000000078</c:v>
                </c:pt>
                <c:pt idx="2980">
                  <c:v>3.3520000000000039</c:v>
                </c:pt>
                <c:pt idx="2981">
                  <c:v>3.3619999999999948</c:v>
                </c:pt>
                <c:pt idx="2982">
                  <c:v>3.382000000000005</c:v>
                </c:pt>
                <c:pt idx="2983">
                  <c:v>3.3919999999999959</c:v>
                </c:pt>
                <c:pt idx="2984">
                  <c:v>3.402000000000001</c:v>
                </c:pt>
                <c:pt idx="2985">
                  <c:v>3.421999999999997</c:v>
                </c:pt>
                <c:pt idx="2986">
                  <c:v>3.4320000000000022</c:v>
                </c:pt>
                <c:pt idx="2987">
                  <c:v>3.4519999999999982</c:v>
                </c:pt>
                <c:pt idx="2988">
                  <c:v>3.4620000000000033</c:v>
                </c:pt>
                <c:pt idx="2989">
                  <c:v>3.4819999999999993</c:v>
                </c:pt>
                <c:pt idx="2990">
                  <c:v>3.4920000000000044</c:v>
                </c:pt>
                <c:pt idx="2991">
                  <c:v>3.5019999999999953</c:v>
                </c:pt>
                <c:pt idx="2992">
                  <c:v>3.5220000000000056</c:v>
                </c:pt>
                <c:pt idx="2993">
                  <c:v>3.5319999999999965</c:v>
                </c:pt>
                <c:pt idx="2994">
                  <c:v>3.5520000000000067</c:v>
                </c:pt>
                <c:pt idx="2995">
                  <c:v>3.5619999999999976</c:v>
                </c:pt>
                <c:pt idx="2996">
                  <c:v>3.5820000000000078</c:v>
                </c:pt>
                <c:pt idx="2997">
                  <c:v>3.5919999999999987</c:v>
                </c:pt>
                <c:pt idx="2998">
                  <c:v>3.6020000000000039</c:v>
                </c:pt>
                <c:pt idx="2999">
                  <c:v>3.6219999999999999</c:v>
                </c:pt>
                <c:pt idx="3000">
                  <c:v>3.6219999999999999</c:v>
                </c:pt>
                <c:pt idx="3001">
                  <c:v>3.6620000000000061</c:v>
                </c:pt>
                <c:pt idx="3002">
                  <c:v>3.7120000000000033</c:v>
                </c:pt>
                <c:pt idx="3003">
                  <c:v>3.7519999999999953</c:v>
                </c:pt>
                <c:pt idx="3004">
                  <c:v>3.8020000000000067</c:v>
                </c:pt>
                <c:pt idx="3005">
                  <c:v>3.8520000000000039</c:v>
                </c:pt>
                <c:pt idx="3006">
                  <c:v>3.8919999999999959</c:v>
                </c:pt>
                <c:pt idx="3007">
                  <c:v>3.9420000000000073</c:v>
                </c:pt>
                <c:pt idx="3008">
                  <c:v>3.9819999999999993</c:v>
                </c:pt>
                <c:pt idx="3009">
                  <c:v>4.0319999999999965</c:v>
                </c:pt>
                <c:pt idx="3010">
                  <c:v>4.0720000000000027</c:v>
                </c:pt>
                <c:pt idx="3011">
                  <c:v>4.1219999999999999</c:v>
                </c:pt>
                <c:pt idx="3012">
                  <c:v>4.1620000000000061</c:v>
                </c:pt>
                <c:pt idx="3013">
                  <c:v>4.2120000000000033</c:v>
                </c:pt>
                <c:pt idx="3014">
                  <c:v>4.2519999999999953</c:v>
                </c:pt>
                <c:pt idx="3015">
                  <c:v>4.3020000000000067</c:v>
                </c:pt>
                <c:pt idx="3016">
                  <c:v>4.3520000000000039</c:v>
                </c:pt>
                <c:pt idx="3017">
                  <c:v>4.3919999999999959</c:v>
                </c:pt>
                <c:pt idx="3018">
                  <c:v>4.4420000000000073</c:v>
                </c:pt>
                <c:pt idx="3019">
                  <c:v>4.4819999999999993</c:v>
                </c:pt>
                <c:pt idx="3020">
                  <c:v>4.5319999999999965</c:v>
                </c:pt>
                <c:pt idx="3021">
                  <c:v>4.5720000000000027</c:v>
                </c:pt>
                <c:pt idx="3022">
                  <c:v>4.6219999999999999</c:v>
                </c:pt>
                <c:pt idx="3023">
                  <c:v>4.6620000000000061</c:v>
                </c:pt>
                <c:pt idx="3024">
                  <c:v>4.7120000000000033</c:v>
                </c:pt>
                <c:pt idx="3025">
                  <c:v>4.7519999999999953</c:v>
                </c:pt>
                <c:pt idx="3026">
                  <c:v>4.8020000000000067</c:v>
                </c:pt>
                <c:pt idx="3027">
                  <c:v>4.8520000000000039</c:v>
                </c:pt>
                <c:pt idx="3028">
                  <c:v>4.8919999999999959</c:v>
                </c:pt>
                <c:pt idx="3029">
                  <c:v>4.9420000000000073</c:v>
                </c:pt>
                <c:pt idx="3030">
                  <c:v>4.9819999999999993</c:v>
                </c:pt>
                <c:pt idx="3031">
                  <c:v>5.0319999999999965</c:v>
                </c:pt>
                <c:pt idx="3032">
                  <c:v>5.0720000000000027</c:v>
                </c:pt>
                <c:pt idx="3033">
                  <c:v>5.1219999999999999</c:v>
                </c:pt>
                <c:pt idx="3034">
                  <c:v>5.1620000000000061</c:v>
                </c:pt>
                <c:pt idx="3035">
                  <c:v>5.2120000000000033</c:v>
                </c:pt>
                <c:pt idx="3036">
                  <c:v>5.2519999999999953</c:v>
                </c:pt>
                <c:pt idx="3037">
                  <c:v>5.3020000000000067</c:v>
                </c:pt>
                <c:pt idx="3038">
                  <c:v>5.3520000000000039</c:v>
                </c:pt>
                <c:pt idx="3039">
                  <c:v>5.3919999999999959</c:v>
                </c:pt>
                <c:pt idx="3040">
                  <c:v>5.4420000000000073</c:v>
                </c:pt>
                <c:pt idx="3041">
                  <c:v>5.4819999999999993</c:v>
                </c:pt>
                <c:pt idx="3042">
                  <c:v>5.5319999999999965</c:v>
                </c:pt>
                <c:pt idx="3043">
                  <c:v>5.5720000000000027</c:v>
                </c:pt>
                <c:pt idx="3044">
                  <c:v>5.6219999999999999</c:v>
                </c:pt>
                <c:pt idx="3045">
                  <c:v>5.6620000000000061</c:v>
                </c:pt>
                <c:pt idx="3046">
                  <c:v>5.7120000000000033</c:v>
                </c:pt>
                <c:pt idx="3047">
                  <c:v>5.7620000000000005</c:v>
                </c:pt>
                <c:pt idx="3048">
                  <c:v>5.8020000000000067</c:v>
                </c:pt>
                <c:pt idx="3049">
                  <c:v>5.8520000000000039</c:v>
                </c:pt>
                <c:pt idx="3050">
                  <c:v>5.8520000000000039</c:v>
                </c:pt>
                <c:pt idx="3051">
                  <c:v>5.8919999999999959</c:v>
                </c:pt>
                <c:pt idx="3052">
                  <c:v>5.9320000000000022</c:v>
                </c:pt>
                <c:pt idx="3053">
                  <c:v>5.9719999999999942</c:v>
                </c:pt>
                <c:pt idx="3054">
                  <c:v>6.0120000000000005</c:v>
                </c:pt>
                <c:pt idx="3055">
                  <c:v>6.0520000000000067</c:v>
                </c:pt>
                <c:pt idx="3056">
                  <c:v>6.0919999999999987</c:v>
                </c:pt>
                <c:pt idx="3057">
                  <c:v>6.132000000000005</c:v>
                </c:pt>
                <c:pt idx="3058">
                  <c:v>6.171999999999997</c:v>
                </c:pt>
                <c:pt idx="3059">
                  <c:v>6.2120000000000033</c:v>
                </c:pt>
                <c:pt idx="3060">
                  <c:v>6.2519999999999953</c:v>
                </c:pt>
                <c:pt idx="3061">
                  <c:v>6.2920000000000016</c:v>
                </c:pt>
                <c:pt idx="3062">
                  <c:v>6.3419999999999987</c:v>
                </c:pt>
                <c:pt idx="3063">
                  <c:v>6.382000000000005</c:v>
                </c:pt>
                <c:pt idx="3064">
                  <c:v>6.421999999999997</c:v>
                </c:pt>
                <c:pt idx="3065">
                  <c:v>6.4620000000000033</c:v>
                </c:pt>
                <c:pt idx="3066">
                  <c:v>6.5019999999999953</c:v>
                </c:pt>
                <c:pt idx="3067">
                  <c:v>6.5420000000000016</c:v>
                </c:pt>
                <c:pt idx="3068">
                  <c:v>6.5820000000000078</c:v>
                </c:pt>
                <c:pt idx="3069">
                  <c:v>6.6219999999999999</c:v>
                </c:pt>
                <c:pt idx="3070">
                  <c:v>6.6620000000000061</c:v>
                </c:pt>
                <c:pt idx="3071">
                  <c:v>6.7019999999999982</c:v>
                </c:pt>
                <c:pt idx="3072">
                  <c:v>6.7420000000000044</c:v>
                </c:pt>
                <c:pt idx="3073">
                  <c:v>6.7819999999999965</c:v>
                </c:pt>
                <c:pt idx="3074">
                  <c:v>6.8320000000000078</c:v>
                </c:pt>
                <c:pt idx="3075">
                  <c:v>6.8719999999999999</c:v>
                </c:pt>
                <c:pt idx="3076">
                  <c:v>6.9120000000000061</c:v>
                </c:pt>
                <c:pt idx="3077">
                  <c:v>6.9519999999999982</c:v>
                </c:pt>
                <c:pt idx="3078">
                  <c:v>6.9920000000000044</c:v>
                </c:pt>
                <c:pt idx="3079">
                  <c:v>7.0319999999999965</c:v>
                </c:pt>
                <c:pt idx="3080">
                  <c:v>7.0720000000000027</c:v>
                </c:pt>
                <c:pt idx="3081">
                  <c:v>7.1119999999999948</c:v>
                </c:pt>
                <c:pt idx="3082">
                  <c:v>7.152000000000001</c:v>
                </c:pt>
                <c:pt idx="3083">
                  <c:v>7.1920000000000073</c:v>
                </c:pt>
                <c:pt idx="3084">
                  <c:v>7.2319999999999993</c:v>
                </c:pt>
                <c:pt idx="3085">
                  <c:v>7.2720000000000056</c:v>
                </c:pt>
                <c:pt idx="3086">
                  <c:v>7.3220000000000027</c:v>
                </c:pt>
                <c:pt idx="3087">
                  <c:v>7.3619999999999948</c:v>
                </c:pt>
                <c:pt idx="3088">
                  <c:v>7.402000000000001</c:v>
                </c:pt>
                <c:pt idx="3089">
                  <c:v>7.4420000000000073</c:v>
                </c:pt>
                <c:pt idx="3090">
                  <c:v>7.4819999999999993</c:v>
                </c:pt>
                <c:pt idx="3091">
                  <c:v>7.5220000000000056</c:v>
                </c:pt>
                <c:pt idx="3092">
                  <c:v>7.5619999999999976</c:v>
                </c:pt>
                <c:pt idx="3093">
                  <c:v>7.6020000000000039</c:v>
                </c:pt>
                <c:pt idx="3094">
                  <c:v>7.6419999999999959</c:v>
                </c:pt>
                <c:pt idx="3095">
                  <c:v>7.6820000000000022</c:v>
                </c:pt>
                <c:pt idx="3096">
                  <c:v>7.7219999999999942</c:v>
                </c:pt>
                <c:pt idx="3097">
                  <c:v>7.7620000000000005</c:v>
                </c:pt>
                <c:pt idx="3098">
                  <c:v>7.8119999999999976</c:v>
                </c:pt>
                <c:pt idx="3099">
                  <c:v>7.8520000000000039</c:v>
                </c:pt>
                <c:pt idx="3100">
                  <c:v>7.8520000000000039</c:v>
                </c:pt>
                <c:pt idx="3101">
                  <c:v>7.8919999999999959</c:v>
                </c:pt>
                <c:pt idx="3102">
                  <c:v>7.9320000000000022</c:v>
                </c:pt>
                <c:pt idx="3103">
                  <c:v>7.9719999999999942</c:v>
                </c:pt>
                <c:pt idx="3104">
                  <c:v>8.0120000000000005</c:v>
                </c:pt>
                <c:pt idx="3105">
                  <c:v>8.0520000000000067</c:v>
                </c:pt>
                <c:pt idx="3106">
                  <c:v>8.0919999999999987</c:v>
                </c:pt>
                <c:pt idx="3107">
                  <c:v>8.132000000000005</c:v>
                </c:pt>
                <c:pt idx="3108">
                  <c:v>8.171999999999997</c:v>
                </c:pt>
                <c:pt idx="3109">
                  <c:v>8.2120000000000033</c:v>
                </c:pt>
                <c:pt idx="3110">
                  <c:v>8.2519999999999953</c:v>
                </c:pt>
                <c:pt idx="3111">
                  <c:v>8.2920000000000016</c:v>
                </c:pt>
                <c:pt idx="3112">
                  <c:v>8.3419999999999987</c:v>
                </c:pt>
                <c:pt idx="3113">
                  <c:v>8.382000000000005</c:v>
                </c:pt>
                <c:pt idx="3114">
                  <c:v>8.421999999999997</c:v>
                </c:pt>
                <c:pt idx="3115">
                  <c:v>8.4620000000000033</c:v>
                </c:pt>
                <c:pt idx="3116">
                  <c:v>8.5019999999999953</c:v>
                </c:pt>
                <c:pt idx="3117">
                  <c:v>8.5420000000000016</c:v>
                </c:pt>
                <c:pt idx="3118">
                  <c:v>8.5820000000000078</c:v>
                </c:pt>
                <c:pt idx="3119">
                  <c:v>8.6219999999999999</c:v>
                </c:pt>
                <c:pt idx="3120">
                  <c:v>8.6620000000000061</c:v>
                </c:pt>
                <c:pt idx="3121">
                  <c:v>8.7019999999999982</c:v>
                </c:pt>
                <c:pt idx="3122">
                  <c:v>8.7420000000000044</c:v>
                </c:pt>
                <c:pt idx="3123">
                  <c:v>8.7819999999999965</c:v>
                </c:pt>
                <c:pt idx="3124">
                  <c:v>8.8320000000000078</c:v>
                </c:pt>
                <c:pt idx="3125">
                  <c:v>8.8719999999999999</c:v>
                </c:pt>
                <c:pt idx="3126">
                  <c:v>8.9120000000000061</c:v>
                </c:pt>
                <c:pt idx="3127">
                  <c:v>8.9519999999999982</c:v>
                </c:pt>
                <c:pt idx="3128">
                  <c:v>8.9920000000000044</c:v>
                </c:pt>
                <c:pt idx="3129">
                  <c:v>9.0319999999999965</c:v>
                </c:pt>
                <c:pt idx="3130">
                  <c:v>9.0720000000000027</c:v>
                </c:pt>
                <c:pt idx="3131">
                  <c:v>9.1119999999999948</c:v>
                </c:pt>
                <c:pt idx="3132">
                  <c:v>9.152000000000001</c:v>
                </c:pt>
                <c:pt idx="3133">
                  <c:v>9.1920000000000073</c:v>
                </c:pt>
                <c:pt idx="3134">
                  <c:v>9.2319999999999993</c:v>
                </c:pt>
                <c:pt idx="3135">
                  <c:v>9.2720000000000056</c:v>
                </c:pt>
                <c:pt idx="3136">
                  <c:v>9.3220000000000027</c:v>
                </c:pt>
                <c:pt idx="3137">
                  <c:v>9.3619999999999948</c:v>
                </c:pt>
                <c:pt idx="3138">
                  <c:v>9.402000000000001</c:v>
                </c:pt>
                <c:pt idx="3139">
                  <c:v>9.4420000000000073</c:v>
                </c:pt>
                <c:pt idx="3140">
                  <c:v>9.4819999999999993</c:v>
                </c:pt>
                <c:pt idx="3141">
                  <c:v>9.5220000000000056</c:v>
                </c:pt>
                <c:pt idx="3142">
                  <c:v>9.5619999999999976</c:v>
                </c:pt>
                <c:pt idx="3143">
                  <c:v>9.6020000000000039</c:v>
                </c:pt>
                <c:pt idx="3144">
                  <c:v>9.6419999999999959</c:v>
                </c:pt>
                <c:pt idx="3145">
                  <c:v>9.6820000000000022</c:v>
                </c:pt>
                <c:pt idx="3146">
                  <c:v>9.7219999999999942</c:v>
                </c:pt>
                <c:pt idx="3147">
                  <c:v>9.7620000000000005</c:v>
                </c:pt>
                <c:pt idx="3148">
                  <c:v>9.8119999999999976</c:v>
                </c:pt>
                <c:pt idx="3149">
                  <c:v>9.8520000000000039</c:v>
                </c:pt>
                <c:pt idx="3150">
                  <c:v>9.8520000000000039</c:v>
                </c:pt>
                <c:pt idx="3151">
                  <c:v>9.9120000000000061</c:v>
                </c:pt>
                <c:pt idx="3152">
                  <c:v>9.9620000000000033</c:v>
                </c:pt>
                <c:pt idx="3153">
                  <c:v>10.022000000000006</c:v>
                </c:pt>
                <c:pt idx="3154">
                  <c:v>10.082000000000008</c:v>
                </c:pt>
                <c:pt idx="3155">
                  <c:v>10.141999999999996</c:v>
                </c:pt>
                <c:pt idx="3156">
                  <c:v>10.201999999999998</c:v>
                </c:pt>
                <c:pt idx="3157">
                  <c:v>10.262</c:v>
                </c:pt>
                <c:pt idx="3158">
                  <c:v>10.322000000000003</c:v>
                </c:pt>
                <c:pt idx="3159">
                  <c:v>10.382000000000005</c:v>
                </c:pt>
                <c:pt idx="3160">
                  <c:v>10.442000000000007</c:v>
                </c:pt>
                <c:pt idx="3161">
                  <c:v>10.501999999999995</c:v>
                </c:pt>
                <c:pt idx="3162">
                  <c:v>10.552000000000007</c:v>
                </c:pt>
                <c:pt idx="3163">
                  <c:v>10.611999999999995</c:v>
                </c:pt>
                <c:pt idx="3164">
                  <c:v>10.671999999999997</c:v>
                </c:pt>
                <c:pt idx="3165">
                  <c:v>10.731999999999999</c:v>
                </c:pt>
                <c:pt idx="3166">
                  <c:v>10.792000000000002</c:v>
                </c:pt>
                <c:pt idx="3167">
                  <c:v>10.852000000000004</c:v>
                </c:pt>
                <c:pt idx="3168">
                  <c:v>10.912000000000006</c:v>
                </c:pt>
                <c:pt idx="3169">
                  <c:v>10.971999999999994</c:v>
                </c:pt>
                <c:pt idx="3170">
                  <c:v>11.031999999999996</c:v>
                </c:pt>
                <c:pt idx="3171">
                  <c:v>11.091999999999999</c:v>
                </c:pt>
                <c:pt idx="3172">
                  <c:v>11.141999999999996</c:v>
                </c:pt>
                <c:pt idx="3173">
                  <c:v>11.201999999999998</c:v>
                </c:pt>
                <c:pt idx="3174">
                  <c:v>11.262</c:v>
                </c:pt>
                <c:pt idx="3175">
                  <c:v>11.322000000000003</c:v>
                </c:pt>
                <c:pt idx="3176">
                  <c:v>11.382000000000005</c:v>
                </c:pt>
                <c:pt idx="3177">
                  <c:v>11.442000000000007</c:v>
                </c:pt>
                <c:pt idx="3178">
                  <c:v>11.501999999999995</c:v>
                </c:pt>
                <c:pt idx="3179">
                  <c:v>11.561999999999998</c:v>
                </c:pt>
                <c:pt idx="3180">
                  <c:v>11.622</c:v>
                </c:pt>
                <c:pt idx="3181">
                  <c:v>11.682000000000002</c:v>
                </c:pt>
                <c:pt idx="3182">
                  <c:v>11.731999999999999</c:v>
                </c:pt>
                <c:pt idx="3183">
                  <c:v>11.792000000000002</c:v>
                </c:pt>
                <c:pt idx="3184">
                  <c:v>11.852000000000004</c:v>
                </c:pt>
                <c:pt idx="3185">
                  <c:v>11.912000000000006</c:v>
                </c:pt>
                <c:pt idx="3186">
                  <c:v>11.971999999999994</c:v>
                </c:pt>
                <c:pt idx="3187">
                  <c:v>12.031999999999996</c:v>
                </c:pt>
                <c:pt idx="3188">
                  <c:v>12.091999999999999</c:v>
                </c:pt>
                <c:pt idx="3189">
                  <c:v>12.152000000000001</c:v>
                </c:pt>
                <c:pt idx="3190">
                  <c:v>12.212000000000003</c:v>
                </c:pt>
                <c:pt idx="3191">
                  <c:v>12.272000000000006</c:v>
                </c:pt>
                <c:pt idx="3192">
                  <c:v>12.322000000000003</c:v>
                </c:pt>
                <c:pt idx="3193">
                  <c:v>12.382000000000005</c:v>
                </c:pt>
                <c:pt idx="3194">
                  <c:v>12.442000000000007</c:v>
                </c:pt>
                <c:pt idx="3195">
                  <c:v>12.501999999999995</c:v>
                </c:pt>
                <c:pt idx="3196">
                  <c:v>12.561999999999998</c:v>
                </c:pt>
                <c:pt idx="3197">
                  <c:v>12.622</c:v>
                </c:pt>
                <c:pt idx="3198">
                  <c:v>12.682000000000002</c:v>
                </c:pt>
                <c:pt idx="3199">
                  <c:v>12.742000000000004</c:v>
                </c:pt>
                <c:pt idx="3200">
                  <c:v>12.742000000000004</c:v>
                </c:pt>
                <c:pt idx="3201">
                  <c:v>12.792000000000002</c:v>
                </c:pt>
                <c:pt idx="3202">
                  <c:v>12.841999999999999</c:v>
                </c:pt>
                <c:pt idx="3203">
                  <c:v>12.891999999999996</c:v>
                </c:pt>
                <c:pt idx="3204">
                  <c:v>12.942000000000007</c:v>
                </c:pt>
                <c:pt idx="3205">
                  <c:v>12.992000000000004</c:v>
                </c:pt>
                <c:pt idx="3206">
                  <c:v>13.052000000000007</c:v>
                </c:pt>
                <c:pt idx="3207">
                  <c:v>13.102000000000004</c:v>
                </c:pt>
                <c:pt idx="3208">
                  <c:v>13.152000000000001</c:v>
                </c:pt>
                <c:pt idx="3209">
                  <c:v>13.201999999999998</c:v>
                </c:pt>
                <c:pt idx="3210">
                  <c:v>13.251999999999995</c:v>
                </c:pt>
                <c:pt idx="3211">
                  <c:v>13.302000000000007</c:v>
                </c:pt>
                <c:pt idx="3212">
                  <c:v>13.352000000000004</c:v>
                </c:pt>
                <c:pt idx="3213">
                  <c:v>13.402000000000001</c:v>
                </c:pt>
                <c:pt idx="3214">
                  <c:v>13.462000000000003</c:v>
                </c:pt>
                <c:pt idx="3215">
                  <c:v>13.512</c:v>
                </c:pt>
                <c:pt idx="3216">
                  <c:v>13.561999999999998</c:v>
                </c:pt>
                <c:pt idx="3217">
                  <c:v>13.611999999999995</c:v>
                </c:pt>
                <c:pt idx="3218">
                  <c:v>13.662000000000006</c:v>
                </c:pt>
                <c:pt idx="3219">
                  <c:v>13.712000000000003</c:v>
                </c:pt>
                <c:pt idx="3220">
                  <c:v>13.762</c:v>
                </c:pt>
                <c:pt idx="3221">
                  <c:v>13.811999999999998</c:v>
                </c:pt>
                <c:pt idx="3222">
                  <c:v>13.861999999999995</c:v>
                </c:pt>
                <c:pt idx="3223">
                  <c:v>13.921999999999997</c:v>
                </c:pt>
                <c:pt idx="3224">
                  <c:v>13.971999999999994</c:v>
                </c:pt>
                <c:pt idx="3225">
                  <c:v>14.022000000000006</c:v>
                </c:pt>
                <c:pt idx="3226">
                  <c:v>14.072000000000003</c:v>
                </c:pt>
                <c:pt idx="3227">
                  <c:v>14.122</c:v>
                </c:pt>
                <c:pt idx="3228">
                  <c:v>14.171999999999997</c:v>
                </c:pt>
                <c:pt idx="3229">
                  <c:v>14.221999999999994</c:v>
                </c:pt>
                <c:pt idx="3230">
                  <c:v>14.272000000000006</c:v>
                </c:pt>
                <c:pt idx="3231">
                  <c:v>14.332000000000008</c:v>
                </c:pt>
                <c:pt idx="3232">
                  <c:v>14.382000000000005</c:v>
                </c:pt>
                <c:pt idx="3233">
                  <c:v>14.432000000000002</c:v>
                </c:pt>
                <c:pt idx="3234">
                  <c:v>14.481999999999999</c:v>
                </c:pt>
                <c:pt idx="3235">
                  <c:v>14.531999999999996</c:v>
                </c:pt>
                <c:pt idx="3236">
                  <c:v>14.582000000000008</c:v>
                </c:pt>
                <c:pt idx="3237">
                  <c:v>14.632000000000005</c:v>
                </c:pt>
                <c:pt idx="3238">
                  <c:v>14.682000000000002</c:v>
                </c:pt>
                <c:pt idx="3239">
                  <c:v>14.742000000000004</c:v>
                </c:pt>
                <c:pt idx="3240">
                  <c:v>14.792000000000002</c:v>
                </c:pt>
                <c:pt idx="3241">
                  <c:v>14.841999999999999</c:v>
                </c:pt>
                <c:pt idx="3242">
                  <c:v>14.891999999999996</c:v>
                </c:pt>
                <c:pt idx="3243">
                  <c:v>14.942000000000007</c:v>
                </c:pt>
                <c:pt idx="3244">
                  <c:v>14.992000000000004</c:v>
                </c:pt>
                <c:pt idx="3245">
                  <c:v>15.042000000000002</c:v>
                </c:pt>
                <c:pt idx="3246">
                  <c:v>15.091999999999999</c:v>
                </c:pt>
                <c:pt idx="3247">
                  <c:v>15.152000000000001</c:v>
                </c:pt>
                <c:pt idx="3248">
                  <c:v>15.201999999999998</c:v>
                </c:pt>
                <c:pt idx="3249">
                  <c:v>15.251999999999995</c:v>
                </c:pt>
                <c:pt idx="3250">
                  <c:v>15.251999999999995</c:v>
                </c:pt>
                <c:pt idx="3251">
                  <c:v>15.311999999999998</c:v>
                </c:pt>
                <c:pt idx="3252">
                  <c:v>15.372</c:v>
                </c:pt>
                <c:pt idx="3253">
                  <c:v>15.432000000000002</c:v>
                </c:pt>
                <c:pt idx="3254">
                  <c:v>15.492000000000004</c:v>
                </c:pt>
                <c:pt idx="3255">
                  <c:v>15.542000000000002</c:v>
                </c:pt>
                <c:pt idx="3256">
                  <c:v>15.602000000000004</c:v>
                </c:pt>
                <c:pt idx="3257">
                  <c:v>15.662000000000006</c:v>
                </c:pt>
                <c:pt idx="3258">
                  <c:v>15.721999999999994</c:v>
                </c:pt>
                <c:pt idx="3259">
                  <c:v>15.781999999999996</c:v>
                </c:pt>
                <c:pt idx="3260">
                  <c:v>15.841999999999999</c:v>
                </c:pt>
                <c:pt idx="3261">
                  <c:v>15.902000000000001</c:v>
                </c:pt>
                <c:pt idx="3262">
                  <c:v>15.962000000000003</c:v>
                </c:pt>
                <c:pt idx="3263">
                  <c:v>16.022000000000006</c:v>
                </c:pt>
                <c:pt idx="3264">
                  <c:v>16.082000000000008</c:v>
                </c:pt>
                <c:pt idx="3265">
                  <c:v>16.141999999999996</c:v>
                </c:pt>
                <c:pt idx="3266">
                  <c:v>16.201999999999998</c:v>
                </c:pt>
                <c:pt idx="3267">
                  <c:v>16.262</c:v>
                </c:pt>
                <c:pt idx="3268">
                  <c:v>16.322000000000003</c:v>
                </c:pt>
                <c:pt idx="3269">
                  <c:v>16.372</c:v>
                </c:pt>
                <c:pt idx="3270">
                  <c:v>16.432000000000002</c:v>
                </c:pt>
                <c:pt idx="3271">
                  <c:v>16.492000000000004</c:v>
                </c:pt>
                <c:pt idx="3272">
                  <c:v>16.552000000000007</c:v>
                </c:pt>
                <c:pt idx="3273">
                  <c:v>16.611999999999995</c:v>
                </c:pt>
                <c:pt idx="3274">
                  <c:v>16.671999999999997</c:v>
                </c:pt>
                <c:pt idx="3275">
                  <c:v>16.731999999999999</c:v>
                </c:pt>
                <c:pt idx="3276">
                  <c:v>16.792000000000002</c:v>
                </c:pt>
                <c:pt idx="3277">
                  <c:v>16.852000000000004</c:v>
                </c:pt>
                <c:pt idx="3278">
                  <c:v>16.912000000000006</c:v>
                </c:pt>
                <c:pt idx="3279">
                  <c:v>16.971999999999994</c:v>
                </c:pt>
                <c:pt idx="3280">
                  <c:v>17.031999999999996</c:v>
                </c:pt>
                <c:pt idx="3281">
                  <c:v>17.091999999999999</c:v>
                </c:pt>
                <c:pt idx="3282">
                  <c:v>17.152000000000001</c:v>
                </c:pt>
                <c:pt idx="3283">
                  <c:v>17.212000000000003</c:v>
                </c:pt>
                <c:pt idx="3284">
                  <c:v>17.262</c:v>
                </c:pt>
                <c:pt idx="3285">
                  <c:v>17.322000000000003</c:v>
                </c:pt>
                <c:pt idx="3286">
                  <c:v>17.382000000000005</c:v>
                </c:pt>
                <c:pt idx="3287">
                  <c:v>17.442000000000007</c:v>
                </c:pt>
                <c:pt idx="3288">
                  <c:v>17.501999999999995</c:v>
                </c:pt>
                <c:pt idx="3289">
                  <c:v>17.561999999999998</c:v>
                </c:pt>
                <c:pt idx="3290">
                  <c:v>17.622</c:v>
                </c:pt>
                <c:pt idx="3291">
                  <c:v>17.682000000000002</c:v>
                </c:pt>
                <c:pt idx="3292">
                  <c:v>17.742000000000004</c:v>
                </c:pt>
                <c:pt idx="3293">
                  <c:v>17.802000000000007</c:v>
                </c:pt>
                <c:pt idx="3294">
                  <c:v>17.861999999999995</c:v>
                </c:pt>
                <c:pt idx="3295">
                  <c:v>17.921999999999997</c:v>
                </c:pt>
                <c:pt idx="3296">
                  <c:v>17.981999999999999</c:v>
                </c:pt>
                <c:pt idx="3297">
                  <c:v>18.042000000000002</c:v>
                </c:pt>
                <c:pt idx="3298">
                  <c:v>18.091999999999999</c:v>
                </c:pt>
                <c:pt idx="3299">
                  <c:v>18.152000000000001</c:v>
                </c:pt>
                <c:pt idx="3300">
                  <c:v>18.152000000000001</c:v>
                </c:pt>
                <c:pt idx="3301">
                  <c:v>18.171999999999997</c:v>
                </c:pt>
                <c:pt idx="3302">
                  <c:v>18.182000000000002</c:v>
                </c:pt>
                <c:pt idx="3303">
                  <c:v>18.192000000000007</c:v>
                </c:pt>
                <c:pt idx="3304">
                  <c:v>18.212000000000003</c:v>
                </c:pt>
                <c:pt idx="3305">
                  <c:v>18.221999999999994</c:v>
                </c:pt>
                <c:pt idx="3306">
                  <c:v>18.231999999999999</c:v>
                </c:pt>
                <c:pt idx="3307">
                  <c:v>18.251999999999995</c:v>
                </c:pt>
                <c:pt idx="3308">
                  <c:v>18.262</c:v>
                </c:pt>
                <c:pt idx="3309">
                  <c:v>18.272000000000006</c:v>
                </c:pt>
                <c:pt idx="3310">
                  <c:v>18.292000000000002</c:v>
                </c:pt>
                <c:pt idx="3311">
                  <c:v>18.302000000000007</c:v>
                </c:pt>
                <c:pt idx="3312">
                  <c:v>18.311999999999998</c:v>
                </c:pt>
                <c:pt idx="3313">
                  <c:v>18.332000000000008</c:v>
                </c:pt>
                <c:pt idx="3314">
                  <c:v>18.341999999999999</c:v>
                </c:pt>
                <c:pt idx="3315">
                  <c:v>18.352000000000004</c:v>
                </c:pt>
                <c:pt idx="3316">
                  <c:v>18.372</c:v>
                </c:pt>
                <c:pt idx="3317">
                  <c:v>18.382000000000005</c:v>
                </c:pt>
                <c:pt idx="3318">
                  <c:v>18.391999999999996</c:v>
                </c:pt>
                <c:pt idx="3319">
                  <c:v>18.412000000000006</c:v>
                </c:pt>
                <c:pt idx="3320">
                  <c:v>18.421999999999997</c:v>
                </c:pt>
                <c:pt idx="3321">
                  <c:v>18.432000000000002</c:v>
                </c:pt>
                <c:pt idx="3322">
                  <c:v>18.451999999999998</c:v>
                </c:pt>
                <c:pt idx="3323">
                  <c:v>18.462000000000003</c:v>
                </c:pt>
                <c:pt idx="3324">
                  <c:v>18.471999999999994</c:v>
                </c:pt>
                <c:pt idx="3325">
                  <c:v>18.492000000000004</c:v>
                </c:pt>
                <c:pt idx="3326">
                  <c:v>18.501999999999995</c:v>
                </c:pt>
                <c:pt idx="3327">
                  <c:v>18.512</c:v>
                </c:pt>
                <c:pt idx="3328">
                  <c:v>18.531999999999996</c:v>
                </c:pt>
                <c:pt idx="3329">
                  <c:v>18.542000000000002</c:v>
                </c:pt>
                <c:pt idx="3330">
                  <c:v>18.552000000000007</c:v>
                </c:pt>
                <c:pt idx="3331">
                  <c:v>18.572000000000003</c:v>
                </c:pt>
                <c:pt idx="3332">
                  <c:v>18.582000000000008</c:v>
                </c:pt>
                <c:pt idx="3333">
                  <c:v>18.591999999999999</c:v>
                </c:pt>
                <c:pt idx="3334">
                  <c:v>18.611999999999995</c:v>
                </c:pt>
                <c:pt idx="3335">
                  <c:v>18.622</c:v>
                </c:pt>
                <c:pt idx="3336">
                  <c:v>18.632000000000005</c:v>
                </c:pt>
                <c:pt idx="3337">
                  <c:v>18.652000000000001</c:v>
                </c:pt>
                <c:pt idx="3338">
                  <c:v>18.662000000000006</c:v>
                </c:pt>
                <c:pt idx="3339">
                  <c:v>18.671999999999997</c:v>
                </c:pt>
                <c:pt idx="3340">
                  <c:v>18.692000000000007</c:v>
                </c:pt>
                <c:pt idx="3341">
                  <c:v>18.701999999999998</c:v>
                </c:pt>
                <c:pt idx="3342">
                  <c:v>18.712000000000003</c:v>
                </c:pt>
                <c:pt idx="3343">
                  <c:v>18.731999999999999</c:v>
                </c:pt>
                <c:pt idx="3344">
                  <c:v>18.742000000000004</c:v>
                </c:pt>
                <c:pt idx="3345">
                  <c:v>18.751999999999995</c:v>
                </c:pt>
                <c:pt idx="3346">
                  <c:v>18.772000000000006</c:v>
                </c:pt>
                <c:pt idx="3347">
                  <c:v>18.781999999999996</c:v>
                </c:pt>
                <c:pt idx="3348">
                  <c:v>18.792000000000002</c:v>
                </c:pt>
                <c:pt idx="3349">
                  <c:v>18.811999999999998</c:v>
                </c:pt>
                <c:pt idx="3350">
                  <c:v>18.811999999999998</c:v>
                </c:pt>
                <c:pt idx="3351">
                  <c:v>18.811999999999998</c:v>
                </c:pt>
                <c:pt idx="3352">
                  <c:v>18.822000000000003</c:v>
                </c:pt>
                <c:pt idx="3353">
                  <c:v>18.832000000000008</c:v>
                </c:pt>
                <c:pt idx="3354">
                  <c:v>18.832000000000008</c:v>
                </c:pt>
                <c:pt idx="3355">
                  <c:v>18.841999999999999</c:v>
                </c:pt>
                <c:pt idx="3356">
                  <c:v>18.841999999999999</c:v>
                </c:pt>
                <c:pt idx="3357">
                  <c:v>18.852000000000004</c:v>
                </c:pt>
                <c:pt idx="3358">
                  <c:v>18.861999999999995</c:v>
                </c:pt>
                <c:pt idx="3359">
                  <c:v>18.861999999999995</c:v>
                </c:pt>
                <c:pt idx="3360">
                  <c:v>18.872</c:v>
                </c:pt>
                <c:pt idx="3361">
                  <c:v>18.872</c:v>
                </c:pt>
                <c:pt idx="3362">
                  <c:v>18.882000000000005</c:v>
                </c:pt>
                <c:pt idx="3363">
                  <c:v>18.891999999999996</c:v>
                </c:pt>
                <c:pt idx="3364">
                  <c:v>18.891999999999996</c:v>
                </c:pt>
                <c:pt idx="3365">
                  <c:v>18.902000000000001</c:v>
                </c:pt>
                <c:pt idx="3366">
                  <c:v>18.902000000000001</c:v>
                </c:pt>
                <c:pt idx="3367">
                  <c:v>18.912000000000006</c:v>
                </c:pt>
                <c:pt idx="3368">
                  <c:v>18.921999999999997</c:v>
                </c:pt>
                <c:pt idx="3369">
                  <c:v>18.921999999999997</c:v>
                </c:pt>
                <c:pt idx="3370">
                  <c:v>18.932000000000002</c:v>
                </c:pt>
                <c:pt idx="3371">
                  <c:v>18.942000000000007</c:v>
                </c:pt>
                <c:pt idx="3372">
                  <c:v>18.942000000000007</c:v>
                </c:pt>
                <c:pt idx="3373">
                  <c:v>18.951999999999998</c:v>
                </c:pt>
                <c:pt idx="3374">
                  <c:v>18.951999999999998</c:v>
                </c:pt>
                <c:pt idx="3375">
                  <c:v>18.962000000000003</c:v>
                </c:pt>
                <c:pt idx="3376">
                  <c:v>18.971999999999994</c:v>
                </c:pt>
                <c:pt idx="3377">
                  <c:v>18.971999999999994</c:v>
                </c:pt>
                <c:pt idx="3378">
                  <c:v>18.981999999999999</c:v>
                </c:pt>
                <c:pt idx="3379">
                  <c:v>18.981999999999999</c:v>
                </c:pt>
                <c:pt idx="3380">
                  <c:v>18.992000000000004</c:v>
                </c:pt>
                <c:pt idx="3381">
                  <c:v>19.001999999999995</c:v>
                </c:pt>
                <c:pt idx="3382">
                  <c:v>19.001999999999995</c:v>
                </c:pt>
                <c:pt idx="3383">
                  <c:v>19.012</c:v>
                </c:pt>
                <c:pt idx="3384">
                  <c:v>19.012</c:v>
                </c:pt>
                <c:pt idx="3385">
                  <c:v>19.022000000000006</c:v>
                </c:pt>
                <c:pt idx="3386">
                  <c:v>19.031999999999996</c:v>
                </c:pt>
                <c:pt idx="3387">
                  <c:v>19.031999999999996</c:v>
                </c:pt>
                <c:pt idx="3388">
                  <c:v>19.042000000000002</c:v>
                </c:pt>
                <c:pt idx="3389">
                  <c:v>19.042000000000002</c:v>
                </c:pt>
                <c:pt idx="3390">
                  <c:v>19.052000000000007</c:v>
                </c:pt>
                <c:pt idx="3391">
                  <c:v>19.061999999999998</c:v>
                </c:pt>
                <c:pt idx="3392">
                  <c:v>19.061999999999998</c:v>
                </c:pt>
                <c:pt idx="3393">
                  <c:v>19.072000000000003</c:v>
                </c:pt>
                <c:pt idx="3394">
                  <c:v>19.072000000000003</c:v>
                </c:pt>
                <c:pt idx="3395">
                  <c:v>19.082000000000008</c:v>
                </c:pt>
                <c:pt idx="3396">
                  <c:v>19.091999999999999</c:v>
                </c:pt>
                <c:pt idx="3397">
                  <c:v>19.091999999999999</c:v>
                </c:pt>
                <c:pt idx="3398">
                  <c:v>19.102000000000004</c:v>
                </c:pt>
                <c:pt idx="3399">
                  <c:v>19.111999999999995</c:v>
                </c:pt>
                <c:pt idx="3400">
                  <c:v>19.111999999999995</c:v>
                </c:pt>
                <c:pt idx="3401">
                  <c:v>19.111999999999995</c:v>
                </c:pt>
                <c:pt idx="3402">
                  <c:v>19.122</c:v>
                </c:pt>
                <c:pt idx="3403">
                  <c:v>19.132000000000005</c:v>
                </c:pt>
                <c:pt idx="3404">
                  <c:v>19.141999999999996</c:v>
                </c:pt>
                <c:pt idx="3405">
                  <c:v>19.141999999999996</c:v>
                </c:pt>
                <c:pt idx="3406">
                  <c:v>19.152000000000001</c:v>
                </c:pt>
                <c:pt idx="3407">
                  <c:v>19.162000000000006</c:v>
                </c:pt>
                <c:pt idx="3408">
                  <c:v>19.171999999999997</c:v>
                </c:pt>
                <c:pt idx="3409">
                  <c:v>19.182000000000002</c:v>
                </c:pt>
                <c:pt idx="3410">
                  <c:v>19.182000000000002</c:v>
                </c:pt>
                <c:pt idx="3411">
                  <c:v>19.192000000000007</c:v>
                </c:pt>
                <c:pt idx="3412">
                  <c:v>19.201999999999998</c:v>
                </c:pt>
                <c:pt idx="3413">
                  <c:v>19.212000000000003</c:v>
                </c:pt>
                <c:pt idx="3414">
                  <c:v>19.212000000000003</c:v>
                </c:pt>
                <c:pt idx="3415">
                  <c:v>19.221999999999994</c:v>
                </c:pt>
                <c:pt idx="3416">
                  <c:v>19.231999999999999</c:v>
                </c:pt>
                <c:pt idx="3417">
                  <c:v>19.242000000000004</c:v>
                </c:pt>
                <c:pt idx="3418">
                  <c:v>19.251999999999995</c:v>
                </c:pt>
                <c:pt idx="3419">
                  <c:v>19.251999999999995</c:v>
                </c:pt>
                <c:pt idx="3420">
                  <c:v>19.262</c:v>
                </c:pt>
                <c:pt idx="3421">
                  <c:v>19.272000000000006</c:v>
                </c:pt>
                <c:pt idx="3422">
                  <c:v>19.281999999999996</c:v>
                </c:pt>
                <c:pt idx="3423">
                  <c:v>19.292000000000002</c:v>
                </c:pt>
                <c:pt idx="3424">
                  <c:v>19.292000000000002</c:v>
                </c:pt>
                <c:pt idx="3425">
                  <c:v>19.302000000000007</c:v>
                </c:pt>
                <c:pt idx="3426">
                  <c:v>19.311999999999998</c:v>
                </c:pt>
                <c:pt idx="3427">
                  <c:v>19.322000000000003</c:v>
                </c:pt>
                <c:pt idx="3428">
                  <c:v>19.322000000000003</c:v>
                </c:pt>
                <c:pt idx="3429">
                  <c:v>19.332000000000008</c:v>
                </c:pt>
                <c:pt idx="3430">
                  <c:v>19.341999999999999</c:v>
                </c:pt>
                <c:pt idx="3431">
                  <c:v>19.352000000000004</c:v>
                </c:pt>
                <c:pt idx="3432">
                  <c:v>19.361999999999995</c:v>
                </c:pt>
                <c:pt idx="3433">
                  <c:v>19.361999999999995</c:v>
                </c:pt>
                <c:pt idx="3434">
                  <c:v>19.372</c:v>
                </c:pt>
                <c:pt idx="3435">
                  <c:v>19.382000000000005</c:v>
                </c:pt>
                <c:pt idx="3436">
                  <c:v>19.391999999999996</c:v>
                </c:pt>
                <c:pt idx="3437">
                  <c:v>19.391999999999996</c:v>
                </c:pt>
                <c:pt idx="3438">
                  <c:v>19.402000000000001</c:v>
                </c:pt>
                <c:pt idx="3439">
                  <c:v>19.412000000000006</c:v>
                </c:pt>
                <c:pt idx="3440">
                  <c:v>19.421999999999997</c:v>
                </c:pt>
                <c:pt idx="3441">
                  <c:v>19.432000000000002</c:v>
                </c:pt>
                <c:pt idx="3442">
                  <c:v>19.432000000000002</c:v>
                </c:pt>
                <c:pt idx="3443">
                  <c:v>19.442000000000007</c:v>
                </c:pt>
                <c:pt idx="3444">
                  <c:v>19.451999999999998</c:v>
                </c:pt>
                <c:pt idx="3445">
                  <c:v>19.462000000000003</c:v>
                </c:pt>
                <c:pt idx="3446">
                  <c:v>19.471999999999994</c:v>
                </c:pt>
                <c:pt idx="3447">
                  <c:v>19.471999999999994</c:v>
                </c:pt>
                <c:pt idx="3448">
                  <c:v>19.481999999999999</c:v>
                </c:pt>
                <c:pt idx="3449">
                  <c:v>19.492000000000004</c:v>
                </c:pt>
                <c:pt idx="3450">
                  <c:v>19.492000000000004</c:v>
                </c:pt>
                <c:pt idx="3451">
                  <c:v>19.501999999999995</c:v>
                </c:pt>
                <c:pt idx="3452">
                  <c:v>19.512</c:v>
                </c:pt>
                <c:pt idx="3453">
                  <c:v>19.522000000000006</c:v>
                </c:pt>
                <c:pt idx="3454">
                  <c:v>19.531999999999996</c:v>
                </c:pt>
                <c:pt idx="3455">
                  <c:v>19.542000000000002</c:v>
                </c:pt>
                <c:pt idx="3456">
                  <c:v>19.552000000000007</c:v>
                </c:pt>
                <c:pt idx="3457">
                  <c:v>19.561999999999998</c:v>
                </c:pt>
                <c:pt idx="3458">
                  <c:v>19.572000000000003</c:v>
                </c:pt>
                <c:pt idx="3459">
                  <c:v>19.582000000000008</c:v>
                </c:pt>
                <c:pt idx="3460">
                  <c:v>19.591999999999999</c:v>
                </c:pt>
                <c:pt idx="3461">
                  <c:v>19.602000000000004</c:v>
                </c:pt>
                <c:pt idx="3462">
                  <c:v>19.611999999999995</c:v>
                </c:pt>
                <c:pt idx="3463">
                  <c:v>19.622</c:v>
                </c:pt>
                <c:pt idx="3464">
                  <c:v>19.632000000000005</c:v>
                </c:pt>
                <c:pt idx="3465">
                  <c:v>19.641999999999996</c:v>
                </c:pt>
                <c:pt idx="3466">
                  <c:v>19.652000000000001</c:v>
                </c:pt>
                <c:pt idx="3467">
                  <c:v>19.662000000000006</c:v>
                </c:pt>
                <c:pt idx="3468">
                  <c:v>19.671999999999997</c:v>
                </c:pt>
                <c:pt idx="3469">
                  <c:v>19.682000000000002</c:v>
                </c:pt>
                <c:pt idx="3470">
                  <c:v>19.692000000000007</c:v>
                </c:pt>
                <c:pt idx="3471">
                  <c:v>19.701999999999998</c:v>
                </c:pt>
                <c:pt idx="3472">
                  <c:v>19.712000000000003</c:v>
                </c:pt>
                <c:pt idx="3473">
                  <c:v>19.721999999999994</c:v>
                </c:pt>
                <c:pt idx="3474">
                  <c:v>19.731999999999999</c:v>
                </c:pt>
                <c:pt idx="3475">
                  <c:v>19.742000000000004</c:v>
                </c:pt>
                <c:pt idx="3476">
                  <c:v>19.751999999999995</c:v>
                </c:pt>
                <c:pt idx="3477">
                  <c:v>19.762</c:v>
                </c:pt>
                <c:pt idx="3478">
                  <c:v>19.772000000000006</c:v>
                </c:pt>
                <c:pt idx="3479">
                  <c:v>19.781999999999996</c:v>
                </c:pt>
                <c:pt idx="3480">
                  <c:v>19.792000000000002</c:v>
                </c:pt>
                <c:pt idx="3481">
                  <c:v>19.802000000000007</c:v>
                </c:pt>
                <c:pt idx="3482">
                  <c:v>19.811999999999998</c:v>
                </c:pt>
                <c:pt idx="3483">
                  <c:v>19.822000000000003</c:v>
                </c:pt>
                <c:pt idx="3484">
                  <c:v>19.832000000000008</c:v>
                </c:pt>
                <c:pt idx="3485">
                  <c:v>19.841999999999999</c:v>
                </c:pt>
                <c:pt idx="3486">
                  <c:v>19.852000000000004</c:v>
                </c:pt>
                <c:pt idx="3487">
                  <c:v>19.861999999999995</c:v>
                </c:pt>
                <c:pt idx="3488">
                  <c:v>19.872</c:v>
                </c:pt>
                <c:pt idx="3489">
                  <c:v>19.882000000000005</c:v>
                </c:pt>
                <c:pt idx="3490">
                  <c:v>19.891999999999996</c:v>
                </c:pt>
                <c:pt idx="3491">
                  <c:v>19.902000000000001</c:v>
                </c:pt>
                <c:pt idx="3492">
                  <c:v>19.912000000000006</c:v>
                </c:pt>
                <c:pt idx="3493">
                  <c:v>19.921999999999997</c:v>
                </c:pt>
                <c:pt idx="3494">
                  <c:v>19.932000000000002</c:v>
                </c:pt>
                <c:pt idx="3495">
                  <c:v>19.942000000000007</c:v>
                </c:pt>
                <c:pt idx="3496">
                  <c:v>19.951999999999998</c:v>
                </c:pt>
                <c:pt idx="3497">
                  <c:v>19.962000000000003</c:v>
                </c:pt>
                <c:pt idx="3498">
                  <c:v>19.971999999999994</c:v>
                </c:pt>
                <c:pt idx="3499">
                  <c:v>19.981999999999999</c:v>
                </c:pt>
                <c:pt idx="3500">
                  <c:v>19.981999999999999</c:v>
                </c:pt>
                <c:pt idx="3501">
                  <c:v>19.992000000000004</c:v>
                </c:pt>
                <c:pt idx="3502">
                  <c:v>20.001999999999995</c:v>
                </c:pt>
                <c:pt idx="3503">
                  <c:v>20.012</c:v>
                </c:pt>
                <c:pt idx="3504">
                  <c:v>20.022000000000006</c:v>
                </c:pt>
                <c:pt idx="3505">
                  <c:v>20.031999999999996</c:v>
                </c:pt>
                <c:pt idx="3506">
                  <c:v>20.042000000000002</c:v>
                </c:pt>
                <c:pt idx="3507">
                  <c:v>20.052000000000007</c:v>
                </c:pt>
                <c:pt idx="3508">
                  <c:v>20.061999999999998</c:v>
                </c:pt>
                <c:pt idx="3509">
                  <c:v>20.072000000000003</c:v>
                </c:pt>
                <c:pt idx="3510">
                  <c:v>20.082000000000008</c:v>
                </c:pt>
                <c:pt idx="3511">
                  <c:v>20.091999999999999</c:v>
                </c:pt>
                <c:pt idx="3512">
                  <c:v>20.102000000000004</c:v>
                </c:pt>
                <c:pt idx="3513">
                  <c:v>20.111999999999995</c:v>
                </c:pt>
                <c:pt idx="3514">
                  <c:v>20.122</c:v>
                </c:pt>
                <c:pt idx="3515">
                  <c:v>20.132000000000005</c:v>
                </c:pt>
                <c:pt idx="3516">
                  <c:v>20.141999999999996</c:v>
                </c:pt>
                <c:pt idx="3517">
                  <c:v>20.152000000000001</c:v>
                </c:pt>
                <c:pt idx="3518">
                  <c:v>20.162000000000006</c:v>
                </c:pt>
                <c:pt idx="3519">
                  <c:v>20.171999999999997</c:v>
                </c:pt>
                <c:pt idx="3520">
                  <c:v>20.182000000000002</c:v>
                </c:pt>
                <c:pt idx="3521">
                  <c:v>20.192000000000007</c:v>
                </c:pt>
                <c:pt idx="3522">
                  <c:v>20.201999999999998</c:v>
                </c:pt>
                <c:pt idx="3523">
                  <c:v>20.212000000000003</c:v>
                </c:pt>
                <c:pt idx="3524">
                  <c:v>20.221999999999994</c:v>
                </c:pt>
                <c:pt idx="3525">
                  <c:v>20.231999999999999</c:v>
                </c:pt>
                <c:pt idx="3526">
                  <c:v>20.242000000000004</c:v>
                </c:pt>
                <c:pt idx="3527">
                  <c:v>20.251999999999995</c:v>
                </c:pt>
                <c:pt idx="3528">
                  <c:v>20.262</c:v>
                </c:pt>
                <c:pt idx="3529">
                  <c:v>20.272000000000006</c:v>
                </c:pt>
                <c:pt idx="3530">
                  <c:v>20.281999999999996</c:v>
                </c:pt>
                <c:pt idx="3531">
                  <c:v>20.292000000000002</c:v>
                </c:pt>
                <c:pt idx="3532">
                  <c:v>20.302000000000007</c:v>
                </c:pt>
                <c:pt idx="3533">
                  <c:v>20.311999999999998</c:v>
                </c:pt>
                <c:pt idx="3534">
                  <c:v>20.322000000000003</c:v>
                </c:pt>
                <c:pt idx="3535">
                  <c:v>20.332000000000008</c:v>
                </c:pt>
                <c:pt idx="3536">
                  <c:v>20.341999999999999</c:v>
                </c:pt>
                <c:pt idx="3537">
                  <c:v>20.352000000000004</c:v>
                </c:pt>
                <c:pt idx="3538">
                  <c:v>20.361999999999995</c:v>
                </c:pt>
                <c:pt idx="3539">
                  <c:v>20.372</c:v>
                </c:pt>
                <c:pt idx="3540">
                  <c:v>20.382000000000005</c:v>
                </c:pt>
                <c:pt idx="3541">
                  <c:v>20.391999999999996</c:v>
                </c:pt>
                <c:pt idx="3542">
                  <c:v>20.402000000000001</c:v>
                </c:pt>
                <c:pt idx="3543">
                  <c:v>20.412000000000006</c:v>
                </c:pt>
                <c:pt idx="3544">
                  <c:v>20.421999999999997</c:v>
                </c:pt>
                <c:pt idx="3545">
                  <c:v>20.432000000000002</c:v>
                </c:pt>
                <c:pt idx="3546">
                  <c:v>20.442000000000007</c:v>
                </c:pt>
                <c:pt idx="3547">
                  <c:v>20.451999999999998</c:v>
                </c:pt>
                <c:pt idx="3548">
                  <c:v>20.462000000000003</c:v>
                </c:pt>
                <c:pt idx="3549">
                  <c:v>20.471999999999994</c:v>
                </c:pt>
                <c:pt idx="3550">
                  <c:v>20.471999999999994</c:v>
                </c:pt>
                <c:pt idx="3551">
                  <c:v>20.481999999999999</c:v>
                </c:pt>
                <c:pt idx="3552">
                  <c:v>20.492000000000004</c:v>
                </c:pt>
                <c:pt idx="3553">
                  <c:v>20.501999999999995</c:v>
                </c:pt>
                <c:pt idx="3554">
                  <c:v>20.512</c:v>
                </c:pt>
                <c:pt idx="3555">
                  <c:v>20.522000000000006</c:v>
                </c:pt>
                <c:pt idx="3556">
                  <c:v>20.531999999999996</c:v>
                </c:pt>
                <c:pt idx="3557">
                  <c:v>20.542000000000002</c:v>
                </c:pt>
                <c:pt idx="3558">
                  <c:v>20.552000000000007</c:v>
                </c:pt>
                <c:pt idx="3559">
                  <c:v>20.561999999999998</c:v>
                </c:pt>
                <c:pt idx="3560">
                  <c:v>20.572000000000003</c:v>
                </c:pt>
                <c:pt idx="3561">
                  <c:v>20.582000000000008</c:v>
                </c:pt>
                <c:pt idx="3562">
                  <c:v>20.591999999999999</c:v>
                </c:pt>
                <c:pt idx="3563">
                  <c:v>20.602000000000004</c:v>
                </c:pt>
                <c:pt idx="3564">
                  <c:v>20.611999999999995</c:v>
                </c:pt>
                <c:pt idx="3565">
                  <c:v>20.622</c:v>
                </c:pt>
                <c:pt idx="3566">
                  <c:v>20.632000000000005</c:v>
                </c:pt>
                <c:pt idx="3567">
                  <c:v>20.641999999999996</c:v>
                </c:pt>
                <c:pt idx="3568">
                  <c:v>20.652000000000001</c:v>
                </c:pt>
                <c:pt idx="3569">
                  <c:v>20.662000000000006</c:v>
                </c:pt>
                <c:pt idx="3570">
                  <c:v>20.671999999999997</c:v>
                </c:pt>
                <c:pt idx="3571">
                  <c:v>20.682000000000002</c:v>
                </c:pt>
                <c:pt idx="3572">
                  <c:v>20.692000000000007</c:v>
                </c:pt>
                <c:pt idx="3573">
                  <c:v>20.701999999999998</c:v>
                </c:pt>
                <c:pt idx="3574">
                  <c:v>20.712000000000003</c:v>
                </c:pt>
                <c:pt idx="3575">
                  <c:v>20.721999999999994</c:v>
                </c:pt>
                <c:pt idx="3576">
                  <c:v>20.731999999999999</c:v>
                </c:pt>
                <c:pt idx="3577">
                  <c:v>20.742000000000004</c:v>
                </c:pt>
                <c:pt idx="3578">
                  <c:v>20.751999999999995</c:v>
                </c:pt>
                <c:pt idx="3579">
                  <c:v>20.762</c:v>
                </c:pt>
                <c:pt idx="3580">
                  <c:v>20.772000000000006</c:v>
                </c:pt>
                <c:pt idx="3581">
                  <c:v>20.781999999999996</c:v>
                </c:pt>
                <c:pt idx="3582">
                  <c:v>20.792000000000002</c:v>
                </c:pt>
                <c:pt idx="3583">
                  <c:v>20.802000000000007</c:v>
                </c:pt>
                <c:pt idx="3584">
                  <c:v>20.811999999999998</c:v>
                </c:pt>
                <c:pt idx="3585">
                  <c:v>20.822000000000003</c:v>
                </c:pt>
                <c:pt idx="3586">
                  <c:v>20.832000000000008</c:v>
                </c:pt>
                <c:pt idx="3587">
                  <c:v>20.841999999999999</c:v>
                </c:pt>
                <c:pt idx="3588">
                  <c:v>20.852000000000004</c:v>
                </c:pt>
                <c:pt idx="3589">
                  <c:v>20.861999999999995</c:v>
                </c:pt>
                <c:pt idx="3590">
                  <c:v>20.872</c:v>
                </c:pt>
                <c:pt idx="3591">
                  <c:v>20.882000000000005</c:v>
                </c:pt>
                <c:pt idx="3592">
                  <c:v>20.891999999999996</c:v>
                </c:pt>
                <c:pt idx="3593">
                  <c:v>20.902000000000001</c:v>
                </c:pt>
                <c:pt idx="3594">
                  <c:v>20.912000000000006</c:v>
                </c:pt>
                <c:pt idx="3595">
                  <c:v>20.921999999999997</c:v>
                </c:pt>
                <c:pt idx="3596">
                  <c:v>20.932000000000002</c:v>
                </c:pt>
                <c:pt idx="3597">
                  <c:v>20.942000000000007</c:v>
                </c:pt>
                <c:pt idx="3598">
                  <c:v>20.951999999999998</c:v>
                </c:pt>
                <c:pt idx="3599">
                  <c:v>20.962000000000003</c:v>
                </c:pt>
                <c:pt idx="3600">
                  <c:v>20.962000000000003</c:v>
                </c:pt>
                <c:pt idx="3601">
                  <c:v>20.971999999999994</c:v>
                </c:pt>
                <c:pt idx="3602">
                  <c:v>20.981999999999999</c:v>
                </c:pt>
                <c:pt idx="3603">
                  <c:v>20.992000000000004</c:v>
                </c:pt>
                <c:pt idx="3604">
                  <c:v>21.001999999999995</c:v>
                </c:pt>
                <c:pt idx="3605">
                  <c:v>21.012</c:v>
                </c:pt>
                <c:pt idx="3606">
                  <c:v>21.022000000000006</c:v>
                </c:pt>
                <c:pt idx="3607">
                  <c:v>21.031999999999996</c:v>
                </c:pt>
                <c:pt idx="3608">
                  <c:v>21.042000000000002</c:v>
                </c:pt>
                <c:pt idx="3609">
                  <c:v>21.052000000000007</c:v>
                </c:pt>
                <c:pt idx="3610">
                  <c:v>21.061999999999998</c:v>
                </c:pt>
                <c:pt idx="3611">
                  <c:v>21.072000000000003</c:v>
                </c:pt>
                <c:pt idx="3612">
                  <c:v>21.082000000000008</c:v>
                </c:pt>
                <c:pt idx="3613">
                  <c:v>21.091999999999999</c:v>
                </c:pt>
                <c:pt idx="3614">
                  <c:v>21.102000000000004</c:v>
                </c:pt>
                <c:pt idx="3615">
                  <c:v>21.111999999999995</c:v>
                </c:pt>
                <c:pt idx="3616">
                  <c:v>21.122</c:v>
                </c:pt>
                <c:pt idx="3617">
                  <c:v>21.132000000000005</c:v>
                </c:pt>
                <c:pt idx="3618">
                  <c:v>21.141999999999996</c:v>
                </c:pt>
                <c:pt idx="3619">
                  <c:v>21.152000000000001</c:v>
                </c:pt>
                <c:pt idx="3620">
                  <c:v>21.162000000000006</c:v>
                </c:pt>
                <c:pt idx="3621">
                  <c:v>21.171999999999997</c:v>
                </c:pt>
                <c:pt idx="3622">
                  <c:v>21.182000000000002</c:v>
                </c:pt>
                <c:pt idx="3623">
                  <c:v>21.192000000000007</c:v>
                </c:pt>
                <c:pt idx="3624">
                  <c:v>21.201999999999998</c:v>
                </c:pt>
                <c:pt idx="3625">
                  <c:v>21.212000000000003</c:v>
                </c:pt>
                <c:pt idx="3626">
                  <c:v>21.221999999999994</c:v>
                </c:pt>
                <c:pt idx="3627">
                  <c:v>21.231999999999999</c:v>
                </c:pt>
                <c:pt idx="3628">
                  <c:v>21.242000000000004</c:v>
                </c:pt>
                <c:pt idx="3629">
                  <c:v>21.251999999999995</c:v>
                </c:pt>
                <c:pt idx="3630">
                  <c:v>21.262</c:v>
                </c:pt>
                <c:pt idx="3631">
                  <c:v>21.272000000000006</c:v>
                </c:pt>
                <c:pt idx="3632">
                  <c:v>21.281999999999996</c:v>
                </c:pt>
                <c:pt idx="3633">
                  <c:v>21.292000000000002</c:v>
                </c:pt>
                <c:pt idx="3634">
                  <c:v>21.302000000000007</c:v>
                </c:pt>
                <c:pt idx="3635">
                  <c:v>21.311999999999998</c:v>
                </c:pt>
                <c:pt idx="3636">
                  <c:v>21.322000000000003</c:v>
                </c:pt>
                <c:pt idx="3637">
                  <c:v>21.332000000000008</c:v>
                </c:pt>
                <c:pt idx="3638">
                  <c:v>21.341999999999999</c:v>
                </c:pt>
                <c:pt idx="3639">
                  <c:v>21.352000000000004</c:v>
                </c:pt>
                <c:pt idx="3640">
                  <c:v>21.361999999999995</c:v>
                </c:pt>
                <c:pt idx="3641">
                  <c:v>21.372</c:v>
                </c:pt>
                <c:pt idx="3642">
                  <c:v>21.382000000000005</c:v>
                </c:pt>
                <c:pt idx="3643">
                  <c:v>21.391999999999996</c:v>
                </c:pt>
                <c:pt idx="3644">
                  <c:v>21.402000000000001</c:v>
                </c:pt>
                <c:pt idx="3645">
                  <c:v>21.412000000000006</c:v>
                </c:pt>
                <c:pt idx="3646">
                  <c:v>21.421999999999997</c:v>
                </c:pt>
                <c:pt idx="3647">
                  <c:v>21.432000000000002</c:v>
                </c:pt>
                <c:pt idx="3648">
                  <c:v>21.442000000000007</c:v>
                </c:pt>
                <c:pt idx="3649">
                  <c:v>21.451999999999998</c:v>
                </c:pt>
                <c:pt idx="3650">
                  <c:v>21.451999999999998</c:v>
                </c:pt>
                <c:pt idx="3651">
                  <c:v>21.462000000000003</c:v>
                </c:pt>
                <c:pt idx="3652">
                  <c:v>21.462000000000003</c:v>
                </c:pt>
                <c:pt idx="3653">
                  <c:v>21.471999999999994</c:v>
                </c:pt>
                <c:pt idx="3654">
                  <c:v>21.481999999999999</c:v>
                </c:pt>
                <c:pt idx="3655">
                  <c:v>21.481999999999999</c:v>
                </c:pt>
                <c:pt idx="3656">
                  <c:v>21.492000000000004</c:v>
                </c:pt>
                <c:pt idx="3657">
                  <c:v>21.492000000000004</c:v>
                </c:pt>
                <c:pt idx="3658">
                  <c:v>21.501999999999995</c:v>
                </c:pt>
                <c:pt idx="3659">
                  <c:v>21.512</c:v>
                </c:pt>
                <c:pt idx="3660">
                  <c:v>21.512</c:v>
                </c:pt>
                <c:pt idx="3661">
                  <c:v>21.522000000000006</c:v>
                </c:pt>
                <c:pt idx="3662">
                  <c:v>21.522000000000006</c:v>
                </c:pt>
                <c:pt idx="3663">
                  <c:v>21.531999999999996</c:v>
                </c:pt>
                <c:pt idx="3664">
                  <c:v>21.531999999999996</c:v>
                </c:pt>
                <c:pt idx="3665">
                  <c:v>21.542000000000002</c:v>
                </c:pt>
                <c:pt idx="3666">
                  <c:v>21.552000000000007</c:v>
                </c:pt>
                <c:pt idx="3667">
                  <c:v>21.552000000000007</c:v>
                </c:pt>
                <c:pt idx="3668">
                  <c:v>21.561999999999998</c:v>
                </c:pt>
                <c:pt idx="3669">
                  <c:v>21.561999999999998</c:v>
                </c:pt>
                <c:pt idx="3670">
                  <c:v>21.572000000000003</c:v>
                </c:pt>
                <c:pt idx="3671">
                  <c:v>21.582000000000008</c:v>
                </c:pt>
                <c:pt idx="3672">
                  <c:v>21.582000000000008</c:v>
                </c:pt>
                <c:pt idx="3673">
                  <c:v>21.591999999999999</c:v>
                </c:pt>
                <c:pt idx="3674">
                  <c:v>21.591999999999999</c:v>
                </c:pt>
                <c:pt idx="3675">
                  <c:v>21.602000000000004</c:v>
                </c:pt>
                <c:pt idx="3676">
                  <c:v>21.602000000000004</c:v>
                </c:pt>
                <c:pt idx="3677">
                  <c:v>21.611999999999995</c:v>
                </c:pt>
                <c:pt idx="3678">
                  <c:v>21.622</c:v>
                </c:pt>
                <c:pt idx="3679">
                  <c:v>21.622</c:v>
                </c:pt>
                <c:pt idx="3680">
                  <c:v>21.632000000000005</c:v>
                </c:pt>
                <c:pt idx="3681">
                  <c:v>21.632000000000005</c:v>
                </c:pt>
                <c:pt idx="3682">
                  <c:v>21.641999999999996</c:v>
                </c:pt>
                <c:pt idx="3683">
                  <c:v>21.641999999999996</c:v>
                </c:pt>
                <c:pt idx="3684">
                  <c:v>21.652000000000001</c:v>
                </c:pt>
                <c:pt idx="3685">
                  <c:v>21.662000000000006</c:v>
                </c:pt>
                <c:pt idx="3686">
                  <c:v>21.662000000000006</c:v>
                </c:pt>
                <c:pt idx="3687">
                  <c:v>21.671999999999997</c:v>
                </c:pt>
                <c:pt idx="3688">
                  <c:v>21.671999999999997</c:v>
                </c:pt>
                <c:pt idx="3689">
                  <c:v>21.682000000000002</c:v>
                </c:pt>
                <c:pt idx="3690">
                  <c:v>21.692000000000007</c:v>
                </c:pt>
                <c:pt idx="3691">
                  <c:v>21.692000000000007</c:v>
                </c:pt>
                <c:pt idx="3692">
                  <c:v>21.701999999999998</c:v>
                </c:pt>
                <c:pt idx="3693">
                  <c:v>21.701999999999998</c:v>
                </c:pt>
                <c:pt idx="3694">
                  <c:v>21.712000000000003</c:v>
                </c:pt>
                <c:pt idx="3695">
                  <c:v>21.712000000000003</c:v>
                </c:pt>
                <c:pt idx="3696">
                  <c:v>21.721999999999994</c:v>
                </c:pt>
                <c:pt idx="3697">
                  <c:v>21.731999999999999</c:v>
                </c:pt>
                <c:pt idx="3698">
                  <c:v>21.731999999999999</c:v>
                </c:pt>
                <c:pt idx="3699">
                  <c:v>21.742000000000004</c:v>
                </c:pt>
                <c:pt idx="3700">
                  <c:v>21.742000000000004</c:v>
                </c:pt>
                <c:pt idx="3701">
                  <c:v>21.751999999999995</c:v>
                </c:pt>
                <c:pt idx="3702">
                  <c:v>21.751999999999995</c:v>
                </c:pt>
                <c:pt idx="3703">
                  <c:v>21.762</c:v>
                </c:pt>
                <c:pt idx="3704">
                  <c:v>21.772000000000006</c:v>
                </c:pt>
                <c:pt idx="3705">
                  <c:v>21.781999999999996</c:v>
                </c:pt>
                <c:pt idx="3706">
                  <c:v>21.781999999999996</c:v>
                </c:pt>
                <c:pt idx="3707">
                  <c:v>21.792000000000002</c:v>
                </c:pt>
                <c:pt idx="3708">
                  <c:v>21.802000000000007</c:v>
                </c:pt>
                <c:pt idx="3709">
                  <c:v>21.811999999999998</c:v>
                </c:pt>
                <c:pt idx="3710">
                  <c:v>21.811999999999998</c:v>
                </c:pt>
                <c:pt idx="3711">
                  <c:v>21.822000000000003</c:v>
                </c:pt>
                <c:pt idx="3712">
                  <c:v>21.832000000000008</c:v>
                </c:pt>
                <c:pt idx="3713">
                  <c:v>21.832000000000008</c:v>
                </c:pt>
                <c:pt idx="3714">
                  <c:v>21.841999999999999</c:v>
                </c:pt>
                <c:pt idx="3715">
                  <c:v>21.852000000000004</c:v>
                </c:pt>
                <c:pt idx="3716">
                  <c:v>21.861999999999995</c:v>
                </c:pt>
                <c:pt idx="3717">
                  <c:v>21.861999999999995</c:v>
                </c:pt>
                <c:pt idx="3718">
                  <c:v>21.872</c:v>
                </c:pt>
                <c:pt idx="3719">
                  <c:v>21.882000000000005</c:v>
                </c:pt>
                <c:pt idx="3720">
                  <c:v>21.891999999999996</c:v>
                </c:pt>
                <c:pt idx="3721">
                  <c:v>21.891999999999996</c:v>
                </c:pt>
                <c:pt idx="3722">
                  <c:v>21.902000000000001</c:v>
                </c:pt>
                <c:pt idx="3723">
                  <c:v>21.912000000000006</c:v>
                </c:pt>
                <c:pt idx="3724">
                  <c:v>21.921999999999997</c:v>
                </c:pt>
                <c:pt idx="3725">
                  <c:v>21.921999999999997</c:v>
                </c:pt>
                <c:pt idx="3726">
                  <c:v>21.932000000000002</c:v>
                </c:pt>
                <c:pt idx="3727">
                  <c:v>21.942000000000007</c:v>
                </c:pt>
                <c:pt idx="3728">
                  <c:v>21.951999999999998</c:v>
                </c:pt>
                <c:pt idx="3729">
                  <c:v>21.951999999999998</c:v>
                </c:pt>
                <c:pt idx="3730">
                  <c:v>21.962000000000003</c:v>
                </c:pt>
                <c:pt idx="3731">
                  <c:v>21.971999999999994</c:v>
                </c:pt>
                <c:pt idx="3732">
                  <c:v>21.981999999999999</c:v>
                </c:pt>
                <c:pt idx="3733">
                  <c:v>21.981999999999999</c:v>
                </c:pt>
                <c:pt idx="3734">
                  <c:v>21.992000000000004</c:v>
                </c:pt>
                <c:pt idx="3735">
                  <c:v>22.001999999999995</c:v>
                </c:pt>
                <c:pt idx="3736">
                  <c:v>22.012</c:v>
                </c:pt>
                <c:pt idx="3737">
                  <c:v>22.012</c:v>
                </c:pt>
                <c:pt idx="3738">
                  <c:v>22.022000000000006</c:v>
                </c:pt>
                <c:pt idx="3739">
                  <c:v>22.031999999999996</c:v>
                </c:pt>
                <c:pt idx="3740">
                  <c:v>22.042000000000002</c:v>
                </c:pt>
                <c:pt idx="3741">
                  <c:v>22.042000000000002</c:v>
                </c:pt>
                <c:pt idx="3742">
                  <c:v>22.052000000000007</c:v>
                </c:pt>
                <c:pt idx="3743">
                  <c:v>22.061999999999998</c:v>
                </c:pt>
                <c:pt idx="3744">
                  <c:v>22.072000000000003</c:v>
                </c:pt>
                <c:pt idx="3745">
                  <c:v>22.072000000000003</c:v>
                </c:pt>
                <c:pt idx="3746">
                  <c:v>22.082000000000008</c:v>
                </c:pt>
                <c:pt idx="3747">
                  <c:v>22.091999999999999</c:v>
                </c:pt>
                <c:pt idx="3748">
                  <c:v>22.102000000000004</c:v>
                </c:pt>
                <c:pt idx="3749">
                  <c:v>22.102000000000004</c:v>
                </c:pt>
                <c:pt idx="3750">
                  <c:v>22.102000000000004</c:v>
                </c:pt>
                <c:pt idx="3751">
                  <c:v>22.102000000000004</c:v>
                </c:pt>
                <c:pt idx="3752">
                  <c:v>22.111999999999995</c:v>
                </c:pt>
                <c:pt idx="3753">
                  <c:v>22.111999999999995</c:v>
                </c:pt>
                <c:pt idx="3754">
                  <c:v>22.111999999999995</c:v>
                </c:pt>
                <c:pt idx="3755">
                  <c:v>22.111999999999995</c:v>
                </c:pt>
                <c:pt idx="3756">
                  <c:v>22.111999999999995</c:v>
                </c:pt>
                <c:pt idx="3757">
                  <c:v>22.111999999999995</c:v>
                </c:pt>
                <c:pt idx="3758">
                  <c:v>22.122</c:v>
                </c:pt>
                <c:pt idx="3759">
                  <c:v>22.122</c:v>
                </c:pt>
                <c:pt idx="3760">
                  <c:v>22.122</c:v>
                </c:pt>
                <c:pt idx="3761">
                  <c:v>22.122</c:v>
                </c:pt>
                <c:pt idx="3762">
                  <c:v>22.122</c:v>
                </c:pt>
                <c:pt idx="3763">
                  <c:v>22.122</c:v>
                </c:pt>
                <c:pt idx="3764">
                  <c:v>22.122</c:v>
                </c:pt>
                <c:pt idx="3765">
                  <c:v>22.132000000000005</c:v>
                </c:pt>
                <c:pt idx="3766">
                  <c:v>22.132000000000005</c:v>
                </c:pt>
                <c:pt idx="3767">
                  <c:v>22.132000000000005</c:v>
                </c:pt>
                <c:pt idx="3768">
                  <c:v>22.132000000000005</c:v>
                </c:pt>
                <c:pt idx="3769">
                  <c:v>22.132000000000005</c:v>
                </c:pt>
                <c:pt idx="3770">
                  <c:v>22.132000000000005</c:v>
                </c:pt>
                <c:pt idx="3771">
                  <c:v>22.141999999999996</c:v>
                </c:pt>
                <c:pt idx="3772">
                  <c:v>22.141999999999996</c:v>
                </c:pt>
                <c:pt idx="3773">
                  <c:v>22.141999999999996</c:v>
                </c:pt>
                <c:pt idx="3774">
                  <c:v>22.141999999999996</c:v>
                </c:pt>
                <c:pt idx="3775">
                  <c:v>22.141999999999996</c:v>
                </c:pt>
                <c:pt idx="3776">
                  <c:v>22.141999999999996</c:v>
                </c:pt>
                <c:pt idx="3777">
                  <c:v>22.141999999999996</c:v>
                </c:pt>
                <c:pt idx="3778">
                  <c:v>22.152000000000001</c:v>
                </c:pt>
                <c:pt idx="3779">
                  <c:v>22.152000000000001</c:v>
                </c:pt>
                <c:pt idx="3780">
                  <c:v>22.152000000000001</c:v>
                </c:pt>
                <c:pt idx="3781">
                  <c:v>22.152000000000001</c:v>
                </c:pt>
                <c:pt idx="3782">
                  <c:v>22.152000000000001</c:v>
                </c:pt>
                <c:pt idx="3783">
                  <c:v>22.152000000000001</c:v>
                </c:pt>
                <c:pt idx="3784">
                  <c:v>22.162000000000006</c:v>
                </c:pt>
                <c:pt idx="3785">
                  <c:v>22.162000000000006</c:v>
                </c:pt>
                <c:pt idx="3786">
                  <c:v>22.162000000000006</c:v>
                </c:pt>
                <c:pt idx="3787">
                  <c:v>22.162000000000006</c:v>
                </c:pt>
                <c:pt idx="3788">
                  <c:v>22.162000000000006</c:v>
                </c:pt>
                <c:pt idx="3789">
                  <c:v>22.162000000000006</c:v>
                </c:pt>
                <c:pt idx="3790">
                  <c:v>22.162000000000006</c:v>
                </c:pt>
                <c:pt idx="3791">
                  <c:v>22.171999999999997</c:v>
                </c:pt>
                <c:pt idx="3792">
                  <c:v>22.171999999999997</c:v>
                </c:pt>
                <c:pt idx="3793">
                  <c:v>22.171999999999997</c:v>
                </c:pt>
                <c:pt idx="3794">
                  <c:v>22.171999999999997</c:v>
                </c:pt>
                <c:pt idx="3795">
                  <c:v>22.171999999999997</c:v>
                </c:pt>
                <c:pt idx="3796">
                  <c:v>22.171999999999997</c:v>
                </c:pt>
                <c:pt idx="3797">
                  <c:v>22.171999999999997</c:v>
                </c:pt>
                <c:pt idx="3798">
                  <c:v>22.182000000000002</c:v>
                </c:pt>
                <c:pt idx="3799">
                  <c:v>22.182000000000002</c:v>
                </c:pt>
                <c:pt idx="3800">
                  <c:v>22.182000000000002</c:v>
                </c:pt>
                <c:pt idx="3801">
                  <c:v>22.182000000000002</c:v>
                </c:pt>
                <c:pt idx="3802">
                  <c:v>22.192000000000007</c:v>
                </c:pt>
                <c:pt idx="3803">
                  <c:v>22.192000000000007</c:v>
                </c:pt>
                <c:pt idx="3804">
                  <c:v>22.201999999999998</c:v>
                </c:pt>
                <c:pt idx="3805">
                  <c:v>22.201999999999998</c:v>
                </c:pt>
                <c:pt idx="3806">
                  <c:v>22.212000000000003</c:v>
                </c:pt>
                <c:pt idx="3807">
                  <c:v>22.212000000000003</c:v>
                </c:pt>
                <c:pt idx="3808">
                  <c:v>22.221999999999994</c:v>
                </c:pt>
                <c:pt idx="3809">
                  <c:v>22.221999999999994</c:v>
                </c:pt>
                <c:pt idx="3810">
                  <c:v>22.231999999999999</c:v>
                </c:pt>
                <c:pt idx="3811">
                  <c:v>22.231999999999999</c:v>
                </c:pt>
                <c:pt idx="3812">
                  <c:v>22.242000000000004</c:v>
                </c:pt>
                <c:pt idx="3813">
                  <c:v>22.242000000000004</c:v>
                </c:pt>
                <c:pt idx="3814">
                  <c:v>22.251999999999995</c:v>
                </c:pt>
                <c:pt idx="3815">
                  <c:v>22.251999999999995</c:v>
                </c:pt>
                <c:pt idx="3816">
                  <c:v>22.262</c:v>
                </c:pt>
                <c:pt idx="3817">
                  <c:v>22.262</c:v>
                </c:pt>
                <c:pt idx="3818">
                  <c:v>22.272000000000006</c:v>
                </c:pt>
                <c:pt idx="3819">
                  <c:v>22.272000000000006</c:v>
                </c:pt>
                <c:pt idx="3820">
                  <c:v>22.281999999999996</c:v>
                </c:pt>
                <c:pt idx="3821">
                  <c:v>22.292000000000002</c:v>
                </c:pt>
                <c:pt idx="3822">
                  <c:v>22.292000000000002</c:v>
                </c:pt>
                <c:pt idx="3823">
                  <c:v>22.302000000000007</c:v>
                </c:pt>
                <c:pt idx="3824">
                  <c:v>22.302000000000007</c:v>
                </c:pt>
                <c:pt idx="3825">
                  <c:v>22.311999999999998</c:v>
                </c:pt>
                <c:pt idx="3826">
                  <c:v>22.311999999999998</c:v>
                </c:pt>
                <c:pt idx="3827">
                  <c:v>22.322000000000003</c:v>
                </c:pt>
                <c:pt idx="3828">
                  <c:v>22.322000000000003</c:v>
                </c:pt>
                <c:pt idx="3829">
                  <c:v>22.332000000000008</c:v>
                </c:pt>
                <c:pt idx="3830">
                  <c:v>22.332000000000008</c:v>
                </c:pt>
                <c:pt idx="3831">
                  <c:v>22.341999999999999</c:v>
                </c:pt>
                <c:pt idx="3832">
                  <c:v>22.341999999999999</c:v>
                </c:pt>
                <c:pt idx="3833">
                  <c:v>22.352000000000004</c:v>
                </c:pt>
                <c:pt idx="3834">
                  <c:v>22.352000000000004</c:v>
                </c:pt>
                <c:pt idx="3835">
                  <c:v>22.361999999999995</c:v>
                </c:pt>
                <c:pt idx="3836">
                  <c:v>22.361999999999995</c:v>
                </c:pt>
                <c:pt idx="3837">
                  <c:v>22.372</c:v>
                </c:pt>
                <c:pt idx="3838">
                  <c:v>22.372</c:v>
                </c:pt>
                <c:pt idx="3839">
                  <c:v>22.382000000000005</c:v>
                </c:pt>
                <c:pt idx="3840">
                  <c:v>22.382000000000005</c:v>
                </c:pt>
                <c:pt idx="3841">
                  <c:v>22.391999999999996</c:v>
                </c:pt>
                <c:pt idx="3842">
                  <c:v>22.391999999999996</c:v>
                </c:pt>
                <c:pt idx="3843">
                  <c:v>22.402000000000001</c:v>
                </c:pt>
                <c:pt idx="3844">
                  <c:v>22.402000000000001</c:v>
                </c:pt>
                <c:pt idx="3845">
                  <c:v>22.412000000000006</c:v>
                </c:pt>
                <c:pt idx="3846">
                  <c:v>22.412000000000006</c:v>
                </c:pt>
                <c:pt idx="3847">
                  <c:v>22.421999999999997</c:v>
                </c:pt>
                <c:pt idx="3848">
                  <c:v>22.421999999999997</c:v>
                </c:pt>
                <c:pt idx="3849">
                  <c:v>22.432000000000002</c:v>
                </c:pt>
                <c:pt idx="3850">
                  <c:v>22.432000000000002</c:v>
                </c:pt>
                <c:pt idx="3851">
                  <c:v>22.512</c:v>
                </c:pt>
                <c:pt idx="3852">
                  <c:v>22.591999999999999</c:v>
                </c:pt>
                <c:pt idx="3853">
                  <c:v>22.671999999999997</c:v>
                </c:pt>
                <c:pt idx="3854">
                  <c:v>22.751999999999995</c:v>
                </c:pt>
                <c:pt idx="3855">
                  <c:v>22.832000000000008</c:v>
                </c:pt>
                <c:pt idx="3856">
                  <c:v>22.912000000000006</c:v>
                </c:pt>
                <c:pt idx="3857">
                  <c:v>22.992000000000004</c:v>
                </c:pt>
                <c:pt idx="3858">
                  <c:v>23.082000000000008</c:v>
                </c:pt>
                <c:pt idx="3859">
                  <c:v>23.162000000000006</c:v>
                </c:pt>
                <c:pt idx="3860">
                  <c:v>23.242000000000004</c:v>
                </c:pt>
                <c:pt idx="3861">
                  <c:v>23.322000000000003</c:v>
                </c:pt>
                <c:pt idx="3862">
                  <c:v>23.402000000000001</c:v>
                </c:pt>
                <c:pt idx="3863">
                  <c:v>23.481999999999999</c:v>
                </c:pt>
                <c:pt idx="3864">
                  <c:v>23.561999999999998</c:v>
                </c:pt>
                <c:pt idx="3865">
                  <c:v>23.641999999999996</c:v>
                </c:pt>
                <c:pt idx="3866">
                  <c:v>23.721999999999994</c:v>
                </c:pt>
                <c:pt idx="3867">
                  <c:v>23.802000000000007</c:v>
                </c:pt>
                <c:pt idx="3868">
                  <c:v>23.882000000000005</c:v>
                </c:pt>
                <c:pt idx="3869">
                  <c:v>23.971999999999994</c:v>
                </c:pt>
                <c:pt idx="3870">
                  <c:v>24.052000000000007</c:v>
                </c:pt>
                <c:pt idx="3871">
                  <c:v>24.132000000000005</c:v>
                </c:pt>
                <c:pt idx="3872">
                  <c:v>24.212000000000003</c:v>
                </c:pt>
                <c:pt idx="3873">
                  <c:v>24.292000000000002</c:v>
                </c:pt>
                <c:pt idx="3874">
                  <c:v>24.372</c:v>
                </c:pt>
                <c:pt idx="3875">
                  <c:v>24.451999999999998</c:v>
                </c:pt>
                <c:pt idx="3876">
                  <c:v>24.531999999999996</c:v>
                </c:pt>
                <c:pt idx="3877">
                  <c:v>24.611999999999995</c:v>
                </c:pt>
                <c:pt idx="3878">
                  <c:v>24.692000000000007</c:v>
                </c:pt>
                <c:pt idx="3879">
                  <c:v>24.772000000000006</c:v>
                </c:pt>
                <c:pt idx="3880">
                  <c:v>24.852000000000004</c:v>
                </c:pt>
                <c:pt idx="3881">
                  <c:v>24.942000000000007</c:v>
                </c:pt>
                <c:pt idx="3882">
                  <c:v>25.022000000000006</c:v>
                </c:pt>
                <c:pt idx="3883">
                  <c:v>25.102000000000004</c:v>
                </c:pt>
                <c:pt idx="3884">
                  <c:v>25.182000000000002</c:v>
                </c:pt>
                <c:pt idx="3885">
                  <c:v>25.262</c:v>
                </c:pt>
                <c:pt idx="3886">
                  <c:v>25.341999999999999</c:v>
                </c:pt>
                <c:pt idx="3887">
                  <c:v>25.421999999999997</c:v>
                </c:pt>
                <c:pt idx="3888">
                  <c:v>25.501999999999995</c:v>
                </c:pt>
                <c:pt idx="3889">
                  <c:v>25.582000000000008</c:v>
                </c:pt>
                <c:pt idx="3890">
                  <c:v>25.662000000000006</c:v>
                </c:pt>
                <c:pt idx="3891">
                  <c:v>25.742000000000004</c:v>
                </c:pt>
                <c:pt idx="3892">
                  <c:v>25.832000000000008</c:v>
                </c:pt>
                <c:pt idx="3893">
                  <c:v>25.912000000000006</c:v>
                </c:pt>
                <c:pt idx="3894">
                  <c:v>25.992000000000004</c:v>
                </c:pt>
                <c:pt idx="3895">
                  <c:v>26.072000000000003</c:v>
                </c:pt>
                <c:pt idx="3896">
                  <c:v>26.152000000000001</c:v>
                </c:pt>
                <c:pt idx="3897">
                  <c:v>26.231999999999999</c:v>
                </c:pt>
                <c:pt idx="3898">
                  <c:v>26.311999999999998</c:v>
                </c:pt>
                <c:pt idx="3899">
                  <c:v>26.391999999999996</c:v>
                </c:pt>
                <c:pt idx="3900">
                  <c:v>26.391999999999996</c:v>
                </c:pt>
                <c:pt idx="3901">
                  <c:v>26.471999999999994</c:v>
                </c:pt>
                <c:pt idx="3902">
                  <c:v>26.552000000000007</c:v>
                </c:pt>
                <c:pt idx="3903">
                  <c:v>26.632000000000005</c:v>
                </c:pt>
                <c:pt idx="3904">
                  <c:v>26.721999999999994</c:v>
                </c:pt>
                <c:pt idx="3905">
                  <c:v>26.802000000000007</c:v>
                </c:pt>
                <c:pt idx="3906">
                  <c:v>26.882000000000005</c:v>
                </c:pt>
                <c:pt idx="3907">
                  <c:v>26.962000000000003</c:v>
                </c:pt>
                <c:pt idx="3908">
                  <c:v>27.042000000000002</c:v>
                </c:pt>
                <c:pt idx="3909">
                  <c:v>27.122</c:v>
                </c:pt>
                <c:pt idx="3910">
                  <c:v>27.201999999999998</c:v>
                </c:pt>
                <c:pt idx="3911">
                  <c:v>27.281999999999996</c:v>
                </c:pt>
                <c:pt idx="3912">
                  <c:v>27.361999999999995</c:v>
                </c:pt>
                <c:pt idx="3913">
                  <c:v>27.442000000000007</c:v>
                </c:pt>
                <c:pt idx="3914">
                  <c:v>27.522000000000006</c:v>
                </c:pt>
                <c:pt idx="3915">
                  <c:v>27.611999999999995</c:v>
                </c:pt>
                <c:pt idx="3916">
                  <c:v>27.692000000000007</c:v>
                </c:pt>
                <c:pt idx="3917">
                  <c:v>27.772000000000006</c:v>
                </c:pt>
                <c:pt idx="3918">
                  <c:v>27.852000000000004</c:v>
                </c:pt>
                <c:pt idx="3919">
                  <c:v>27.932000000000002</c:v>
                </c:pt>
                <c:pt idx="3920">
                  <c:v>28.012</c:v>
                </c:pt>
                <c:pt idx="3921">
                  <c:v>28.091999999999999</c:v>
                </c:pt>
                <c:pt idx="3922">
                  <c:v>28.171999999999997</c:v>
                </c:pt>
                <c:pt idx="3923">
                  <c:v>28.251999999999995</c:v>
                </c:pt>
                <c:pt idx="3924">
                  <c:v>28.332000000000008</c:v>
                </c:pt>
                <c:pt idx="3925">
                  <c:v>28.412000000000006</c:v>
                </c:pt>
                <c:pt idx="3926">
                  <c:v>28.501999999999995</c:v>
                </c:pt>
                <c:pt idx="3927">
                  <c:v>28.582000000000008</c:v>
                </c:pt>
                <c:pt idx="3928">
                  <c:v>28.662000000000006</c:v>
                </c:pt>
                <c:pt idx="3929">
                  <c:v>28.742000000000004</c:v>
                </c:pt>
                <c:pt idx="3930">
                  <c:v>28.822000000000003</c:v>
                </c:pt>
                <c:pt idx="3931">
                  <c:v>28.902000000000001</c:v>
                </c:pt>
                <c:pt idx="3932">
                  <c:v>28.981999999999999</c:v>
                </c:pt>
                <c:pt idx="3933">
                  <c:v>29.061999999999998</c:v>
                </c:pt>
                <c:pt idx="3934">
                  <c:v>29.141999999999996</c:v>
                </c:pt>
                <c:pt idx="3935">
                  <c:v>29.221999999999994</c:v>
                </c:pt>
                <c:pt idx="3936">
                  <c:v>29.302000000000007</c:v>
                </c:pt>
                <c:pt idx="3937">
                  <c:v>29.391999999999996</c:v>
                </c:pt>
                <c:pt idx="3938">
                  <c:v>29.471999999999994</c:v>
                </c:pt>
                <c:pt idx="3939">
                  <c:v>29.552000000000007</c:v>
                </c:pt>
                <c:pt idx="3940">
                  <c:v>29.632000000000005</c:v>
                </c:pt>
                <c:pt idx="3941">
                  <c:v>29.712000000000003</c:v>
                </c:pt>
                <c:pt idx="3942">
                  <c:v>29.792000000000002</c:v>
                </c:pt>
                <c:pt idx="3943">
                  <c:v>29.872</c:v>
                </c:pt>
                <c:pt idx="3944">
                  <c:v>29.951999999999998</c:v>
                </c:pt>
                <c:pt idx="3945">
                  <c:v>30.031999999999996</c:v>
                </c:pt>
                <c:pt idx="3946">
                  <c:v>30.111999999999995</c:v>
                </c:pt>
                <c:pt idx="3947">
                  <c:v>30.192000000000007</c:v>
                </c:pt>
                <c:pt idx="3948">
                  <c:v>30.281999999999996</c:v>
                </c:pt>
                <c:pt idx="3949">
                  <c:v>30.361999999999995</c:v>
                </c:pt>
                <c:pt idx="3950">
                  <c:v>30.361999999999995</c:v>
                </c:pt>
                <c:pt idx="3951">
                  <c:v>30.372</c:v>
                </c:pt>
                <c:pt idx="3952">
                  <c:v>30.382000000000005</c:v>
                </c:pt>
                <c:pt idx="3953">
                  <c:v>30.391999999999996</c:v>
                </c:pt>
                <c:pt idx="3954">
                  <c:v>30.402000000000001</c:v>
                </c:pt>
                <c:pt idx="3955">
                  <c:v>30.412000000000006</c:v>
                </c:pt>
                <c:pt idx="3956">
                  <c:v>30.421999999999997</c:v>
                </c:pt>
                <c:pt idx="3957">
                  <c:v>30.432000000000002</c:v>
                </c:pt>
                <c:pt idx="3958">
                  <c:v>30.442000000000007</c:v>
                </c:pt>
                <c:pt idx="3959">
                  <c:v>30.451999999999998</c:v>
                </c:pt>
                <c:pt idx="3960">
                  <c:v>30.462000000000003</c:v>
                </c:pt>
                <c:pt idx="3961">
                  <c:v>30.471999999999994</c:v>
                </c:pt>
                <c:pt idx="3962">
                  <c:v>30.481999999999999</c:v>
                </c:pt>
                <c:pt idx="3963">
                  <c:v>30.492000000000004</c:v>
                </c:pt>
                <c:pt idx="3964">
                  <c:v>30.501999999999995</c:v>
                </c:pt>
                <c:pt idx="3965">
                  <c:v>30.512</c:v>
                </c:pt>
                <c:pt idx="3966">
                  <c:v>30.522000000000006</c:v>
                </c:pt>
                <c:pt idx="3967">
                  <c:v>30.531999999999996</c:v>
                </c:pt>
                <c:pt idx="3968">
                  <c:v>30.542000000000002</c:v>
                </c:pt>
                <c:pt idx="3969">
                  <c:v>30.552000000000007</c:v>
                </c:pt>
                <c:pt idx="3970">
                  <c:v>30.561999999999998</c:v>
                </c:pt>
                <c:pt idx="3971">
                  <c:v>30.572000000000003</c:v>
                </c:pt>
                <c:pt idx="3972">
                  <c:v>30.582000000000008</c:v>
                </c:pt>
                <c:pt idx="3973">
                  <c:v>30.591999999999999</c:v>
                </c:pt>
                <c:pt idx="3974">
                  <c:v>30.602000000000004</c:v>
                </c:pt>
                <c:pt idx="3975">
                  <c:v>30.611999999999995</c:v>
                </c:pt>
                <c:pt idx="3976">
                  <c:v>30.622</c:v>
                </c:pt>
                <c:pt idx="3977">
                  <c:v>30.632000000000005</c:v>
                </c:pt>
                <c:pt idx="3978">
                  <c:v>30.641999999999996</c:v>
                </c:pt>
                <c:pt idx="3979">
                  <c:v>30.652000000000001</c:v>
                </c:pt>
                <c:pt idx="3980">
                  <c:v>30.662000000000006</c:v>
                </c:pt>
                <c:pt idx="3981">
                  <c:v>30.671999999999997</c:v>
                </c:pt>
                <c:pt idx="3982">
                  <c:v>30.682000000000002</c:v>
                </c:pt>
                <c:pt idx="3983">
                  <c:v>30.692000000000007</c:v>
                </c:pt>
                <c:pt idx="3984">
                  <c:v>30.701999999999998</c:v>
                </c:pt>
                <c:pt idx="3985">
                  <c:v>30.712000000000003</c:v>
                </c:pt>
                <c:pt idx="3986">
                  <c:v>30.721999999999994</c:v>
                </c:pt>
                <c:pt idx="3987">
                  <c:v>30.731999999999999</c:v>
                </c:pt>
                <c:pt idx="3988">
                  <c:v>30.742000000000004</c:v>
                </c:pt>
                <c:pt idx="3989">
                  <c:v>30.751999999999995</c:v>
                </c:pt>
                <c:pt idx="3990">
                  <c:v>30.762</c:v>
                </c:pt>
                <c:pt idx="3991">
                  <c:v>30.772000000000006</c:v>
                </c:pt>
                <c:pt idx="3992">
                  <c:v>30.781999999999996</c:v>
                </c:pt>
                <c:pt idx="3993">
                  <c:v>30.792000000000002</c:v>
                </c:pt>
                <c:pt idx="3994">
                  <c:v>30.802000000000007</c:v>
                </c:pt>
                <c:pt idx="3995">
                  <c:v>30.822000000000003</c:v>
                </c:pt>
                <c:pt idx="3996">
                  <c:v>30.832000000000008</c:v>
                </c:pt>
                <c:pt idx="3997">
                  <c:v>30.841999999999999</c:v>
                </c:pt>
                <c:pt idx="3998">
                  <c:v>30.852000000000004</c:v>
                </c:pt>
                <c:pt idx="3999">
                  <c:v>30.861999999999995</c:v>
                </c:pt>
                <c:pt idx="4000">
                  <c:v>30.861999999999995</c:v>
                </c:pt>
                <c:pt idx="4001">
                  <c:v>31.001999999999995</c:v>
                </c:pt>
                <c:pt idx="4002">
                  <c:v>31.102000000000004</c:v>
                </c:pt>
                <c:pt idx="4003">
                  <c:v>31.302000000000007</c:v>
                </c:pt>
                <c:pt idx="4004">
                  <c:v>31.402000000000001</c:v>
                </c:pt>
                <c:pt idx="4005">
                  <c:v>31.501999999999995</c:v>
                </c:pt>
                <c:pt idx="4006">
                  <c:v>31.701999999999998</c:v>
                </c:pt>
                <c:pt idx="4007">
                  <c:v>31.802000000000007</c:v>
                </c:pt>
                <c:pt idx="4008">
                  <c:v>31.902000000000001</c:v>
                </c:pt>
                <c:pt idx="4009">
                  <c:v>32.102000000000004</c:v>
                </c:pt>
                <c:pt idx="4010">
                  <c:v>32.201999999999998</c:v>
                </c:pt>
                <c:pt idx="4011">
                  <c:v>32.302000000000007</c:v>
                </c:pt>
                <c:pt idx="4012">
                  <c:v>32.501999999999995</c:v>
                </c:pt>
                <c:pt idx="4013">
                  <c:v>32.602000000000004</c:v>
                </c:pt>
                <c:pt idx="4014">
                  <c:v>32.701999999999998</c:v>
                </c:pt>
                <c:pt idx="4015">
                  <c:v>32.902000000000001</c:v>
                </c:pt>
                <c:pt idx="4016">
                  <c:v>33.001999999999995</c:v>
                </c:pt>
                <c:pt idx="4017">
                  <c:v>33.201999999999998</c:v>
                </c:pt>
                <c:pt idx="4018">
                  <c:v>33.302000000000007</c:v>
                </c:pt>
                <c:pt idx="4019">
                  <c:v>33.402000000000001</c:v>
                </c:pt>
                <c:pt idx="4020">
                  <c:v>33.602000000000004</c:v>
                </c:pt>
                <c:pt idx="4021">
                  <c:v>33.701999999999998</c:v>
                </c:pt>
                <c:pt idx="4022">
                  <c:v>33.802000000000007</c:v>
                </c:pt>
                <c:pt idx="4023">
                  <c:v>34.001999999999995</c:v>
                </c:pt>
                <c:pt idx="4024">
                  <c:v>34.102000000000004</c:v>
                </c:pt>
                <c:pt idx="4025">
                  <c:v>34.201999999999998</c:v>
                </c:pt>
                <c:pt idx="4026">
                  <c:v>34.402000000000001</c:v>
                </c:pt>
                <c:pt idx="4027">
                  <c:v>34.501999999999995</c:v>
                </c:pt>
                <c:pt idx="4028">
                  <c:v>34.602000000000004</c:v>
                </c:pt>
                <c:pt idx="4029">
                  <c:v>34.802000000000007</c:v>
                </c:pt>
                <c:pt idx="4030">
                  <c:v>34.902000000000001</c:v>
                </c:pt>
                <c:pt idx="4031">
                  <c:v>35.001999999999995</c:v>
                </c:pt>
                <c:pt idx="4032">
                  <c:v>35.201999999999998</c:v>
                </c:pt>
                <c:pt idx="4033">
                  <c:v>35.302000000000007</c:v>
                </c:pt>
                <c:pt idx="4034">
                  <c:v>35.402000000000001</c:v>
                </c:pt>
                <c:pt idx="4035">
                  <c:v>35.602000000000004</c:v>
                </c:pt>
                <c:pt idx="4036">
                  <c:v>35.701999999999998</c:v>
                </c:pt>
                <c:pt idx="4037">
                  <c:v>35.902000000000001</c:v>
                </c:pt>
                <c:pt idx="4038">
                  <c:v>36.001999999999995</c:v>
                </c:pt>
                <c:pt idx="4039">
                  <c:v>36.102000000000004</c:v>
                </c:pt>
                <c:pt idx="4040">
                  <c:v>36.302000000000007</c:v>
                </c:pt>
                <c:pt idx="4041">
                  <c:v>36.402000000000001</c:v>
                </c:pt>
                <c:pt idx="4042">
                  <c:v>36.501999999999995</c:v>
                </c:pt>
                <c:pt idx="4043">
                  <c:v>36.701999999999998</c:v>
                </c:pt>
                <c:pt idx="4044">
                  <c:v>36.802000000000007</c:v>
                </c:pt>
                <c:pt idx="4045">
                  <c:v>36.902000000000001</c:v>
                </c:pt>
                <c:pt idx="4046">
                  <c:v>37.102000000000004</c:v>
                </c:pt>
                <c:pt idx="4047">
                  <c:v>37.201999999999998</c:v>
                </c:pt>
                <c:pt idx="4048">
                  <c:v>37.302000000000007</c:v>
                </c:pt>
                <c:pt idx="4049">
                  <c:v>37.501999999999995</c:v>
                </c:pt>
                <c:pt idx="4050">
                  <c:v>37.501999999999995</c:v>
                </c:pt>
                <c:pt idx="4051">
                  <c:v>37.602000000000004</c:v>
                </c:pt>
                <c:pt idx="4052">
                  <c:v>37.701999999999998</c:v>
                </c:pt>
                <c:pt idx="4053">
                  <c:v>37.902000000000001</c:v>
                </c:pt>
                <c:pt idx="4054">
                  <c:v>38.001999999999995</c:v>
                </c:pt>
                <c:pt idx="4055">
                  <c:v>38.102000000000004</c:v>
                </c:pt>
                <c:pt idx="4056">
                  <c:v>38.302000000000007</c:v>
                </c:pt>
                <c:pt idx="4057">
                  <c:v>38.402000000000001</c:v>
                </c:pt>
                <c:pt idx="4058">
                  <c:v>38.602000000000004</c:v>
                </c:pt>
                <c:pt idx="4059">
                  <c:v>38.701999999999998</c:v>
                </c:pt>
                <c:pt idx="4060">
                  <c:v>38.802000000000007</c:v>
                </c:pt>
                <c:pt idx="4061">
                  <c:v>39.001999999999995</c:v>
                </c:pt>
                <c:pt idx="4062">
                  <c:v>39.102000000000004</c:v>
                </c:pt>
                <c:pt idx="4063">
                  <c:v>39.201999999999998</c:v>
                </c:pt>
                <c:pt idx="4064">
                  <c:v>39.402000000000001</c:v>
                </c:pt>
                <c:pt idx="4065">
                  <c:v>39.501999999999995</c:v>
                </c:pt>
                <c:pt idx="4066">
                  <c:v>39.602000000000004</c:v>
                </c:pt>
                <c:pt idx="4067">
                  <c:v>39.802000000000007</c:v>
                </c:pt>
                <c:pt idx="4068">
                  <c:v>39.902000000000001</c:v>
                </c:pt>
                <c:pt idx="4069">
                  <c:v>40.001999999999995</c:v>
                </c:pt>
                <c:pt idx="4070">
                  <c:v>40.201999999999998</c:v>
                </c:pt>
                <c:pt idx="4071">
                  <c:v>40.302000000000007</c:v>
                </c:pt>
                <c:pt idx="4072">
                  <c:v>40.402000000000001</c:v>
                </c:pt>
                <c:pt idx="4073">
                  <c:v>40.602000000000004</c:v>
                </c:pt>
                <c:pt idx="4074">
                  <c:v>40.701999999999998</c:v>
                </c:pt>
                <c:pt idx="4075">
                  <c:v>40.802000000000007</c:v>
                </c:pt>
                <c:pt idx="4076">
                  <c:v>41.001999999999995</c:v>
                </c:pt>
                <c:pt idx="4077">
                  <c:v>41.102000000000004</c:v>
                </c:pt>
                <c:pt idx="4078">
                  <c:v>41.302000000000007</c:v>
                </c:pt>
                <c:pt idx="4079">
                  <c:v>41.402000000000001</c:v>
                </c:pt>
                <c:pt idx="4080">
                  <c:v>41.501999999999995</c:v>
                </c:pt>
                <c:pt idx="4081">
                  <c:v>41.701999999999998</c:v>
                </c:pt>
                <c:pt idx="4082">
                  <c:v>41.802000000000007</c:v>
                </c:pt>
                <c:pt idx="4083">
                  <c:v>41.902000000000001</c:v>
                </c:pt>
                <c:pt idx="4084">
                  <c:v>42.102000000000004</c:v>
                </c:pt>
                <c:pt idx="4085">
                  <c:v>42.201999999999998</c:v>
                </c:pt>
                <c:pt idx="4086">
                  <c:v>42.302000000000007</c:v>
                </c:pt>
                <c:pt idx="4087">
                  <c:v>42.501999999999995</c:v>
                </c:pt>
                <c:pt idx="4088">
                  <c:v>42.602000000000004</c:v>
                </c:pt>
                <c:pt idx="4089">
                  <c:v>42.701999999999998</c:v>
                </c:pt>
                <c:pt idx="4090">
                  <c:v>42.902000000000001</c:v>
                </c:pt>
                <c:pt idx="4091">
                  <c:v>43.001999999999995</c:v>
                </c:pt>
                <c:pt idx="4092">
                  <c:v>43.102000000000004</c:v>
                </c:pt>
                <c:pt idx="4093">
                  <c:v>43.302000000000007</c:v>
                </c:pt>
                <c:pt idx="4094">
                  <c:v>43.402000000000001</c:v>
                </c:pt>
                <c:pt idx="4095">
                  <c:v>43.501999999999995</c:v>
                </c:pt>
                <c:pt idx="4096">
                  <c:v>43.701999999999998</c:v>
                </c:pt>
                <c:pt idx="4097">
                  <c:v>43.802000000000007</c:v>
                </c:pt>
                <c:pt idx="4098">
                  <c:v>44.001999999999995</c:v>
                </c:pt>
                <c:pt idx="4099">
                  <c:v>44.102000000000004</c:v>
                </c:pt>
                <c:pt idx="4100">
                  <c:v>44.102000000000004</c:v>
                </c:pt>
                <c:pt idx="4101">
                  <c:v>44.102000000000004</c:v>
                </c:pt>
                <c:pt idx="4102">
                  <c:v>44.102000000000004</c:v>
                </c:pt>
                <c:pt idx="4103">
                  <c:v>44.102000000000004</c:v>
                </c:pt>
                <c:pt idx="4104">
                  <c:v>44.102000000000004</c:v>
                </c:pt>
                <c:pt idx="4105">
                  <c:v>44.102000000000004</c:v>
                </c:pt>
                <c:pt idx="4106">
                  <c:v>44.201999999999998</c:v>
                </c:pt>
                <c:pt idx="4107">
                  <c:v>44.201999999999998</c:v>
                </c:pt>
                <c:pt idx="4108">
                  <c:v>44.201999999999998</c:v>
                </c:pt>
                <c:pt idx="4109">
                  <c:v>44.201999999999998</c:v>
                </c:pt>
                <c:pt idx="4110">
                  <c:v>44.201999999999998</c:v>
                </c:pt>
                <c:pt idx="4111">
                  <c:v>44.201999999999998</c:v>
                </c:pt>
                <c:pt idx="4112">
                  <c:v>44.201999999999998</c:v>
                </c:pt>
                <c:pt idx="4113">
                  <c:v>44.201999999999998</c:v>
                </c:pt>
                <c:pt idx="4114">
                  <c:v>44.201999999999998</c:v>
                </c:pt>
                <c:pt idx="4115">
                  <c:v>44.201999999999998</c:v>
                </c:pt>
                <c:pt idx="4116">
                  <c:v>44.302000000000007</c:v>
                </c:pt>
                <c:pt idx="4117">
                  <c:v>44.302000000000007</c:v>
                </c:pt>
                <c:pt idx="4118">
                  <c:v>44.302000000000007</c:v>
                </c:pt>
                <c:pt idx="4119">
                  <c:v>44.302000000000007</c:v>
                </c:pt>
                <c:pt idx="4120">
                  <c:v>44.302000000000007</c:v>
                </c:pt>
                <c:pt idx="4121">
                  <c:v>44.302000000000007</c:v>
                </c:pt>
                <c:pt idx="4122">
                  <c:v>44.302000000000007</c:v>
                </c:pt>
                <c:pt idx="4123">
                  <c:v>44.302000000000007</c:v>
                </c:pt>
                <c:pt idx="4124">
                  <c:v>44.302000000000007</c:v>
                </c:pt>
                <c:pt idx="4125">
                  <c:v>44.302000000000007</c:v>
                </c:pt>
                <c:pt idx="4126">
                  <c:v>44.402000000000001</c:v>
                </c:pt>
                <c:pt idx="4127">
                  <c:v>44.402000000000001</c:v>
                </c:pt>
                <c:pt idx="4128">
                  <c:v>44.402000000000001</c:v>
                </c:pt>
                <c:pt idx="4129">
                  <c:v>44.402000000000001</c:v>
                </c:pt>
                <c:pt idx="4130">
                  <c:v>44.402000000000001</c:v>
                </c:pt>
                <c:pt idx="4131">
                  <c:v>44.402000000000001</c:v>
                </c:pt>
                <c:pt idx="4132">
                  <c:v>44.402000000000001</c:v>
                </c:pt>
                <c:pt idx="4133">
                  <c:v>44.402000000000001</c:v>
                </c:pt>
                <c:pt idx="4134">
                  <c:v>44.402000000000001</c:v>
                </c:pt>
                <c:pt idx="4135">
                  <c:v>44.402000000000001</c:v>
                </c:pt>
                <c:pt idx="4136">
                  <c:v>44.501999999999995</c:v>
                </c:pt>
                <c:pt idx="4137">
                  <c:v>44.501999999999995</c:v>
                </c:pt>
                <c:pt idx="4138">
                  <c:v>44.501999999999995</c:v>
                </c:pt>
                <c:pt idx="4139">
                  <c:v>44.501999999999995</c:v>
                </c:pt>
                <c:pt idx="4140">
                  <c:v>44.501999999999995</c:v>
                </c:pt>
                <c:pt idx="4141">
                  <c:v>44.501999999999995</c:v>
                </c:pt>
                <c:pt idx="4142">
                  <c:v>44.501999999999995</c:v>
                </c:pt>
                <c:pt idx="4143">
                  <c:v>44.501999999999995</c:v>
                </c:pt>
                <c:pt idx="4144">
                  <c:v>44.501999999999995</c:v>
                </c:pt>
                <c:pt idx="4145">
                  <c:v>44.501999999999995</c:v>
                </c:pt>
                <c:pt idx="4146">
                  <c:v>44.602000000000004</c:v>
                </c:pt>
                <c:pt idx="4147">
                  <c:v>44.602000000000004</c:v>
                </c:pt>
                <c:pt idx="4148">
                  <c:v>44.602000000000004</c:v>
                </c:pt>
                <c:pt idx="4149">
                  <c:v>44.602000000000004</c:v>
                </c:pt>
                <c:pt idx="4150">
                  <c:v>44.602000000000004</c:v>
                </c:pt>
                <c:pt idx="4151">
                  <c:v>44.701999999999998</c:v>
                </c:pt>
                <c:pt idx="4152">
                  <c:v>44.802000000000007</c:v>
                </c:pt>
                <c:pt idx="4153">
                  <c:v>44.902000000000001</c:v>
                </c:pt>
                <c:pt idx="4154">
                  <c:v>45.001999999999995</c:v>
                </c:pt>
                <c:pt idx="4155">
                  <c:v>45.102000000000004</c:v>
                </c:pt>
                <c:pt idx="4156">
                  <c:v>45.201999999999998</c:v>
                </c:pt>
                <c:pt idx="4157">
                  <c:v>45.302000000000007</c:v>
                </c:pt>
                <c:pt idx="4158">
                  <c:v>45.402000000000001</c:v>
                </c:pt>
                <c:pt idx="4159">
                  <c:v>45.501999999999995</c:v>
                </c:pt>
                <c:pt idx="4160">
                  <c:v>45.602000000000004</c:v>
                </c:pt>
                <c:pt idx="4161">
                  <c:v>45.701999999999998</c:v>
                </c:pt>
                <c:pt idx="4162">
                  <c:v>45.802000000000007</c:v>
                </c:pt>
                <c:pt idx="4163">
                  <c:v>45.902000000000001</c:v>
                </c:pt>
                <c:pt idx="4164">
                  <c:v>46.001999999999995</c:v>
                </c:pt>
                <c:pt idx="4165">
                  <c:v>46.102000000000004</c:v>
                </c:pt>
                <c:pt idx="4166">
                  <c:v>46.201999999999998</c:v>
                </c:pt>
                <c:pt idx="4167">
                  <c:v>46.302000000000007</c:v>
                </c:pt>
                <c:pt idx="4168">
                  <c:v>46.402000000000001</c:v>
                </c:pt>
                <c:pt idx="4169">
                  <c:v>46.501999999999995</c:v>
                </c:pt>
                <c:pt idx="4170">
                  <c:v>46.602000000000004</c:v>
                </c:pt>
                <c:pt idx="4171">
                  <c:v>46.701999999999998</c:v>
                </c:pt>
                <c:pt idx="4172">
                  <c:v>46.802000000000007</c:v>
                </c:pt>
                <c:pt idx="4173">
                  <c:v>46.902000000000001</c:v>
                </c:pt>
                <c:pt idx="4174">
                  <c:v>47.001999999999995</c:v>
                </c:pt>
                <c:pt idx="4175">
                  <c:v>47.201999999999998</c:v>
                </c:pt>
                <c:pt idx="4176">
                  <c:v>47.302000000000007</c:v>
                </c:pt>
                <c:pt idx="4177">
                  <c:v>47.402000000000001</c:v>
                </c:pt>
                <c:pt idx="4178">
                  <c:v>47.501999999999995</c:v>
                </c:pt>
                <c:pt idx="4179">
                  <c:v>47.602000000000004</c:v>
                </c:pt>
                <c:pt idx="4180">
                  <c:v>47.701999999999998</c:v>
                </c:pt>
                <c:pt idx="4181">
                  <c:v>47.802000000000007</c:v>
                </c:pt>
                <c:pt idx="4182">
                  <c:v>47.902000000000001</c:v>
                </c:pt>
                <c:pt idx="4183">
                  <c:v>48.001999999999995</c:v>
                </c:pt>
                <c:pt idx="4184">
                  <c:v>48.102000000000004</c:v>
                </c:pt>
                <c:pt idx="4185">
                  <c:v>48.201999999999998</c:v>
                </c:pt>
                <c:pt idx="4186">
                  <c:v>48.302000000000007</c:v>
                </c:pt>
                <c:pt idx="4187">
                  <c:v>48.402000000000001</c:v>
                </c:pt>
                <c:pt idx="4188">
                  <c:v>48.501999999999995</c:v>
                </c:pt>
                <c:pt idx="4189">
                  <c:v>48.602000000000004</c:v>
                </c:pt>
                <c:pt idx="4190">
                  <c:v>48.701999999999998</c:v>
                </c:pt>
                <c:pt idx="4191">
                  <c:v>48.802000000000007</c:v>
                </c:pt>
                <c:pt idx="4192">
                  <c:v>48.902000000000001</c:v>
                </c:pt>
                <c:pt idx="4193">
                  <c:v>49.001999999999995</c:v>
                </c:pt>
                <c:pt idx="4194">
                  <c:v>49.102000000000004</c:v>
                </c:pt>
                <c:pt idx="4195">
                  <c:v>49.201999999999998</c:v>
                </c:pt>
                <c:pt idx="4196">
                  <c:v>49.302000000000007</c:v>
                </c:pt>
                <c:pt idx="4197">
                  <c:v>49.402000000000001</c:v>
                </c:pt>
                <c:pt idx="4198">
                  <c:v>49.501999999999995</c:v>
                </c:pt>
                <c:pt idx="4199">
                  <c:v>49.602000000000004</c:v>
                </c:pt>
                <c:pt idx="4200">
                  <c:v>49.602000000000004</c:v>
                </c:pt>
                <c:pt idx="4201">
                  <c:v>49.701999999999998</c:v>
                </c:pt>
                <c:pt idx="4202">
                  <c:v>49.802000000000007</c:v>
                </c:pt>
                <c:pt idx="4203">
                  <c:v>49.902000000000001</c:v>
                </c:pt>
                <c:pt idx="4204">
                  <c:v>50.001999999999995</c:v>
                </c:pt>
                <c:pt idx="4205">
                  <c:v>50.102000000000004</c:v>
                </c:pt>
                <c:pt idx="4206">
                  <c:v>50.201999999999998</c:v>
                </c:pt>
                <c:pt idx="4207">
                  <c:v>50.302000000000007</c:v>
                </c:pt>
                <c:pt idx="4208">
                  <c:v>50.402000000000001</c:v>
                </c:pt>
                <c:pt idx="4209">
                  <c:v>50.501999999999995</c:v>
                </c:pt>
                <c:pt idx="4210">
                  <c:v>50.602000000000004</c:v>
                </c:pt>
                <c:pt idx="4211">
                  <c:v>50.701999999999998</c:v>
                </c:pt>
                <c:pt idx="4212">
                  <c:v>50.802000000000007</c:v>
                </c:pt>
                <c:pt idx="4213">
                  <c:v>50.902000000000001</c:v>
                </c:pt>
                <c:pt idx="4214">
                  <c:v>51.001999999999995</c:v>
                </c:pt>
                <c:pt idx="4215">
                  <c:v>51.102000000000004</c:v>
                </c:pt>
                <c:pt idx="4216">
                  <c:v>51.201999999999998</c:v>
                </c:pt>
                <c:pt idx="4217">
                  <c:v>51.402000000000001</c:v>
                </c:pt>
                <c:pt idx="4218">
                  <c:v>51.501999999999995</c:v>
                </c:pt>
                <c:pt idx="4219">
                  <c:v>51.602000000000004</c:v>
                </c:pt>
                <c:pt idx="4220">
                  <c:v>51.701999999999998</c:v>
                </c:pt>
                <c:pt idx="4221">
                  <c:v>51.802000000000007</c:v>
                </c:pt>
                <c:pt idx="4222">
                  <c:v>51.902000000000001</c:v>
                </c:pt>
                <c:pt idx="4223">
                  <c:v>52.001999999999995</c:v>
                </c:pt>
                <c:pt idx="4224">
                  <c:v>52.102000000000004</c:v>
                </c:pt>
                <c:pt idx="4225">
                  <c:v>52.201999999999998</c:v>
                </c:pt>
                <c:pt idx="4226">
                  <c:v>52.302000000000007</c:v>
                </c:pt>
                <c:pt idx="4227">
                  <c:v>52.402000000000001</c:v>
                </c:pt>
                <c:pt idx="4228">
                  <c:v>52.501999999999995</c:v>
                </c:pt>
                <c:pt idx="4229">
                  <c:v>52.602000000000004</c:v>
                </c:pt>
                <c:pt idx="4230">
                  <c:v>52.701999999999998</c:v>
                </c:pt>
                <c:pt idx="4231">
                  <c:v>52.802000000000007</c:v>
                </c:pt>
                <c:pt idx="4232">
                  <c:v>52.902000000000001</c:v>
                </c:pt>
                <c:pt idx="4233">
                  <c:v>53.001999999999995</c:v>
                </c:pt>
                <c:pt idx="4234">
                  <c:v>53.102000000000004</c:v>
                </c:pt>
                <c:pt idx="4235">
                  <c:v>53.201999999999998</c:v>
                </c:pt>
                <c:pt idx="4236">
                  <c:v>53.302000000000007</c:v>
                </c:pt>
                <c:pt idx="4237">
                  <c:v>53.402000000000001</c:v>
                </c:pt>
                <c:pt idx="4238">
                  <c:v>53.501999999999995</c:v>
                </c:pt>
                <c:pt idx="4239">
                  <c:v>53.602000000000004</c:v>
                </c:pt>
                <c:pt idx="4240">
                  <c:v>53.701999999999998</c:v>
                </c:pt>
                <c:pt idx="4241">
                  <c:v>53.802000000000007</c:v>
                </c:pt>
                <c:pt idx="4242">
                  <c:v>53.902000000000001</c:v>
                </c:pt>
                <c:pt idx="4243">
                  <c:v>54.001999999999995</c:v>
                </c:pt>
                <c:pt idx="4244">
                  <c:v>54.102000000000004</c:v>
                </c:pt>
                <c:pt idx="4245">
                  <c:v>54.201999999999998</c:v>
                </c:pt>
                <c:pt idx="4246">
                  <c:v>54.302000000000007</c:v>
                </c:pt>
                <c:pt idx="4247">
                  <c:v>54.402000000000001</c:v>
                </c:pt>
                <c:pt idx="4248">
                  <c:v>54.501999999999995</c:v>
                </c:pt>
                <c:pt idx="4249">
                  <c:v>54.602000000000004</c:v>
                </c:pt>
                <c:pt idx="4250">
                  <c:v>54.602000000000004</c:v>
                </c:pt>
                <c:pt idx="4251">
                  <c:v>54.602000000000004</c:v>
                </c:pt>
                <c:pt idx="4252">
                  <c:v>54.701999999999998</c:v>
                </c:pt>
                <c:pt idx="4253">
                  <c:v>54.701999999999998</c:v>
                </c:pt>
                <c:pt idx="4254">
                  <c:v>54.701999999999998</c:v>
                </c:pt>
                <c:pt idx="4255">
                  <c:v>54.701999999999998</c:v>
                </c:pt>
                <c:pt idx="4256">
                  <c:v>54.701999999999998</c:v>
                </c:pt>
                <c:pt idx="4257">
                  <c:v>54.701999999999998</c:v>
                </c:pt>
                <c:pt idx="4258">
                  <c:v>54.701999999999998</c:v>
                </c:pt>
                <c:pt idx="4259">
                  <c:v>54.701999999999998</c:v>
                </c:pt>
                <c:pt idx="4260">
                  <c:v>54.701999999999998</c:v>
                </c:pt>
                <c:pt idx="4261">
                  <c:v>54.701999999999998</c:v>
                </c:pt>
                <c:pt idx="4262">
                  <c:v>54.802000000000007</c:v>
                </c:pt>
                <c:pt idx="4263">
                  <c:v>54.802000000000007</c:v>
                </c:pt>
                <c:pt idx="4264">
                  <c:v>54.802000000000007</c:v>
                </c:pt>
                <c:pt idx="4265">
                  <c:v>54.802000000000007</c:v>
                </c:pt>
                <c:pt idx="4266">
                  <c:v>54.802000000000007</c:v>
                </c:pt>
                <c:pt idx="4267">
                  <c:v>54.802000000000007</c:v>
                </c:pt>
                <c:pt idx="4268">
                  <c:v>54.802000000000007</c:v>
                </c:pt>
                <c:pt idx="4269">
                  <c:v>54.802000000000007</c:v>
                </c:pt>
                <c:pt idx="4270">
                  <c:v>54.802000000000007</c:v>
                </c:pt>
                <c:pt idx="4271">
                  <c:v>54.802000000000007</c:v>
                </c:pt>
                <c:pt idx="4272">
                  <c:v>54.902000000000001</c:v>
                </c:pt>
                <c:pt idx="4273">
                  <c:v>54.902000000000001</c:v>
                </c:pt>
                <c:pt idx="4274">
                  <c:v>54.902000000000001</c:v>
                </c:pt>
                <c:pt idx="4275">
                  <c:v>54.902000000000001</c:v>
                </c:pt>
                <c:pt idx="4276">
                  <c:v>54.902000000000001</c:v>
                </c:pt>
                <c:pt idx="4277">
                  <c:v>54.902000000000001</c:v>
                </c:pt>
                <c:pt idx="4278">
                  <c:v>54.902000000000001</c:v>
                </c:pt>
                <c:pt idx="4279">
                  <c:v>54.902000000000001</c:v>
                </c:pt>
                <c:pt idx="4280">
                  <c:v>54.902000000000001</c:v>
                </c:pt>
                <c:pt idx="4281">
                  <c:v>54.902000000000001</c:v>
                </c:pt>
                <c:pt idx="4282">
                  <c:v>55.001999999999995</c:v>
                </c:pt>
                <c:pt idx="4283">
                  <c:v>55.001999999999995</c:v>
                </c:pt>
                <c:pt idx="4284">
                  <c:v>55.001999999999995</c:v>
                </c:pt>
                <c:pt idx="4285">
                  <c:v>55.001999999999995</c:v>
                </c:pt>
                <c:pt idx="4286">
                  <c:v>55.001999999999995</c:v>
                </c:pt>
                <c:pt idx="4287">
                  <c:v>55.001999999999995</c:v>
                </c:pt>
                <c:pt idx="4288">
                  <c:v>55.001999999999995</c:v>
                </c:pt>
                <c:pt idx="4289">
                  <c:v>55.001999999999995</c:v>
                </c:pt>
                <c:pt idx="4290">
                  <c:v>55.001999999999995</c:v>
                </c:pt>
                <c:pt idx="4291">
                  <c:v>55.001999999999995</c:v>
                </c:pt>
                <c:pt idx="4292">
                  <c:v>55.102000000000004</c:v>
                </c:pt>
                <c:pt idx="4293">
                  <c:v>55.102000000000004</c:v>
                </c:pt>
                <c:pt idx="4294">
                  <c:v>55.102000000000004</c:v>
                </c:pt>
                <c:pt idx="4295">
                  <c:v>55.102000000000004</c:v>
                </c:pt>
                <c:pt idx="4296">
                  <c:v>55.102000000000004</c:v>
                </c:pt>
                <c:pt idx="4297">
                  <c:v>55.102000000000004</c:v>
                </c:pt>
                <c:pt idx="4298">
                  <c:v>55.102000000000004</c:v>
                </c:pt>
                <c:pt idx="4299">
                  <c:v>55.102000000000004</c:v>
                </c:pt>
                <c:pt idx="4300">
                  <c:v>55.102000000000004</c:v>
                </c:pt>
                <c:pt idx="4301">
                  <c:v>55.201999999999998</c:v>
                </c:pt>
                <c:pt idx="4302">
                  <c:v>55.201999999999998</c:v>
                </c:pt>
                <c:pt idx="4303">
                  <c:v>55.302000000000007</c:v>
                </c:pt>
                <c:pt idx="4304">
                  <c:v>55.302000000000007</c:v>
                </c:pt>
                <c:pt idx="4305">
                  <c:v>55.402000000000001</c:v>
                </c:pt>
                <c:pt idx="4306">
                  <c:v>55.402000000000001</c:v>
                </c:pt>
                <c:pt idx="4307">
                  <c:v>55.501999999999995</c:v>
                </c:pt>
                <c:pt idx="4308">
                  <c:v>55.501999999999995</c:v>
                </c:pt>
                <c:pt idx="4309">
                  <c:v>55.602000000000004</c:v>
                </c:pt>
                <c:pt idx="4310">
                  <c:v>55.602000000000004</c:v>
                </c:pt>
                <c:pt idx="4311">
                  <c:v>55.701999999999998</c:v>
                </c:pt>
                <c:pt idx="4312">
                  <c:v>55.701999999999998</c:v>
                </c:pt>
                <c:pt idx="4313">
                  <c:v>55.802000000000007</c:v>
                </c:pt>
                <c:pt idx="4314">
                  <c:v>55.802000000000007</c:v>
                </c:pt>
                <c:pt idx="4315">
                  <c:v>55.902000000000001</c:v>
                </c:pt>
                <c:pt idx="4316">
                  <c:v>55.902000000000001</c:v>
                </c:pt>
                <c:pt idx="4317">
                  <c:v>55.902000000000001</c:v>
                </c:pt>
                <c:pt idx="4318">
                  <c:v>56.001999999999995</c:v>
                </c:pt>
                <c:pt idx="4319">
                  <c:v>56.001999999999995</c:v>
                </c:pt>
                <c:pt idx="4320">
                  <c:v>56.102000000000004</c:v>
                </c:pt>
                <c:pt idx="4321">
                  <c:v>56.102000000000004</c:v>
                </c:pt>
                <c:pt idx="4322">
                  <c:v>56.201999999999998</c:v>
                </c:pt>
                <c:pt idx="4323">
                  <c:v>56.201999999999998</c:v>
                </c:pt>
                <c:pt idx="4324">
                  <c:v>56.302000000000007</c:v>
                </c:pt>
                <c:pt idx="4325">
                  <c:v>56.302000000000007</c:v>
                </c:pt>
                <c:pt idx="4326">
                  <c:v>56.402000000000001</c:v>
                </c:pt>
                <c:pt idx="4327">
                  <c:v>56.402000000000001</c:v>
                </c:pt>
                <c:pt idx="4328">
                  <c:v>56.501999999999995</c:v>
                </c:pt>
                <c:pt idx="4329">
                  <c:v>56.501999999999995</c:v>
                </c:pt>
                <c:pt idx="4330">
                  <c:v>56.602000000000004</c:v>
                </c:pt>
                <c:pt idx="4331">
                  <c:v>56.602000000000004</c:v>
                </c:pt>
                <c:pt idx="4332">
                  <c:v>56.701999999999998</c:v>
                </c:pt>
                <c:pt idx="4333">
                  <c:v>56.701999999999998</c:v>
                </c:pt>
                <c:pt idx="4334">
                  <c:v>56.802000000000007</c:v>
                </c:pt>
                <c:pt idx="4335">
                  <c:v>56.802000000000007</c:v>
                </c:pt>
                <c:pt idx="4336">
                  <c:v>56.902000000000001</c:v>
                </c:pt>
                <c:pt idx="4337">
                  <c:v>56.902000000000001</c:v>
                </c:pt>
                <c:pt idx="4338">
                  <c:v>57.001999999999995</c:v>
                </c:pt>
                <c:pt idx="4339">
                  <c:v>57.001999999999995</c:v>
                </c:pt>
                <c:pt idx="4340">
                  <c:v>57.102000000000004</c:v>
                </c:pt>
                <c:pt idx="4341">
                  <c:v>57.102000000000004</c:v>
                </c:pt>
                <c:pt idx="4342">
                  <c:v>57.102000000000004</c:v>
                </c:pt>
                <c:pt idx="4343">
                  <c:v>57.201999999999998</c:v>
                </c:pt>
                <c:pt idx="4344">
                  <c:v>57.201999999999998</c:v>
                </c:pt>
                <c:pt idx="4345">
                  <c:v>57.302000000000007</c:v>
                </c:pt>
                <c:pt idx="4346">
                  <c:v>57.302000000000007</c:v>
                </c:pt>
                <c:pt idx="4347">
                  <c:v>57.402000000000001</c:v>
                </c:pt>
                <c:pt idx="4348">
                  <c:v>57.402000000000001</c:v>
                </c:pt>
                <c:pt idx="4349">
                  <c:v>57.501999999999995</c:v>
                </c:pt>
                <c:pt idx="4350">
                  <c:v>57.501999999999995</c:v>
                </c:pt>
                <c:pt idx="4351">
                  <c:v>57.501999999999995</c:v>
                </c:pt>
                <c:pt idx="4352">
                  <c:v>57.501999999999995</c:v>
                </c:pt>
                <c:pt idx="4353">
                  <c:v>57.501999999999995</c:v>
                </c:pt>
                <c:pt idx="4354">
                  <c:v>57.501999999999995</c:v>
                </c:pt>
                <c:pt idx="4355">
                  <c:v>57.501999999999995</c:v>
                </c:pt>
                <c:pt idx="4356">
                  <c:v>57.501999999999995</c:v>
                </c:pt>
                <c:pt idx="4357">
                  <c:v>57.501999999999995</c:v>
                </c:pt>
                <c:pt idx="4358">
                  <c:v>57.501999999999995</c:v>
                </c:pt>
                <c:pt idx="4359">
                  <c:v>57.501999999999995</c:v>
                </c:pt>
                <c:pt idx="4360">
                  <c:v>57.501999999999995</c:v>
                </c:pt>
                <c:pt idx="4361">
                  <c:v>57.501999999999995</c:v>
                </c:pt>
                <c:pt idx="4362">
                  <c:v>57.501999999999995</c:v>
                </c:pt>
                <c:pt idx="4363">
                  <c:v>57.501999999999995</c:v>
                </c:pt>
                <c:pt idx="4364">
                  <c:v>57.602000000000004</c:v>
                </c:pt>
                <c:pt idx="4365">
                  <c:v>57.602000000000004</c:v>
                </c:pt>
                <c:pt idx="4366">
                  <c:v>57.602000000000004</c:v>
                </c:pt>
                <c:pt idx="4367">
                  <c:v>57.602000000000004</c:v>
                </c:pt>
                <c:pt idx="4368">
                  <c:v>57.602000000000004</c:v>
                </c:pt>
                <c:pt idx="4369">
                  <c:v>57.602000000000004</c:v>
                </c:pt>
                <c:pt idx="4370">
                  <c:v>57.602000000000004</c:v>
                </c:pt>
                <c:pt idx="4371">
                  <c:v>57.602000000000004</c:v>
                </c:pt>
                <c:pt idx="4372">
                  <c:v>57.602000000000004</c:v>
                </c:pt>
                <c:pt idx="4373">
                  <c:v>57.602000000000004</c:v>
                </c:pt>
                <c:pt idx="4374">
                  <c:v>57.602000000000004</c:v>
                </c:pt>
                <c:pt idx="4375">
                  <c:v>57.602000000000004</c:v>
                </c:pt>
                <c:pt idx="4376">
                  <c:v>57.602000000000004</c:v>
                </c:pt>
                <c:pt idx="4377">
                  <c:v>57.602000000000004</c:v>
                </c:pt>
                <c:pt idx="4378">
                  <c:v>57.602000000000004</c:v>
                </c:pt>
                <c:pt idx="4379">
                  <c:v>57.602000000000004</c:v>
                </c:pt>
                <c:pt idx="4380">
                  <c:v>57.602000000000004</c:v>
                </c:pt>
                <c:pt idx="4381">
                  <c:v>57.602000000000004</c:v>
                </c:pt>
                <c:pt idx="4382">
                  <c:v>57.602000000000004</c:v>
                </c:pt>
                <c:pt idx="4383">
                  <c:v>57.701999999999998</c:v>
                </c:pt>
                <c:pt idx="4384">
                  <c:v>57.701999999999998</c:v>
                </c:pt>
                <c:pt idx="4385">
                  <c:v>57.701999999999998</c:v>
                </c:pt>
                <c:pt idx="4386">
                  <c:v>57.701999999999998</c:v>
                </c:pt>
                <c:pt idx="4387">
                  <c:v>57.701999999999998</c:v>
                </c:pt>
                <c:pt idx="4388">
                  <c:v>57.701999999999998</c:v>
                </c:pt>
                <c:pt idx="4389">
                  <c:v>57.701999999999998</c:v>
                </c:pt>
                <c:pt idx="4390">
                  <c:v>57.701999999999998</c:v>
                </c:pt>
                <c:pt idx="4391">
                  <c:v>57.701999999999998</c:v>
                </c:pt>
                <c:pt idx="4392">
                  <c:v>57.701999999999998</c:v>
                </c:pt>
                <c:pt idx="4393">
                  <c:v>57.701999999999998</c:v>
                </c:pt>
                <c:pt idx="4394">
                  <c:v>57.701999999999998</c:v>
                </c:pt>
                <c:pt idx="4395">
                  <c:v>57.701999999999998</c:v>
                </c:pt>
                <c:pt idx="4396">
                  <c:v>57.701999999999998</c:v>
                </c:pt>
                <c:pt idx="4397">
                  <c:v>57.701999999999998</c:v>
                </c:pt>
                <c:pt idx="4398">
                  <c:v>57.701999999999998</c:v>
                </c:pt>
                <c:pt idx="4399">
                  <c:v>57.701999999999998</c:v>
                </c:pt>
                <c:pt idx="4400">
                  <c:v>57.701999999999998</c:v>
                </c:pt>
                <c:pt idx="4401">
                  <c:v>57.802000000000007</c:v>
                </c:pt>
                <c:pt idx="4402">
                  <c:v>58.001999999999995</c:v>
                </c:pt>
                <c:pt idx="4403">
                  <c:v>58.102000000000004</c:v>
                </c:pt>
                <c:pt idx="4404">
                  <c:v>58.201999999999998</c:v>
                </c:pt>
                <c:pt idx="4405">
                  <c:v>58.302000000000007</c:v>
                </c:pt>
                <c:pt idx="4406">
                  <c:v>58.402000000000001</c:v>
                </c:pt>
                <c:pt idx="4407">
                  <c:v>58.501999999999995</c:v>
                </c:pt>
                <c:pt idx="4408">
                  <c:v>58.602000000000004</c:v>
                </c:pt>
                <c:pt idx="4409">
                  <c:v>58.701999999999998</c:v>
                </c:pt>
                <c:pt idx="4410">
                  <c:v>58.802000000000007</c:v>
                </c:pt>
                <c:pt idx="4411">
                  <c:v>59.001999999999995</c:v>
                </c:pt>
                <c:pt idx="4412">
                  <c:v>59.10199999999999</c:v>
                </c:pt>
                <c:pt idx="4413">
                  <c:v>59.202000000000012</c:v>
                </c:pt>
                <c:pt idx="4414">
                  <c:v>59.302000000000007</c:v>
                </c:pt>
                <c:pt idx="4415">
                  <c:v>59.402000000000001</c:v>
                </c:pt>
                <c:pt idx="4416">
                  <c:v>59.501999999999995</c:v>
                </c:pt>
                <c:pt idx="4417">
                  <c:v>59.60199999999999</c:v>
                </c:pt>
                <c:pt idx="4418">
                  <c:v>59.702000000000012</c:v>
                </c:pt>
                <c:pt idx="4419">
                  <c:v>59.802000000000007</c:v>
                </c:pt>
                <c:pt idx="4420">
                  <c:v>59.902000000000001</c:v>
                </c:pt>
                <c:pt idx="4421">
                  <c:v>60.10199999999999</c:v>
                </c:pt>
                <c:pt idx="4422">
                  <c:v>60.202000000000012</c:v>
                </c:pt>
                <c:pt idx="4423">
                  <c:v>60.302000000000007</c:v>
                </c:pt>
                <c:pt idx="4424">
                  <c:v>60.402000000000001</c:v>
                </c:pt>
                <c:pt idx="4425">
                  <c:v>60.501999999999995</c:v>
                </c:pt>
                <c:pt idx="4426">
                  <c:v>60.60199999999999</c:v>
                </c:pt>
                <c:pt idx="4427">
                  <c:v>60.702000000000012</c:v>
                </c:pt>
                <c:pt idx="4428">
                  <c:v>60.802000000000007</c:v>
                </c:pt>
                <c:pt idx="4429">
                  <c:v>60.902000000000001</c:v>
                </c:pt>
                <c:pt idx="4430">
                  <c:v>61.10199999999999</c:v>
                </c:pt>
                <c:pt idx="4431">
                  <c:v>61.202000000000012</c:v>
                </c:pt>
                <c:pt idx="4432">
                  <c:v>61.302000000000007</c:v>
                </c:pt>
                <c:pt idx="4433">
                  <c:v>61.402000000000001</c:v>
                </c:pt>
                <c:pt idx="4434">
                  <c:v>61.501999999999995</c:v>
                </c:pt>
                <c:pt idx="4435">
                  <c:v>61.60199999999999</c:v>
                </c:pt>
                <c:pt idx="4436">
                  <c:v>61.702000000000012</c:v>
                </c:pt>
                <c:pt idx="4437">
                  <c:v>61.802000000000007</c:v>
                </c:pt>
                <c:pt idx="4438">
                  <c:v>61.902000000000001</c:v>
                </c:pt>
                <c:pt idx="4439">
                  <c:v>62.10199999999999</c:v>
                </c:pt>
                <c:pt idx="4440">
                  <c:v>62.202000000000012</c:v>
                </c:pt>
                <c:pt idx="4441">
                  <c:v>62.302000000000007</c:v>
                </c:pt>
                <c:pt idx="4442">
                  <c:v>62.402000000000001</c:v>
                </c:pt>
                <c:pt idx="4443">
                  <c:v>62.501999999999995</c:v>
                </c:pt>
                <c:pt idx="4444">
                  <c:v>62.60199999999999</c:v>
                </c:pt>
                <c:pt idx="4445">
                  <c:v>62.702000000000012</c:v>
                </c:pt>
                <c:pt idx="4446">
                  <c:v>62.802000000000007</c:v>
                </c:pt>
                <c:pt idx="4447">
                  <c:v>62.902000000000001</c:v>
                </c:pt>
                <c:pt idx="4448">
                  <c:v>63.10199999999999</c:v>
                </c:pt>
                <c:pt idx="4449">
                  <c:v>63.202000000000012</c:v>
                </c:pt>
                <c:pt idx="4450">
                  <c:v>63.202000000000012</c:v>
                </c:pt>
                <c:pt idx="4451">
                  <c:v>63.302000000000007</c:v>
                </c:pt>
                <c:pt idx="4452">
                  <c:v>63.402000000000001</c:v>
                </c:pt>
                <c:pt idx="4453">
                  <c:v>63.501999999999995</c:v>
                </c:pt>
                <c:pt idx="4454">
                  <c:v>63.60199999999999</c:v>
                </c:pt>
                <c:pt idx="4455">
                  <c:v>63.702000000000012</c:v>
                </c:pt>
                <c:pt idx="4456">
                  <c:v>63.802000000000007</c:v>
                </c:pt>
                <c:pt idx="4457">
                  <c:v>63.902000000000001</c:v>
                </c:pt>
                <c:pt idx="4458">
                  <c:v>64.10199999999999</c:v>
                </c:pt>
                <c:pt idx="4459">
                  <c:v>64.202000000000012</c:v>
                </c:pt>
                <c:pt idx="4460">
                  <c:v>64.302000000000007</c:v>
                </c:pt>
                <c:pt idx="4461">
                  <c:v>64.402000000000001</c:v>
                </c:pt>
                <c:pt idx="4462">
                  <c:v>64.501999999999995</c:v>
                </c:pt>
                <c:pt idx="4463">
                  <c:v>64.60199999999999</c:v>
                </c:pt>
                <c:pt idx="4464">
                  <c:v>64.702000000000012</c:v>
                </c:pt>
                <c:pt idx="4465">
                  <c:v>64.802000000000007</c:v>
                </c:pt>
                <c:pt idx="4466">
                  <c:v>64.902000000000001</c:v>
                </c:pt>
                <c:pt idx="4467">
                  <c:v>65.001999999999995</c:v>
                </c:pt>
                <c:pt idx="4468">
                  <c:v>65.202000000000012</c:v>
                </c:pt>
                <c:pt idx="4469">
                  <c:v>65.302000000000007</c:v>
                </c:pt>
                <c:pt idx="4470">
                  <c:v>65.402000000000001</c:v>
                </c:pt>
                <c:pt idx="4471">
                  <c:v>65.501999999999995</c:v>
                </c:pt>
                <c:pt idx="4472">
                  <c:v>65.60199999999999</c:v>
                </c:pt>
                <c:pt idx="4473">
                  <c:v>65.702000000000012</c:v>
                </c:pt>
                <c:pt idx="4474">
                  <c:v>65.802000000000007</c:v>
                </c:pt>
                <c:pt idx="4475">
                  <c:v>65.902000000000001</c:v>
                </c:pt>
                <c:pt idx="4476">
                  <c:v>66.001999999999995</c:v>
                </c:pt>
                <c:pt idx="4477">
                  <c:v>66.202000000000012</c:v>
                </c:pt>
                <c:pt idx="4478">
                  <c:v>66.302000000000007</c:v>
                </c:pt>
                <c:pt idx="4479">
                  <c:v>66.402000000000001</c:v>
                </c:pt>
                <c:pt idx="4480">
                  <c:v>66.501999999999995</c:v>
                </c:pt>
                <c:pt idx="4481">
                  <c:v>66.60199999999999</c:v>
                </c:pt>
                <c:pt idx="4482">
                  <c:v>66.702000000000012</c:v>
                </c:pt>
                <c:pt idx="4483">
                  <c:v>66.802000000000007</c:v>
                </c:pt>
                <c:pt idx="4484">
                  <c:v>66.902000000000001</c:v>
                </c:pt>
                <c:pt idx="4485">
                  <c:v>67.001999999999995</c:v>
                </c:pt>
                <c:pt idx="4486">
                  <c:v>67.202000000000012</c:v>
                </c:pt>
                <c:pt idx="4487">
                  <c:v>67.302000000000007</c:v>
                </c:pt>
                <c:pt idx="4488">
                  <c:v>67.402000000000001</c:v>
                </c:pt>
                <c:pt idx="4489">
                  <c:v>67.501999999999995</c:v>
                </c:pt>
                <c:pt idx="4490">
                  <c:v>67.60199999999999</c:v>
                </c:pt>
                <c:pt idx="4491">
                  <c:v>67.702000000000012</c:v>
                </c:pt>
                <c:pt idx="4492">
                  <c:v>67.802000000000007</c:v>
                </c:pt>
                <c:pt idx="4493">
                  <c:v>67.902000000000001</c:v>
                </c:pt>
                <c:pt idx="4494">
                  <c:v>68.001999999999995</c:v>
                </c:pt>
                <c:pt idx="4495">
                  <c:v>68.202000000000012</c:v>
                </c:pt>
                <c:pt idx="4496">
                  <c:v>68.302000000000007</c:v>
                </c:pt>
                <c:pt idx="4497">
                  <c:v>68.402000000000001</c:v>
                </c:pt>
                <c:pt idx="4498">
                  <c:v>68.501999999999995</c:v>
                </c:pt>
                <c:pt idx="4499">
                  <c:v>68.60199999999999</c:v>
                </c:pt>
                <c:pt idx="4500">
                  <c:v>68.60199999999999</c:v>
                </c:pt>
                <c:pt idx="4501">
                  <c:v>68.60199999999999</c:v>
                </c:pt>
                <c:pt idx="4502">
                  <c:v>68.60199999999999</c:v>
                </c:pt>
                <c:pt idx="4503">
                  <c:v>68.60199999999999</c:v>
                </c:pt>
                <c:pt idx="4504">
                  <c:v>68.60199999999999</c:v>
                </c:pt>
                <c:pt idx="4505">
                  <c:v>68.60199999999999</c:v>
                </c:pt>
                <c:pt idx="4506">
                  <c:v>68.60199999999999</c:v>
                </c:pt>
                <c:pt idx="4507">
                  <c:v>68.60199999999999</c:v>
                </c:pt>
                <c:pt idx="4508">
                  <c:v>68.60199999999999</c:v>
                </c:pt>
                <c:pt idx="4509">
                  <c:v>68.60199999999999</c:v>
                </c:pt>
                <c:pt idx="4510">
                  <c:v>68.60199999999999</c:v>
                </c:pt>
                <c:pt idx="4511">
                  <c:v>68.702000000000012</c:v>
                </c:pt>
                <c:pt idx="4512">
                  <c:v>68.702000000000012</c:v>
                </c:pt>
                <c:pt idx="4513">
                  <c:v>68.702000000000012</c:v>
                </c:pt>
                <c:pt idx="4514">
                  <c:v>68.702000000000012</c:v>
                </c:pt>
                <c:pt idx="4515">
                  <c:v>68.702000000000012</c:v>
                </c:pt>
                <c:pt idx="4516">
                  <c:v>68.702000000000012</c:v>
                </c:pt>
                <c:pt idx="4517">
                  <c:v>68.702000000000012</c:v>
                </c:pt>
                <c:pt idx="4518">
                  <c:v>68.702000000000012</c:v>
                </c:pt>
                <c:pt idx="4519">
                  <c:v>68.702000000000012</c:v>
                </c:pt>
                <c:pt idx="4520">
                  <c:v>68.702000000000012</c:v>
                </c:pt>
                <c:pt idx="4521">
                  <c:v>68.702000000000012</c:v>
                </c:pt>
                <c:pt idx="4522">
                  <c:v>68.702000000000012</c:v>
                </c:pt>
                <c:pt idx="4523">
                  <c:v>68.702000000000012</c:v>
                </c:pt>
                <c:pt idx="4524">
                  <c:v>68.702000000000012</c:v>
                </c:pt>
                <c:pt idx="4525">
                  <c:v>68.702000000000012</c:v>
                </c:pt>
                <c:pt idx="4526">
                  <c:v>68.702000000000012</c:v>
                </c:pt>
                <c:pt idx="4527">
                  <c:v>68.702000000000012</c:v>
                </c:pt>
                <c:pt idx="4528">
                  <c:v>68.702000000000012</c:v>
                </c:pt>
                <c:pt idx="4529">
                  <c:v>68.702000000000012</c:v>
                </c:pt>
                <c:pt idx="4530">
                  <c:v>68.702000000000012</c:v>
                </c:pt>
                <c:pt idx="4531">
                  <c:v>68.802000000000007</c:v>
                </c:pt>
                <c:pt idx="4532">
                  <c:v>68.802000000000007</c:v>
                </c:pt>
                <c:pt idx="4533">
                  <c:v>68.802000000000007</c:v>
                </c:pt>
                <c:pt idx="4534">
                  <c:v>68.802000000000007</c:v>
                </c:pt>
                <c:pt idx="4535">
                  <c:v>68.802000000000007</c:v>
                </c:pt>
                <c:pt idx="4536">
                  <c:v>68.802000000000007</c:v>
                </c:pt>
                <c:pt idx="4537">
                  <c:v>68.802000000000007</c:v>
                </c:pt>
                <c:pt idx="4538">
                  <c:v>68.802000000000007</c:v>
                </c:pt>
                <c:pt idx="4539">
                  <c:v>68.802000000000007</c:v>
                </c:pt>
                <c:pt idx="4540">
                  <c:v>68.802000000000007</c:v>
                </c:pt>
                <c:pt idx="4541">
                  <c:v>68.802000000000007</c:v>
                </c:pt>
                <c:pt idx="4542">
                  <c:v>68.802000000000007</c:v>
                </c:pt>
                <c:pt idx="4543">
                  <c:v>68.802000000000007</c:v>
                </c:pt>
                <c:pt idx="4544">
                  <c:v>68.802000000000007</c:v>
                </c:pt>
                <c:pt idx="4545">
                  <c:v>68.802000000000007</c:v>
                </c:pt>
                <c:pt idx="4546">
                  <c:v>68.802000000000007</c:v>
                </c:pt>
                <c:pt idx="4547">
                  <c:v>68.802000000000007</c:v>
                </c:pt>
                <c:pt idx="4548">
                  <c:v>68.802000000000007</c:v>
                </c:pt>
                <c:pt idx="4549">
                  <c:v>68.802000000000007</c:v>
                </c:pt>
              </c:numCache>
            </c:numRef>
          </c:xVal>
          <c:yVal>
            <c:numRef>
              <c:f>Static2009!$L$6:$L$4805</c:f>
              <c:numCache>
                <c:formatCode>General</c:formatCode>
                <c:ptCount val="4800"/>
                <c:pt idx="0">
                  <c:v>1E-13</c:v>
                </c:pt>
                <c:pt idx="1">
                  <c:v>1E-13</c:v>
                </c:pt>
                <c:pt idx="2">
                  <c:v>1E-13</c:v>
                </c:pt>
                <c:pt idx="3">
                  <c:v>1E-13</c:v>
                </c:pt>
                <c:pt idx="4">
                  <c:v>1E-13</c:v>
                </c:pt>
                <c:pt idx="5">
                  <c:v>1E-13</c:v>
                </c:pt>
                <c:pt idx="6">
                  <c:v>1E-13</c:v>
                </c:pt>
                <c:pt idx="7">
                  <c:v>1E-13</c:v>
                </c:pt>
                <c:pt idx="8">
                  <c:v>1E-13</c:v>
                </c:pt>
                <c:pt idx="9">
                  <c:v>1E-13</c:v>
                </c:pt>
                <c:pt idx="10">
                  <c:v>1E-13</c:v>
                </c:pt>
                <c:pt idx="11">
                  <c:v>1E-13</c:v>
                </c:pt>
                <c:pt idx="12">
                  <c:v>1E-13</c:v>
                </c:pt>
                <c:pt idx="13">
                  <c:v>1E-13</c:v>
                </c:pt>
                <c:pt idx="14">
                  <c:v>1E-13</c:v>
                </c:pt>
                <c:pt idx="15">
                  <c:v>1E-13</c:v>
                </c:pt>
                <c:pt idx="16">
                  <c:v>1E-13</c:v>
                </c:pt>
                <c:pt idx="17">
                  <c:v>1E-13</c:v>
                </c:pt>
                <c:pt idx="18">
                  <c:v>1E-13</c:v>
                </c:pt>
                <c:pt idx="19">
                  <c:v>1E-13</c:v>
                </c:pt>
                <c:pt idx="20">
                  <c:v>1E-13</c:v>
                </c:pt>
                <c:pt idx="21">
                  <c:v>1E-13</c:v>
                </c:pt>
                <c:pt idx="22">
                  <c:v>1E-13</c:v>
                </c:pt>
                <c:pt idx="23">
                  <c:v>1E-13</c:v>
                </c:pt>
                <c:pt idx="24">
                  <c:v>1E-13</c:v>
                </c:pt>
                <c:pt idx="25">
                  <c:v>1E-13</c:v>
                </c:pt>
                <c:pt idx="26">
                  <c:v>1E-13</c:v>
                </c:pt>
                <c:pt idx="27">
                  <c:v>1E-13</c:v>
                </c:pt>
                <c:pt idx="28">
                  <c:v>1E-13</c:v>
                </c:pt>
                <c:pt idx="29">
                  <c:v>1E-13</c:v>
                </c:pt>
                <c:pt idx="30">
                  <c:v>1E-13</c:v>
                </c:pt>
                <c:pt idx="31">
                  <c:v>1E-13</c:v>
                </c:pt>
                <c:pt idx="32">
                  <c:v>1E-13</c:v>
                </c:pt>
                <c:pt idx="33">
                  <c:v>1E-13</c:v>
                </c:pt>
                <c:pt idx="34">
                  <c:v>1E-13</c:v>
                </c:pt>
                <c:pt idx="35">
                  <c:v>1E-13</c:v>
                </c:pt>
                <c:pt idx="36">
                  <c:v>1E-13</c:v>
                </c:pt>
                <c:pt idx="37">
                  <c:v>1E-13</c:v>
                </c:pt>
                <c:pt idx="38">
                  <c:v>1E-13</c:v>
                </c:pt>
                <c:pt idx="39">
                  <c:v>1E-13</c:v>
                </c:pt>
                <c:pt idx="40">
                  <c:v>1E-13</c:v>
                </c:pt>
                <c:pt idx="41">
                  <c:v>1E-13</c:v>
                </c:pt>
                <c:pt idx="42">
                  <c:v>1E-13</c:v>
                </c:pt>
                <c:pt idx="43">
                  <c:v>1E-13</c:v>
                </c:pt>
                <c:pt idx="44">
                  <c:v>1E-13</c:v>
                </c:pt>
                <c:pt idx="45">
                  <c:v>1E-13</c:v>
                </c:pt>
                <c:pt idx="46">
                  <c:v>1E-13</c:v>
                </c:pt>
                <c:pt idx="47">
                  <c:v>1E-13</c:v>
                </c:pt>
                <c:pt idx="48">
                  <c:v>1E-13</c:v>
                </c:pt>
                <c:pt idx="49">
                  <c:v>1E-13</c:v>
                </c:pt>
                <c:pt idx="50">
                  <c:v>1E-13</c:v>
                </c:pt>
                <c:pt idx="51">
                  <c:v>1E-13</c:v>
                </c:pt>
                <c:pt idx="52">
                  <c:v>1E-13</c:v>
                </c:pt>
                <c:pt idx="53">
                  <c:v>1E-13</c:v>
                </c:pt>
                <c:pt idx="54">
                  <c:v>1E-13</c:v>
                </c:pt>
                <c:pt idx="55">
                  <c:v>1E-13</c:v>
                </c:pt>
                <c:pt idx="56">
                  <c:v>1E-13</c:v>
                </c:pt>
                <c:pt idx="57">
                  <c:v>1E-13</c:v>
                </c:pt>
                <c:pt idx="58">
                  <c:v>1E-13</c:v>
                </c:pt>
                <c:pt idx="59">
                  <c:v>1E-13</c:v>
                </c:pt>
                <c:pt idx="60">
                  <c:v>1E-13</c:v>
                </c:pt>
                <c:pt idx="61">
                  <c:v>1E-13</c:v>
                </c:pt>
                <c:pt idx="62">
                  <c:v>1E-13</c:v>
                </c:pt>
                <c:pt idx="63">
                  <c:v>1E-13</c:v>
                </c:pt>
                <c:pt idx="64">
                  <c:v>1E-13</c:v>
                </c:pt>
                <c:pt idx="65">
                  <c:v>1E-13</c:v>
                </c:pt>
                <c:pt idx="66">
                  <c:v>1E-13</c:v>
                </c:pt>
                <c:pt idx="67">
                  <c:v>1E-13</c:v>
                </c:pt>
                <c:pt idx="68">
                  <c:v>1E-13</c:v>
                </c:pt>
                <c:pt idx="69">
                  <c:v>1E-13</c:v>
                </c:pt>
                <c:pt idx="70">
                  <c:v>1E-13</c:v>
                </c:pt>
                <c:pt idx="71">
                  <c:v>1E-13</c:v>
                </c:pt>
                <c:pt idx="72">
                  <c:v>1E-13</c:v>
                </c:pt>
                <c:pt idx="73">
                  <c:v>1E-13</c:v>
                </c:pt>
                <c:pt idx="74">
                  <c:v>1E-13</c:v>
                </c:pt>
                <c:pt idx="75">
                  <c:v>1E-13</c:v>
                </c:pt>
                <c:pt idx="76">
                  <c:v>1E-13</c:v>
                </c:pt>
                <c:pt idx="77">
                  <c:v>1E-13</c:v>
                </c:pt>
                <c:pt idx="78">
                  <c:v>1E-13</c:v>
                </c:pt>
                <c:pt idx="79">
                  <c:v>1E-13</c:v>
                </c:pt>
                <c:pt idx="80">
                  <c:v>1E-13</c:v>
                </c:pt>
                <c:pt idx="81">
                  <c:v>1E-13</c:v>
                </c:pt>
                <c:pt idx="82">
                  <c:v>1E-13</c:v>
                </c:pt>
                <c:pt idx="83">
                  <c:v>1E-13</c:v>
                </c:pt>
                <c:pt idx="84">
                  <c:v>1E-13</c:v>
                </c:pt>
                <c:pt idx="85">
                  <c:v>1E-13</c:v>
                </c:pt>
                <c:pt idx="86">
                  <c:v>1E-13</c:v>
                </c:pt>
                <c:pt idx="87">
                  <c:v>1E-13</c:v>
                </c:pt>
                <c:pt idx="88">
                  <c:v>1E-13</c:v>
                </c:pt>
                <c:pt idx="89">
                  <c:v>1E-13</c:v>
                </c:pt>
                <c:pt idx="90">
                  <c:v>1E-13</c:v>
                </c:pt>
                <c:pt idx="91">
                  <c:v>1E-13</c:v>
                </c:pt>
                <c:pt idx="92">
                  <c:v>1E-13</c:v>
                </c:pt>
                <c:pt idx="93">
                  <c:v>1E-13</c:v>
                </c:pt>
                <c:pt idx="94">
                  <c:v>1E-13</c:v>
                </c:pt>
                <c:pt idx="95">
                  <c:v>1E-13</c:v>
                </c:pt>
                <c:pt idx="96">
                  <c:v>1E-13</c:v>
                </c:pt>
                <c:pt idx="97">
                  <c:v>1E-13</c:v>
                </c:pt>
                <c:pt idx="98">
                  <c:v>1E-13</c:v>
                </c:pt>
                <c:pt idx="99">
                  <c:v>1E-13</c:v>
                </c:pt>
                <c:pt idx="100">
                  <c:v>1E-13</c:v>
                </c:pt>
                <c:pt idx="101">
                  <c:v>1E-13</c:v>
                </c:pt>
                <c:pt idx="102">
                  <c:v>1E-13</c:v>
                </c:pt>
                <c:pt idx="103">
                  <c:v>1E-13</c:v>
                </c:pt>
                <c:pt idx="104">
                  <c:v>1E-13</c:v>
                </c:pt>
                <c:pt idx="105">
                  <c:v>1E-13</c:v>
                </c:pt>
                <c:pt idx="106">
                  <c:v>1E-13</c:v>
                </c:pt>
                <c:pt idx="107">
                  <c:v>1E-13</c:v>
                </c:pt>
                <c:pt idx="108">
                  <c:v>1E-13</c:v>
                </c:pt>
                <c:pt idx="109">
                  <c:v>1E-13</c:v>
                </c:pt>
                <c:pt idx="110">
                  <c:v>1E-13</c:v>
                </c:pt>
                <c:pt idx="111">
                  <c:v>1E-13</c:v>
                </c:pt>
                <c:pt idx="112">
                  <c:v>1E-13</c:v>
                </c:pt>
                <c:pt idx="113">
                  <c:v>1E-13</c:v>
                </c:pt>
                <c:pt idx="114">
                  <c:v>1E-13</c:v>
                </c:pt>
                <c:pt idx="115">
                  <c:v>1E-13</c:v>
                </c:pt>
                <c:pt idx="116">
                  <c:v>1E-13</c:v>
                </c:pt>
                <c:pt idx="117">
                  <c:v>1E-13</c:v>
                </c:pt>
                <c:pt idx="118">
                  <c:v>1E-13</c:v>
                </c:pt>
                <c:pt idx="119">
                  <c:v>1E-13</c:v>
                </c:pt>
                <c:pt idx="120">
                  <c:v>1E-13</c:v>
                </c:pt>
                <c:pt idx="121">
                  <c:v>1E-13</c:v>
                </c:pt>
                <c:pt idx="122">
                  <c:v>1E-13</c:v>
                </c:pt>
                <c:pt idx="123">
                  <c:v>1E-13</c:v>
                </c:pt>
                <c:pt idx="124">
                  <c:v>1E-13</c:v>
                </c:pt>
                <c:pt idx="125">
                  <c:v>1E-13</c:v>
                </c:pt>
                <c:pt idx="126">
                  <c:v>1E-13</c:v>
                </c:pt>
                <c:pt idx="127">
                  <c:v>1E-13</c:v>
                </c:pt>
                <c:pt idx="128">
                  <c:v>1E-13</c:v>
                </c:pt>
                <c:pt idx="129">
                  <c:v>1E-13</c:v>
                </c:pt>
                <c:pt idx="130">
                  <c:v>1E-13</c:v>
                </c:pt>
                <c:pt idx="131">
                  <c:v>1E-13</c:v>
                </c:pt>
                <c:pt idx="132">
                  <c:v>1E-13</c:v>
                </c:pt>
                <c:pt idx="133">
                  <c:v>1E-13</c:v>
                </c:pt>
                <c:pt idx="134">
                  <c:v>1E-13</c:v>
                </c:pt>
                <c:pt idx="135">
                  <c:v>1E-13</c:v>
                </c:pt>
                <c:pt idx="136">
                  <c:v>1E-13</c:v>
                </c:pt>
                <c:pt idx="137">
                  <c:v>1E-13</c:v>
                </c:pt>
                <c:pt idx="138">
                  <c:v>1E-13</c:v>
                </c:pt>
                <c:pt idx="139">
                  <c:v>1E-13</c:v>
                </c:pt>
                <c:pt idx="140">
                  <c:v>1E-13</c:v>
                </c:pt>
                <c:pt idx="141">
                  <c:v>1E-13</c:v>
                </c:pt>
                <c:pt idx="142">
                  <c:v>1E-13</c:v>
                </c:pt>
                <c:pt idx="143">
                  <c:v>1E-13</c:v>
                </c:pt>
                <c:pt idx="144">
                  <c:v>1E-13</c:v>
                </c:pt>
                <c:pt idx="145">
                  <c:v>1E-13</c:v>
                </c:pt>
                <c:pt idx="146">
                  <c:v>1E-13</c:v>
                </c:pt>
                <c:pt idx="147">
                  <c:v>1E-13</c:v>
                </c:pt>
                <c:pt idx="148">
                  <c:v>1E-13</c:v>
                </c:pt>
                <c:pt idx="149">
                  <c:v>1E-13</c:v>
                </c:pt>
                <c:pt idx="150">
                  <c:v>1E-13</c:v>
                </c:pt>
                <c:pt idx="151">
                  <c:v>1E-13</c:v>
                </c:pt>
                <c:pt idx="152">
                  <c:v>1E-13</c:v>
                </c:pt>
                <c:pt idx="153">
                  <c:v>1E-13</c:v>
                </c:pt>
                <c:pt idx="154">
                  <c:v>1E-13</c:v>
                </c:pt>
                <c:pt idx="155">
                  <c:v>1E-13</c:v>
                </c:pt>
                <c:pt idx="156">
                  <c:v>1E-13</c:v>
                </c:pt>
                <c:pt idx="157">
                  <c:v>1E-13</c:v>
                </c:pt>
                <c:pt idx="158">
                  <c:v>1E-13</c:v>
                </c:pt>
                <c:pt idx="159">
                  <c:v>1E-13</c:v>
                </c:pt>
                <c:pt idx="160">
                  <c:v>1E-13</c:v>
                </c:pt>
                <c:pt idx="161">
                  <c:v>1E-13</c:v>
                </c:pt>
                <c:pt idx="162">
                  <c:v>1E-13</c:v>
                </c:pt>
                <c:pt idx="163">
                  <c:v>1E-13</c:v>
                </c:pt>
                <c:pt idx="164">
                  <c:v>1E-13</c:v>
                </c:pt>
                <c:pt idx="165">
                  <c:v>1E-13</c:v>
                </c:pt>
                <c:pt idx="166">
                  <c:v>1E-13</c:v>
                </c:pt>
                <c:pt idx="167">
                  <c:v>1E-13</c:v>
                </c:pt>
                <c:pt idx="168">
                  <c:v>1E-13</c:v>
                </c:pt>
                <c:pt idx="169">
                  <c:v>1E-13</c:v>
                </c:pt>
                <c:pt idx="170">
                  <c:v>1E-13</c:v>
                </c:pt>
                <c:pt idx="171">
                  <c:v>1E-13</c:v>
                </c:pt>
                <c:pt idx="172">
                  <c:v>1E-13</c:v>
                </c:pt>
                <c:pt idx="173">
                  <c:v>1E-13</c:v>
                </c:pt>
                <c:pt idx="174">
                  <c:v>1E-13</c:v>
                </c:pt>
                <c:pt idx="175">
                  <c:v>1E-13</c:v>
                </c:pt>
                <c:pt idx="176">
                  <c:v>1E-13</c:v>
                </c:pt>
                <c:pt idx="177">
                  <c:v>1E-13</c:v>
                </c:pt>
                <c:pt idx="178">
                  <c:v>1E-13</c:v>
                </c:pt>
                <c:pt idx="179">
                  <c:v>1E-13</c:v>
                </c:pt>
                <c:pt idx="180">
                  <c:v>1E-13</c:v>
                </c:pt>
                <c:pt idx="181">
                  <c:v>1E-13</c:v>
                </c:pt>
                <c:pt idx="182">
                  <c:v>1E-13</c:v>
                </c:pt>
                <c:pt idx="183">
                  <c:v>1E-13</c:v>
                </c:pt>
                <c:pt idx="184">
                  <c:v>1E-13</c:v>
                </c:pt>
                <c:pt idx="185">
                  <c:v>1E-13</c:v>
                </c:pt>
                <c:pt idx="186">
                  <c:v>1E-13</c:v>
                </c:pt>
                <c:pt idx="187">
                  <c:v>1E-13</c:v>
                </c:pt>
                <c:pt idx="188">
                  <c:v>1E-13</c:v>
                </c:pt>
                <c:pt idx="189">
                  <c:v>1E-13</c:v>
                </c:pt>
                <c:pt idx="190">
                  <c:v>1E-13</c:v>
                </c:pt>
                <c:pt idx="191">
                  <c:v>1E-13</c:v>
                </c:pt>
                <c:pt idx="192">
                  <c:v>1E-13</c:v>
                </c:pt>
                <c:pt idx="193">
                  <c:v>1E-13</c:v>
                </c:pt>
                <c:pt idx="194">
                  <c:v>1E-13</c:v>
                </c:pt>
                <c:pt idx="195">
                  <c:v>1E-13</c:v>
                </c:pt>
                <c:pt idx="196">
                  <c:v>1E-13</c:v>
                </c:pt>
                <c:pt idx="197">
                  <c:v>1E-13</c:v>
                </c:pt>
                <c:pt idx="198">
                  <c:v>1E-13</c:v>
                </c:pt>
                <c:pt idx="199">
                  <c:v>1E-13</c:v>
                </c:pt>
                <c:pt idx="200">
                  <c:v>1E-13</c:v>
                </c:pt>
                <c:pt idx="201">
                  <c:v>1E-13</c:v>
                </c:pt>
                <c:pt idx="202">
                  <c:v>1E-13</c:v>
                </c:pt>
                <c:pt idx="203">
                  <c:v>1E-13</c:v>
                </c:pt>
                <c:pt idx="204">
                  <c:v>1E-13</c:v>
                </c:pt>
                <c:pt idx="205">
                  <c:v>1E-13</c:v>
                </c:pt>
                <c:pt idx="206">
                  <c:v>1E-13</c:v>
                </c:pt>
                <c:pt idx="207">
                  <c:v>1E-13</c:v>
                </c:pt>
                <c:pt idx="208">
                  <c:v>1E-13</c:v>
                </c:pt>
                <c:pt idx="209">
                  <c:v>1E-13</c:v>
                </c:pt>
                <c:pt idx="210">
                  <c:v>1E-13</c:v>
                </c:pt>
                <c:pt idx="211">
                  <c:v>1E-13</c:v>
                </c:pt>
                <c:pt idx="212">
                  <c:v>1E-13</c:v>
                </c:pt>
                <c:pt idx="213">
                  <c:v>1E-13</c:v>
                </c:pt>
                <c:pt idx="214">
                  <c:v>1E-13</c:v>
                </c:pt>
                <c:pt idx="215">
                  <c:v>1E-13</c:v>
                </c:pt>
                <c:pt idx="216">
                  <c:v>1E-13</c:v>
                </c:pt>
                <c:pt idx="217">
                  <c:v>1E-13</c:v>
                </c:pt>
                <c:pt idx="218">
                  <c:v>1E-13</c:v>
                </c:pt>
                <c:pt idx="219">
                  <c:v>1E-13</c:v>
                </c:pt>
                <c:pt idx="220">
                  <c:v>1E-13</c:v>
                </c:pt>
                <c:pt idx="221">
                  <c:v>1E-13</c:v>
                </c:pt>
                <c:pt idx="222">
                  <c:v>1E-13</c:v>
                </c:pt>
                <c:pt idx="223">
                  <c:v>1E-13</c:v>
                </c:pt>
                <c:pt idx="224">
                  <c:v>1E-13</c:v>
                </c:pt>
                <c:pt idx="225">
                  <c:v>1E-13</c:v>
                </c:pt>
                <c:pt idx="226">
                  <c:v>1E-13</c:v>
                </c:pt>
                <c:pt idx="227">
                  <c:v>1E-13</c:v>
                </c:pt>
                <c:pt idx="228">
                  <c:v>1E-13</c:v>
                </c:pt>
                <c:pt idx="229">
                  <c:v>1E-13</c:v>
                </c:pt>
                <c:pt idx="230">
                  <c:v>1E-13</c:v>
                </c:pt>
                <c:pt idx="231">
                  <c:v>1E-13</c:v>
                </c:pt>
                <c:pt idx="232">
                  <c:v>1E-13</c:v>
                </c:pt>
                <c:pt idx="233">
                  <c:v>1E-13</c:v>
                </c:pt>
                <c:pt idx="234">
                  <c:v>1E-13</c:v>
                </c:pt>
                <c:pt idx="235">
                  <c:v>1E-13</c:v>
                </c:pt>
                <c:pt idx="236">
                  <c:v>1E-13</c:v>
                </c:pt>
                <c:pt idx="237">
                  <c:v>1E-13</c:v>
                </c:pt>
                <c:pt idx="238">
                  <c:v>1E-13</c:v>
                </c:pt>
                <c:pt idx="239">
                  <c:v>1E-13</c:v>
                </c:pt>
                <c:pt idx="240">
                  <c:v>1E-13</c:v>
                </c:pt>
                <c:pt idx="241">
                  <c:v>1E-13</c:v>
                </c:pt>
                <c:pt idx="242">
                  <c:v>1E-13</c:v>
                </c:pt>
                <c:pt idx="243">
                  <c:v>1E-13</c:v>
                </c:pt>
                <c:pt idx="244">
                  <c:v>1E-13</c:v>
                </c:pt>
                <c:pt idx="245">
                  <c:v>1E-13</c:v>
                </c:pt>
                <c:pt idx="246">
                  <c:v>1E-13</c:v>
                </c:pt>
                <c:pt idx="247">
                  <c:v>1E-13</c:v>
                </c:pt>
                <c:pt idx="248">
                  <c:v>1E-13</c:v>
                </c:pt>
                <c:pt idx="249">
                  <c:v>1E-13</c:v>
                </c:pt>
                <c:pt idx="250">
                  <c:v>1E-13</c:v>
                </c:pt>
                <c:pt idx="251">
                  <c:v>1E-13</c:v>
                </c:pt>
                <c:pt idx="252">
                  <c:v>1E-13</c:v>
                </c:pt>
                <c:pt idx="253">
                  <c:v>1E-13</c:v>
                </c:pt>
                <c:pt idx="254">
                  <c:v>1E-13</c:v>
                </c:pt>
                <c:pt idx="255">
                  <c:v>1E-13</c:v>
                </c:pt>
                <c:pt idx="256">
                  <c:v>1E-13</c:v>
                </c:pt>
                <c:pt idx="257">
                  <c:v>1E-13</c:v>
                </c:pt>
                <c:pt idx="258">
                  <c:v>1E-13</c:v>
                </c:pt>
                <c:pt idx="259">
                  <c:v>1E-13</c:v>
                </c:pt>
                <c:pt idx="260">
                  <c:v>1E-13</c:v>
                </c:pt>
                <c:pt idx="261">
                  <c:v>1E-13</c:v>
                </c:pt>
                <c:pt idx="262">
                  <c:v>1E-13</c:v>
                </c:pt>
                <c:pt idx="263">
                  <c:v>1E-13</c:v>
                </c:pt>
                <c:pt idx="264">
                  <c:v>1E-13</c:v>
                </c:pt>
                <c:pt idx="265">
                  <c:v>1E-13</c:v>
                </c:pt>
                <c:pt idx="266">
                  <c:v>1E-13</c:v>
                </c:pt>
                <c:pt idx="267">
                  <c:v>1E-13</c:v>
                </c:pt>
                <c:pt idx="268">
                  <c:v>1E-13</c:v>
                </c:pt>
                <c:pt idx="269">
                  <c:v>1E-13</c:v>
                </c:pt>
                <c:pt idx="270">
                  <c:v>1E-13</c:v>
                </c:pt>
                <c:pt idx="271">
                  <c:v>1E-13</c:v>
                </c:pt>
                <c:pt idx="272">
                  <c:v>1E-13</c:v>
                </c:pt>
                <c:pt idx="273">
                  <c:v>1E-13</c:v>
                </c:pt>
                <c:pt idx="274">
                  <c:v>1E-13</c:v>
                </c:pt>
                <c:pt idx="275">
                  <c:v>1E-13</c:v>
                </c:pt>
                <c:pt idx="276">
                  <c:v>1E-13</c:v>
                </c:pt>
                <c:pt idx="277">
                  <c:v>1E-13</c:v>
                </c:pt>
                <c:pt idx="278">
                  <c:v>1E-13</c:v>
                </c:pt>
                <c:pt idx="279">
                  <c:v>1E-13</c:v>
                </c:pt>
                <c:pt idx="280">
                  <c:v>1E-13</c:v>
                </c:pt>
                <c:pt idx="281">
                  <c:v>1E-13</c:v>
                </c:pt>
                <c:pt idx="282">
                  <c:v>1E-13</c:v>
                </c:pt>
                <c:pt idx="283">
                  <c:v>1E-13</c:v>
                </c:pt>
                <c:pt idx="284">
                  <c:v>1E-13</c:v>
                </c:pt>
                <c:pt idx="285">
                  <c:v>1E-13</c:v>
                </c:pt>
                <c:pt idx="286">
                  <c:v>1E-13</c:v>
                </c:pt>
                <c:pt idx="287">
                  <c:v>1E-13</c:v>
                </c:pt>
                <c:pt idx="288">
                  <c:v>1E-13</c:v>
                </c:pt>
                <c:pt idx="289">
                  <c:v>1E-13</c:v>
                </c:pt>
                <c:pt idx="290">
                  <c:v>1E-13</c:v>
                </c:pt>
                <c:pt idx="291">
                  <c:v>1E-13</c:v>
                </c:pt>
                <c:pt idx="292">
                  <c:v>1E-13</c:v>
                </c:pt>
                <c:pt idx="293">
                  <c:v>1E-13</c:v>
                </c:pt>
                <c:pt idx="294">
                  <c:v>1E-13</c:v>
                </c:pt>
                <c:pt idx="295">
                  <c:v>1E-13</c:v>
                </c:pt>
                <c:pt idx="296">
                  <c:v>1E-13</c:v>
                </c:pt>
                <c:pt idx="297">
                  <c:v>1E-13</c:v>
                </c:pt>
                <c:pt idx="298">
                  <c:v>1E-13</c:v>
                </c:pt>
                <c:pt idx="299">
                  <c:v>1E-13</c:v>
                </c:pt>
                <c:pt idx="300">
                  <c:v>1E-13</c:v>
                </c:pt>
                <c:pt idx="301">
                  <c:v>1E-13</c:v>
                </c:pt>
                <c:pt idx="302">
                  <c:v>1E-13</c:v>
                </c:pt>
                <c:pt idx="303">
                  <c:v>1E-13</c:v>
                </c:pt>
                <c:pt idx="304">
                  <c:v>1E-13</c:v>
                </c:pt>
                <c:pt idx="305">
                  <c:v>1E-13</c:v>
                </c:pt>
                <c:pt idx="306">
                  <c:v>1E-13</c:v>
                </c:pt>
                <c:pt idx="307">
                  <c:v>1E-13</c:v>
                </c:pt>
                <c:pt idx="308">
                  <c:v>1E-13</c:v>
                </c:pt>
                <c:pt idx="309">
                  <c:v>1E-13</c:v>
                </c:pt>
                <c:pt idx="310">
                  <c:v>1E-13</c:v>
                </c:pt>
                <c:pt idx="311">
                  <c:v>1E-13</c:v>
                </c:pt>
                <c:pt idx="312">
                  <c:v>1E-13</c:v>
                </c:pt>
                <c:pt idx="313">
                  <c:v>1E-13</c:v>
                </c:pt>
                <c:pt idx="314">
                  <c:v>1E-13</c:v>
                </c:pt>
                <c:pt idx="315">
                  <c:v>1E-13</c:v>
                </c:pt>
                <c:pt idx="316">
                  <c:v>1E-13</c:v>
                </c:pt>
                <c:pt idx="317">
                  <c:v>1E-13</c:v>
                </c:pt>
                <c:pt idx="318">
                  <c:v>1E-13</c:v>
                </c:pt>
                <c:pt idx="319">
                  <c:v>1E-13</c:v>
                </c:pt>
                <c:pt idx="320">
                  <c:v>1E-13</c:v>
                </c:pt>
                <c:pt idx="321">
                  <c:v>1E-13</c:v>
                </c:pt>
                <c:pt idx="322">
                  <c:v>1E-13</c:v>
                </c:pt>
                <c:pt idx="323">
                  <c:v>1E-13</c:v>
                </c:pt>
                <c:pt idx="324">
                  <c:v>1E-13</c:v>
                </c:pt>
                <c:pt idx="325">
                  <c:v>1E-13</c:v>
                </c:pt>
                <c:pt idx="326">
                  <c:v>1E-13</c:v>
                </c:pt>
                <c:pt idx="327">
                  <c:v>1E-13</c:v>
                </c:pt>
                <c:pt idx="328">
                  <c:v>1E-13</c:v>
                </c:pt>
                <c:pt idx="329">
                  <c:v>1E-13</c:v>
                </c:pt>
                <c:pt idx="330">
                  <c:v>1E-13</c:v>
                </c:pt>
                <c:pt idx="331">
                  <c:v>1E-13</c:v>
                </c:pt>
                <c:pt idx="332">
                  <c:v>1E-13</c:v>
                </c:pt>
                <c:pt idx="333">
                  <c:v>1E-13</c:v>
                </c:pt>
                <c:pt idx="334">
                  <c:v>1E-13</c:v>
                </c:pt>
                <c:pt idx="335">
                  <c:v>1E-13</c:v>
                </c:pt>
                <c:pt idx="336">
                  <c:v>1E-13</c:v>
                </c:pt>
                <c:pt idx="337">
                  <c:v>1E-13</c:v>
                </c:pt>
                <c:pt idx="338">
                  <c:v>1E-13</c:v>
                </c:pt>
                <c:pt idx="339">
                  <c:v>1E-13</c:v>
                </c:pt>
                <c:pt idx="340">
                  <c:v>1E-13</c:v>
                </c:pt>
                <c:pt idx="341">
                  <c:v>1E-13</c:v>
                </c:pt>
                <c:pt idx="342">
                  <c:v>1E-13</c:v>
                </c:pt>
                <c:pt idx="343">
                  <c:v>1E-13</c:v>
                </c:pt>
                <c:pt idx="344">
                  <c:v>1E-13</c:v>
                </c:pt>
                <c:pt idx="345">
                  <c:v>1E-13</c:v>
                </c:pt>
                <c:pt idx="346">
                  <c:v>1E-13</c:v>
                </c:pt>
                <c:pt idx="347">
                  <c:v>1E-13</c:v>
                </c:pt>
                <c:pt idx="348">
                  <c:v>1E-13</c:v>
                </c:pt>
                <c:pt idx="349">
                  <c:v>1E-13</c:v>
                </c:pt>
                <c:pt idx="350">
                  <c:v>1E-13</c:v>
                </c:pt>
                <c:pt idx="351">
                  <c:v>1E-13</c:v>
                </c:pt>
                <c:pt idx="352">
                  <c:v>1E-13</c:v>
                </c:pt>
                <c:pt idx="353">
                  <c:v>1E-13</c:v>
                </c:pt>
                <c:pt idx="354">
                  <c:v>1E-13</c:v>
                </c:pt>
                <c:pt idx="355">
                  <c:v>1E-13</c:v>
                </c:pt>
                <c:pt idx="356">
                  <c:v>1E-13</c:v>
                </c:pt>
                <c:pt idx="357">
                  <c:v>1E-13</c:v>
                </c:pt>
                <c:pt idx="358">
                  <c:v>1E-13</c:v>
                </c:pt>
                <c:pt idx="359">
                  <c:v>1E-13</c:v>
                </c:pt>
                <c:pt idx="360">
                  <c:v>1E-13</c:v>
                </c:pt>
                <c:pt idx="361">
                  <c:v>1E-13</c:v>
                </c:pt>
                <c:pt idx="362">
                  <c:v>1E-13</c:v>
                </c:pt>
                <c:pt idx="363">
                  <c:v>1E-13</c:v>
                </c:pt>
                <c:pt idx="364">
                  <c:v>1E-13</c:v>
                </c:pt>
                <c:pt idx="365">
                  <c:v>1E-13</c:v>
                </c:pt>
                <c:pt idx="366">
                  <c:v>1E-13</c:v>
                </c:pt>
                <c:pt idx="367">
                  <c:v>1E-13</c:v>
                </c:pt>
                <c:pt idx="368">
                  <c:v>1E-13</c:v>
                </c:pt>
                <c:pt idx="369">
                  <c:v>1E-13</c:v>
                </c:pt>
                <c:pt idx="370">
                  <c:v>1E-13</c:v>
                </c:pt>
                <c:pt idx="371">
                  <c:v>1E-13</c:v>
                </c:pt>
                <c:pt idx="372">
                  <c:v>1E-13</c:v>
                </c:pt>
                <c:pt idx="373">
                  <c:v>1E-13</c:v>
                </c:pt>
                <c:pt idx="374">
                  <c:v>1E-13</c:v>
                </c:pt>
                <c:pt idx="375">
                  <c:v>1E-13</c:v>
                </c:pt>
                <c:pt idx="376">
                  <c:v>1E-13</c:v>
                </c:pt>
                <c:pt idx="377">
                  <c:v>1E-13</c:v>
                </c:pt>
                <c:pt idx="378">
                  <c:v>1E-13</c:v>
                </c:pt>
                <c:pt idx="379">
                  <c:v>1E-13</c:v>
                </c:pt>
                <c:pt idx="380">
                  <c:v>1E-13</c:v>
                </c:pt>
                <c:pt idx="381">
                  <c:v>1E-13</c:v>
                </c:pt>
                <c:pt idx="382">
                  <c:v>1E-13</c:v>
                </c:pt>
                <c:pt idx="383">
                  <c:v>1E-13</c:v>
                </c:pt>
                <c:pt idx="384">
                  <c:v>1E-13</c:v>
                </c:pt>
                <c:pt idx="385">
                  <c:v>1E-13</c:v>
                </c:pt>
                <c:pt idx="386">
                  <c:v>1E-13</c:v>
                </c:pt>
                <c:pt idx="387">
                  <c:v>1E-13</c:v>
                </c:pt>
                <c:pt idx="388">
                  <c:v>1E-13</c:v>
                </c:pt>
                <c:pt idx="389">
                  <c:v>1E-13</c:v>
                </c:pt>
                <c:pt idx="390">
                  <c:v>1E-13</c:v>
                </c:pt>
                <c:pt idx="391">
                  <c:v>1E-13</c:v>
                </c:pt>
                <c:pt idx="392">
                  <c:v>1E-13</c:v>
                </c:pt>
                <c:pt idx="393">
                  <c:v>1E-13</c:v>
                </c:pt>
                <c:pt idx="394">
                  <c:v>1E-13</c:v>
                </c:pt>
                <c:pt idx="395">
                  <c:v>1E-13</c:v>
                </c:pt>
                <c:pt idx="396">
                  <c:v>1E-13</c:v>
                </c:pt>
                <c:pt idx="397">
                  <c:v>1E-13</c:v>
                </c:pt>
                <c:pt idx="398">
                  <c:v>1E-13</c:v>
                </c:pt>
                <c:pt idx="399">
                  <c:v>1E-13</c:v>
                </c:pt>
                <c:pt idx="400">
                  <c:v>1E-13</c:v>
                </c:pt>
                <c:pt idx="401">
                  <c:v>1E-13</c:v>
                </c:pt>
                <c:pt idx="402">
                  <c:v>1E-13</c:v>
                </c:pt>
                <c:pt idx="403">
                  <c:v>1E-13</c:v>
                </c:pt>
                <c:pt idx="404">
                  <c:v>1E-13</c:v>
                </c:pt>
                <c:pt idx="405">
                  <c:v>1E-13</c:v>
                </c:pt>
                <c:pt idx="406">
                  <c:v>1E-13</c:v>
                </c:pt>
                <c:pt idx="407">
                  <c:v>1E-13</c:v>
                </c:pt>
                <c:pt idx="408">
                  <c:v>1E-13</c:v>
                </c:pt>
                <c:pt idx="409">
                  <c:v>1E-13</c:v>
                </c:pt>
                <c:pt idx="410">
                  <c:v>1E-13</c:v>
                </c:pt>
                <c:pt idx="411">
                  <c:v>1E-13</c:v>
                </c:pt>
                <c:pt idx="412">
                  <c:v>1E-13</c:v>
                </c:pt>
                <c:pt idx="413">
                  <c:v>1E-13</c:v>
                </c:pt>
                <c:pt idx="414">
                  <c:v>1E-13</c:v>
                </c:pt>
                <c:pt idx="415">
                  <c:v>1E-13</c:v>
                </c:pt>
                <c:pt idx="416">
                  <c:v>1E-13</c:v>
                </c:pt>
                <c:pt idx="417">
                  <c:v>1E-13</c:v>
                </c:pt>
                <c:pt idx="418">
                  <c:v>1E-13</c:v>
                </c:pt>
                <c:pt idx="419">
                  <c:v>1E-13</c:v>
                </c:pt>
                <c:pt idx="420">
                  <c:v>1E-13</c:v>
                </c:pt>
                <c:pt idx="421">
                  <c:v>1E-13</c:v>
                </c:pt>
                <c:pt idx="422">
                  <c:v>1E-13</c:v>
                </c:pt>
                <c:pt idx="423">
                  <c:v>1E-13</c:v>
                </c:pt>
                <c:pt idx="424">
                  <c:v>1E-13</c:v>
                </c:pt>
                <c:pt idx="425">
                  <c:v>1E-13</c:v>
                </c:pt>
                <c:pt idx="426">
                  <c:v>1E-13</c:v>
                </c:pt>
                <c:pt idx="427">
                  <c:v>1E-13</c:v>
                </c:pt>
                <c:pt idx="428">
                  <c:v>1E-13</c:v>
                </c:pt>
                <c:pt idx="429">
                  <c:v>1E-13</c:v>
                </c:pt>
                <c:pt idx="430">
                  <c:v>1E-13</c:v>
                </c:pt>
                <c:pt idx="431">
                  <c:v>1E-13</c:v>
                </c:pt>
                <c:pt idx="432">
                  <c:v>1E-13</c:v>
                </c:pt>
                <c:pt idx="433">
                  <c:v>1E-13</c:v>
                </c:pt>
                <c:pt idx="434">
                  <c:v>1E-13</c:v>
                </c:pt>
                <c:pt idx="435">
                  <c:v>1E-13</c:v>
                </c:pt>
                <c:pt idx="436">
                  <c:v>1E-13</c:v>
                </c:pt>
                <c:pt idx="437">
                  <c:v>1E-13</c:v>
                </c:pt>
                <c:pt idx="438">
                  <c:v>1E-13</c:v>
                </c:pt>
                <c:pt idx="439">
                  <c:v>1E-13</c:v>
                </c:pt>
                <c:pt idx="440">
                  <c:v>1E-13</c:v>
                </c:pt>
                <c:pt idx="441">
                  <c:v>1E-13</c:v>
                </c:pt>
                <c:pt idx="442">
                  <c:v>1E-13</c:v>
                </c:pt>
                <c:pt idx="443">
                  <c:v>1E-13</c:v>
                </c:pt>
                <c:pt idx="444">
                  <c:v>1E-13</c:v>
                </c:pt>
                <c:pt idx="445">
                  <c:v>1E-13</c:v>
                </c:pt>
                <c:pt idx="446">
                  <c:v>1E-13</c:v>
                </c:pt>
                <c:pt idx="447">
                  <c:v>1E-13</c:v>
                </c:pt>
                <c:pt idx="448">
                  <c:v>1E-13</c:v>
                </c:pt>
                <c:pt idx="449">
                  <c:v>1E-13</c:v>
                </c:pt>
                <c:pt idx="450">
                  <c:v>1E-13</c:v>
                </c:pt>
                <c:pt idx="451">
                  <c:v>1E-13</c:v>
                </c:pt>
                <c:pt idx="452">
                  <c:v>1E-13</c:v>
                </c:pt>
                <c:pt idx="453">
                  <c:v>1E-13</c:v>
                </c:pt>
                <c:pt idx="454">
                  <c:v>1E-13</c:v>
                </c:pt>
                <c:pt idx="455">
                  <c:v>1E-13</c:v>
                </c:pt>
                <c:pt idx="456">
                  <c:v>1E-13</c:v>
                </c:pt>
                <c:pt idx="457">
                  <c:v>1E-13</c:v>
                </c:pt>
                <c:pt idx="458">
                  <c:v>1E-13</c:v>
                </c:pt>
                <c:pt idx="459">
                  <c:v>1E-13</c:v>
                </c:pt>
                <c:pt idx="460">
                  <c:v>1E-13</c:v>
                </c:pt>
                <c:pt idx="461">
                  <c:v>1E-13</c:v>
                </c:pt>
                <c:pt idx="462">
                  <c:v>1E-13</c:v>
                </c:pt>
                <c:pt idx="463">
                  <c:v>1E-13</c:v>
                </c:pt>
                <c:pt idx="464">
                  <c:v>1E-13</c:v>
                </c:pt>
                <c:pt idx="465">
                  <c:v>1E-13</c:v>
                </c:pt>
                <c:pt idx="466">
                  <c:v>1E-13</c:v>
                </c:pt>
                <c:pt idx="467">
                  <c:v>1E-13</c:v>
                </c:pt>
                <c:pt idx="468">
                  <c:v>1E-13</c:v>
                </c:pt>
                <c:pt idx="469">
                  <c:v>1E-13</c:v>
                </c:pt>
                <c:pt idx="470">
                  <c:v>1E-13</c:v>
                </c:pt>
                <c:pt idx="471">
                  <c:v>1E-13</c:v>
                </c:pt>
                <c:pt idx="472">
                  <c:v>1E-13</c:v>
                </c:pt>
                <c:pt idx="473">
                  <c:v>1E-13</c:v>
                </c:pt>
                <c:pt idx="474">
                  <c:v>1E-13</c:v>
                </c:pt>
                <c:pt idx="475">
                  <c:v>1E-13</c:v>
                </c:pt>
                <c:pt idx="476">
                  <c:v>1E-13</c:v>
                </c:pt>
                <c:pt idx="477">
                  <c:v>1E-13</c:v>
                </c:pt>
                <c:pt idx="478">
                  <c:v>1E-13</c:v>
                </c:pt>
                <c:pt idx="479">
                  <c:v>1E-13</c:v>
                </c:pt>
                <c:pt idx="480">
                  <c:v>1E-13</c:v>
                </c:pt>
                <c:pt idx="481">
                  <c:v>1E-13</c:v>
                </c:pt>
                <c:pt idx="482">
                  <c:v>1E-13</c:v>
                </c:pt>
                <c:pt idx="483">
                  <c:v>1E-13</c:v>
                </c:pt>
                <c:pt idx="484">
                  <c:v>1E-13</c:v>
                </c:pt>
                <c:pt idx="485">
                  <c:v>1E-13</c:v>
                </c:pt>
                <c:pt idx="486">
                  <c:v>1E-13</c:v>
                </c:pt>
                <c:pt idx="487">
                  <c:v>1E-13</c:v>
                </c:pt>
                <c:pt idx="488">
                  <c:v>1E-13</c:v>
                </c:pt>
                <c:pt idx="489">
                  <c:v>1E-13</c:v>
                </c:pt>
                <c:pt idx="490">
                  <c:v>1E-13</c:v>
                </c:pt>
                <c:pt idx="491">
                  <c:v>1E-13</c:v>
                </c:pt>
                <c:pt idx="492">
                  <c:v>1E-13</c:v>
                </c:pt>
                <c:pt idx="493">
                  <c:v>1E-13</c:v>
                </c:pt>
                <c:pt idx="494">
                  <c:v>1E-13</c:v>
                </c:pt>
                <c:pt idx="495">
                  <c:v>1E-13</c:v>
                </c:pt>
                <c:pt idx="496">
                  <c:v>1E-13</c:v>
                </c:pt>
                <c:pt idx="497">
                  <c:v>1E-13</c:v>
                </c:pt>
                <c:pt idx="498">
                  <c:v>1E-13</c:v>
                </c:pt>
                <c:pt idx="499">
                  <c:v>1E-13</c:v>
                </c:pt>
                <c:pt idx="500">
                  <c:v>1E-13</c:v>
                </c:pt>
                <c:pt idx="501">
                  <c:v>1E-13</c:v>
                </c:pt>
                <c:pt idx="502">
                  <c:v>1E-13</c:v>
                </c:pt>
                <c:pt idx="503">
                  <c:v>1E-13</c:v>
                </c:pt>
                <c:pt idx="504">
                  <c:v>1E-13</c:v>
                </c:pt>
                <c:pt idx="505">
                  <c:v>1E-13</c:v>
                </c:pt>
                <c:pt idx="506">
                  <c:v>1E-13</c:v>
                </c:pt>
                <c:pt idx="507">
                  <c:v>1E-13</c:v>
                </c:pt>
                <c:pt idx="508">
                  <c:v>1E-13</c:v>
                </c:pt>
                <c:pt idx="509">
                  <c:v>1E-13</c:v>
                </c:pt>
                <c:pt idx="510">
                  <c:v>1E-13</c:v>
                </c:pt>
                <c:pt idx="511">
                  <c:v>1E-13</c:v>
                </c:pt>
                <c:pt idx="512">
                  <c:v>1E-13</c:v>
                </c:pt>
                <c:pt idx="513">
                  <c:v>1E-13</c:v>
                </c:pt>
                <c:pt idx="514">
                  <c:v>1E-13</c:v>
                </c:pt>
                <c:pt idx="515">
                  <c:v>1E-13</c:v>
                </c:pt>
                <c:pt idx="516">
                  <c:v>1E-13</c:v>
                </c:pt>
                <c:pt idx="517">
                  <c:v>1E-13</c:v>
                </c:pt>
                <c:pt idx="518">
                  <c:v>1E-13</c:v>
                </c:pt>
                <c:pt idx="519">
                  <c:v>1E-13</c:v>
                </c:pt>
                <c:pt idx="520">
                  <c:v>1E-13</c:v>
                </c:pt>
                <c:pt idx="521">
                  <c:v>1E-13</c:v>
                </c:pt>
                <c:pt idx="522">
                  <c:v>1E-13</c:v>
                </c:pt>
                <c:pt idx="523">
                  <c:v>1E-13</c:v>
                </c:pt>
                <c:pt idx="524">
                  <c:v>1E-13</c:v>
                </c:pt>
                <c:pt idx="525">
                  <c:v>1E-13</c:v>
                </c:pt>
                <c:pt idx="526">
                  <c:v>1E-13</c:v>
                </c:pt>
                <c:pt idx="527">
                  <c:v>1E-13</c:v>
                </c:pt>
                <c:pt idx="528">
                  <c:v>1E-13</c:v>
                </c:pt>
                <c:pt idx="529">
                  <c:v>1E-13</c:v>
                </c:pt>
                <c:pt idx="530">
                  <c:v>1E-13</c:v>
                </c:pt>
                <c:pt idx="531">
                  <c:v>1E-13</c:v>
                </c:pt>
                <c:pt idx="532">
                  <c:v>1E-13</c:v>
                </c:pt>
                <c:pt idx="533">
                  <c:v>1E-13</c:v>
                </c:pt>
                <c:pt idx="534">
                  <c:v>1E-13</c:v>
                </c:pt>
                <c:pt idx="535">
                  <c:v>1E-13</c:v>
                </c:pt>
                <c:pt idx="536">
                  <c:v>1E-13</c:v>
                </c:pt>
                <c:pt idx="537">
                  <c:v>1E-13</c:v>
                </c:pt>
                <c:pt idx="538">
                  <c:v>1E-13</c:v>
                </c:pt>
                <c:pt idx="539">
                  <c:v>1E-13</c:v>
                </c:pt>
                <c:pt idx="540">
                  <c:v>1E-13</c:v>
                </c:pt>
                <c:pt idx="541">
                  <c:v>1E-13</c:v>
                </c:pt>
                <c:pt idx="542">
                  <c:v>1E-13</c:v>
                </c:pt>
                <c:pt idx="543">
                  <c:v>1E-13</c:v>
                </c:pt>
                <c:pt idx="544">
                  <c:v>1E-13</c:v>
                </c:pt>
                <c:pt idx="545">
                  <c:v>1E-13</c:v>
                </c:pt>
                <c:pt idx="546">
                  <c:v>1E-13</c:v>
                </c:pt>
                <c:pt idx="547">
                  <c:v>1E-13</c:v>
                </c:pt>
                <c:pt idx="548">
                  <c:v>1E-13</c:v>
                </c:pt>
                <c:pt idx="549">
                  <c:v>1E-13</c:v>
                </c:pt>
                <c:pt idx="550">
                  <c:v>1E-13</c:v>
                </c:pt>
                <c:pt idx="551">
                  <c:v>1E-13</c:v>
                </c:pt>
                <c:pt idx="552">
                  <c:v>1E-13</c:v>
                </c:pt>
                <c:pt idx="553">
                  <c:v>1E-13</c:v>
                </c:pt>
                <c:pt idx="554">
                  <c:v>1E-13</c:v>
                </c:pt>
                <c:pt idx="555">
                  <c:v>1E-13</c:v>
                </c:pt>
                <c:pt idx="556">
                  <c:v>1E-13</c:v>
                </c:pt>
                <c:pt idx="557">
                  <c:v>1E-13</c:v>
                </c:pt>
                <c:pt idx="558">
                  <c:v>1E-13</c:v>
                </c:pt>
                <c:pt idx="559">
                  <c:v>1E-13</c:v>
                </c:pt>
                <c:pt idx="560">
                  <c:v>1E-13</c:v>
                </c:pt>
                <c:pt idx="561">
                  <c:v>1E-13</c:v>
                </c:pt>
                <c:pt idx="562">
                  <c:v>1E-13</c:v>
                </c:pt>
                <c:pt idx="563">
                  <c:v>1E-13</c:v>
                </c:pt>
                <c:pt idx="564">
                  <c:v>1E-13</c:v>
                </c:pt>
                <c:pt idx="565">
                  <c:v>1E-13</c:v>
                </c:pt>
                <c:pt idx="566">
                  <c:v>1E-13</c:v>
                </c:pt>
                <c:pt idx="567">
                  <c:v>1E-13</c:v>
                </c:pt>
                <c:pt idx="568">
                  <c:v>1E-13</c:v>
                </c:pt>
                <c:pt idx="569">
                  <c:v>1E-13</c:v>
                </c:pt>
                <c:pt idx="570">
                  <c:v>1E-13</c:v>
                </c:pt>
                <c:pt idx="571">
                  <c:v>1E-13</c:v>
                </c:pt>
                <c:pt idx="572">
                  <c:v>1E-13</c:v>
                </c:pt>
                <c:pt idx="573">
                  <c:v>1E-13</c:v>
                </c:pt>
                <c:pt idx="574">
                  <c:v>1E-13</c:v>
                </c:pt>
                <c:pt idx="575">
                  <c:v>1E-13</c:v>
                </c:pt>
                <c:pt idx="576">
                  <c:v>1E-13</c:v>
                </c:pt>
                <c:pt idx="577">
                  <c:v>1E-13</c:v>
                </c:pt>
                <c:pt idx="578">
                  <c:v>1E-13</c:v>
                </c:pt>
                <c:pt idx="579">
                  <c:v>1E-13</c:v>
                </c:pt>
                <c:pt idx="580">
                  <c:v>1E-13</c:v>
                </c:pt>
                <c:pt idx="581">
                  <c:v>1E-13</c:v>
                </c:pt>
                <c:pt idx="582">
                  <c:v>1E-13</c:v>
                </c:pt>
                <c:pt idx="583">
                  <c:v>1E-13</c:v>
                </c:pt>
                <c:pt idx="584">
                  <c:v>1E-13</c:v>
                </c:pt>
                <c:pt idx="585">
                  <c:v>1E-13</c:v>
                </c:pt>
                <c:pt idx="586">
                  <c:v>1E-13</c:v>
                </c:pt>
                <c:pt idx="587">
                  <c:v>1E-13</c:v>
                </c:pt>
                <c:pt idx="588">
                  <c:v>1E-13</c:v>
                </c:pt>
                <c:pt idx="589">
                  <c:v>1E-13</c:v>
                </c:pt>
                <c:pt idx="590">
                  <c:v>1E-13</c:v>
                </c:pt>
                <c:pt idx="591">
                  <c:v>1E-13</c:v>
                </c:pt>
                <c:pt idx="592">
                  <c:v>1E-13</c:v>
                </c:pt>
                <c:pt idx="593">
                  <c:v>1E-13</c:v>
                </c:pt>
                <c:pt idx="594">
                  <c:v>1E-13</c:v>
                </c:pt>
                <c:pt idx="595">
                  <c:v>1E-13</c:v>
                </c:pt>
                <c:pt idx="596">
                  <c:v>1E-13</c:v>
                </c:pt>
                <c:pt idx="597">
                  <c:v>1E-13</c:v>
                </c:pt>
                <c:pt idx="598">
                  <c:v>1E-13</c:v>
                </c:pt>
                <c:pt idx="599">
                  <c:v>1E-13</c:v>
                </c:pt>
                <c:pt idx="600">
                  <c:v>1E-13</c:v>
                </c:pt>
                <c:pt idx="601">
                  <c:v>1E-13</c:v>
                </c:pt>
                <c:pt idx="602">
                  <c:v>1E-13</c:v>
                </c:pt>
                <c:pt idx="603">
                  <c:v>1E-13</c:v>
                </c:pt>
                <c:pt idx="604">
                  <c:v>1E-13</c:v>
                </c:pt>
                <c:pt idx="605">
                  <c:v>1E-13</c:v>
                </c:pt>
                <c:pt idx="606">
                  <c:v>1E-13</c:v>
                </c:pt>
                <c:pt idx="607">
                  <c:v>1E-13</c:v>
                </c:pt>
                <c:pt idx="608">
                  <c:v>1E-13</c:v>
                </c:pt>
                <c:pt idx="609">
                  <c:v>1E-13</c:v>
                </c:pt>
                <c:pt idx="610">
                  <c:v>1E-13</c:v>
                </c:pt>
                <c:pt idx="611">
                  <c:v>1E-13</c:v>
                </c:pt>
                <c:pt idx="612">
                  <c:v>1E-13</c:v>
                </c:pt>
                <c:pt idx="613">
                  <c:v>1E-13</c:v>
                </c:pt>
                <c:pt idx="614">
                  <c:v>1E-13</c:v>
                </c:pt>
                <c:pt idx="615">
                  <c:v>1E-13</c:v>
                </c:pt>
                <c:pt idx="616">
                  <c:v>1E-13</c:v>
                </c:pt>
                <c:pt idx="617">
                  <c:v>1E-13</c:v>
                </c:pt>
                <c:pt idx="618">
                  <c:v>1E-13</c:v>
                </c:pt>
                <c:pt idx="619">
                  <c:v>1E-13</c:v>
                </c:pt>
                <c:pt idx="620">
                  <c:v>1E-13</c:v>
                </c:pt>
                <c:pt idx="621">
                  <c:v>1E-13</c:v>
                </c:pt>
                <c:pt idx="622">
                  <c:v>1E-13</c:v>
                </c:pt>
                <c:pt idx="623">
                  <c:v>1E-13</c:v>
                </c:pt>
                <c:pt idx="624">
                  <c:v>1E-13</c:v>
                </c:pt>
                <c:pt idx="625">
                  <c:v>1E-13</c:v>
                </c:pt>
                <c:pt idx="626">
                  <c:v>1E-13</c:v>
                </c:pt>
                <c:pt idx="627">
                  <c:v>1E-13</c:v>
                </c:pt>
                <c:pt idx="628">
                  <c:v>1E-13</c:v>
                </c:pt>
                <c:pt idx="629">
                  <c:v>1E-13</c:v>
                </c:pt>
                <c:pt idx="630">
                  <c:v>1E-13</c:v>
                </c:pt>
                <c:pt idx="631">
                  <c:v>1E-13</c:v>
                </c:pt>
                <c:pt idx="632">
                  <c:v>1E-13</c:v>
                </c:pt>
                <c:pt idx="633">
                  <c:v>1E-13</c:v>
                </c:pt>
                <c:pt idx="634">
                  <c:v>1E-13</c:v>
                </c:pt>
                <c:pt idx="635">
                  <c:v>1E-13</c:v>
                </c:pt>
                <c:pt idx="636">
                  <c:v>1E-13</c:v>
                </c:pt>
                <c:pt idx="637">
                  <c:v>1E-13</c:v>
                </c:pt>
                <c:pt idx="638">
                  <c:v>1E-13</c:v>
                </c:pt>
                <c:pt idx="639">
                  <c:v>1E-13</c:v>
                </c:pt>
                <c:pt idx="640">
                  <c:v>1E-13</c:v>
                </c:pt>
                <c:pt idx="641">
                  <c:v>1E-13</c:v>
                </c:pt>
                <c:pt idx="642">
                  <c:v>1E-13</c:v>
                </c:pt>
                <c:pt idx="643">
                  <c:v>1E-13</c:v>
                </c:pt>
                <c:pt idx="644">
                  <c:v>1E-13</c:v>
                </c:pt>
                <c:pt idx="645">
                  <c:v>1E-13</c:v>
                </c:pt>
                <c:pt idx="646">
                  <c:v>1E-13</c:v>
                </c:pt>
                <c:pt idx="647">
                  <c:v>1E-13</c:v>
                </c:pt>
                <c:pt idx="648">
                  <c:v>1E-13</c:v>
                </c:pt>
                <c:pt idx="649">
                  <c:v>1E-13</c:v>
                </c:pt>
                <c:pt idx="650">
                  <c:v>1E-13</c:v>
                </c:pt>
                <c:pt idx="651">
                  <c:v>1E-13</c:v>
                </c:pt>
                <c:pt idx="652">
                  <c:v>1E-13</c:v>
                </c:pt>
                <c:pt idx="653">
                  <c:v>1E-13</c:v>
                </c:pt>
                <c:pt idx="654">
                  <c:v>1E-13</c:v>
                </c:pt>
                <c:pt idx="655">
                  <c:v>1E-13</c:v>
                </c:pt>
                <c:pt idx="656">
                  <c:v>1E-13</c:v>
                </c:pt>
                <c:pt idx="657">
                  <c:v>1E-13</c:v>
                </c:pt>
                <c:pt idx="658">
                  <c:v>1E-13</c:v>
                </c:pt>
                <c:pt idx="659">
                  <c:v>1E-13</c:v>
                </c:pt>
                <c:pt idx="660">
                  <c:v>1E-13</c:v>
                </c:pt>
                <c:pt idx="661">
                  <c:v>1E-13</c:v>
                </c:pt>
                <c:pt idx="662">
                  <c:v>1E-13</c:v>
                </c:pt>
                <c:pt idx="663">
                  <c:v>1E-13</c:v>
                </c:pt>
                <c:pt idx="664">
                  <c:v>1E-13</c:v>
                </c:pt>
                <c:pt idx="665">
                  <c:v>1E-13</c:v>
                </c:pt>
                <c:pt idx="666">
                  <c:v>1E-13</c:v>
                </c:pt>
                <c:pt idx="667">
                  <c:v>1E-13</c:v>
                </c:pt>
                <c:pt idx="668">
                  <c:v>1E-13</c:v>
                </c:pt>
                <c:pt idx="669">
                  <c:v>1E-13</c:v>
                </c:pt>
                <c:pt idx="670">
                  <c:v>1E-13</c:v>
                </c:pt>
                <c:pt idx="671">
                  <c:v>1E-13</c:v>
                </c:pt>
                <c:pt idx="672">
                  <c:v>1E-13</c:v>
                </c:pt>
                <c:pt idx="673">
                  <c:v>1E-13</c:v>
                </c:pt>
                <c:pt idx="674">
                  <c:v>1E-13</c:v>
                </c:pt>
                <c:pt idx="675">
                  <c:v>1.1666647140271426E-13</c:v>
                </c:pt>
                <c:pt idx="676">
                  <c:v>1.4944368946693647E-13</c:v>
                </c:pt>
                <c:pt idx="677">
                  <c:v>1.914280588166349E-13</c:v>
                </c:pt>
                <c:pt idx="678">
                  <c:v>2.4520543336715869E-13</c:v>
                </c:pt>
                <c:pt idx="679">
                  <c:v>3.1411338363884121E-13</c:v>
                </c:pt>
                <c:pt idx="680">
                  <c:v>4.023591834457222E-13</c:v>
                </c:pt>
                <c:pt idx="681">
                  <c:v>5.1540693735242851E-13</c:v>
                </c:pt>
                <c:pt idx="682">
                  <c:v>6.6020903475218236E-13</c:v>
                </c:pt>
                <c:pt idx="683">
                  <c:v>8.4569863712857151E-13</c:v>
                </c:pt>
                <c:pt idx="684">
                  <c:v>1.0833173886983333E-12</c:v>
                </c:pt>
                <c:pt idx="685">
                  <c:v>1.3876900721723014E-12</c:v>
                </c:pt>
                <c:pt idx="686">
                  <c:v>1.7775781809365078E-12</c:v>
                </c:pt>
                <c:pt idx="687">
                  <c:v>2.2769324503136504E-12</c:v>
                </c:pt>
                <c:pt idx="688">
                  <c:v>2.9167255983517462E-12</c:v>
                </c:pt>
                <c:pt idx="689">
                  <c:v>3.7363149043023007E-12</c:v>
                </c:pt>
                <c:pt idx="690">
                  <c:v>4.7861180993939685E-12</c:v>
                </c:pt>
                <c:pt idx="691">
                  <c:v>6.1309229293340471E-12</c:v>
                </c:pt>
                <c:pt idx="692">
                  <c:v>7.8535803723587303E-12</c:v>
                </c:pt>
                <c:pt idx="693">
                  <c:v>1.0060207846386905E-11</c:v>
                </c:pt>
                <c:pt idx="694">
                  <c:v>1.2887005398753969E-11</c:v>
                </c:pt>
                <c:pt idx="695">
                  <c:v>1.6508064008246823E-11</c:v>
                </c:pt>
                <c:pt idx="696">
                  <c:v>2.1146005722837297E-11</c:v>
                </c:pt>
                <c:pt idx="697">
                  <c:v>2.7088725433538886E-11</c:v>
                </c:pt>
                <c:pt idx="698">
                  <c:v>3.4699817266733331E-11</c:v>
                </c:pt>
                <c:pt idx="699">
                  <c:v>4.4450525837225395E-11</c:v>
                </c:pt>
                <c:pt idx="700">
                  <c:v>4.4450525837225395E-11</c:v>
                </c:pt>
                <c:pt idx="701">
                  <c:v>4.5016889097680948E-11</c:v>
                </c:pt>
                <c:pt idx="702">
                  <c:v>4.5585135722837301E-11</c:v>
                </c:pt>
                <c:pt idx="703">
                  <c:v>4.6152045954297614E-11</c:v>
                </c:pt>
                <c:pt idx="704">
                  <c:v>4.671913656981269E-11</c:v>
                </c:pt>
                <c:pt idx="705">
                  <c:v>4.7288232745678564E-11</c:v>
                </c:pt>
                <c:pt idx="706">
                  <c:v>4.7855934339443648E-11</c:v>
                </c:pt>
                <c:pt idx="707">
                  <c:v>4.8423880324508735E-11</c:v>
                </c:pt>
                <c:pt idx="708">
                  <c:v>4.8993890058329365E-11</c:v>
                </c:pt>
                <c:pt idx="709">
                  <c:v>4.9562505210049204E-11</c:v>
                </c:pt>
                <c:pt idx="710">
                  <c:v>5.0131370571909517E-11</c:v>
                </c:pt>
                <c:pt idx="711">
                  <c:v>5.0702247312961111E-11</c:v>
                </c:pt>
                <c:pt idx="712">
                  <c:v>5.1271671283507149E-11</c:v>
                </c:pt>
                <c:pt idx="713">
                  <c:v>5.1841525848248405E-11</c:v>
                </c:pt>
                <c:pt idx="714">
                  <c:v>5.2413327784935721E-11</c:v>
                </c:pt>
                <c:pt idx="715">
                  <c:v>5.2983746777203173E-11</c:v>
                </c:pt>
                <c:pt idx="716">
                  <c:v>5.3554474168015869E-11</c:v>
                </c:pt>
                <c:pt idx="717">
                  <c:v>5.4127276945265081E-11</c:v>
                </c:pt>
                <c:pt idx="718">
                  <c:v>5.469863858968967E-11</c:v>
                </c:pt>
                <c:pt idx="719">
                  <c:v>5.5270378458745229E-11</c:v>
                </c:pt>
                <c:pt idx="720">
                  <c:v>5.5844129706992055E-11</c:v>
                </c:pt>
                <c:pt idx="721">
                  <c:v>5.6416556199223807E-11</c:v>
                </c:pt>
                <c:pt idx="722">
                  <c:v>5.6989308546522208E-11</c:v>
                </c:pt>
                <c:pt idx="723">
                  <c:v>5.7562439118451577E-11</c:v>
                </c:pt>
                <c:pt idx="724">
                  <c:v>5.8137586888412685E-11</c:v>
                </c:pt>
                <c:pt idx="725">
                  <c:v>5.8711363351634907E-11</c:v>
                </c:pt>
                <c:pt idx="726">
                  <c:v>5.9285582046733319E-11</c:v>
                </c:pt>
                <c:pt idx="727">
                  <c:v>5.9860126596898411E-11</c:v>
                </c:pt>
                <c:pt idx="728">
                  <c:v>6.0436752352340463E-11</c:v>
                </c:pt>
                <c:pt idx="729">
                  <c:v>6.1012064989448395E-11</c:v>
                </c:pt>
                <c:pt idx="730">
                  <c:v>6.1587767488868241E-11</c:v>
                </c:pt>
                <c:pt idx="731">
                  <c:v>6.216380166219525E-11</c:v>
                </c:pt>
                <c:pt idx="732">
                  <c:v>6.2741975229203971E-11</c:v>
                </c:pt>
                <c:pt idx="733">
                  <c:v>6.3318794945995229E-11</c:v>
                </c:pt>
                <c:pt idx="734">
                  <c:v>6.3896056894662684E-11</c:v>
                </c:pt>
                <c:pt idx="735">
                  <c:v>6.4473778531727784E-11</c:v>
                </c:pt>
                <c:pt idx="736">
                  <c:v>6.5051837661540453E-11</c:v>
                </c:pt>
                <c:pt idx="737">
                  <c:v>6.5631983815470628E-11</c:v>
                </c:pt>
                <c:pt idx="738">
                  <c:v>6.6210869220630939E-11</c:v>
                </c:pt>
                <c:pt idx="739">
                  <c:v>6.6790231770710291E-11</c:v>
                </c:pt>
                <c:pt idx="740">
                  <c:v>6.7370059828027772E-11</c:v>
                </c:pt>
                <c:pt idx="741">
                  <c:v>6.7950237015773801E-11</c:v>
                </c:pt>
                <c:pt idx="742">
                  <c:v>6.8530879710757932E-11</c:v>
                </c:pt>
                <c:pt idx="743">
                  <c:v>6.9113685074785705E-11</c:v>
                </c:pt>
                <c:pt idx="744">
                  <c:v>6.9695258784246028E-11</c:v>
                </c:pt>
                <c:pt idx="745">
                  <c:v>7.0277356189349191E-11</c:v>
                </c:pt>
                <c:pt idx="746">
                  <c:v>7.0859802724880954E-11</c:v>
                </c:pt>
                <c:pt idx="747">
                  <c:v>7.1442772956055544E-11</c:v>
                </c:pt>
                <c:pt idx="748">
                  <c:v>7.202620869446825E-11</c:v>
                </c:pt>
                <c:pt idx="749">
                  <c:v>7.2610226316928574E-11</c:v>
                </c:pt>
                <c:pt idx="750">
                  <c:v>7.2610226316928574E-11</c:v>
                </c:pt>
                <c:pt idx="751">
                  <c:v>7.3029027662134912E-11</c:v>
                </c:pt>
                <c:pt idx="752">
                  <c:v>7.3424543947369047E-11</c:v>
                </c:pt>
                <c:pt idx="753">
                  <c:v>7.3796775172630939E-11</c:v>
                </c:pt>
                <c:pt idx="754">
                  <c:v>7.4143965987710323E-11</c:v>
                </c:pt>
                <c:pt idx="755">
                  <c:v>7.4467929931222216E-11</c:v>
                </c:pt>
                <c:pt idx="756">
                  <c:v>7.4768608814761906E-11</c:v>
                </c:pt>
                <c:pt idx="757">
                  <c:v>7.5045886261519825E-11</c:v>
                </c:pt>
                <c:pt idx="758">
                  <c:v>7.5299995025115069E-11</c:v>
                </c:pt>
                <c:pt idx="759">
                  <c:v>7.5530644163523817E-11</c:v>
                </c:pt>
                <c:pt idx="760">
                  <c:v>7.5736369268559507E-11</c:v>
                </c:pt>
                <c:pt idx="761">
                  <c:v>7.5918809313623008E-11</c:v>
                </c:pt>
                <c:pt idx="762">
                  <c:v>7.6077964298714291E-11</c:v>
                </c:pt>
                <c:pt idx="763">
                  <c:v>7.6213776035428569E-11</c:v>
                </c:pt>
                <c:pt idx="764">
                  <c:v>7.6326244523765865E-11</c:v>
                </c:pt>
                <c:pt idx="765">
                  <c:v>7.6413672601920615E-11</c:v>
                </c:pt>
                <c:pt idx="766">
                  <c:v>7.6479570970313478E-11</c:v>
                </c:pt>
                <c:pt idx="767">
                  <c:v>7.6520487116928559E-11</c:v>
                </c:pt>
                <c:pt idx="768">
                  <c:v>7.6538118203571424E-11</c:v>
                </c:pt>
                <c:pt idx="769">
                  <c:v>7.6530650691626965E-11</c:v>
                </c:pt>
                <c:pt idx="770">
                  <c:v>7.6501653469920632E-11</c:v>
                </c:pt>
                <c:pt idx="771">
                  <c:v>7.6447674026436492E-11</c:v>
                </c:pt>
                <c:pt idx="772">
                  <c:v>7.6372106684785714E-11</c:v>
                </c:pt>
                <c:pt idx="773">
                  <c:v>7.6271440744547624E-11</c:v>
                </c:pt>
                <c:pt idx="774">
                  <c:v>7.6147489744337293E-11</c:v>
                </c:pt>
                <c:pt idx="775">
                  <c:v>7.5998498333944415E-11</c:v>
                </c:pt>
                <c:pt idx="776">
                  <c:v>7.5827977213789689E-11</c:v>
                </c:pt>
                <c:pt idx="777">
                  <c:v>7.5632473871857142E-11</c:v>
                </c:pt>
                <c:pt idx="778">
                  <c:v>7.5415324443353155E-11</c:v>
                </c:pt>
                <c:pt idx="779">
                  <c:v>7.517313460466666E-11</c:v>
                </c:pt>
                <c:pt idx="780">
                  <c:v>7.4905962544202382E-11</c:v>
                </c:pt>
                <c:pt idx="781">
                  <c:v>7.4617318962380944E-11</c:v>
                </c:pt>
                <c:pt idx="782">
                  <c:v>7.430527394377776E-11</c:v>
                </c:pt>
                <c:pt idx="783">
                  <c:v>7.3968246703396821E-11</c:v>
                </c:pt>
                <c:pt idx="784">
                  <c:v>7.3607701649424581E-11</c:v>
                </c:pt>
                <c:pt idx="785">
                  <c:v>7.3224104289099182E-11</c:v>
                </c:pt>
                <c:pt idx="786">
                  <c:v>7.2817105491992064E-11</c:v>
                </c:pt>
                <c:pt idx="787">
                  <c:v>7.238518266151189E-11</c:v>
                </c:pt>
                <c:pt idx="788">
                  <c:v>7.1931671932865091E-11</c:v>
                </c:pt>
                <c:pt idx="789">
                  <c:v>7.1453062605630929E-11</c:v>
                </c:pt>
                <c:pt idx="790">
                  <c:v>7.0951226406829366E-11</c:v>
                </c:pt>
                <c:pt idx="791">
                  <c:v>7.0426163336460313E-11</c:v>
                </c:pt>
                <c:pt idx="792">
                  <c:v>6.9877582452499986E-11</c:v>
                </c:pt>
                <c:pt idx="793">
                  <c:v>6.9305832885376984E-11</c:v>
                </c:pt>
                <c:pt idx="794">
                  <c:v>6.8709217473285703E-11</c:v>
                </c:pt>
                <c:pt idx="795">
                  <c:v>6.8089142436007925E-11</c:v>
                </c:pt>
                <c:pt idx="796">
                  <c:v>6.7445956903972224E-11</c:v>
                </c:pt>
                <c:pt idx="797">
                  <c:v>6.6779137181535707E-11</c:v>
                </c:pt>
                <c:pt idx="798">
                  <c:v>6.6089381529555548E-11</c:v>
                </c:pt>
                <c:pt idx="799">
                  <c:v>6.5374410902178561E-11</c:v>
                </c:pt>
                <c:pt idx="800">
                  <c:v>6.5374410902178561E-11</c:v>
                </c:pt>
                <c:pt idx="801">
                  <c:v>6.4904335874309517E-11</c:v>
                </c:pt>
                <c:pt idx="802">
                  <c:v>6.4434202658035696E-11</c:v>
                </c:pt>
                <c:pt idx="803">
                  <c:v>6.3962255903146819E-11</c:v>
                </c:pt>
                <c:pt idx="804">
                  <c:v>6.3491831744849202E-11</c:v>
                </c:pt>
                <c:pt idx="805">
                  <c:v>6.3019594047936491E-11</c:v>
                </c:pt>
                <c:pt idx="806">
                  <c:v>6.2545601000813474E-11</c:v>
                </c:pt>
                <c:pt idx="807">
                  <c:v>6.2073188738686495E-11</c:v>
                </c:pt>
                <c:pt idx="808">
                  <c:v>6.1600601911345235E-11</c:v>
                </c:pt>
                <c:pt idx="809">
                  <c:v>6.112631792219841E-11</c:v>
                </c:pt>
                <c:pt idx="810">
                  <c:v>6.0651859367837304E-11</c:v>
                </c:pt>
                <c:pt idx="811">
                  <c:v>6.017728443666667E-11</c:v>
                </c:pt>
                <c:pt idx="812">
                  <c:v>5.9702651317091258E-11</c:v>
                </c:pt>
                <c:pt idx="813">
                  <c:v>5.9227843632301578E-11</c:v>
                </c:pt>
                <c:pt idx="814">
                  <c:v>5.8751222408896817E-11</c:v>
                </c:pt>
                <c:pt idx="815">
                  <c:v>5.8274601185492043E-11</c:v>
                </c:pt>
                <c:pt idx="816">
                  <c:v>5.7797805396873008E-11</c:v>
                </c:pt>
                <c:pt idx="817">
                  <c:v>5.7320835043039674E-11</c:v>
                </c:pt>
                <c:pt idx="818">
                  <c:v>5.6843806500801575E-11</c:v>
                </c:pt>
                <c:pt idx="819">
                  <c:v>5.6364935325746018E-11</c:v>
                </c:pt>
                <c:pt idx="820">
                  <c:v>5.588769730525078E-11</c:v>
                </c:pt>
                <c:pt idx="821">
                  <c:v>5.5408645746140473E-11</c:v>
                </c:pt>
                <c:pt idx="822">
                  <c:v>5.4929489447901577E-11</c:v>
                </c:pt>
                <c:pt idx="823">
                  <c:v>5.4448560342930948E-11</c:v>
                </c:pt>
                <c:pt idx="824">
                  <c:v>5.3969177109913484E-11</c:v>
                </c:pt>
                <c:pt idx="825">
                  <c:v>5.3488009432483339E-11</c:v>
                </c:pt>
                <c:pt idx="826">
                  <c:v>5.3006690465200801E-11</c:v>
                </c:pt>
                <c:pt idx="827">
                  <c:v>5.2525284215311116E-11</c:v>
                </c:pt>
                <c:pt idx="828">
                  <c:v>5.2043790682814298E-11</c:v>
                </c:pt>
                <c:pt idx="829">
                  <c:v>5.1562204048869831E-11</c:v>
                </c:pt>
                <c:pt idx="830">
                  <c:v>5.1078774782107931E-11</c:v>
                </c:pt>
                <c:pt idx="831">
                  <c:v>5.0596949575703969E-11</c:v>
                </c:pt>
                <c:pt idx="832">
                  <c:v>5.01133399248873E-11</c:v>
                </c:pt>
                <c:pt idx="833">
                  <c:v>4.9629648810303961E-11</c:v>
                </c:pt>
                <c:pt idx="834">
                  <c:v>4.9144103425222225E-11</c:v>
                </c:pt>
                <c:pt idx="835">
                  <c:v>4.8660173738179364E-11</c:v>
                </c:pt>
                <c:pt idx="836">
                  <c:v>4.817439559947857E-11</c:v>
                </c:pt>
                <c:pt idx="837">
                  <c:v>4.7688594185415864E-11</c:v>
                </c:pt>
                <c:pt idx="838">
                  <c:v>4.7202647300341272E-11</c:v>
                </c:pt>
                <c:pt idx="839">
                  <c:v>4.6716618951499998E-11</c:v>
                </c:pt>
                <c:pt idx="840">
                  <c:v>4.6230433493965866E-11</c:v>
                </c:pt>
                <c:pt idx="841">
                  <c:v>4.5742469410859523E-11</c:v>
                </c:pt>
                <c:pt idx="842">
                  <c:v>4.5254418045146028E-11</c:v>
                </c:pt>
                <c:pt idx="843">
                  <c:v>4.4766285215665869E-11</c:v>
                </c:pt>
                <c:pt idx="844">
                  <c:v>4.4278006915173805E-11</c:v>
                </c:pt>
                <c:pt idx="845">
                  <c:v>4.3789635513234125E-11</c:v>
                </c:pt>
                <c:pt idx="846">
                  <c:v>4.3299497123403174E-11</c:v>
                </c:pt>
                <c:pt idx="847">
                  <c:v>4.2809207443719836E-11</c:v>
                </c:pt>
                <c:pt idx="848">
                  <c:v>4.2320580012799206E-11</c:v>
                </c:pt>
                <c:pt idx="849">
                  <c:v>4.1830063398337299E-11</c:v>
                </c:pt>
                <c:pt idx="850">
                  <c:v>4.1830063398337299E-11</c:v>
                </c:pt>
                <c:pt idx="851">
                  <c:v>4.0997106082238087E-11</c:v>
                </c:pt>
                <c:pt idx="852">
                  <c:v>4.0188163120784123E-11</c:v>
                </c:pt>
                <c:pt idx="853">
                  <c:v>3.9400036091326978E-11</c:v>
                </c:pt>
                <c:pt idx="854">
                  <c:v>3.8634833353732536E-11</c:v>
                </c:pt>
                <c:pt idx="855">
                  <c:v>3.7886417195066505E-11</c:v>
                </c:pt>
                <c:pt idx="856">
                  <c:v>3.7157306785332369E-11</c:v>
                </c:pt>
                <c:pt idx="857">
                  <c:v>3.6445096809838655E-11</c:v>
                </c:pt>
                <c:pt idx="858">
                  <c:v>3.5749196656276982E-11</c:v>
                </c:pt>
                <c:pt idx="859">
                  <c:v>3.5069122779003803E-11</c:v>
                </c:pt>
                <c:pt idx="860">
                  <c:v>3.4402781171293086E-11</c:v>
                </c:pt>
                <c:pt idx="861">
                  <c:v>3.3751539648579442E-11</c:v>
                </c:pt>
                <c:pt idx="862">
                  <c:v>3.3113432218627299E-11</c:v>
                </c:pt>
                <c:pt idx="863">
                  <c:v>3.2488178995209763E-11</c:v>
                </c:pt>
                <c:pt idx="864">
                  <c:v>3.1877410223466896E-11</c:v>
                </c:pt>
                <c:pt idx="865">
                  <c:v>3.1277523265298567E-11</c:v>
                </c:pt>
                <c:pt idx="866">
                  <c:v>3.0690092504976271E-11</c:v>
                </c:pt>
                <c:pt idx="867">
                  <c:v>3.0115014367139519E-11</c:v>
                </c:pt>
                <c:pt idx="868">
                  <c:v>2.9550509062448014E-11</c:v>
                </c:pt>
                <c:pt idx="869">
                  <c:v>2.8998205090389675E-11</c:v>
                </c:pt>
                <c:pt idx="870">
                  <c:v>2.8456347682638254E-11</c:v>
                </c:pt>
                <c:pt idx="871">
                  <c:v>2.792489023028151E-11</c:v>
                </c:pt>
                <c:pt idx="872">
                  <c:v>2.7405492363603951E-11</c:v>
                </c:pt>
                <c:pt idx="873">
                  <c:v>2.6894668577764187E-11</c:v>
                </c:pt>
                <c:pt idx="874">
                  <c:v>2.6394207332174858E-11</c:v>
                </c:pt>
                <c:pt idx="875">
                  <c:v>2.5902331572350662E-11</c:v>
                </c:pt>
                <c:pt idx="876">
                  <c:v>2.5420720829010507E-11</c:v>
                </c:pt>
                <c:pt idx="877">
                  <c:v>2.494936055505321E-11</c:v>
                </c:pt>
                <c:pt idx="878">
                  <c:v>2.4486483471645483E-11</c:v>
                </c:pt>
                <c:pt idx="879">
                  <c:v>2.4033893283561991E-11</c:v>
                </c:pt>
                <c:pt idx="880">
                  <c:v>2.3588129390598603E-11</c:v>
                </c:pt>
                <c:pt idx="881">
                  <c:v>2.3152579424699876E-11</c:v>
                </c:pt>
                <c:pt idx="882">
                  <c:v>2.2723843650733067E-11</c:v>
                </c:pt>
                <c:pt idx="883">
                  <c:v>2.230525366520895E-11</c:v>
                </c:pt>
                <c:pt idx="884">
                  <c:v>2.1893527855456436E-11</c:v>
                </c:pt>
                <c:pt idx="885">
                  <c:v>2.149030205270246E-11</c:v>
                </c:pt>
                <c:pt idx="886">
                  <c:v>2.1095573754845617E-11</c:v>
                </c:pt>
                <c:pt idx="887">
                  <c:v>2.0707585575081427E-11</c:v>
                </c:pt>
                <c:pt idx="888">
                  <c:v>2.0326452202755671E-11</c:v>
                </c:pt>
                <c:pt idx="889">
                  <c:v>1.9953811098370625E-11</c:v>
                </c:pt>
                <c:pt idx="890">
                  <c:v>1.9587905922513084E-11</c:v>
                </c:pt>
                <c:pt idx="891">
                  <c:v>1.9230549166406849E-11</c:v>
                </c:pt>
                <c:pt idx="892">
                  <c:v>1.8878287503398375E-11</c:v>
                </c:pt>
                <c:pt idx="893">
                  <c:v>1.8534456544998361E-11</c:v>
                </c:pt>
                <c:pt idx="894">
                  <c:v>1.8195777704332783E-11</c:v>
                </c:pt>
                <c:pt idx="895">
                  <c:v>1.7863889605671997E-11</c:v>
                </c:pt>
                <c:pt idx="896">
                  <c:v>1.7539242743645675E-11</c:v>
                </c:pt>
                <c:pt idx="897">
                  <c:v>1.7220595532865266E-11</c:v>
                </c:pt>
                <c:pt idx="898">
                  <c:v>1.6908229042721919E-11</c:v>
                </c:pt>
                <c:pt idx="899">
                  <c:v>1.6601745303319326E-11</c:v>
                </c:pt>
                <c:pt idx="900">
                  <c:v>1.6601745303319326E-11</c:v>
                </c:pt>
                <c:pt idx="901">
                  <c:v>1.630143029127075E-11</c:v>
                </c:pt>
                <c:pt idx="902">
                  <c:v>1.6006886385810331E-11</c:v>
                </c:pt>
                <c:pt idx="903">
                  <c:v>1.5718055107591279E-11</c:v>
                </c:pt>
                <c:pt idx="904">
                  <c:v>1.5434883117242554E-11</c:v>
                </c:pt>
                <c:pt idx="905">
                  <c:v>1.515708426358568E-11</c:v>
                </c:pt>
                <c:pt idx="906">
                  <c:v>1.4884944465045518E-11</c:v>
                </c:pt>
                <c:pt idx="907">
                  <c:v>1.4618007970639848E-11</c:v>
                </c:pt>
                <c:pt idx="908">
                  <c:v>1.4356391098989774E-11</c:v>
                </c:pt>
                <c:pt idx="909">
                  <c:v>1.4099865887321585E-11</c:v>
                </c:pt>
                <c:pt idx="910">
                  <c:v>1.384837408904211E-11</c:v>
                </c:pt>
                <c:pt idx="911">
                  <c:v>1.3601692706788167E-11</c:v>
                </c:pt>
                <c:pt idx="912">
                  <c:v>1.3359874963553978E-11</c:v>
                </c:pt>
                <c:pt idx="913">
                  <c:v>1.3122867519968507E-11</c:v>
                </c:pt>
                <c:pt idx="914">
                  <c:v>1.2890554115599046E-11</c:v>
                </c:pt>
                <c:pt idx="915">
                  <c:v>1.2662711520328792E-11</c:v>
                </c:pt>
                <c:pt idx="916">
                  <c:v>1.2439393189905588E-11</c:v>
                </c:pt>
                <c:pt idx="917">
                  <c:v>1.2220545668581584E-11</c:v>
                </c:pt>
                <c:pt idx="918">
                  <c:v>1.2005882863366713E-11</c:v>
                </c:pt>
                <c:pt idx="919">
                  <c:v>1.1795521267447301E-11</c:v>
                </c:pt>
                <c:pt idx="920">
                  <c:v>1.158917467145646E-11</c:v>
                </c:pt>
                <c:pt idx="921">
                  <c:v>1.1387129226572674E-11</c:v>
                </c:pt>
                <c:pt idx="922">
                  <c:v>1.1188929007248499E-11</c:v>
                </c:pt>
                <c:pt idx="923">
                  <c:v>1.0994690564858675E-11</c:v>
                </c:pt>
                <c:pt idx="924">
                  <c:v>1.0804297406216865E-11</c:v>
                </c:pt>
                <c:pt idx="925">
                  <c:v>1.0617696191952039E-11</c:v>
                </c:pt>
                <c:pt idx="926">
                  <c:v>1.0434770545254674E-11</c:v>
                </c:pt>
                <c:pt idx="927">
                  <c:v>1.0255467243130545E-11</c:v>
                </c:pt>
                <c:pt idx="928">
                  <c:v>1.0079839450385474E-11</c:v>
                </c:pt>
                <c:pt idx="929">
                  <c:v>9.9076059812515141E-12</c:v>
                </c:pt>
                <c:pt idx="930">
                  <c:v>9.7388250241334277E-12</c:v>
                </c:pt>
                <c:pt idx="931">
                  <c:v>9.5735499765906478E-12</c:v>
                </c:pt>
                <c:pt idx="932">
                  <c:v>9.4115577830715927E-12</c:v>
                </c:pt>
                <c:pt idx="933">
                  <c:v>9.2527319503899258E-12</c:v>
                </c:pt>
                <c:pt idx="934">
                  <c:v>9.0969610089582608E-12</c:v>
                </c:pt>
                <c:pt idx="935">
                  <c:v>8.9446426377308727E-12</c:v>
                </c:pt>
                <c:pt idx="936">
                  <c:v>8.7951513113565699E-12</c:v>
                </c:pt>
                <c:pt idx="937">
                  <c:v>8.6487729482602225E-12</c:v>
                </c:pt>
                <c:pt idx="938">
                  <c:v>8.5053914043859188E-12</c:v>
                </c:pt>
                <c:pt idx="939">
                  <c:v>8.364894977392657E-12</c:v>
                </c:pt>
                <c:pt idx="940">
                  <c:v>8.2271722558814525E-12</c:v>
                </c:pt>
                <c:pt idx="941">
                  <c:v>8.0924462372154823E-12</c:v>
                </c:pt>
                <c:pt idx="942">
                  <c:v>7.9602659612578482E-12</c:v>
                </c:pt>
                <c:pt idx="943">
                  <c:v>7.830859332593865E-12</c:v>
                </c:pt>
                <c:pt idx="944">
                  <c:v>7.7041100326024118E-12</c:v>
                </c:pt>
                <c:pt idx="945">
                  <c:v>7.580076075123039E-12</c:v>
                </c:pt>
                <c:pt idx="946">
                  <c:v>7.4584764489530142E-12</c:v>
                </c:pt>
                <c:pt idx="947">
                  <c:v>7.3395341514555211E-12</c:v>
                </c:pt>
                <c:pt idx="948">
                  <c:v>7.2229678222974041E-12</c:v>
                </c:pt>
                <c:pt idx="949">
                  <c:v>7.1088357080718257E-12</c:v>
                </c:pt>
                <c:pt idx="950">
                  <c:v>7.1088357080718257E-12</c:v>
                </c:pt>
                <c:pt idx="951">
                  <c:v>6.9970214319692629E-12</c:v>
                </c:pt>
                <c:pt idx="952">
                  <c:v>6.8875831823944759E-12</c:v>
                </c:pt>
                <c:pt idx="953">
                  <c:v>6.7805792059406348E-12</c:v>
                </c:pt>
                <c:pt idx="954">
                  <c:v>6.6757232932408475E-12</c:v>
                </c:pt>
                <c:pt idx="955">
                  <c:v>6.5730737490766905E-12</c:v>
                </c:pt>
                <c:pt idx="956">
                  <c:v>6.4726305152597548E-12</c:v>
                </c:pt>
                <c:pt idx="957">
                  <c:v>6.3744518383832056E-12</c:v>
                </c:pt>
                <c:pt idx="958">
                  <c:v>6.2782514508917535E-12</c:v>
                </c:pt>
                <c:pt idx="959">
                  <c:v>6.1840877739437777E-12</c:v>
                </c:pt>
                <c:pt idx="960">
                  <c:v>6.091960691162468E-12</c:v>
                </c:pt>
                <c:pt idx="961">
                  <c:v>6.0019282745757762E-12</c:v>
                </c:pt>
                <c:pt idx="962">
                  <c:v>5.9138743801278011E-12</c:v>
                </c:pt>
                <c:pt idx="963">
                  <c:v>5.827687363665936E-12</c:v>
                </c:pt>
                <c:pt idx="964">
                  <c:v>5.7433672251901825E-12</c:v>
                </c:pt>
                <c:pt idx="965">
                  <c:v>5.6609721531053017E-12</c:v>
                </c:pt>
                <c:pt idx="966">
                  <c:v>5.5805554867823243E-12</c:v>
                </c:pt>
                <c:pt idx="967">
                  <c:v>5.5016663242727534E-12</c:v>
                </c:pt>
                <c:pt idx="968">
                  <c:v>5.4248136977414438E-12</c:v>
                </c:pt>
                <c:pt idx="969">
                  <c:v>5.3494885168351353E-12</c:v>
                </c:pt>
                <c:pt idx="970">
                  <c:v>5.2760302721033414E-12</c:v>
                </c:pt>
                <c:pt idx="971">
                  <c:v>5.2043273193934603E-12</c:v>
                </c:pt>
                <c:pt idx="972">
                  <c:v>5.1342633982727781E-12</c:v>
                </c:pt>
                <c:pt idx="973">
                  <c:v>5.0657269227770946E-12</c:v>
                </c:pt>
                <c:pt idx="974">
                  <c:v>4.9988876090869681E-12</c:v>
                </c:pt>
                <c:pt idx="975">
                  <c:v>4.9335757410218402E-12</c:v>
                </c:pt>
                <c:pt idx="976">
                  <c:v>4.8700192231670314E-12</c:v>
                </c:pt>
                <c:pt idx="977">
                  <c:v>4.8077623045403086E-12</c:v>
                </c:pt>
                <c:pt idx="978">
                  <c:v>4.7472024895307373E-12</c:v>
                </c:pt>
                <c:pt idx="979">
                  <c:v>4.6881701783345717E-12</c:v>
                </c:pt>
                <c:pt idx="980">
                  <c:v>4.6304955383944447E-12</c:v>
                </c:pt>
                <c:pt idx="981">
                  <c:v>4.5741786860871657E-12</c:v>
                </c:pt>
                <c:pt idx="982">
                  <c:v>4.5195589955854437E-12</c:v>
                </c:pt>
                <c:pt idx="983">
                  <c:v>4.4661273765360152E-12</c:v>
                </c:pt>
                <c:pt idx="984">
                  <c:v>4.4142812751395394E-12</c:v>
                </c:pt>
                <c:pt idx="985">
                  <c:v>4.3637347729711505E-12</c:v>
                </c:pt>
                <c:pt idx="986">
                  <c:v>4.3145460584356111E-12</c:v>
                </c:pt>
                <c:pt idx="987">
                  <c:v>4.2665453571639596E-12</c:v>
                </c:pt>
                <c:pt idx="988">
                  <c:v>4.2200721597057139E-12</c:v>
                </c:pt>
                <c:pt idx="989">
                  <c:v>4.1747869173229513E-12</c:v>
                </c:pt>
                <c:pt idx="990">
                  <c:v>4.1308594043846345E-12</c:v>
                </c:pt>
                <c:pt idx="991">
                  <c:v>4.0881199628986103E-12</c:v>
                </c:pt>
                <c:pt idx="992">
                  <c:v>4.046738250857031E-12</c:v>
                </c:pt>
                <c:pt idx="993">
                  <c:v>4.0065446102677451E-12</c:v>
                </c:pt>
                <c:pt idx="994">
                  <c:v>3.9675389829423488E-12</c:v>
                </c:pt>
                <c:pt idx="995">
                  <c:v>3.9297214852576515E-12</c:v>
                </c:pt>
                <c:pt idx="996">
                  <c:v>3.8930919426484374E-12</c:v>
                </c:pt>
                <c:pt idx="997">
                  <c:v>3.8578202458604768E-12</c:v>
                </c:pt>
                <c:pt idx="998">
                  <c:v>3.8235669043442543E-12</c:v>
                </c:pt>
                <c:pt idx="999">
                  <c:v>3.7905598226850864E-12</c:v>
                </c:pt>
                <c:pt idx="1000">
                  <c:v>3.7905598226850864E-12</c:v>
                </c:pt>
                <c:pt idx="1001">
                  <c:v>3.7586826822618572E-12</c:v>
                </c:pt>
                <c:pt idx="1002">
                  <c:v>3.72782395529877E-12</c:v>
                </c:pt>
                <c:pt idx="1003">
                  <c:v>3.6981533579763809E-12</c:v>
                </c:pt>
                <c:pt idx="1004">
                  <c:v>3.6696709484830947E-12</c:v>
                </c:pt>
                <c:pt idx="1005">
                  <c:v>3.6422070688267616E-12</c:v>
                </c:pt>
                <c:pt idx="1006">
                  <c:v>3.6157617190073803E-12</c:v>
                </c:pt>
                <c:pt idx="1007">
                  <c:v>3.5905046733939129E-12</c:v>
                </c:pt>
                <c:pt idx="1008">
                  <c:v>3.566266332182611E-12</c:v>
                </c:pt>
                <c:pt idx="1009">
                  <c:v>3.5432163533656269E-12</c:v>
                </c:pt>
                <c:pt idx="1010">
                  <c:v>3.5210155373354679E-12</c:v>
                </c:pt>
                <c:pt idx="1011">
                  <c:v>3.4999452444252937E-12</c:v>
                </c:pt>
                <c:pt idx="1012">
                  <c:v>3.4799521352640714E-12</c:v>
                </c:pt>
                <c:pt idx="1013">
                  <c:v>3.4609783123890636E-12</c:v>
                </c:pt>
                <c:pt idx="1014">
                  <c:v>3.4430239503654836E-12</c:v>
                </c:pt>
                <c:pt idx="1015">
                  <c:v>3.4260892237585473E-12</c:v>
                </c:pt>
                <c:pt idx="1016">
                  <c:v>3.4101745980754916E-12</c:v>
                </c:pt>
                <c:pt idx="1017">
                  <c:v>3.395280306069936E-12</c:v>
                </c:pt>
                <c:pt idx="1018">
                  <c:v>3.3814068132491191E-12</c:v>
                </c:pt>
                <c:pt idx="1019">
                  <c:v>3.3683850435049361E-12</c:v>
                </c:pt>
                <c:pt idx="1020">
                  <c:v>3.3565548947057378E-12</c:v>
                </c:pt>
                <c:pt idx="1021">
                  <c:v>3.3455778655048886E-12</c:v>
                </c:pt>
                <c:pt idx="1022">
                  <c:v>3.3356246612858254E-12</c:v>
                </c:pt>
                <c:pt idx="1023">
                  <c:v>3.3266963876282379E-12</c:v>
                </c:pt>
                <c:pt idx="1024">
                  <c:v>3.318794499242246E-12</c:v>
                </c:pt>
                <c:pt idx="1025">
                  <c:v>3.3116928371946742E-12</c:v>
                </c:pt>
                <c:pt idx="1026">
                  <c:v>3.305679647446579E-12</c:v>
                </c:pt>
                <c:pt idx="1027">
                  <c:v>3.3006992436946036E-12</c:v>
                </c:pt>
                <c:pt idx="1028">
                  <c:v>3.2967548263010081E-12</c:v>
                </c:pt>
                <c:pt idx="1029">
                  <c:v>3.2936804031431425E-12</c:v>
                </c:pt>
                <c:pt idx="1030">
                  <c:v>3.2916502872855395E-12</c:v>
                </c:pt>
                <c:pt idx="1031">
                  <c:v>3.2906701230034601E-12</c:v>
                </c:pt>
                <c:pt idx="1032">
                  <c:v>3.2905770603481113E-12</c:v>
                </c:pt>
                <c:pt idx="1033">
                  <c:v>3.2914907734719524E-12</c:v>
                </c:pt>
                <c:pt idx="1034">
                  <c:v>3.2935377639669362E-12</c:v>
                </c:pt>
                <c:pt idx="1035">
                  <c:v>3.2965022886243409E-12</c:v>
                </c:pt>
                <c:pt idx="1036">
                  <c:v>3.300568959856341E-12</c:v>
                </c:pt>
                <c:pt idx="1037">
                  <c:v>3.3057557578800079E-12</c:v>
                </c:pt>
                <c:pt idx="1038">
                  <c:v>3.3120846197239363E-12</c:v>
                </c:pt>
                <c:pt idx="1039">
                  <c:v>3.3193542329037851E-12</c:v>
                </c:pt>
                <c:pt idx="1040">
                  <c:v>3.3278829267858731E-12</c:v>
                </c:pt>
                <c:pt idx="1041">
                  <c:v>3.3376517901386507E-12</c:v>
                </c:pt>
                <c:pt idx="1042">
                  <c:v>3.3487095266569045E-12</c:v>
                </c:pt>
                <c:pt idx="1043">
                  <c:v>3.3609422810286503E-12</c:v>
                </c:pt>
                <c:pt idx="1044">
                  <c:v>3.3747040327161904E-12</c:v>
                </c:pt>
                <c:pt idx="1045">
                  <c:v>3.3898555174707933E-12</c:v>
                </c:pt>
                <c:pt idx="1046">
                  <c:v>3.4066141659649204E-12</c:v>
                </c:pt>
                <c:pt idx="1047">
                  <c:v>3.4251050832688093E-12</c:v>
                </c:pt>
                <c:pt idx="1048">
                  <c:v>3.445482468655079E-12</c:v>
                </c:pt>
                <c:pt idx="1049">
                  <c:v>3.4678743366142062E-12</c:v>
                </c:pt>
                <c:pt idx="1050">
                  <c:v>3.4678743366142062E-12</c:v>
                </c:pt>
                <c:pt idx="1051">
                  <c:v>3.5103068730573805E-12</c:v>
                </c:pt>
                <c:pt idx="1052">
                  <c:v>3.5505517194428567E-12</c:v>
                </c:pt>
                <c:pt idx="1053">
                  <c:v>3.5884362501698413E-12</c:v>
                </c:pt>
                <c:pt idx="1054">
                  <c:v>3.6241906973598416E-12</c:v>
                </c:pt>
                <c:pt idx="1055">
                  <c:v>3.6577545450719047E-12</c:v>
                </c:pt>
                <c:pt idx="1056">
                  <c:v>3.6891883092469832E-12</c:v>
                </c:pt>
                <c:pt idx="1057">
                  <c:v>3.7183199461683336E-12</c:v>
                </c:pt>
                <c:pt idx="1058">
                  <c:v>3.7452598198436513E-12</c:v>
                </c:pt>
                <c:pt idx="1059">
                  <c:v>3.7698998938014282E-12</c:v>
                </c:pt>
                <c:pt idx="1060">
                  <c:v>3.7923540233536513E-12</c:v>
                </c:pt>
                <c:pt idx="1061">
                  <c:v>3.8126117345874599E-12</c:v>
                </c:pt>
                <c:pt idx="1062">
                  <c:v>3.8307411079364289E-12</c:v>
                </c:pt>
                <c:pt idx="1063">
                  <c:v>3.8465677721476197E-12</c:v>
                </c:pt>
                <c:pt idx="1064">
                  <c:v>3.8602026731127777E-12</c:v>
                </c:pt>
                <c:pt idx="1065">
                  <c:v>3.8717045811207136E-12</c:v>
                </c:pt>
                <c:pt idx="1066">
                  <c:v>3.8808502466584917E-12</c:v>
                </c:pt>
                <c:pt idx="1067">
                  <c:v>3.8878576822826183E-12</c:v>
                </c:pt>
                <c:pt idx="1068">
                  <c:v>3.8926780097330946E-12</c:v>
                </c:pt>
                <c:pt idx="1069">
                  <c:v>3.8953635985742069E-12</c:v>
                </c:pt>
                <c:pt idx="1070">
                  <c:v>3.8957534608861107E-12</c:v>
                </c:pt>
                <c:pt idx="1071">
                  <c:v>3.8939457411115085E-12</c:v>
                </c:pt>
                <c:pt idx="1072">
                  <c:v>3.8897823607507931E-12</c:v>
                </c:pt>
                <c:pt idx="1073">
                  <c:v>3.883491224389285E-12</c:v>
                </c:pt>
                <c:pt idx="1074">
                  <c:v>3.8749966871007929E-12</c:v>
                </c:pt>
                <c:pt idx="1075">
                  <c:v>3.8643802126519846E-12</c:v>
                </c:pt>
                <c:pt idx="1076">
                  <c:v>3.851454628340873E-12</c:v>
                </c:pt>
                <c:pt idx="1077">
                  <c:v>3.8363430996242059E-12</c:v>
                </c:pt>
                <c:pt idx="1078">
                  <c:v>3.8190339888210313E-12</c:v>
                </c:pt>
                <c:pt idx="1079">
                  <c:v>3.7994855942412698E-12</c:v>
                </c:pt>
                <c:pt idx="1080">
                  <c:v>3.7776930668511901E-12</c:v>
                </c:pt>
                <c:pt idx="1081">
                  <c:v>3.7537640551996031E-12</c:v>
                </c:pt>
                <c:pt idx="1082">
                  <c:v>3.7275352438304768E-12</c:v>
                </c:pt>
                <c:pt idx="1083">
                  <c:v>3.6992803122075393E-12</c:v>
                </c:pt>
                <c:pt idx="1084">
                  <c:v>3.6685581922226985E-12</c:v>
                </c:pt>
                <c:pt idx="1085">
                  <c:v>3.6358140251723807E-12</c:v>
                </c:pt>
                <c:pt idx="1086">
                  <c:v>3.600772385940714E-12</c:v>
                </c:pt>
                <c:pt idx="1087">
                  <c:v>3.5635343283906347E-12</c:v>
                </c:pt>
                <c:pt idx="1088">
                  <c:v>3.5241673510716662E-12</c:v>
                </c:pt>
                <c:pt idx="1089">
                  <c:v>3.4824534414273016E-12</c:v>
                </c:pt>
                <c:pt idx="1090">
                  <c:v>3.4385908279564282E-12</c:v>
                </c:pt>
                <c:pt idx="1091">
                  <c:v>3.3925987128326187E-12</c:v>
                </c:pt>
                <c:pt idx="1092">
                  <c:v>3.3442497733546027E-12</c:v>
                </c:pt>
                <c:pt idx="1093">
                  <c:v>3.2937177988912688E-12</c:v>
                </c:pt>
                <c:pt idx="1094">
                  <c:v>3.2410522495866665E-12</c:v>
                </c:pt>
                <c:pt idx="1095">
                  <c:v>3.1860787541878565E-12</c:v>
                </c:pt>
                <c:pt idx="1096">
                  <c:v>3.1289262969920631E-12</c:v>
                </c:pt>
                <c:pt idx="1097">
                  <c:v>3.0695774214778569E-12</c:v>
                </c:pt>
                <c:pt idx="1098">
                  <c:v>3.0081066088033329E-12</c:v>
                </c:pt>
                <c:pt idx="1099">
                  <c:v>2.9443330869910319E-12</c:v>
                </c:pt>
                <c:pt idx="1100">
                  <c:v>2.9443330869910319E-12</c:v>
                </c:pt>
                <c:pt idx="1101">
                  <c:v>2.886832081250714E-12</c:v>
                </c:pt>
                <c:pt idx="1102">
                  <c:v>2.8321245068616668E-12</c:v>
                </c:pt>
                <c:pt idx="1103">
                  <c:v>2.7798653065836509E-12</c:v>
                </c:pt>
                <c:pt idx="1104">
                  <c:v>2.7297222246254757E-12</c:v>
                </c:pt>
                <c:pt idx="1105">
                  <c:v>2.6814301158227771E-12</c:v>
                </c:pt>
                <c:pt idx="1106">
                  <c:v>2.6349329253456343E-12</c:v>
                </c:pt>
                <c:pt idx="1107">
                  <c:v>2.5899294312187298E-12</c:v>
                </c:pt>
                <c:pt idx="1108">
                  <c:v>2.5464869380302376E-12</c:v>
                </c:pt>
                <c:pt idx="1109">
                  <c:v>2.5041848987828093E-12</c:v>
                </c:pt>
                <c:pt idx="1110">
                  <c:v>2.4631305934986901E-12</c:v>
                </c:pt>
                <c:pt idx="1111">
                  <c:v>2.4232160826870472E-12</c:v>
                </c:pt>
                <c:pt idx="1112">
                  <c:v>2.3843830421701742E-12</c:v>
                </c:pt>
                <c:pt idx="1113">
                  <c:v>2.3465939404269999E-12</c:v>
                </c:pt>
                <c:pt idx="1114">
                  <c:v>2.3098077740283016E-12</c:v>
                </c:pt>
                <c:pt idx="1115">
                  <c:v>2.2739719794484446E-12</c:v>
                </c:pt>
                <c:pt idx="1116">
                  <c:v>2.238962848138905E-12</c:v>
                </c:pt>
                <c:pt idx="1117">
                  <c:v>2.2049191206527694E-12</c:v>
                </c:pt>
                <c:pt idx="1118">
                  <c:v>2.1717057029103172E-12</c:v>
                </c:pt>
                <c:pt idx="1119">
                  <c:v>2.1393156704913807E-12</c:v>
                </c:pt>
                <c:pt idx="1120">
                  <c:v>2.1076511892914201E-12</c:v>
                </c:pt>
                <c:pt idx="1121">
                  <c:v>2.0768413599844677E-12</c:v>
                </c:pt>
                <c:pt idx="1122">
                  <c:v>2.0467737043841185E-12</c:v>
                </c:pt>
                <c:pt idx="1123">
                  <c:v>2.0174454294469438E-12</c:v>
                </c:pt>
                <c:pt idx="1124">
                  <c:v>1.9887624251263093E-12</c:v>
                </c:pt>
                <c:pt idx="1125">
                  <c:v>1.960822467338349E-12</c:v>
                </c:pt>
                <c:pt idx="1126">
                  <c:v>1.9335660293449923E-12</c:v>
                </c:pt>
                <c:pt idx="1127">
                  <c:v>1.9069169619205394E-12</c:v>
                </c:pt>
                <c:pt idx="1128">
                  <c:v>1.8809737974303889E-12</c:v>
                </c:pt>
                <c:pt idx="1129">
                  <c:v>1.8556438805380237E-12</c:v>
                </c:pt>
                <c:pt idx="1130">
                  <c:v>1.8308686155198485E-12</c:v>
                </c:pt>
                <c:pt idx="1131">
                  <c:v>1.8067468256832855E-12</c:v>
                </c:pt>
                <c:pt idx="1132">
                  <c:v>1.7832031764403011E-12</c:v>
                </c:pt>
                <c:pt idx="1133">
                  <c:v>1.7601791884441108E-12</c:v>
                </c:pt>
                <c:pt idx="1134">
                  <c:v>1.7377572370797218E-12</c:v>
                </c:pt>
                <c:pt idx="1135">
                  <c:v>1.7158788430003491E-12</c:v>
                </c:pt>
                <c:pt idx="1136">
                  <c:v>1.6944687879947698E-12</c:v>
                </c:pt>
                <c:pt idx="1137">
                  <c:v>1.6736264190660476E-12</c:v>
                </c:pt>
                <c:pt idx="1138">
                  <c:v>1.6532352430278489E-12</c:v>
                </c:pt>
                <c:pt idx="1139">
                  <c:v>1.6333776352651825E-12</c:v>
                </c:pt>
                <c:pt idx="1140">
                  <c:v>1.6140124371797459E-12</c:v>
                </c:pt>
                <c:pt idx="1141">
                  <c:v>1.5950473425654522E-12</c:v>
                </c:pt>
                <c:pt idx="1142">
                  <c:v>1.5765987864202301E-12</c:v>
                </c:pt>
                <c:pt idx="1143">
                  <c:v>1.5585334203164997E-12</c:v>
                </c:pt>
                <c:pt idx="1144">
                  <c:v>1.5409505330689206E-12</c:v>
                </c:pt>
                <c:pt idx="1145">
                  <c:v>1.5237507194860236E-12</c:v>
                </c:pt>
                <c:pt idx="1146">
                  <c:v>1.506999557899976E-12</c:v>
                </c:pt>
                <c:pt idx="1147">
                  <c:v>1.4906145565489602E-12</c:v>
                </c:pt>
                <c:pt idx="1148">
                  <c:v>1.4746610610115237E-12</c:v>
                </c:pt>
                <c:pt idx="1149">
                  <c:v>1.4590567540910634E-12</c:v>
                </c:pt>
                <c:pt idx="1150">
                  <c:v>1.4590567540910634E-12</c:v>
                </c:pt>
                <c:pt idx="1151">
                  <c:v>1.4438670977429364E-12</c:v>
                </c:pt>
                <c:pt idx="1152">
                  <c:v>1.4289925703988648E-12</c:v>
                </c:pt>
                <c:pt idx="1153">
                  <c:v>1.4145156638206664E-12</c:v>
                </c:pt>
                <c:pt idx="1154">
                  <c:v>1.4003540608117378E-12</c:v>
                </c:pt>
                <c:pt idx="1155">
                  <c:v>1.3865730487622219E-12</c:v>
                </c:pt>
                <c:pt idx="1156">
                  <c:v>1.3730732224806508E-12</c:v>
                </c:pt>
                <c:pt idx="1157">
                  <c:v>1.3599371901056508E-12</c:v>
                </c:pt>
                <c:pt idx="1158">
                  <c:v>1.3470822853101902E-12</c:v>
                </c:pt>
                <c:pt idx="1159">
                  <c:v>1.3345742028032459E-12</c:v>
                </c:pt>
                <c:pt idx="1160">
                  <c:v>1.3223303344461902E-12</c:v>
                </c:pt>
                <c:pt idx="1161">
                  <c:v>1.3104162003827855E-12</c:v>
                </c:pt>
                <c:pt idx="1162">
                  <c:v>1.2987493670396188E-12</c:v>
                </c:pt>
                <c:pt idx="1163">
                  <c:v>1.2873541377737458E-12</c:v>
                </c:pt>
                <c:pt idx="1164">
                  <c:v>1.2762715548066585E-12</c:v>
                </c:pt>
                <c:pt idx="1165">
                  <c:v>1.2654194173185633E-12</c:v>
                </c:pt>
                <c:pt idx="1166">
                  <c:v>1.2548800425060632E-12</c:v>
                </c:pt>
                <c:pt idx="1167">
                  <c:v>1.2445369953712301E-12</c:v>
                </c:pt>
                <c:pt idx="1168">
                  <c:v>1.2344315508891746E-12</c:v>
                </c:pt>
                <c:pt idx="1169">
                  <c:v>1.2246389272711188E-12</c:v>
                </c:pt>
                <c:pt idx="1170">
                  <c:v>1.2150256597126744E-12</c:v>
                </c:pt>
                <c:pt idx="1171">
                  <c:v>1.2056330813773573E-12</c:v>
                </c:pt>
                <c:pt idx="1172">
                  <c:v>1.196519264293119E-12</c:v>
                </c:pt>
                <c:pt idx="1173">
                  <c:v>1.187567889838841E-12</c:v>
                </c:pt>
                <c:pt idx="1174">
                  <c:v>1.1788372046076903E-12</c:v>
                </c:pt>
                <c:pt idx="1175">
                  <c:v>1.1703683671979681E-12</c:v>
                </c:pt>
                <c:pt idx="1176">
                  <c:v>1.1620449426117457E-12</c:v>
                </c:pt>
                <c:pt idx="1177">
                  <c:v>1.1539251774421903E-12</c:v>
                </c:pt>
                <c:pt idx="1178">
                  <c:v>1.1460503466644125E-12</c:v>
                </c:pt>
                <c:pt idx="1179">
                  <c:v>1.1383209287101347E-12</c:v>
                </c:pt>
                <c:pt idx="1180">
                  <c:v>1.1307612851248174E-12</c:v>
                </c:pt>
                <c:pt idx="1181">
                  <c:v>1.1233883293381109E-12</c:v>
                </c:pt>
                <c:pt idx="1182">
                  <c:v>1.1162432199483173E-12</c:v>
                </c:pt>
                <c:pt idx="1183">
                  <c:v>1.1092266099523729E-12</c:v>
                </c:pt>
                <c:pt idx="1184">
                  <c:v>1.1023628027073334E-12</c:v>
                </c:pt>
                <c:pt idx="1185">
                  <c:v>1.0956687116428492E-12</c:v>
                </c:pt>
                <c:pt idx="1186">
                  <c:v>1.0891855535456271E-12</c:v>
                </c:pt>
                <c:pt idx="1187">
                  <c:v>1.0828138650357936E-12</c:v>
                </c:pt>
                <c:pt idx="1188">
                  <c:v>1.0765779494704046E-12</c:v>
                </c:pt>
                <c:pt idx="1189">
                  <c:v>1.0704948366559203E-12</c:v>
                </c:pt>
                <c:pt idx="1190">
                  <c:v>1.0646226568086982E-12</c:v>
                </c:pt>
                <c:pt idx="1191">
                  <c:v>1.0588280615011585E-12</c:v>
                </c:pt>
                <c:pt idx="1192">
                  <c:v>1.0531691809496587E-12</c:v>
                </c:pt>
                <c:pt idx="1193">
                  <c:v>1.0476631031490632E-12</c:v>
                </c:pt>
                <c:pt idx="1194">
                  <c:v>1.0422588550568014E-12</c:v>
                </c:pt>
                <c:pt idx="1195">
                  <c:v>1.0370072933386349E-12</c:v>
                </c:pt>
                <c:pt idx="1196">
                  <c:v>1.0319327795400238E-12</c:v>
                </c:pt>
                <c:pt idx="1197">
                  <c:v>1.0269188204746348E-12</c:v>
                </c:pt>
                <c:pt idx="1198">
                  <c:v>1.0220237209240395E-12</c:v>
                </c:pt>
                <c:pt idx="1199">
                  <c:v>1.0172304510817777E-12</c:v>
                </c:pt>
                <c:pt idx="1200">
                  <c:v>1.0172304510817777E-12</c:v>
                </c:pt>
                <c:pt idx="1201">
                  <c:v>1.0125729541839602E-12</c:v>
                </c:pt>
                <c:pt idx="1202">
                  <c:v>1.0080172869944762E-12</c:v>
                </c:pt>
                <c:pt idx="1203">
                  <c:v>1.003580421131381E-12</c:v>
                </c:pt>
                <c:pt idx="1204">
                  <c:v>9.9922835517015876E-13</c:v>
                </c:pt>
                <c:pt idx="1205">
                  <c:v>9.950532789400872E-13</c:v>
                </c:pt>
                <c:pt idx="1206">
                  <c:v>9.9092190220199182E-13</c:v>
                </c:pt>
                <c:pt idx="1207">
                  <c:v>9.8687538355417449E-13</c:v>
                </c:pt>
                <c:pt idx="1208">
                  <c:v>9.8293069461469044E-13</c:v>
                </c:pt>
                <c:pt idx="1209">
                  <c:v>9.7908783538353944E-13</c:v>
                </c:pt>
                <c:pt idx="1210">
                  <c:v>9.753298342426665E-13</c:v>
                </c:pt>
                <c:pt idx="1211">
                  <c:v>9.7165669119207121E-13</c:v>
                </c:pt>
                <c:pt idx="1212">
                  <c:v>9.6806834804334908E-13</c:v>
                </c:pt>
                <c:pt idx="1213">
                  <c:v>9.6456492117330951E-13</c:v>
                </c:pt>
                <c:pt idx="1214">
                  <c:v>9.611633240116032E-13</c:v>
                </c:pt>
                <c:pt idx="1215">
                  <c:v>9.5782955513371402E-13</c:v>
                </c:pt>
                <c:pt idx="1216">
                  <c:v>9.545637309164522E-13</c:v>
                </c:pt>
                <c:pt idx="1217">
                  <c:v>9.5138276478946803E-13</c:v>
                </c:pt>
                <c:pt idx="1218">
                  <c:v>9.4828665675276171E-13</c:v>
                </c:pt>
                <c:pt idx="1219">
                  <c:v>9.4525843518827743E-13</c:v>
                </c:pt>
                <c:pt idx="1220">
                  <c:v>9.422980419076109E-13</c:v>
                </c:pt>
                <c:pt idx="1221">
                  <c:v>9.3940559328757111E-13</c:v>
                </c:pt>
                <c:pt idx="1222">
                  <c:v>9.3658103113975377E-13</c:v>
                </c:pt>
                <c:pt idx="1223">
                  <c:v>9.3382435546415847E-13</c:v>
                </c:pt>
                <c:pt idx="1224">
                  <c:v>9.3113556626078561E-13</c:v>
                </c:pt>
                <c:pt idx="1225">
                  <c:v>9.285146635296346E-13</c:v>
                </c:pt>
                <c:pt idx="1226">
                  <c:v>9.2594467565265062E-13</c:v>
                </c:pt>
                <c:pt idx="1227">
                  <c:v>9.2344257424788868E-13</c:v>
                </c:pt>
                <c:pt idx="1228">
                  <c:v>9.2093319929253159E-13</c:v>
                </c:pt>
                <c:pt idx="1229">
                  <c:v>9.1854984102575383E-13</c:v>
                </c:pt>
                <c:pt idx="1230">
                  <c:v>9.162174558015476E-13</c:v>
                </c:pt>
                <c:pt idx="1231">
                  <c:v>9.139359272431031E-13</c:v>
                </c:pt>
                <c:pt idx="1232">
                  <c:v>9.1170537172723013E-13</c:v>
                </c:pt>
                <c:pt idx="1233">
                  <c:v>9.0954270268357941E-13</c:v>
                </c:pt>
                <c:pt idx="1234">
                  <c:v>9.0741397687603971E-13</c:v>
                </c:pt>
                <c:pt idx="1235">
                  <c:v>9.0535313754072215E-13</c:v>
                </c:pt>
                <c:pt idx="1236">
                  <c:v>9.0332624144151592E-13</c:v>
                </c:pt>
                <c:pt idx="1237">
                  <c:v>9.0129207179171434E-13</c:v>
                </c:pt>
                <c:pt idx="1238">
                  <c:v>8.9936700540084127E-13</c:v>
                </c:pt>
                <c:pt idx="1239">
                  <c:v>8.9747588224607942E-13</c:v>
                </c:pt>
                <c:pt idx="1240">
                  <c:v>8.956356739454841E-13</c:v>
                </c:pt>
                <c:pt idx="1241">
                  <c:v>8.9382940888100001E-13</c:v>
                </c:pt>
                <c:pt idx="1242">
                  <c:v>8.9201587026592056E-13</c:v>
                </c:pt>
                <c:pt idx="1243">
                  <c:v>8.9031143490976973E-13</c:v>
                </c:pt>
                <c:pt idx="1244">
                  <c:v>8.8862397117167471E-13</c:v>
                </c:pt>
                <c:pt idx="1245">
                  <c:v>8.8698736409934123E-13</c:v>
                </c:pt>
                <c:pt idx="1246">
                  <c:v>8.8540173006957937E-13</c:v>
                </c:pt>
                <c:pt idx="1247">
                  <c:v>8.8377487925311115E-13</c:v>
                </c:pt>
                <c:pt idx="1248">
                  <c:v>8.8224016007751583E-13</c:v>
                </c:pt>
                <c:pt idx="1249">
                  <c:v>8.8075635575608734E-13</c:v>
                </c:pt>
                <c:pt idx="1250">
                  <c:v>8.8075635575608734E-13</c:v>
                </c:pt>
                <c:pt idx="1251">
                  <c:v>8.7930643648236507E-13</c:v>
                </c:pt>
                <c:pt idx="1252">
                  <c:v>8.7781535861034133E-13</c:v>
                </c:pt>
                <c:pt idx="1253">
                  <c:v>8.7643338399724601E-13</c:v>
                </c:pt>
                <c:pt idx="1254">
                  <c:v>8.750683810022064E-13</c:v>
                </c:pt>
                <c:pt idx="1255">
                  <c:v>8.7369610445657154E-13</c:v>
                </c:pt>
                <c:pt idx="1256">
                  <c:v>8.7239898793375396E-13</c:v>
                </c:pt>
                <c:pt idx="1257">
                  <c:v>8.7113581464704772E-13</c:v>
                </c:pt>
                <c:pt idx="1258">
                  <c:v>8.6988961297839688E-13</c:v>
                </c:pt>
                <c:pt idx="1259">
                  <c:v>8.6862425762651197E-13</c:v>
                </c:pt>
                <c:pt idx="1260">
                  <c:v>8.6744424526827781E-13</c:v>
                </c:pt>
                <c:pt idx="1261">
                  <c:v>8.6628969033712697E-13</c:v>
                </c:pt>
                <c:pt idx="1262">
                  <c:v>8.6510410159010323E-13</c:v>
                </c:pt>
                <c:pt idx="1263">
                  <c:v>8.6400215867492468E-13</c:v>
                </c:pt>
                <c:pt idx="1264">
                  <c:v>8.6292567318682935E-13</c:v>
                </c:pt>
                <c:pt idx="1265">
                  <c:v>8.6181639853265086E-13</c:v>
                </c:pt>
                <c:pt idx="1266">
                  <c:v>8.6078743357511114E-13</c:v>
                </c:pt>
                <c:pt idx="1267">
                  <c:v>8.597240404780873E-13</c:v>
                </c:pt>
                <c:pt idx="1268">
                  <c:v>8.5874259605110329E-13</c:v>
                </c:pt>
                <c:pt idx="1269">
                  <c:v>8.5778151756578581E-13</c:v>
                </c:pt>
                <c:pt idx="1270">
                  <c:v>8.5678601094098421E-13</c:v>
                </c:pt>
                <c:pt idx="1271">
                  <c:v>8.5586736150080576E-13</c:v>
                </c:pt>
                <c:pt idx="1272">
                  <c:v>8.5491428392114289E-13</c:v>
                </c:pt>
                <c:pt idx="1273">
                  <c:v>8.5403636636429781E-13</c:v>
                </c:pt>
                <c:pt idx="1274">
                  <c:v>8.5318051191092472E-13</c:v>
                </c:pt>
                <c:pt idx="1275">
                  <c:v>8.5228513783265092E-13</c:v>
                </c:pt>
                <c:pt idx="1276">
                  <c:v>8.5146662093900008E-13</c:v>
                </c:pt>
                <c:pt idx="1277">
                  <c:v>8.5060688725864296E-13</c:v>
                </c:pt>
                <c:pt idx="1278">
                  <c:v>8.4982570792471436E-13</c:v>
                </c:pt>
                <c:pt idx="1279">
                  <c:v>8.4900161464227403E-13</c:v>
                </c:pt>
                <c:pt idx="1280">
                  <c:v>8.4825268138265089E-13</c:v>
                </c:pt>
                <c:pt idx="1281">
                  <c:v>8.4746422849812714E-13</c:v>
                </c:pt>
                <c:pt idx="1282">
                  <c:v>8.4674754131280966E-13</c:v>
                </c:pt>
                <c:pt idx="1283">
                  <c:v>8.4599133450259137E-13</c:v>
                </c:pt>
                <c:pt idx="1284">
                  <c:v>8.4530689339157955E-13</c:v>
                </c:pt>
                <c:pt idx="1285">
                  <c:v>8.4457953833205581E-13</c:v>
                </c:pt>
                <c:pt idx="1286">
                  <c:v>8.4392564613354378E-13</c:v>
                </c:pt>
                <c:pt idx="1287">
                  <c:v>8.4322714282471447E-13</c:v>
                </c:pt>
                <c:pt idx="1288">
                  <c:v>8.4260034702668653E-13</c:v>
                </c:pt>
                <c:pt idx="1289">
                  <c:v>8.419289983067461E-13</c:v>
                </c:pt>
                <c:pt idx="1290">
                  <c:v>8.4127292404305561E-13</c:v>
                </c:pt>
                <c:pt idx="1291">
                  <c:v>8.4068691831676594E-13</c:v>
                </c:pt>
                <c:pt idx="1292">
                  <c:v>8.4005460431835321E-13</c:v>
                </c:pt>
                <c:pt idx="1293">
                  <c:v>8.3949405601914705E-13</c:v>
                </c:pt>
                <c:pt idx="1294">
                  <c:v>8.3888719944781753E-13</c:v>
                </c:pt>
                <c:pt idx="1295">
                  <c:v>8.3835041141388903E-13</c:v>
                </c:pt>
                <c:pt idx="1296">
                  <c:v>8.3776561794603181E-13</c:v>
                </c:pt>
                <c:pt idx="1297">
                  <c:v>8.3719264642240882E-13</c:v>
                </c:pt>
                <c:pt idx="1298">
                  <c:v>8.3668980162459123E-13</c:v>
                </c:pt>
                <c:pt idx="1299">
                  <c:v>8.3613895139284524E-13</c:v>
                </c:pt>
                <c:pt idx="1300">
                  <c:v>8.3613895139284524E-13</c:v>
                </c:pt>
                <c:pt idx="1301">
                  <c:v>8.355982841319324E-13</c:v>
                </c:pt>
                <c:pt idx="1302">
                  <c:v>8.3512598824661512E-13</c:v>
                </c:pt>
                <c:pt idx="1303">
                  <c:v>8.3460738408917459E-13</c:v>
                </c:pt>
                <c:pt idx="1304">
                  <c:v>8.3409556857895639E-13</c:v>
                </c:pt>
                <c:pt idx="1305">
                  <c:v>8.3365382160613891E-13</c:v>
                </c:pt>
                <c:pt idx="1306">
                  <c:v>8.3316067487578179E-13</c:v>
                </c:pt>
                <c:pt idx="1307">
                  <c:v>8.3267771111625804E-13</c:v>
                </c:pt>
                <c:pt idx="1308">
                  <c:v>8.3226311873232933E-13</c:v>
                </c:pt>
                <c:pt idx="1309">
                  <c:v>8.3179712659086108E-13</c:v>
                </c:pt>
                <c:pt idx="1310">
                  <c:v>8.3133962025842065E-13</c:v>
                </c:pt>
                <c:pt idx="1311">
                  <c:v>8.3095048530157556E-13</c:v>
                </c:pt>
                <c:pt idx="1312">
                  <c:v>8.3050825342538487E-13</c:v>
                </c:pt>
                <c:pt idx="1313">
                  <c:v>8.3007620452002775E-13</c:v>
                </c:pt>
                <c:pt idx="1314">
                  <c:v>8.2965094426189287E-13</c:v>
                </c:pt>
                <c:pt idx="1315">
                  <c:v>8.2929066105574202E-13</c:v>
                </c:pt>
                <c:pt idx="1316">
                  <c:v>8.2888067525385719E-13</c:v>
                </c:pt>
                <c:pt idx="1317">
                  <c:v>8.2847747809919441E-13</c:v>
                </c:pt>
                <c:pt idx="1318">
                  <c:v>8.2807937242994851E-13</c:v>
                </c:pt>
                <c:pt idx="1319">
                  <c:v>8.2774794097449199E-13</c:v>
                </c:pt>
                <c:pt idx="1320">
                  <c:v>8.2736510976149604E-13</c:v>
                </c:pt>
                <c:pt idx="1321">
                  <c:v>8.2698737003391678E-13</c:v>
                </c:pt>
                <c:pt idx="1322">
                  <c:v>8.2661641895355955E-13</c:v>
                </c:pt>
                <c:pt idx="1323">
                  <c:v>8.2625225652042468E-13</c:v>
                </c:pt>
                <c:pt idx="1324">
                  <c:v>8.2595137397746826E-13</c:v>
                </c:pt>
                <c:pt idx="1325">
                  <c:v>8.2559909167697221E-13</c:v>
                </c:pt>
                <c:pt idx="1326">
                  <c:v>8.2525190086189284E-13</c:v>
                </c:pt>
                <c:pt idx="1327">
                  <c:v>8.2491149869403572E-13</c:v>
                </c:pt>
                <c:pt idx="1328">
                  <c:v>8.2457449084978982E-13</c:v>
                </c:pt>
                <c:pt idx="1329">
                  <c:v>8.2424427165276576E-13</c:v>
                </c:pt>
                <c:pt idx="1330">
                  <c:v>8.2397563518411511E-13</c:v>
                </c:pt>
                <c:pt idx="1331">
                  <c:v>8.2365559895792462E-13</c:v>
                </c:pt>
                <c:pt idx="1332">
                  <c:v>8.2334065421715081E-13</c:v>
                </c:pt>
                <c:pt idx="1333">
                  <c:v>8.2302910379998823E-13</c:v>
                </c:pt>
                <c:pt idx="1334">
                  <c:v>8.2272264486824203E-13</c:v>
                </c:pt>
                <c:pt idx="1335">
                  <c:v>8.2242127742191271E-13</c:v>
                </c:pt>
                <c:pt idx="1336">
                  <c:v>8.2212330429919451E-13</c:v>
                </c:pt>
                <c:pt idx="1337">
                  <c:v>8.218304226618929E-13</c:v>
                </c:pt>
                <c:pt idx="1338">
                  <c:v>8.2154263251000797E-13</c:v>
                </c:pt>
                <c:pt idx="1339">
                  <c:v>8.2125823668173427E-13</c:v>
                </c:pt>
                <c:pt idx="1340">
                  <c:v>8.2103542358183336E-13</c:v>
                </c:pt>
                <c:pt idx="1341">
                  <c:v>8.2075951356258736E-13</c:v>
                </c:pt>
                <c:pt idx="1342">
                  <c:v>8.2048699786695238E-13</c:v>
                </c:pt>
                <c:pt idx="1343">
                  <c:v>8.2021787649492862E-13</c:v>
                </c:pt>
                <c:pt idx="1344">
                  <c:v>8.1995214944651599E-13</c:v>
                </c:pt>
                <c:pt idx="1345">
                  <c:v>8.1968981672171427E-13</c:v>
                </c:pt>
                <c:pt idx="1346">
                  <c:v>8.1943257548232944E-13</c:v>
                </c:pt>
                <c:pt idx="1347">
                  <c:v>8.1917703140475008E-13</c:v>
                </c:pt>
                <c:pt idx="1348">
                  <c:v>8.1892657881258729E-13</c:v>
                </c:pt>
                <c:pt idx="1349">
                  <c:v>8.1867782338223027E-13</c:v>
                </c:pt>
                <c:pt idx="1350">
                  <c:v>8.1867782338223027E-13</c:v>
                </c:pt>
                <c:pt idx="1351">
                  <c:v>8.1843246227548426E-13</c:v>
                </c:pt>
                <c:pt idx="1352">
                  <c:v>8.1819049549234918E-13</c:v>
                </c:pt>
                <c:pt idx="1353">
                  <c:v>8.1795192303282543E-13</c:v>
                </c:pt>
                <c:pt idx="1354">
                  <c:v>8.1771674489691269E-13</c:v>
                </c:pt>
                <c:pt idx="1355">
                  <c:v>8.1748326392280551E-13</c:v>
                </c:pt>
                <c:pt idx="1356">
                  <c:v>8.1719493067914278E-13</c:v>
                </c:pt>
                <c:pt idx="1357">
                  <c:v>8.1696654119045239E-13</c:v>
                </c:pt>
                <c:pt idx="1358">
                  <c:v>8.1674324318717848E-13</c:v>
                </c:pt>
                <c:pt idx="1359">
                  <c:v>8.1651994518390477E-13</c:v>
                </c:pt>
                <c:pt idx="1360">
                  <c:v>8.1630004150424209E-13</c:v>
                </c:pt>
                <c:pt idx="1361">
                  <c:v>8.1608353214819032E-13</c:v>
                </c:pt>
                <c:pt idx="1362">
                  <c:v>8.1586871995394442E-13</c:v>
                </c:pt>
                <c:pt idx="1363">
                  <c:v>8.1565560492150398E-13</c:v>
                </c:pt>
                <c:pt idx="1364">
                  <c:v>8.1544588421267456E-13</c:v>
                </c:pt>
                <c:pt idx="1365">
                  <c:v>8.152378606656508E-13</c:v>
                </c:pt>
                <c:pt idx="1366">
                  <c:v>8.1497504303747619E-13</c:v>
                </c:pt>
                <c:pt idx="1367">
                  <c:v>8.1477041381406355E-13</c:v>
                </c:pt>
                <c:pt idx="1368">
                  <c:v>8.1456917891426194E-13</c:v>
                </c:pt>
                <c:pt idx="1369">
                  <c:v>8.1436964117626588E-13</c:v>
                </c:pt>
                <c:pt idx="1370">
                  <c:v>8.1417349776188105E-13</c:v>
                </c:pt>
                <c:pt idx="1371">
                  <c:v>8.1397735434749602E-13</c:v>
                </c:pt>
                <c:pt idx="1372">
                  <c:v>8.1378460525672221E-13</c:v>
                </c:pt>
                <c:pt idx="1373">
                  <c:v>8.1353366776118663E-13</c:v>
                </c:pt>
                <c:pt idx="1374">
                  <c:v>8.1334431299402394E-13</c:v>
                </c:pt>
                <c:pt idx="1375">
                  <c:v>8.1315665538866661E-13</c:v>
                </c:pt>
                <c:pt idx="1376">
                  <c:v>8.1297069494511505E-13</c:v>
                </c:pt>
                <c:pt idx="1377">
                  <c:v>8.1278467631315868E-13</c:v>
                </c:pt>
                <c:pt idx="1378">
                  <c:v>8.1254392178845626E-13</c:v>
                </c:pt>
                <c:pt idx="1379">
                  <c:v>8.1236305283032138E-13</c:v>
                </c:pt>
                <c:pt idx="1380">
                  <c:v>8.121821838721865E-13</c:v>
                </c:pt>
                <c:pt idx="1381">
                  <c:v>8.1200470923766264E-13</c:v>
                </c:pt>
                <c:pt idx="1382">
                  <c:v>8.117690461983769E-13</c:v>
                </c:pt>
                <c:pt idx="1383">
                  <c:v>8.1159496588746426E-13</c:v>
                </c:pt>
                <c:pt idx="1384">
                  <c:v>8.1142088557655163E-13</c:v>
                </c:pt>
                <c:pt idx="1385">
                  <c:v>8.1119031402268247E-13</c:v>
                </c:pt>
                <c:pt idx="1386">
                  <c:v>8.110179308735753E-13</c:v>
                </c:pt>
                <c:pt idx="1387">
                  <c:v>8.1084894204807934E-13</c:v>
                </c:pt>
                <c:pt idx="1388">
                  <c:v>8.1067995322258329E-13</c:v>
                </c:pt>
                <c:pt idx="1389">
                  <c:v>8.1045447315413092E-13</c:v>
                </c:pt>
                <c:pt idx="1390">
                  <c:v>8.1028887865224598E-13</c:v>
                </c:pt>
                <c:pt idx="1391">
                  <c:v>8.1012328415036115E-13</c:v>
                </c:pt>
                <c:pt idx="1392">
                  <c:v>8.099011984055198E-13</c:v>
                </c:pt>
                <c:pt idx="1393">
                  <c:v>8.097389982272461E-13</c:v>
                </c:pt>
                <c:pt idx="1394">
                  <c:v>8.0957679804897208E-13</c:v>
                </c:pt>
                <c:pt idx="1395">
                  <c:v>8.0935980378954762E-13</c:v>
                </c:pt>
                <c:pt idx="1396">
                  <c:v>8.0919930077307937E-13</c:v>
                </c:pt>
                <c:pt idx="1397">
                  <c:v>8.0904219208022204E-13</c:v>
                </c:pt>
                <c:pt idx="1398">
                  <c:v>8.0882519782079748E-13</c:v>
                </c:pt>
                <c:pt idx="1399">
                  <c:v>8.0866978628974601E-13</c:v>
                </c:pt>
                <c:pt idx="1400">
                  <c:v>8.0866978628974601E-13</c:v>
                </c:pt>
                <c:pt idx="1401">
                  <c:v>8.0845618635393247E-13</c:v>
                </c:pt>
                <c:pt idx="1402">
                  <c:v>8.0830247198468646E-13</c:v>
                </c:pt>
                <c:pt idx="1403">
                  <c:v>8.0814875761544036E-13</c:v>
                </c:pt>
                <c:pt idx="1404">
                  <c:v>8.0793685484143248E-13</c:v>
                </c:pt>
                <c:pt idx="1405">
                  <c:v>8.0778653479579759E-13</c:v>
                </c:pt>
                <c:pt idx="1406">
                  <c:v>8.0757632918359517E-13</c:v>
                </c:pt>
                <c:pt idx="1407">
                  <c:v>8.0742770629976585E-13</c:v>
                </c:pt>
                <c:pt idx="1408">
                  <c:v>8.0721919784936899E-13</c:v>
                </c:pt>
                <c:pt idx="1409">
                  <c:v>8.0707057496553957E-13</c:v>
                </c:pt>
                <c:pt idx="1410">
                  <c:v>8.0686546083875383E-13</c:v>
                </c:pt>
                <c:pt idx="1411">
                  <c:v>8.0671853511673007E-13</c:v>
                </c:pt>
                <c:pt idx="1412">
                  <c:v>8.0651511815174989E-13</c:v>
                </c:pt>
                <c:pt idx="1413">
                  <c:v>8.0636819242972613E-13</c:v>
                </c:pt>
                <c:pt idx="1414">
                  <c:v>8.062246610313134E-13</c:v>
                </c:pt>
                <c:pt idx="1415">
                  <c:v>8.0602124406633322E-13</c:v>
                </c:pt>
                <c:pt idx="1416">
                  <c:v>8.0582122142496426E-13</c:v>
                </c:pt>
                <c:pt idx="1417">
                  <c:v>8.0567769002655162E-13</c:v>
                </c:pt>
                <c:pt idx="1418">
                  <c:v>8.0547766738518247E-13</c:v>
                </c:pt>
                <c:pt idx="1419">
                  <c:v>8.0533583314857519E-13</c:v>
                </c:pt>
                <c:pt idx="1420">
                  <c:v>8.051375076690118E-13</c:v>
                </c:pt>
                <c:pt idx="1421">
                  <c:v>8.0499737059421028E-13</c:v>
                </c:pt>
                <c:pt idx="1422">
                  <c:v>8.0479904511464679E-13</c:v>
                </c:pt>
                <c:pt idx="1423">
                  <c:v>8.0466060520165083E-13</c:v>
                </c:pt>
                <c:pt idx="1424">
                  <c:v>8.044639768838928E-13</c:v>
                </c:pt>
                <c:pt idx="1425">
                  <c:v>8.0432553697089674E-13</c:v>
                </c:pt>
                <c:pt idx="1426">
                  <c:v>8.0413060581494427E-13</c:v>
                </c:pt>
                <c:pt idx="1427">
                  <c:v>8.039356746589919E-13</c:v>
                </c:pt>
                <c:pt idx="1428">
                  <c:v>8.0379893190780151E-13</c:v>
                </c:pt>
                <c:pt idx="1429">
                  <c:v>8.0360400075184923E-13</c:v>
                </c:pt>
                <c:pt idx="1430">
                  <c:v>8.034689551624643E-13</c:v>
                </c:pt>
                <c:pt idx="1431">
                  <c:v>8.0327572116831749E-13</c:v>
                </c:pt>
                <c:pt idx="1432">
                  <c:v>8.0308242898576598E-13</c:v>
                </c:pt>
                <c:pt idx="1433">
                  <c:v>8.0294908055818651E-13</c:v>
                </c:pt>
                <c:pt idx="1434">
                  <c:v>8.0275754372584526E-13</c:v>
                </c:pt>
                <c:pt idx="1435">
                  <c:v>8.025660068935039E-13</c:v>
                </c:pt>
                <c:pt idx="1436">
                  <c:v>8.0243265846592453E-13</c:v>
                </c:pt>
                <c:pt idx="1437">
                  <c:v>8.0224281879538895E-13</c:v>
                </c:pt>
                <c:pt idx="1438">
                  <c:v>8.0205297912485315E-13</c:v>
                </c:pt>
                <c:pt idx="1439">
                  <c:v>8.0192132785907935E-13</c:v>
                </c:pt>
                <c:pt idx="1440">
                  <c:v>8.0173148818854355E-13</c:v>
                </c:pt>
                <c:pt idx="1441">
                  <c:v>8.0154164851800787E-13</c:v>
                </c:pt>
                <c:pt idx="1442">
                  <c:v>8.0135350600927774E-13</c:v>
                </c:pt>
                <c:pt idx="1443">
                  <c:v>8.0122355190530949E-13</c:v>
                </c:pt>
                <c:pt idx="1444">
                  <c:v>8.0103540939657946E-13</c:v>
                </c:pt>
                <c:pt idx="1445">
                  <c:v>8.0084726688784923E-13</c:v>
                </c:pt>
                <c:pt idx="1446">
                  <c:v>8.0071900994568654E-13</c:v>
                </c:pt>
                <c:pt idx="1447">
                  <c:v>8.0053086743695642E-13</c:v>
                </c:pt>
                <c:pt idx="1448">
                  <c:v>8.0034442209003185E-13</c:v>
                </c:pt>
                <c:pt idx="1449">
                  <c:v>8.0015797674310718E-13</c:v>
                </c:pt>
                <c:pt idx="1450">
                  <c:v>8.0015797674310718E-13</c:v>
                </c:pt>
                <c:pt idx="1451">
                  <c:v>7.9997322855798807E-13</c:v>
                </c:pt>
                <c:pt idx="1452">
                  <c:v>7.9984497161582539E-13</c:v>
                </c:pt>
                <c:pt idx="1453">
                  <c:v>7.9966022343070628E-13</c:v>
                </c:pt>
                <c:pt idx="1454">
                  <c:v>7.9947377808378171E-13</c:v>
                </c:pt>
                <c:pt idx="1455">
                  <c:v>7.9928902989866271E-13</c:v>
                </c:pt>
                <c:pt idx="1456">
                  <c:v>7.991042817135436E-13</c:v>
                </c:pt>
                <c:pt idx="1457">
                  <c:v>7.9897772193318637E-13</c:v>
                </c:pt>
                <c:pt idx="1458">
                  <c:v>7.9879467090987293E-13</c:v>
                </c:pt>
                <c:pt idx="1459">
                  <c:v>7.9860992272475382E-13</c:v>
                </c:pt>
                <c:pt idx="1460">
                  <c:v>7.9842687170144038E-13</c:v>
                </c:pt>
                <c:pt idx="1461">
                  <c:v>7.9824382067812693E-13</c:v>
                </c:pt>
                <c:pt idx="1462">
                  <c:v>7.9806076965481338E-13</c:v>
                </c:pt>
                <c:pt idx="1463">
                  <c:v>7.9793590703626182E-13</c:v>
                </c:pt>
                <c:pt idx="1464">
                  <c:v>7.9775285601294837E-13</c:v>
                </c:pt>
                <c:pt idx="1465">
                  <c:v>7.9756980498963483E-13</c:v>
                </c:pt>
                <c:pt idx="1466">
                  <c:v>7.9738845112812695E-13</c:v>
                </c:pt>
                <c:pt idx="1467">
                  <c:v>7.972054001048134E-13</c:v>
                </c:pt>
                <c:pt idx="1468">
                  <c:v>7.9702404624330552E-13</c:v>
                </c:pt>
                <c:pt idx="1469">
                  <c:v>7.9684269238179763E-13</c:v>
                </c:pt>
                <c:pt idx="1470">
                  <c:v>7.9666133852028965E-13</c:v>
                </c:pt>
                <c:pt idx="1471">
                  <c:v>7.9647998465878166E-13</c:v>
                </c:pt>
                <c:pt idx="1472">
                  <c:v>7.9629863079727378E-13</c:v>
                </c:pt>
                <c:pt idx="1473">
                  <c:v>7.961172769357659E-13</c:v>
                </c:pt>
                <c:pt idx="1474">
                  <c:v>7.9599580864082525E-13</c:v>
                </c:pt>
                <c:pt idx="1475">
                  <c:v>7.9581445477931737E-13</c:v>
                </c:pt>
                <c:pt idx="1476">
                  <c:v>7.9563479807961504E-13</c:v>
                </c:pt>
                <c:pt idx="1477">
                  <c:v>7.9545344421810706E-13</c:v>
                </c:pt>
                <c:pt idx="1478">
                  <c:v>7.9527378751840464E-13</c:v>
                </c:pt>
                <c:pt idx="1479">
                  <c:v>7.9509413081870231E-13</c:v>
                </c:pt>
                <c:pt idx="1480">
                  <c:v>7.9491447411899989E-13</c:v>
                </c:pt>
                <c:pt idx="1481">
                  <c:v>7.9473481741929757E-13</c:v>
                </c:pt>
                <c:pt idx="1482">
                  <c:v>7.9455516071959514E-13</c:v>
                </c:pt>
                <c:pt idx="1483">
                  <c:v>7.9437550401989282E-13</c:v>
                </c:pt>
                <c:pt idx="1484">
                  <c:v>7.9419754448199596E-13</c:v>
                </c:pt>
                <c:pt idx="1485">
                  <c:v>7.9401788778229353E-13</c:v>
                </c:pt>
                <c:pt idx="1486">
                  <c:v>7.9378173983963479E-13</c:v>
                </c:pt>
                <c:pt idx="1487">
                  <c:v>7.9360208313993237E-13</c:v>
                </c:pt>
                <c:pt idx="1488">
                  <c:v>7.9342412360203561E-13</c:v>
                </c:pt>
                <c:pt idx="1489">
                  <c:v>7.9324616406413885E-13</c:v>
                </c:pt>
                <c:pt idx="1490">
                  <c:v>7.9306650736443642E-13</c:v>
                </c:pt>
                <c:pt idx="1491">
                  <c:v>7.9288854782653956E-13</c:v>
                </c:pt>
                <c:pt idx="1492">
                  <c:v>7.927105882886428E-13</c:v>
                </c:pt>
                <c:pt idx="1493">
                  <c:v>7.9253262875074594E-13</c:v>
                </c:pt>
                <c:pt idx="1494">
                  <c:v>7.9235636637465463E-13</c:v>
                </c:pt>
                <c:pt idx="1495">
                  <c:v>7.9217840683675787E-13</c:v>
                </c:pt>
                <c:pt idx="1496">
                  <c:v>7.9200044729886101E-13</c:v>
                </c:pt>
                <c:pt idx="1497">
                  <c:v>7.9176429935620217E-13</c:v>
                </c:pt>
                <c:pt idx="1498">
                  <c:v>7.9158797879170637E-13</c:v>
                </c:pt>
                <c:pt idx="1499">
                  <c:v>7.9141001925380951E-13</c:v>
                </c:pt>
                <c:pt idx="1500">
                  <c:v>7.9141001925380951E-13</c:v>
                </c:pt>
                <c:pt idx="1501">
                  <c:v>7.9123375687771821E-13</c:v>
                </c:pt>
                <c:pt idx="1502">
                  <c:v>7.9105579733982144E-13</c:v>
                </c:pt>
                <c:pt idx="1503">
                  <c:v>7.9087947677532534E-13</c:v>
                </c:pt>
                <c:pt idx="1504">
                  <c:v>7.9070321439923404E-13</c:v>
                </c:pt>
                <c:pt idx="1505">
                  <c:v>7.9046876361838096E-13</c:v>
                </c:pt>
                <c:pt idx="1506">
                  <c:v>7.9029250124228966E-13</c:v>
                </c:pt>
                <c:pt idx="1507">
                  <c:v>7.9011623886619846E-13</c:v>
                </c:pt>
                <c:pt idx="1508">
                  <c:v>7.8993997649010716E-13</c:v>
                </c:pt>
                <c:pt idx="1509">
                  <c:v>7.8976371411401586E-13</c:v>
                </c:pt>
                <c:pt idx="1510">
                  <c:v>7.8952926333316267E-13</c:v>
                </c:pt>
                <c:pt idx="1511">
                  <c:v>7.8935300095707137E-13</c:v>
                </c:pt>
                <c:pt idx="1512">
                  <c:v>7.8917673858098007E-13</c:v>
                </c:pt>
                <c:pt idx="1513">
                  <c:v>7.8900217336669443E-13</c:v>
                </c:pt>
                <c:pt idx="1514">
                  <c:v>7.8876772258584115E-13</c:v>
                </c:pt>
                <c:pt idx="1515">
                  <c:v>7.8859146020974995E-13</c:v>
                </c:pt>
                <c:pt idx="1516">
                  <c:v>7.8841689499546421E-13</c:v>
                </c:pt>
                <c:pt idx="1517">
                  <c:v>7.8824232978117847E-13</c:v>
                </c:pt>
                <c:pt idx="1518">
                  <c:v>7.8800787900032529E-13</c:v>
                </c:pt>
                <c:pt idx="1519">
                  <c:v>7.8783331378603955E-13</c:v>
                </c:pt>
                <c:pt idx="1520">
                  <c:v>7.8765874857175381E-13</c:v>
                </c:pt>
                <c:pt idx="1521">
                  <c:v>7.8742429779090073E-13</c:v>
                </c:pt>
                <c:pt idx="1522">
                  <c:v>7.8724973257661519E-13</c:v>
                </c:pt>
                <c:pt idx="1523">
                  <c:v>7.8707516736232945E-13</c:v>
                </c:pt>
                <c:pt idx="1524">
                  <c:v>7.8684241374328173E-13</c:v>
                </c:pt>
                <c:pt idx="1525">
                  <c:v>7.8666784852899599E-13</c:v>
                </c:pt>
                <c:pt idx="1526">
                  <c:v>7.8649328331471025E-13</c:v>
                </c:pt>
                <c:pt idx="1527">
                  <c:v>7.8626052969566273E-13</c:v>
                </c:pt>
                <c:pt idx="1528">
                  <c:v>7.8608766164318255E-13</c:v>
                </c:pt>
                <c:pt idx="1529">
                  <c:v>7.8591309642889681E-13</c:v>
                </c:pt>
                <c:pt idx="1530">
                  <c:v>7.8568034280984909E-13</c:v>
                </c:pt>
                <c:pt idx="1531">
                  <c:v>7.8550747475736891E-13</c:v>
                </c:pt>
                <c:pt idx="1532">
                  <c:v>7.8527472113832139E-13</c:v>
                </c:pt>
                <c:pt idx="1533">
                  <c:v>7.8510185308584121E-13</c:v>
                </c:pt>
                <c:pt idx="1534">
                  <c:v>7.8492728787155557E-13</c:v>
                </c:pt>
                <c:pt idx="1535">
                  <c:v>7.8469623141431341E-13</c:v>
                </c:pt>
                <c:pt idx="1536">
                  <c:v>7.8452336336183324E-13</c:v>
                </c:pt>
                <c:pt idx="1537">
                  <c:v>7.8429060974278562E-13</c:v>
                </c:pt>
                <c:pt idx="1538">
                  <c:v>7.8411774169030544E-13</c:v>
                </c:pt>
                <c:pt idx="1539">
                  <c:v>7.8394487363782536E-13</c:v>
                </c:pt>
                <c:pt idx="1540">
                  <c:v>7.837138171805832E-13</c:v>
                </c:pt>
                <c:pt idx="1541">
                  <c:v>7.8354094912810302E-13</c:v>
                </c:pt>
                <c:pt idx="1542">
                  <c:v>7.8330989267086106E-13</c:v>
                </c:pt>
                <c:pt idx="1543">
                  <c:v>7.8313702461838098E-13</c:v>
                </c:pt>
                <c:pt idx="1544">
                  <c:v>7.8290596816113882E-13</c:v>
                </c:pt>
                <c:pt idx="1545">
                  <c:v>7.8273479727046431E-13</c:v>
                </c:pt>
                <c:pt idx="1546">
                  <c:v>7.8250374081322215E-13</c:v>
                </c:pt>
                <c:pt idx="1547">
                  <c:v>7.8233087276074187E-13</c:v>
                </c:pt>
                <c:pt idx="1548">
                  <c:v>7.8210151346530547E-13</c:v>
                </c:pt>
                <c:pt idx="1549">
                  <c:v>7.8192864541282549E-13</c:v>
                </c:pt>
                <c:pt idx="1550">
                  <c:v>7.8192864541282549E-13</c:v>
                </c:pt>
                <c:pt idx="1551">
                  <c:v>7.8169928611738879E-13</c:v>
                </c:pt>
                <c:pt idx="1552">
                  <c:v>7.8152811522671428E-13</c:v>
                </c:pt>
                <c:pt idx="1553">
                  <c:v>7.8129705876947212E-13</c:v>
                </c:pt>
                <c:pt idx="1554">
                  <c:v>7.8106769947403572E-13</c:v>
                </c:pt>
                <c:pt idx="1555">
                  <c:v>7.80896528583361E-13</c:v>
                </c:pt>
                <c:pt idx="1556">
                  <c:v>7.8066716928792461E-13</c:v>
                </c:pt>
                <c:pt idx="1557">
                  <c:v>7.8049599839724999E-13</c:v>
                </c:pt>
                <c:pt idx="1558">
                  <c:v>7.8026663910181349E-13</c:v>
                </c:pt>
                <c:pt idx="1559">
                  <c:v>7.8009546821113887E-13</c:v>
                </c:pt>
                <c:pt idx="1560">
                  <c:v>7.7986780607750783E-13</c:v>
                </c:pt>
                <c:pt idx="1561">
                  <c:v>7.7963844678207144E-13</c:v>
                </c:pt>
                <c:pt idx="1562">
                  <c:v>7.7946897305320238E-13</c:v>
                </c:pt>
                <c:pt idx="1563">
                  <c:v>7.7923961375776588E-13</c:v>
                </c:pt>
                <c:pt idx="1564">
                  <c:v>7.7901189343573025E-13</c:v>
                </c:pt>
                <c:pt idx="1565">
                  <c:v>7.7884072254505553E-13</c:v>
                </c:pt>
                <c:pt idx="1566">
                  <c:v>7.7861306041142459E-13</c:v>
                </c:pt>
                <c:pt idx="1567">
                  <c:v>7.7844358668255554E-13</c:v>
                </c:pt>
                <c:pt idx="1568">
                  <c:v>7.782159245489246E-13</c:v>
                </c:pt>
                <c:pt idx="1569">
                  <c:v>7.7798826241529366E-13</c:v>
                </c:pt>
                <c:pt idx="1570">
                  <c:v>7.7781878868642461E-13</c:v>
                </c:pt>
                <c:pt idx="1571">
                  <c:v>7.7759282371459913E-13</c:v>
                </c:pt>
                <c:pt idx="1572">
                  <c:v>7.7736516158096829E-13</c:v>
                </c:pt>
                <c:pt idx="1573">
                  <c:v>7.7713749944733726E-13</c:v>
                </c:pt>
                <c:pt idx="1574">
                  <c:v>7.7696972288027386E-13</c:v>
                </c:pt>
                <c:pt idx="1575">
                  <c:v>7.7674375790844849E-13</c:v>
                </c:pt>
                <c:pt idx="1576">
                  <c:v>7.7651609577481745E-13</c:v>
                </c:pt>
                <c:pt idx="1577">
                  <c:v>7.7634831920775395E-13</c:v>
                </c:pt>
                <c:pt idx="1578">
                  <c:v>7.7612235423592858E-13</c:v>
                </c:pt>
                <c:pt idx="1579">
                  <c:v>7.758963892641032E-13</c:v>
                </c:pt>
                <c:pt idx="1580">
                  <c:v>7.7567212145408339E-13</c:v>
                </c:pt>
                <c:pt idx="1581">
                  <c:v>7.7550434488701979E-13</c:v>
                </c:pt>
                <c:pt idx="1582">
                  <c:v>7.7528007707699998E-13</c:v>
                </c:pt>
                <c:pt idx="1583">
                  <c:v>7.750541121051746E-13</c:v>
                </c:pt>
                <c:pt idx="1584">
                  <c:v>7.7482984429515479E-13</c:v>
                </c:pt>
                <c:pt idx="1585">
                  <c:v>7.7460557648513497E-13</c:v>
                </c:pt>
                <c:pt idx="1586">
                  <c:v>7.7443949707987694E-13</c:v>
                </c:pt>
                <c:pt idx="1587">
                  <c:v>7.7421522926985712E-13</c:v>
                </c:pt>
                <c:pt idx="1588">
                  <c:v>7.7399096145983741E-13</c:v>
                </c:pt>
                <c:pt idx="1589">
                  <c:v>7.7376839081162296E-13</c:v>
                </c:pt>
                <c:pt idx="1590">
                  <c:v>7.7354412300160324E-13</c:v>
                </c:pt>
                <c:pt idx="1591">
                  <c:v>7.7337974075815077E-13</c:v>
                </c:pt>
                <c:pt idx="1592">
                  <c:v>7.7315717010993641E-13</c:v>
                </c:pt>
                <c:pt idx="1593">
                  <c:v>7.7293459946172226E-13</c:v>
                </c:pt>
                <c:pt idx="1594">
                  <c:v>7.7271202881350801E-13</c:v>
                </c:pt>
                <c:pt idx="1595">
                  <c:v>7.7248945816529376E-13</c:v>
                </c:pt>
                <c:pt idx="1596">
                  <c:v>7.7226858467888496E-13</c:v>
                </c:pt>
                <c:pt idx="1597">
                  <c:v>7.7204765300407137E-13</c:v>
                </c:pt>
                <c:pt idx="1598">
                  <c:v>7.7182508235585712E-13</c:v>
                </c:pt>
                <c:pt idx="1599">
                  <c:v>7.716623972742103E-13</c:v>
                </c:pt>
                <c:pt idx="1600">
                  <c:v>7.716623972742103E-13</c:v>
                </c:pt>
                <c:pt idx="1601">
                  <c:v>7.7144322094960707E-13</c:v>
                </c:pt>
                <c:pt idx="1602">
                  <c:v>7.7122234746319838E-13</c:v>
                </c:pt>
                <c:pt idx="1603">
                  <c:v>7.7100317113859515E-13</c:v>
                </c:pt>
                <c:pt idx="1604">
                  <c:v>7.7078399481399202E-13</c:v>
                </c:pt>
                <c:pt idx="1605">
                  <c:v>7.7056481848938889E-13</c:v>
                </c:pt>
                <c:pt idx="1606">
                  <c:v>7.7034564216478566E-13</c:v>
                </c:pt>
                <c:pt idx="1607">
                  <c:v>7.7012646584018252E-13</c:v>
                </c:pt>
                <c:pt idx="1608">
                  <c:v>7.6990898667738485E-13</c:v>
                </c:pt>
                <c:pt idx="1609">
                  <c:v>7.6969150751458728E-13</c:v>
                </c:pt>
                <c:pt idx="1610">
                  <c:v>7.6947402835178961E-13</c:v>
                </c:pt>
                <c:pt idx="1611">
                  <c:v>7.6925654918899204E-13</c:v>
                </c:pt>
                <c:pt idx="1612">
                  <c:v>7.6904076718799993E-13</c:v>
                </c:pt>
                <c:pt idx="1613">
                  <c:v>7.6882328802520237E-13</c:v>
                </c:pt>
                <c:pt idx="1614">
                  <c:v>7.6860920318601582E-13</c:v>
                </c:pt>
                <c:pt idx="1615">
                  <c:v>7.6839342118502381E-13</c:v>
                </c:pt>
                <c:pt idx="1616">
                  <c:v>7.681776391840317E-13</c:v>
                </c:pt>
                <c:pt idx="1617">
                  <c:v>7.6796355434484525E-13</c:v>
                </c:pt>
                <c:pt idx="1618">
                  <c:v>7.677494695056587E-13</c:v>
                </c:pt>
                <c:pt idx="1619">
                  <c:v>7.6753708182827772E-13</c:v>
                </c:pt>
                <c:pt idx="1620">
                  <c:v>7.6732293880068637E-13</c:v>
                </c:pt>
                <c:pt idx="1621">
                  <c:v>7.6711055112330548E-13</c:v>
                </c:pt>
                <c:pt idx="1622">
                  <c:v>7.6689986060773005E-13</c:v>
                </c:pt>
                <c:pt idx="1623">
                  <c:v>7.6668747293034917E-13</c:v>
                </c:pt>
                <c:pt idx="1624">
                  <c:v>7.6647678241477374E-13</c:v>
                </c:pt>
                <c:pt idx="1625">
                  <c:v>7.6620790349443644E-13</c:v>
                </c:pt>
                <c:pt idx="1626">
                  <c:v>7.6599891014066667E-13</c:v>
                </c:pt>
                <c:pt idx="1627">
                  <c:v>7.6578991678689681E-13</c:v>
                </c:pt>
                <c:pt idx="1628">
                  <c:v>7.6558092343312694E-13</c:v>
                </c:pt>
                <c:pt idx="1629">
                  <c:v>7.6537362724116264E-13</c:v>
                </c:pt>
                <c:pt idx="1630">
                  <c:v>7.6516633104919833E-13</c:v>
                </c:pt>
                <c:pt idx="1631">
                  <c:v>7.6495903485723403E-13</c:v>
                </c:pt>
                <c:pt idx="1632">
                  <c:v>7.6475343582707529E-13</c:v>
                </c:pt>
                <c:pt idx="1633">
                  <c:v>7.6448964839215477E-13</c:v>
                </c:pt>
                <c:pt idx="1634">
                  <c:v>7.6428404936199602E-13</c:v>
                </c:pt>
                <c:pt idx="1635">
                  <c:v>7.6408014749364284E-13</c:v>
                </c:pt>
                <c:pt idx="1636">
                  <c:v>7.6387624562528966E-13</c:v>
                </c:pt>
                <c:pt idx="1637">
                  <c:v>7.6367404091874204E-13</c:v>
                </c:pt>
                <c:pt idx="1638">
                  <c:v>7.6347183621219442E-13</c:v>
                </c:pt>
                <c:pt idx="1639">
                  <c:v>7.6321314026269048E-13</c:v>
                </c:pt>
                <c:pt idx="1640">
                  <c:v>7.6301263271794832E-13</c:v>
                </c:pt>
                <c:pt idx="1641">
                  <c:v>7.6281382233501182E-13</c:v>
                </c:pt>
                <c:pt idx="1642">
                  <c:v>7.6261501195207532E-13</c:v>
                </c:pt>
                <c:pt idx="1643">
                  <c:v>7.6235801316437685E-13</c:v>
                </c:pt>
                <c:pt idx="1644">
                  <c:v>7.6216259710505157E-13</c:v>
                </c:pt>
                <c:pt idx="1645">
                  <c:v>7.6196548388392053E-13</c:v>
                </c:pt>
                <c:pt idx="1646">
                  <c:v>7.6177006782459526E-13</c:v>
                </c:pt>
                <c:pt idx="1647">
                  <c:v>7.6151816052231336E-13</c:v>
                </c:pt>
                <c:pt idx="1648">
                  <c:v>7.6132444162479355E-13</c:v>
                </c:pt>
                <c:pt idx="1649">
                  <c:v>7.6113241988907929E-13</c:v>
                </c:pt>
                <c:pt idx="1650">
                  <c:v>7.6113241988907929E-13</c:v>
                </c:pt>
                <c:pt idx="1651">
                  <c:v>7.609420953151706E-13</c:v>
                </c:pt>
                <c:pt idx="1652">
                  <c:v>7.6069358233649993E-13</c:v>
                </c:pt>
                <c:pt idx="1653">
                  <c:v>7.6050325776259124E-13</c:v>
                </c:pt>
                <c:pt idx="1654">
                  <c:v>7.6031632751229356E-13</c:v>
                </c:pt>
                <c:pt idx="1655">
                  <c:v>7.6007120885723411E-13</c:v>
                </c:pt>
                <c:pt idx="1656">
                  <c:v>7.5988427860693644E-13</c:v>
                </c:pt>
                <c:pt idx="1657">
                  <c:v>7.5969904551844443E-13</c:v>
                </c:pt>
                <c:pt idx="1658">
                  <c:v>7.594573211869959E-13</c:v>
                </c:pt>
                <c:pt idx="1659">
                  <c:v>7.5927548242211502E-13</c:v>
                </c:pt>
                <c:pt idx="1660">
                  <c:v>7.5909534081903959E-13</c:v>
                </c:pt>
                <c:pt idx="1661">
                  <c:v>7.5885701081120239E-13</c:v>
                </c:pt>
                <c:pt idx="1662">
                  <c:v>7.5867856636993242E-13</c:v>
                </c:pt>
                <c:pt idx="1663">
                  <c:v>7.5850181909046822E-13</c:v>
                </c:pt>
                <c:pt idx="1664">
                  <c:v>7.5826688340624203E-13</c:v>
                </c:pt>
                <c:pt idx="1665">
                  <c:v>7.5809353045038885E-13</c:v>
                </c:pt>
                <c:pt idx="1666">
                  <c:v>7.5786198908977379E-13</c:v>
                </c:pt>
                <c:pt idx="1667">
                  <c:v>7.5769033329572617E-13</c:v>
                </c:pt>
                <c:pt idx="1668">
                  <c:v>7.5752037466348411E-13</c:v>
                </c:pt>
                <c:pt idx="1669">
                  <c:v>7.5729392478828563E-13</c:v>
                </c:pt>
                <c:pt idx="1670">
                  <c:v>7.5712736047965479E-13</c:v>
                </c:pt>
                <c:pt idx="1671">
                  <c:v>7.5690430492806733E-13</c:v>
                </c:pt>
                <c:pt idx="1672">
                  <c:v>7.5673937959283716E-13</c:v>
                </c:pt>
                <c:pt idx="1673">
                  <c:v>7.5651971836486102E-13</c:v>
                </c:pt>
                <c:pt idx="1674">
                  <c:v>7.5635994270345223E-13</c:v>
                </c:pt>
                <c:pt idx="1675">
                  <c:v>7.5614367579908722E-13</c:v>
                </c:pt>
                <c:pt idx="1676">
                  <c:v>7.5598729446128965E-13</c:v>
                </c:pt>
                <c:pt idx="1677">
                  <c:v>7.5577442188053566E-13</c:v>
                </c:pt>
                <c:pt idx="1678">
                  <c:v>7.5562143486634911E-13</c:v>
                </c:pt>
                <c:pt idx="1679">
                  <c:v>7.554136537710118E-13</c:v>
                </c:pt>
                <c:pt idx="1680">
                  <c:v>7.5526406108043637E-13</c:v>
                </c:pt>
                <c:pt idx="1681">
                  <c:v>7.5505967430871019E-13</c:v>
                </c:pt>
                <c:pt idx="1682">
                  <c:v>7.5491517310355144E-13</c:v>
                </c:pt>
                <c:pt idx="1683">
                  <c:v>7.5471587781724194E-13</c:v>
                </c:pt>
                <c:pt idx="1684">
                  <c:v>7.5457477093569432E-13</c:v>
                </c:pt>
                <c:pt idx="1685">
                  <c:v>7.5437886997299584E-13</c:v>
                </c:pt>
                <c:pt idx="1686">
                  <c:v>7.5424449355026587E-13</c:v>
                </c:pt>
                <c:pt idx="1687">
                  <c:v>7.5405368407298397E-13</c:v>
                </c:pt>
                <c:pt idx="1688">
                  <c:v>7.5392276016226981E-13</c:v>
                </c:pt>
                <c:pt idx="1689">
                  <c:v>7.537370421704047E-13</c:v>
                </c:pt>
                <c:pt idx="1690">
                  <c:v>7.5355302134034515E-13</c:v>
                </c:pt>
                <c:pt idx="1691">
                  <c:v>7.534305832386587E-13</c:v>
                </c:pt>
                <c:pt idx="1692">
                  <c:v>7.5325165389401583E-13</c:v>
                </c:pt>
                <c:pt idx="1693">
                  <c:v>7.5313430727774597E-13</c:v>
                </c:pt>
                <c:pt idx="1694">
                  <c:v>7.5296216658032534E-13</c:v>
                </c:pt>
                <c:pt idx="1695">
                  <c:v>7.5279172304471028E-13</c:v>
                </c:pt>
                <c:pt idx="1696">
                  <c:v>7.5268455939927368E-13</c:v>
                </c:pt>
                <c:pt idx="1697">
                  <c:v>7.5252090451088086E-13</c:v>
                </c:pt>
                <c:pt idx="1698">
                  <c:v>7.5236064394609916E-13</c:v>
                </c:pt>
                <c:pt idx="1699">
                  <c:v>7.5226196610969047E-13</c:v>
                </c:pt>
                <c:pt idx="1700">
                  <c:v>7.5226196610969047E-13</c:v>
                </c:pt>
                <c:pt idx="1701">
                  <c:v>7.5210679703032536E-13</c:v>
                </c:pt>
                <c:pt idx="1702">
                  <c:v>7.5195671943637703E-13</c:v>
                </c:pt>
                <c:pt idx="1703">
                  <c:v>7.518682245708015E-13</c:v>
                </c:pt>
                <c:pt idx="1704">
                  <c:v>7.5172493562407531E-13</c:v>
                </c:pt>
                <c:pt idx="1705">
                  <c:v>7.5158504100096025E-13</c:v>
                </c:pt>
                <c:pt idx="1706">
                  <c:v>7.5150672910621829E-13</c:v>
                </c:pt>
                <c:pt idx="1707">
                  <c:v>7.5137362313032537E-13</c:v>
                </c:pt>
                <c:pt idx="1708">
                  <c:v>7.5124560863984913E-13</c:v>
                </c:pt>
                <c:pt idx="1709">
                  <c:v>7.51179176877746E-13</c:v>
                </c:pt>
                <c:pt idx="1710">
                  <c:v>7.5105964819629757E-13</c:v>
                </c:pt>
                <c:pt idx="1711">
                  <c:v>7.5094351383846026E-13</c:v>
                </c:pt>
                <c:pt idx="1712">
                  <c:v>7.5083077380423407E-13</c:v>
                </c:pt>
                <c:pt idx="1713">
                  <c:v>7.5078131366018645E-13</c:v>
                </c:pt>
                <c:pt idx="1714">
                  <c:v>7.5067875659679353E-13</c:v>
                </c:pt>
                <c:pt idx="1715">
                  <c:v>7.505812910188175E-13</c:v>
                </c:pt>
                <c:pt idx="1716">
                  <c:v>7.5048721976445238E-13</c:v>
                </c:pt>
                <c:pt idx="1717">
                  <c:v>7.5039823999550395E-13</c:v>
                </c:pt>
                <c:pt idx="1718">
                  <c:v>7.5037423727853964E-13</c:v>
                </c:pt>
                <c:pt idx="1719">
                  <c:v>7.5029544048042458E-13</c:v>
                </c:pt>
                <c:pt idx="1720">
                  <c:v>7.502217351677261E-13</c:v>
                </c:pt>
                <c:pt idx="1721">
                  <c:v>7.501531213404444E-13</c:v>
                </c:pt>
                <c:pt idx="1722">
                  <c:v>7.5009129616038495E-13</c:v>
                </c:pt>
                <c:pt idx="1723">
                  <c:v>7.5009275087050395E-13</c:v>
                </c:pt>
                <c:pt idx="1724">
                  <c:v>7.5004110866127777E-13</c:v>
                </c:pt>
                <c:pt idx="1725">
                  <c:v>7.4999625509927372E-13</c:v>
                </c:pt>
                <c:pt idx="1726">
                  <c:v>7.4995819018449203E-13</c:v>
                </c:pt>
                <c:pt idx="1727">
                  <c:v>7.4992521675512701E-13</c:v>
                </c:pt>
                <c:pt idx="1728">
                  <c:v>7.4989903197298414E-13</c:v>
                </c:pt>
                <c:pt idx="1729">
                  <c:v>7.4987793867625785E-13</c:v>
                </c:pt>
                <c:pt idx="1730">
                  <c:v>7.4992351959332145E-13</c:v>
                </c:pt>
                <c:pt idx="1731">
                  <c:v>7.4991594540263495E-13</c:v>
                </c:pt>
                <c:pt idx="1732">
                  <c:v>7.4991691520938096E-13</c:v>
                </c:pt>
                <c:pt idx="1733">
                  <c:v>7.4992467366334921E-13</c:v>
                </c:pt>
                <c:pt idx="1734">
                  <c:v>7.4994091792634526E-13</c:v>
                </c:pt>
                <c:pt idx="1735">
                  <c:v>7.49962253674758E-13</c:v>
                </c:pt>
                <c:pt idx="1736">
                  <c:v>7.4999377239400401E-13</c:v>
                </c:pt>
                <c:pt idx="1737">
                  <c:v>7.5003207976047216E-13</c:v>
                </c:pt>
                <c:pt idx="1738">
                  <c:v>7.5007887293596831E-13</c:v>
                </c:pt>
                <c:pt idx="1739">
                  <c:v>7.5013245475868651E-13</c:v>
                </c:pt>
                <c:pt idx="1740">
                  <c:v>7.5019621955223818E-13</c:v>
                </c:pt>
                <c:pt idx="1741">
                  <c:v>7.5026847015481755E-13</c:v>
                </c:pt>
                <c:pt idx="1742">
                  <c:v>7.5034920656642473E-13</c:v>
                </c:pt>
                <c:pt idx="1743">
                  <c:v>7.5043842878705951E-13</c:v>
                </c:pt>
                <c:pt idx="1744">
                  <c:v>7.5053783397852776E-13</c:v>
                </c:pt>
                <c:pt idx="1745">
                  <c:v>7.5064742214082938E-13</c:v>
                </c:pt>
                <c:pt idx="1746">
                  <c:v>7.5076719327396436E-13</c:v>
                </c:pt>
                <c:pt idx="1747">
                  <c:v>7.5089545021612695E-13</c:v>
                </c:pt>
                <c:pt idx="1748">
                  <c:v>7.5103558729092856E-13</c:v>
                </c:pt>
                <c:pt idx="1749">
                  <c:v>7.5118590733656354E-13</c:v>
                </c:pt>
                <c:pt idx="1750">
                  <c:v>7.5118590733656354E-13</c:v>
                </c:pt>
                <c:pt idx="1751">
                  <c:v>7.5134641035303179E-13</c:v>
                </c:pt>
                <c:pt idx="1752">
                  <c:v>7.5151879350213887E-13</c:v>
                </c:pt>
                <c:pt idx="1753">
                  <c:v>7.5170135962207941E-13</c:v>
                </c:pt>
                <c:pt idx="1754">
                  <c:v>7.5189750303646434E-13</c:v>
                </c:pt>
                <c:pt idx="1755">
                  <c:v>7.5210382942168264E-13</c:v>
                </c:pt>
                <c:pt idx="1756">
                  <c:v>7.5232373310134522E-13</c:v>
                </c:pt>
                <c:pt idx="1757">
                  <c:v>7.5255551691364694E-13</c:v>
                </c:pt>
                <c:pt idx="1758">
                  <c:v>7.5280087802039294E-13</c:v>
                </c:pt>
                <c:pt idx="1759">
                  <c:v>7.5305811925977787E-13</c:v>
                </c:pt>
                <c:pt idx="1760">
                  <c:v>7.5332893779360709E-13</c:v>
                </c:pt>
                <c:pt idx="1761">
                  <c:v>7.5355684237892458E-13</c:v>
                </c:pt>
                <c:pt idx="1762">
                  <c:v>7.5385651266344833E-13</c:v>
                </c:pt>
                <c:pt idx="1763">
                  <c:v>7.5417145740422234E-13</c:v>
                </c:pt>
                <c:pt idx="1764">
                  <c:v>7.5449997943944043E-13</c:v>
                </c:pt>
                <c:pt idx="1765">
                  <c:v>7.5484377593090878E-13</c:v>
                </c:pt>
                <c:pt idx="1766">
                  <c:v>7.5520454404043253E-13</c:v>
                </c:pt>
                <c:pt idx="1767">
                  <c:v>7.5558058660620644E-13</c:v>
                </c:pt>
                <c:pt idx="1768">
                  <c:v>7.5591541238527378E-13</c:v>
                </c:pt>
                <c:pt idx="1769">
                  <c:v>7.5632370102535324E-13</c:v>
                </c:pt>
                <c:pt idx="1770">
                  <c:v>7.5675065844529358E-13</c:v>
                </c:pt>
                <c:pt idx="1771">
                  <c:v>7.5719458748328973E-13</c:v>
                </c:pt>
                <c:pt idx="1772">
                  <c:v>7.5765718530114685E-13</c:v>
                </c:pt>
                <c:pt idx="1773">
                  <c:v>7.5808026349410326E-13</c:v>
                </c:pt>
                <c:pt idx="1774">
                  <c:v>7.5858019887168253E-13</c:v>
                </c:pt>
                <c:pt idx="1775">
                  <c:v>7.5910050019092863E-13</c:v>
                </c:pt>
                <c:pt idx="1776">
                  <c:v>7.5963947029003569E-13</c:v>
                </c:pt>
                <c:pt idx="1777">
                  <c:v>7.6014061792604762E-13</c:v>
                </c:pt>
                <c:pt idx="1778">
                  <c:v>7.6072201707029361E-13</c:v>
                </c:pt>
                <c:pt idx="1779">
                  <c:v>7.6132378215620634E-13</c:v>
                </c:pt>
                <c:pt idx="1780">
                  <c:v>7.6194930750739693E-13</c:v>
                </c:pt>
                <c:pt idx="1781">
                  <c:v>7.6253701039549207E-13</c:v>
                </c:pt>
                <c:pt idx="1782">
                  <c:v>7.632083591154326E-13</c:v>
                </c:pt>
                <c:pt idx="1783">
                  <c:v>7.6390177093884533E-13</c:v>
                </c:pt>
                <c:pt idx="1784">
                  <c:v>7.6461894302753581E-13</c:v>
                </c:pt>
                <c:pt idx="1785">
                  <c:v>7.6530338413854763E-13</c:v>
                </c:pt>
                <c:pt idx="1786">
                  <c:v>7.6607316824321031E-13</c:v>
                </c:pt>
                <c:pt idx="1787">
                  <c:v>7.6686671261315074E-13</c:v>
                </c:pt>
                <c:pt idx="1788">
                  <c:v>7.6762922316721827E-13</c:v>
                </c:pt>
                <c:pt idx="1789">
                  <c:v>7.6847877387674212E-13</c:v>
                </c:pt>
                <c:pt idx="1790">
                  <c:v>7.6935378201334928E-13</c:v>
                </c:pt>
                <c:pt idx="1791">
                  <c:v>7.7020963646672227E-13</c:v>
                </c:pt>
                <c:pt idx="1792">
                  <c:v>7.7114065094291275E-13</c:v>
                </c:pt>
                <c:pt idx="1793">
                  <c:v>7.7210560865521425E-13</c:v>
                </c:pt>
                <c:pt idx="1794">
                  <c:v>7.7304632119886509E-13</c:v>
                </c:pt>
                <c:pt idx="1795">
                  <c:v>7.7406219376533343E-13</c:v>
                </c:pt>
                <c:pt idx="1796">
                  <c:v>7.7507079278120631E-13</c:v>
                </c:pt>
                <c:pt idx="1797">
                  <c:v>7.761715234379524E-13</c:v>
                </c:pt>
                <c:pt idx="1798">
                  <c:v>7.77289225712754E-13</c:v>
                </c:pt>
                <c:pt idx="1799">
                  <c:v>7.7839971262536515E-13</c:v>
                </c:pt>
                <c:pt idx="1800">
                  <c:v>7.7839971262536515E-13</c:v>
                </c:pt>
                <c:pt idx="1801">
                  <c:v>7.796022729904444E-13</c:v>
                </c:pt>
                <c:pt idx="1802">
                  <c:v>7.8076361656881749E-13</c:v>
                </c:pt>
                <c:pt idx="1803">
                  <c:v>7.8205103502417449E-13</c:v>
                </c:pt>
                <c:pt idx="1804">
                  <c:v>7.8335542509758731E-13</c:v>
                </c:pt>
                <c:pt idx="1805">
                  <c:v>7.8465254162040468E-13</c:v>
                </c:pt>
                <c:pt idx="1806">
                  <c:v>7.8604178978409525E-13</c:v>
                </c:pt>
                <c:pt idx="1807">
                  <c:v>7.8740679277913486E-13</c:v>
                </c:pt>
                <c:pt idx="1808">
                  <c:v>7.888978706511587E-13</c:v>
                </c:pt>
                <c:pt idx="1809">
                  <c:v>7.9034773173647617E-13</c:v>
                </c:pt>
                <c:pt idx="1810">
                  <c:v>7.9190669608072215E-13</c:v>
                </c:pt>
                <c:pt idx="1811">
                  <c:v>7.9345844506277778E-13</c:v>
                </c:pt>
                <c:pt idx="1812">
                  <c:v>7.9511923911535703E-13</c:v>
                </c:pt>
                <c:pt idx="1813">
                  <c:v>7.9677275961734122E-13</c:v>
                </c:pt>
                <c:pt idx="1814">
                  <c:v>7.9851841176019822E-13</c:v>
                </c:pt>
                <c:pt idx="1815">
                  <c:v>8.0025679035246017E-13</c:v>
                </c:pt>
                <c:pt idx="1816">
                  <c:v>8.0212124382170625E-13</c:v>
                </c:pt>
                <c:pt idx="1817">
                  <c:v>8.0396145212230157E-13</c:v>
                </c:pt>
                <c:pt idx="1818">
                  <c:v>8.0592773529988081E-13</c:v>
                </c:pt>
                <c:pt idx="1819">
                  <c:v>8.07886744926865E-13</c:v>
                </c:pt>
                <c:pt idx="1820">
                  <c:v>8.0991364102607123E-13</c:v>
                </c:pt>
                <c:pt idx="1821">
                  <c:v>8.1202684992567453E-13</c:v>
                </c:pt>
                <c:pt idx="1822">
                  <c:v>8.141958227131745E-13</c:v>
                </c:pt>
                <c:pt idx="1823">
                  <c:v>8.1641571035484119E-13</c:v>
                </c:pt>
                <c:pt idx="1824">
                  <c:v>8.1868657103907932E-13</c:v>
                </c:pt>
                <c:pt idx="1825">
                  <c:v>8.2104223162519051E-13</c:v>
                </c:pt>
                <c:pt idx="1826">
                  <c:v>8.2344880706546812E-13</c:v>
                </c:pt>
                <c:pt idx="1827">
                  <c:v>8.2592326897796818E-13</c:v>
                </c:pt>
                <c:pt idx="1828">
                  <c:v>8.2846561736269048E-13</c:v>
                </c:pt>
                <c:pt idx="1829">
                  <c:v>8.310870049972142E-13</c:v>
                </c:pt>
                <c:pt idx="1830">
                  <c:v>8.337820979444365E-13</c:v>
                </c:pt>
                <c:pt idx="1831">
                  <c:v>8.365392585234046E-13</c:v>
                </c:pt>
                <c:pt idx="1832">
                  <c:v>8.393870960331269E-13</c:v>
                </c:pt>
                <c:pt idx="1833">
                  <c:v>8.42297059363E-13</c:v>
                </c:pt>
                <c:pt idx="1834">
                  <c:v>8.4529764143522219E-13</c:v>
                </c:pt>
                <c:pt idx="1835">
                  <c:v>8.48377262757246E-13</c:v>
                </c:pt>
                <c:pt idx="1836">
                  <c:v>8.5152482873989686E-13</c:v>
                </c:pt>
                <c:pt idx="1837">
                  <c:v>8.5477416624247617E-13</c:v>
                </c:pt>
                <c:pt idx="1838">
                  <c:v>8.5810836183533335E-13</c:v>
                </c:pt>
                <c:pt idx="1839">
                  <c:v>8.6152741551846817E-13</c:v>
                </c:pt>
                <c:pt idx="1840">
                  <c:v>8.6504829890993646E-13</c:v>
                </c:pt>
                <c:pt idx="1841">
                  <c:v>8.6866519316926198E-13</c:v>
                </c:pt>
                <c:pt idx="1842">
                  <c:v>8.7237276435934119E-13</c:v>
                </c:pt>
                <c:pt idx="1843">
                  <c:v>8.7618216525775397E-13</c:v>
                </c:pt>
                <c:pt idx="1844">
                  <c:v>8.8008769340083317E-13</c:v>
                </c:pt>
                <c:pt idx="1845">
                  <c:v>8.8410075371591258E-13</c:v>
                </c:pt>
                <c:pt idx="1846">
                  <c:v>8.8820982489884901E-13</c:v>
                </c:pt>
                <c:pt idx="1847">
                  <c:v>8.9243769740817452E-13</c:v>
                </c:pt>
                <c:pt idx="1848">
                  <c:v>8.9679024827276974E-13</c:v>
                </c:pt>
                <c:pt idx="1849">
                  <c:v>9.0123875181681739E-13</c:v>
                </c:pt>
                <c:pt idx="1850">
                  <c:v>9.0123875181681739E-13</c:v>
                </c:pt>
                <c:pt idx="1851">
                  <c:v>9.0580611487565871E-13</c:v>
                </c:pt>
                <c:pt idx="1852">
                  <c:v>9.1050925087894453E-13</c:v>
                </c:pt>
                <c:pt idx="1853">
                  <c:v>9.153142165905635E-13</c:v>
                </c:pt>
                <c:pt idx="1854">
                  <c:v>9.2026610802420634E-13</c:v>
                </c:pt>
                <c:pt idx="1855">
                  <c:v>9.2532564800665867E-13</c:v>
                </c:pt>
                <c:pt idx="1856">
                  <c:v>9.3053799074001581E-13</c:v>
                </c:pt>
                <c:pt idx="1857">
                  <c:v>9.358803457657459E-13</c:v>
                </c:pt>
                <c:pt idx="1858">
                  <c:v>9.4136423438799201E-13</c:v>
                </c:pt>
                <c:pt idx="1859">
                  <c:v>9.4697813530261107E-13</c:v>
                </c:pt>
                <c:pt idx="1860">
                  <c:v>9.5276768761507167E-13</c:v>
                </c:pt>
                <c:pt idx="1861">
                  <c:v>9.5868719403149993E-13</c:v>
                </c:pt>
                <c:pt idx="1862">
                  <c:v>9.6475956138723788E-13</c:v>
                </c:pt>
                <c:pt idx="1863">
                  <c:v>9.7098478968228573E-13</c:v>
                </c:pt>
                <c:pt idx="1864">
                  <c:v>9.7738561118676962E-13</c:v>
                </c:pt>
                <c:pt idx="1865">
                  <c:v>9.8394474394447596E-13</c:v>
                </c:pt>
                <c:pt idx="1866">
                  <c:v>9.9067958628842833E-13</c:v>
                </c:pt>
                <c:pt idx="1867">
                  <c:v>9.9758443575496033E-13</c:v>
                </c:pt>
                <c:pt idx="1868">
                  <c:v>1.004659350532476E-12</c:v>
                </c:pt>
                <c:pt idx="1869">
                  <c:v>1.0119213604274363E-12</c:v>
                </c:pt>
                <c:pt idx="1870">
                  <c:v>1.0193818509710395E-12</c:v>
                </c:pt>
                <c:pt idx="1871">
                  <c:v>1.0270354882261824E-12</c:v>
                </c:pt>
                <c:pt idx="1872">
                  <c:v>1.0348708672655318E-12</c:v>
                </c:pt>
                <c:pt idx="1873">
                  <c:v>1.0429170047069285E-12</c:v>
                </c:pt>
                <c:pt idx="1874">
                  <c:v>1.0511623792462298E-12</c:v>
                </c:pt>
                <c:pt idx="1875">
                  <c:v>1.0596303632260158E-12</c:v>
                </c:pt>
                <c:pt idx="1876">
                  <c:v>1.068321363965119E-12</c:v>
                </c:pt>
                <c:pt idx="1877">
                  <c:v>1.0772360797243965E-12</c:v>
                </c:pt>
                <c:pt idx="1878">
                  <c:v>1.0863753833299204E-12</c:v>
                </c:pt>
                <c:pt idx="1879">
                  <c:v>1.0957572937910317E-12</c:v>
                </c:pt>
                <c:pt idx="1880">
                  <c:v>1.1053832658178493E-12</c:v>
                </c:pt>
                <c:pt idx="1881">
                  <c:v>1.1152549286857063E-12</c:v>
                </c:pt>
                <c:pt idx="1882">
                  <c:v>1.1253858208967778E-12</c:v>
                </c:pt>
                <c:pt idx="1883">
                  <c:v>1.1358074029819046E-12</c:v>
                </c:pt>
                <c:pt idx="1884">
                  <c:v>1.1464946151347699E-12</c:v>
                </c:pt>
                <c:pt idx="1885">
                  <c:v>1.1574809544803807E-12</c:v>
                </c:pt>
                <c:pt idx="1886">
                  <c:v>1.1687605439898572E-12</c:v>
                </c:pt>
                <c:pt idx="1887">
                  <c:v>1.1803639713679682E-12</c:v>
                </c:pt>
                <c:pt idx="1888">
                  <c:v>1.1923065983535716E-12</c:v>
                </c:pt>
                <c:pt idx="1889">
                  <c:v>1.2045891813959283E-12</c:v>
                </c:pt>
                <c:pt idx="1890">
                  <c:v>1.2172674261945317E-12</c:v>
                </c:pt>
                <c:pt idx="1891">
                  <c:v>1.2303443197541585E-12</c:v>
                </c:pt>
                <c:pt idx="1892">
                  <c:v>1.2438456977265237E-12</c:v>
                </c:pt>
                <c:pt idx="1893">
                  <c:v>1.2578324445791426E-12</c:v>
                </c:pt>
                <c:pt idx="1894">
                  <c:v>1.2723579772675873E-12</c:v>
                </c:pt>
                <c:pt idx="1895">
                  <c:v>1.2874866327713888E-12</c:v>
                </c:pt>
                <c:pt idx="1896">
                  <c:v>1.3032639338192063E-12</c:v>
                </c:pt>
                <c:pt idx="1897">
                  <c:v>1.3198055395635711E-12</c:v>
                </c:pt>
                <c:pt idx="1898">
                  <c:v>1.3372273419106349E-12</c:v>
                </c:pt>
                <c:pt idx="1899">
                  <c:v>1.3556981842148808E-12</c:v>
                </c:pt>
                <c:pt idx="1900">
                  <c:v>1.3556981842148808E-12</c:v>
                </c:pt>
                <c:pt idx="1901">
                  <c:v>1.3674096674606352E-12</c:v>
                </c:pt>
                <c:pt idx="1902">
                  <c:v>1.3787148986604764E-12</c:v>
                </c:pt>
                <c:pt idx="1903">
                  <c:v>1.3896185328867857E-12</c:v>
                </c:pt>
                <c:pt idx="1904">
                  <c:v>1.4001018528693653E-12</c:v>
                </c:pt>
                <c:pt idx="1905">
                  <c:v>1.4101900735836108E-12</c:v>
                </c:pt>
                <c:pt idx="1906">
                  <c:v>1.4198591438222219E-12</c:v>
                </c:pt>
                <c:pt idx="1907">
                  <c:v>1.4291366060967856E-12</c:v>
                </c:pt>
                <c:pt idx="1908">
                  <c:v>1.4379920084754759E-12</c:v>
                </c:pt>
                <c:pt idx="1909">
                  <c:v>1.4464622036146427E-12</c:v>
                </c:pt>
                <c:pt idx="1910">
                  <c:v>1.4545051019015079E-12</c:v>
                </c:pt>
                <c:pt idx="1911">
                  <c:v>1.4621423300265078E-12</c:v>
                </c:pt>
                <c:pt idx="1912">
                  <c:v>1.4693791249460713E-12</c:v>
                </c:pt>
                <c:pt idx="1913">
                  <c:v>1.4762231481334917E-12</c:v>
                </c:pt>
                <c:pt idx="1914">
                  <c:v>1.4826391956038886E-12</c:v>
                </c:pt>
                <c:pt idx="1915">
                  <c:v>1.4886211575747617E-12</c:v>
                </c:pt>
                <c:pt idx="1916">
                  <c:v>1.4942713486578173E-12</c:v>
                </c:pt>
                <c:pt idx="1917">
                  <c:v>1.4994757195797223E-12</c:v>
                </c:pt>
                <c:pt idx="1918">
                  <c:v>1.5042331065723808E-12</c:v>
                </c:pt>
                <c:pt idx="1919">
                  <c:v>1.5086394235229761E-12</c:v>
                </c:pt>
                <c:pt idx="1920">
                  <c:v>1.5126128187421428E-12</c:v>
                </c:pt>
                <c:pt idx="1921">
                  <c:v>1.5161816105868652E-12</c:v>
                </c:pt>
                <c:pt idx="1922">
                  <c:v>1.5193756691049205E-12</c:v>
                </c:pt>
                <c:pt idx="1923">
                  <c:v>1.5221046083075794E-12</c:v>
                </c:pt>
                <c:pt idx="1924">
                  <c:v>1.5244435882176587E-12</c:v>
                </c:pt>
                <c:pt idx="1925">
                  <c:v>1.5264089985691663E-12</c:v>
                </c:pt>
                <c:pt idx="1926">
                  <c:v>1.5279116171414682E-12</c:v>
                </c:pt>
                <c:pt idx="1927">
                  <c:v>1.5290789735216667E-12</c:v>
                </c:pt>
                <c:pt idx="1928">
                  <c:v>1.529802255392857E-12</c:v>
                </c:pt>
                <c:pt idx="1929">
                  <c:v>1.5301332504352779E-12</c:v>
                </c:pt>
                <c:pt idx="1930">
                  <c:v>1.5300126064760713E-12</c:v>
                </c:pt>
                <c:pt idx="1931">
                  <c:v>1.5294891047945633E-12</c:v>
                </c:pt>
                <c:pt idx="1932">
                  <c:v>1.5285891241342458E-12</c:v>
                </c:pt>
                <c:pt idx="1933">
                  <c:v>1.5273015117175397E-12</c:v>
                </c:pt>
                <c:pt idx="1934">
                  <c:v>1.5255470343332933E-12</c:v>
                </c:pt>
                <c:pt idx="1935">
                  <c:v>1.5234795033314283E-12</c:v>
                </c:pt>
                <c:pt idx="1936">
                  <c:v>1.5208857551891667E-12</c:v>
                </c:pt>
                <c:pt idx="1937">
                  <c:v>1.517981280965476E-12</c:v>
                </c:pt>
                <c:pt idx="1938">
                  <c:v>1.5146081961221029E-12</c:v>
                </c:pt>
                <c:pt idx="1939">
                  <c:v>1.5108457338701983E-12</c:v>
                </c:pt>
                <c:pt idx="1940">
                  <c:v>1.5066933123257141E-12</c:v>
                </c:pt>
                <c:pt idx="1941">
                  <c:v>1.5021509314886506E-12</c:v>
                </c:pt>
                <c:pt idx="1942">
                  <c:v>1.4971592391861505E-12</c:v>
                </c:pt>
                <c:pt idx="1943">
                  <c:v>1.491781078895357E-12</c:v>
                </c:pt>
                <c:pt idx="1944">
                  <c:v>1.4860088861236506E-12</c:v>
                </c:pt>
                <c:pt idx="1945">
                  <c:v>1.4797908731907936E-12</c:v>
                </c:pt>
                <c:pt idx="1946">
                  <c:v>1.4731618561589681E-12</c:v>
                </c:pt>
                <c:pt idx="1947">
                  <c:v>1.4661604333366666E-12</c:v>
                </c:pt>
                <c:pt idx="1948">
                  <c:v>1.4587567346761113E-12</c:v>
                </c:pt>
                <c:pt idx="1949">
                  <c:v>1.4509166229798415E-12</c:v>
                </c:pt>
                <c:pt idx="1950">
                  <c:v>1.4509166229798415E-12</c:v>
                </c:pt>
                <c:pt idx="1951">
                  <c:v>1.4381054758647618E-12</c:v>
                </c:pt>
                <c:pt idx="1952">
                  <c:v>1.4258832923865475E-12</c:v>
                </c:pt>
                <c:pt idx="1953">
                  <c:v>1.41430952169873E-12</c:v>
                </c:pt>
                <c:pt idx="1954">
                  <c:v>1.4032078529348808E-12</c:v>
                </c:pt>
                <c:pt idx="1955">
                  <c:v>1.3926083501041269E-12</c:v>
                </c:pt>
                <c:pt idx="1956">
                  <c:v>1.3823893606482461E-12</c:v>
                </c:pt>
                <c:pt idx="1957">
                  <c:v>1.372597066764484E-12</c:v>
                </c:pt>
                <c:pt idx="1958">
                  <c:v>1.3630874521510557E-12</c:v>
                </c:pt>
                <c:pt idx="1959">
                  <c:v>1.3539700079895872E-12</c:v>
                </c:pt>
                <c:pt idx="1960">
                  <c:v>1.345133109523611E-12</c:v>
                </c:pt>
                <c:pt idx="1961">
                  <c:v>1.3365193054014921E-12</c:v>
                </c:pt>
                <c:pt idx="1962">
                  <c:v>1.3282316472880633E-12</c:v>
                </c:pt>
                <c:pt idx="1963">
                  <c:v>1.3201256145820316E-12</c:v>
                </c:pt>
                <c:pt idx="1964">
                  <c:v>1.3122503764854207E-12</c:v>
                </c:pt>
                <c:pt idx="1965">
                  <c:v>1.304639410727103E-12</c:v>
                </c:pt>
                <c:pt idx="1966">
                  <c:v>1.2972041157627619E-12</c:v>
                </c:pt>
                <c:pt idx="1967">
                  <c:v>1.290021688209381E-12</c:v>
                </c:pt>
                <c:pt idx="1968">
                  <c:v>1.2829713871270792E-12</c:v>
                </c:pt>
                <c:pt idx="1969">
                  <c:v>1.2761660980210952E-12</c:v>
                </c:pt>
                <c:pt idx="1970">
                  <c:v>1.2694865346616665E-12</c:v>
                </c:pt>
                <c:pt idx="1971">
                  <c:v>1.2630465135685079E-12</c:v>
                </c:pt>
                <c:pt idx="1972">
                  <c:v>1.2567107660966827E-12</c:v>
                </c:pt>
                <c:pt idx="1973">
                  <c:v>1.2506110113984366E-12</c:v>
                </c:pt>
                <c:pt idx="1974">
                  <c:v>1.2445954165296111E-12</c:v>
                </c:pt>
                <c:pt idx="1975">
                  <c:v>1.238813195956151E-12</c:v>
                </c:pt>
                <c:pt idx="1976">
                  <c:v>1.2331301284244048E-12</c:v>
                </c:pt>
                <c:pt idx="1977">
                  <c:v>1.2275866160834125E-12</c:v>
                </c:pt>
                <c:pt idx="1978">
                  <c:v>1.2222570625067301E-12</c:v>
                </c:pt>
                <c:pt idx="1979">
                  <c:v>1.2170077701363489E-12</c:v>
                </c:pt>
                <c:pt idx="1980">
                  <c:v>1.2119544757093412E-12</c:v>
                </c:pt>
                <c:pt idx="1981">
                  <c:v>1.2069805696625633E-12</c:v>
                </c:pt>
                <c:pt idx="1982">
                  <c:v>1.202143891270349E-12</c:v>
                </c:pt>
                <c:pt idx="1983">
                  <c:v>1.197502454372246E-12</c:v>
                </c:pt>
                <c:pt idx="1984">
                  <c:v>1.1929395330283013E-12</c:v>
                </c:pt>
                <c:pt idx="1985">
                  <c:v>1.188554474241579E-12</c:v>
                </c:pt>
                <c:pt idx="1986">
                  <c:v>1.1842306684489364E-12</c:v>
                </c:pt>
                <c:pt idx="1987">
                  <c:v>1.1800432174847854E-12</c:v>
                </c:pt>
                <c:pt idx="1988">
                  <c:v>1.176016250140968E-12</c:v>
                </c:pt>
                <c:pt idx="1989">
                  <c:v>1.1720672746556666E-12</c:v>
                </c:pt>
                <c:pt idx="1990">
                  <c:v>1.168278608225484E-12</c:v>
                </c:pt>
                <c:pt idx="1991">
                  <c:v>1.1645509038473572E-12</c:v>
                </c:pt>
                <c:pt idx="1992">
                  <c:v>1.1609251455543729E-12</c:v>
                </c:pt>
                <c:pt idx="1993">
                  <c:v>1.1574766097461585E-12</c:v>
                </c:pt>
                <c:pt idx="1994">
                  <c:v>1.1540718316183252E-12</c:v>
                </c:pt>
                <c:pt idx="1995">
                  <c:v>1.150786029382095E-12</c:v>
                </c:pt>
                <c:pt idx="1996">
                  <c:v>1.1476433900177141E-12</c:v>
                </c:pt>
                <c:pt idx="1997">
                  <c:v>1.1445613635749601E-12</c:v>
                </c:pt>
                <c:pt idx="1998">
                  <c:v>1.1415643697876984E-12</c:v>
                </c:pt>
                <c:pt idx="1999">
                  <c:v>1.1387273941135318E-12</c:v>
                </c:pt>
                <c:pt idx="2000">
                  <c:v>1.1387273941135318E-12</c:v>
                </c:pt>
                <c:pt idx="2001">
                  <c:v>1.1359340597429362E-12</c:v>
                </c:pt>
                <c:pt idx="2002">
                  <c:v>1.1332256998394286E-12</c:v>
                </c:pt>
                <c:pt idx="2003">
                  <c:v>1.1306604446193648E-12</c:v>
                </c:pt>
                <c:pt idx="2004">
                  <c:v>1.1281387725144682E-12</c:v>
                </c:pt>
                <c:pt idx="2005">
                  <c:v>1.1257190464947141E-12</c:v>
                </c:pt>
                <c:pt idx="2006">
                  <c:v>1.1233671487587776E-12</c:v>
                </c:pt>
                <c:pt idx="2007">
                  <c:v>1.1211583557062856E-12</c:v>
                </c:pt>
                <c:pt idx="2008">
                  <c:v>1.118993203957365E-12</c:v>
                </c:pt>
                <c:pt idx="2009">
                  <c:v>1.1168959386806663E-12</c:v>
                </c:pt>
                <c:pt idx="2010">
                  <c:v>1.1149417198990079E-12</c:v>
                </c:pt>
                <c:pt idx="2011">
                  <c:v>1.1130142289912698E-12</c:v>
                </c:pt>
                <c:pt idx="2012">
                  <c:v>1.1111545663673492E-12</c:v>
                </c:pt>
                <c:pt idx="2013">
                  <c:v>1.109379820022111E-12</c:v>
                </c:pt>
                <c:pt idx="2014">
                  <c:v>1.1077481201719127E-12</c:v>
                </c:pt>
                <c:pt idx="2015">
                  <c:v>1.106109146771119E-12</c:v>
                </c:pt>
                <c:pt idx="2016">
                  <c:v>1.1045550314606031E-12</c:v>
                </c:pt>
                <c:pt idx="2017">
                  <c:v>1.1030857742403651E-12</c:v>
                </c:pt>
                <c:pt idx="2018">
                  <c:v>1.1017255620906505E-12</c:v>
                </c:pt>
                <c:pt idx="2019">
                  <c:v>1.1003751061968013E-12</c:v>
                </c:pt>
                <c:pt idx="2020">
                  <c:v>1.0991095083932299E-12</c:v>
                </c:pt>
                <c:pt idx="2021">
                  <c:v>1.0978948254438253E-12</c:v>
                </c:pt>
                <c:pt idx="2022">
                  <c:v>1.0968062173714046E-12</c:v>
                </c:pt>
                <c:pt idx="2023">
                  <c:v>1.0957273073664441E-12</c:v>
                </c:pt>
                <c:pt idx="2024">
                  <c:v>1.0947162838337062E-12</c:v>
                </c:pt>
                <c:pt idx="2025">
                  <c:v>1.0937561751551347E-12</c:v>
                </c:pt>
                <c:pt idx="2026">
                  <c:v>1.0928639529487855E-12</c:v>
                </c:pt>
                <c:pt idx="2027">
                  <c:v>1.0920808921897698E-12</c:v>
                </c:pt>
                <c:pt idx="2028">
                  <c:v>1.0913074713098094E-12</c:v>
                </c:pt>
                <c:pt idx="2029">
                  <c:v>1.0906019369020715E-12</c:v>
                </c:pt>
                <c:pt idx="2030">
                  <c:v>1.0899303457304444E-12</c:v>
                </c:pt>
                <c:pt idx="2031">
                  <c:v>1.0893266410310396E-12</c:v>
                </c:pt>
                <c:pt idx="2032">
                  <c:v>1.0887738511858014E-12</c:v>
                </c:pt>
                <c:pt idx="2033">
                  <c:v>1.0883471362175476E-12</c:v>
                </c:pt>
                <c:pt idx="2034">
                  <c:v>1.0878961760806427E-12</c:v>
                </c:pt>
                <c:pt idx="2035">
                  <c:v>1.0874961307979047E-12</c:v>
                </c:pt>
                <c:pt idx="2036">
                  <c:v>1.0871640301757936E-12</c:v>
                </c:pt>
                <c:pt idx="2037">
                  <c:v>1.0868658146013887E-12</c:v>
                </c:pt>
                <c:pt idx="2038">
                  <c:v>1.0866354854992061E-12</c:v>
                </c:pt>
                <c:pt idx="2039">
                  <c:v>1.0864972880378965E-12</c:v>
                </c:pt>
                <c:pt idx="2040">
                  <c:v>1.086351817025992E-12</c:v>
                </c:pt>
                <c:pt idx="2041">
                  <c:v>1.0862572608682539E-12</c:v>
                </c:pt>
                <c:pt idx="2042">
                  <c:v>1.0861966479466268E-12</c:v>
                </c:pt>
                <c:pt idx="2043">
                  <c:v>1.0861869498791665E-12</c:v>
                </c:pt>
                <c:pt idx="2044">
                  <c:v>1.0862281666658729E-12</c:v>
                </c:pt>
                <c:pt idx="2045">
                  <c:v>1.0863033266886903E-12</c:v>
                </c:pt>
                <c:pt idx="2046">
                  <c:v>1.0864294597540794E-12</c:v>
                </c:pt>
                <c:pt idx="2047">
                  <c:v>1.0866064494852302E-12</c:v>
                </c:pt>
                <c:pt idx="2048">
                  <c:v>1.0868585992391985E-12</c:v>
                </c:pt>
                <c:pt idx="2049">
                  <c:v>1.0871205052490319E-12</c:v>
                </c:pt>
                <c:pt idx="2050">
                  <c:v>1.0871205052490319E-12</c:v>
                </c:pt>
                <c:pt idx="2051">
                  <c:v>1.0873993246885158E-12</c:v>
                </c:pt>
                <c:pt idx="2052">
                  <c:v>1.0877290589821666E-12</c:v>
                </c:pt>
                <c:pt idx="2053">
                  <c:v>1.0881097081299842E-12</c:v>
                </c:pt>
                <c:pt idx="2054">
                  <c:v>1.0885073288958572E-12</c:v>
                </c:pt>
                <c:pt idx="2055">
                  <c:v>1.0889558645158968E-12</c:v>
                </c:pt>
                <c:pt idx="2056">
                  <c:v>1.0894384015604523E-12</c:v>
                </c:pt>
                <c:pt idx="2057">
                  <c:v>1.089954823652714E-12</c:v>
                </c:pt>
                <c:pt idx="2058">
                  <c:v>1.0905051889810873E-12</c:v>
                </c:pt>
                <c:pt idx="2059">
                  <c:v>1.091106469163627E-12</c:v>
                </c:pt>
                <c:pt idx="2060">
                  <c:v>1.0917247209642222E-12</c:v>
                </c:pt>
                <c:pt idx="2061">
                  <c:v>1.0923938876189839E-12</c:v>
                </c:pt>
                <c:pt idx="2062">
                  <c:v>1.0930800258918015E-12</c:v>
                </c:pt>
                <c:pt idx="2063">
                  <c:v>1.0938001074007301E-12</c:v>
                </c:pt>
                <c:pt idx="2064">
                  <c:v>1.0945712201406347E-12</c:v>
                </c:pt>
                <c:pt idx="2065">
                  <c:v>1.0953591881217854E-12</c:v>
                </c:pt>
                <c:pt idx="2066">
                  <c:v>1.0962392877438092E-12</c:v>
                </c:pt>
                <c:pt idx="2067">
                  <c:v>1.0970951421971823E-12</c:v>
                </c:pt>
                <c:pt idx="2068">
                  <c:v>1.0979849398866664E-12</c:v>
                </c:pt>
                <c:pt idx="2069">
                  <c:v>1.0989086808122616E-12</c:v>
                </c:pt>
                <c:pt idx="2070">
                  <c:v>1.0998493933559125E-12</c:v>
                </c:pt>
                <c:pt idx="2071">
                  <c:v>1.1008410207537299E-12</c:v>
                </c:pt>
                <c:pt idx="2072">
                  <c:v>1.101791489553246E-12</c:v>
                </c:pt>
                <c:pt idx="2073">
                  <c:v>1.1028170601871744E-12</c:v>
                </c:pt>
                <c:pt idx="2074">
                  <c:v>1.1038935456752698E-12</c:v>
                </c:pt>
                <c:pt idx="2075">
                  <c:v>1.1049870027814207E-12</c:v>
                </c:pt>
                <c:pt idx="2076">
                  <c:v>1.1061144031236825E-12</c:v>
                </c:pt>
                <c:pt idx="2077">
                  <c:v>1.1072588332724049E-12</c:v>
                </c:pt>
                <c:pt idx="2078">
                  <c:v>1.1084371484688334E-12</c:v>
                </c:pt>
                <c:pt idx="2079">
                  <c:v>1.1096324934717222E-12</c:v>
                </c:pt>
                <c:pt idx="2080">
                  <c:v>1.1108786951403731E-12</c:v>
                </c:pt>
                <c:pt idx="2081">
                  <c:v>1.1121248968090237E-12</c:v>
                </c:pt>
                <c:pt idx="2082">
                  <c:v>1.1134220133318412E-12</c:v>
                </c:pt>
                <c:pt idx="2083">
                  <c:v>1.1147191298546588E-12</c:v>
                </c:pt>
                <c:pt idx="2084">
                  <c:v>1.1160501896135874E-12</c:v>
                </c:pt>
                <c:pt idx="2085">
                  <c:v>1.1174152507970317E-12</c:v>
                </c:pt>
                <c:pt idx="2086">
                  <c:v>1.1187972254101267E-12</c:v>
                </c:pt>
                <c:pt idx="2087">
                  <c:v>1.1202131432593332E-12</c:v>
                </c:pt>
                <c:pt idx="2088">
                  <c:v>1.1216460327265952E-12</c:v>
                </c:pt>
                <c:pt idx="2089">
                  <c:v>1.1231129236183728E-12</c:v>
                </c:pt>
                <c:pt idx="2090">
                  <c:v>1.1245385395350395E-12</c:v>
                </c:pt>
                <c:pt idx="2091">
                  <c:v>1.1260393154745236E-12</c:v>
                </c:pt>
                <c:pt idx="2092">
                  <c:v>1.1275740928385239E-12</c:v>
                </c:pt>
                <c:pt idx="2093">
                  <c:v>1.1291257836321748E-12</c:v>
                </c:pt>
                <c:pt idx="2094">
                  <c:v>1.1306944460438809E-12</c:v>
                </c:pt>
                <c:pt idx="2095">
                  <c:v>1.1322970516916983E-12</c:v>
                </c:pt>
                <c:pt idx="2096">
                  <c:v>1.1339166289575715E-12</c:v>
                </c:pt>
                <c:pt idx="2097">
                  <c:v>1.1355701494595555E-12</c:v>
                </c:pt>
                <c:pt idx="2098">
                  <c:v>1.137182511363238E-12</c:v>
                </c:pt>
                <c:pt idx="2099">
                  <c:v>1.1388700332897379E-12</c:v>
                </c:pt>
                <c:pt idx="2100">
                  <c:v>1.1388700332897379E-12</c:v>
                </c:pt>
                <c:pt idx="2101">
                  <c:v>1.1405744686458887E-12</c:v>
                </c:pt>
                <c:pt idx="2102">
                  <c:v>1.1423128472381508E-12</c:v>
                </c:pt>
                <c:pt idx="2103">
                  <c:v>1.1440681974484681E-12</c:v>
                </c:pt>
                <c:pt idx="2104">
                  <c:v>1.1458405192768411E-12</c:v>
                </c:pt>
                <c:pt idx="2105">
                  <c:v>1.1476468425297301E-12</c:v>
                </c:pt>
                <c:pt idx="2106">
                  <c:v>1.1494118908075079E-12</c:v>
                </c:pt>
                <c:pt idx="2107">
                  <c:v>1.151252099108103E-12</c:v>
                </c:pt>
                <c:pt idx="2108">
                  <c:v>1.1531092790267539E-12</c:v>
                </c:pt>
                <c:pt idx="2109">
                  <c:v>1.1550004021815156E-12</c:v>
                </c:pt>
                <c:pt idx="2110">
                  <c:v>1.156908496954333E-12</c:v>
                </c:pt>
                <c:pt idx="2111">
                  <c:v>1.158775491317254E-12</c:v>
                </c:pt>
                <c:pt idx="2112">
                  <c:v>1.1607175293261826E-12</c:v>
                </c:pt>
                <c:pt idx="2113">
                  <c:v>1.162693510571222E-12</c:v>
                </c:pt>
                <c:pt idx="2114">
                  <c:v>1.1646864634343172E-12</c:v>
                </c:pt>
                <c:pt idx="2115">
                  <c:v>1.1666963879154682E-12</c:v>
                </c:pt>
                <c:pt idx="2116">
                  <c:v>1.1686650956099127E-12</c:v>
                </c:pt>
                <c:pt idx="2117">
                  <c:v>1.1707259931336348E-12</c:v>
                </c:pt>
                <c:pt idx="2118">
                  <c:v>1.1728038040870077E-12</c:v>
                </c:pt>
                <c:pt idx="2119">
                  <c:v>1.1748985866584362E-12</c:v>
                </c:pt>
                <c:pt idx="2120">
                  <c:v>1.1769522106315636E-12</c:v>
                </c:pt>
                <c:pt idx="2121">
                  <c:v>1.1790979080571587E-12</c:v>
                </c:pt>
                <c:pt idx="2122">
                  <c:v>1.181243605482754E-12</c:v>
                </c:pt>
                <c:pt idx="2123">
                  <c:v>1.1834233043328649E-12</c:v>
                </c:pt>
                <c:pt idx="2124">
                  <c:v>1.185561728207865E-12</c:v>
                </c:pt>
                <c:pt idx="2125">
                  <c:v>1.187792283723738E-12</c:v>
                </c:pt>
                <c:pt idx="2126">
                  <c:v>1.1900398108576666E-12</c:v>
                </c:pt>
                <c:pt idx="2127">
                  <c:v>1.1923043096096507E-12</c:v>
                </c:pt>
                <c:pt idx="2128">
                  <c:v>1.1945275915749286E-12</c:v>
                </c:pt>
                <c:pt idx="2129">
                  <c:v>1.1968261499398332E-12</c:v>
                </c:pt>
                <c:pt idx="2130">
                  <c:v>1.1991585351640396E-12</c:v>
                </c:pt>
                <c:pt idx="2131">
                  <c:v>1.2015078920063014E-12</c:v>
                </c:pt>
                <c:pt idx="2132">
                  <c:v>1.2038160320618569E-12</c:v>
                </c:pt>
                <c:pt idx="2133">
                  <c:v>1.20619933214023E-12</c:v>
                </c:pt>
                <c:pt idx="2134">
                  <c:v>1.208616633643119E-12</c:v>
                </c:pt>
                <c:pt idx="2135">
                  <c:v>1.2109926601708969E-12</c:v>
                </c:pt>
                <c:pt idx="2136">
                  <c:v>1.2134608183395476E-12</c:v>
                </c:pt>
                <c:pt idx="2137">
                  <c:v>1.2159289765081985E-12</c:v>
                </c:pt>
                <c:pt idx="2138">
                  <c:v>1.2183729476966032E-12</c:v>
                </c:pt>
                <c:pt idx="2139">
                  <c:v>1.2208920789078252E-12</c:v>
                </c:pt>
                <c:pt idx="2140">
                  <c:v>1.2234450951667538E-12</c:v>
                </c:pt>
                <c:pt idx="2141">
                  <c:v>1.225956894638976E-12</c:v>
                </c:pt>
                <c:pt idx="2142">
                  <c:v>1.2285438541340158E-12</c:v>
                </c:pt>
                <c:pt idx="2143">
                  <c:v>1.2311647568651664E-12</c:v>
                </c:pt>
                <c:pt idx="2144">
                  <c:v>1.2337444428096108E-12</c:v>
                </c:pt>
                <c:pt idx="2145">
                  <c:v>1.2363993469652774E-12</c:v>
                </c:pt>
                <c:pt idx="2146">
                  <c:v>1.2390881361686506E-12</c:v>
                </c:pt>
                <c:pt idx="2147">
                  <c:v>1.2417357667737222E-12</c:v>
                </c:pt>
                <c:pt idx="2148">
                  <c:v>1.2444754708312617E-12</c:v>
                </c:pt>
                <c:pt idx="2149">
                  <c:v>1.247173958102095E-12</c:v>
                </c:pt>
                <c:pt idx="2150">
                  <c:v>1.247173958102095E-12</c:v>
                </c:pt>
                <c:pt idx="2151">
                  <c:v>1.2499476635841509E-12</c:v>
                </c:pt>
                <c:pt idx="2152">
                  <c:v>1.2527552541139128E-12</c:v>
                </c:pt>
                <c:pt idx="2153">
                  <c:v>1.2555216278569684E-12</c:v>
                </c:pt>
                <c:pt idx="2154">
                  <c:v>1.2583801332408967E-12</c:v>
                </c:pt>
                <c:pt idx="2155">
                  <c:v>1.2612725818609365E-12</c:v>
                </c:pt>
                <c:pt idx="2156">
                  <c:v>1.2641239300710793E-12</c:v>
                </c:pt>
                <c:pt idx="2157">
                  <c:v>1.2670503219272301E-12</c:v>
                </c:pt>
                <c:pt idx="2158">
                  <c:v>1.2699524686147302E-12</c:v>
                </c:pt>
                <c:pt idx="2159">
                  <c:v>1.2729297753250474E-12</c:v>
                </c:pt>
                <c:pt idx="2160">
                  <c:v>1.2758998084847697E-12</c:v>
                </c:pt>
                <c:pt idx="2161">
                  <c:v>1.2789280882376587E-12</c:v>
                </c:pt>
                <c:pt idx="2162">
                  <c:v>1.2820072246563094E-12</c:v>
                </c:pt>
                <c:pt idx="2163">
                  <c:v>1.2850451442882537E-12</c:v>
                </c:pt>
                <c:pt idx="2164">
                  <c:v>1.2881582821314206E-12</c:v>
                </c:pt>
                <c:pt idx="2165">
                  <c:v>1.2912641464239919E-12</c:v>
                </c:pt>
                <c:pt idx="2166">
                  <c:v>1.2944451125509762E-12</c:v>
                </c:pt>
                <c:pt idx="2167">
                  <c:v>1.2976018335093092E-12</c:v>
                </c:pt>
                <c:pt idx="2168">
                  <c:v>1.3008337144904602E-12</c:v>
                </c:pt>
                <c:pt idx="2169">
                  <c:v>1.3040583219210159E-12</c:v>
                </c:pt>
                <c:pt idx="2170">
                  <c:v>1.3073581475627934E-12</c:v>
                </c:pt>
                <c:pt idx="2171">
                  <c:v>1.3106337280359206E-12</c:v>
                </c:pt>
                <c:pt idx="2172">
                  <c:v>1.3140013819615159E-12</c:v>
                </c:pt>
                <c:pt idx="2173">
                  <c:v>1.3173447907184605E-12</c:v>
                </c:pt>
                <c:pt idx="2174">
                  <c:v>1.3207803311162778E-12</c:v>
                </c:pt>
                <c:pt idx="2175">
                  <c:v>1.3241747129157935E-12</c:v>
                </c:pt>
                <c:pt idx="2176">
                  <c:v>1.3276781397858332E-12</c:v>
                </c:pt>
                <c:pt idx="2177">
                  <c:v>1.3311573214872221E-12</c:v>
                </c:pt>
                <c:pt idx="2178">
                  <c:v>1.3347117213998332E-12</c:v>
                </c:pt>
                <c:pt idx="2179">
                  <c:v>1.3382588477618491E-12</c:v>
                </c:pt>
                <c:pt idx="2180">
                  <c:v>1.3418980475763334E-12</c:v>
                </c:pt>
                <c:pt idx="2181">
                  <c:v>1.3455130022221667E-12</c:v>
                </c:pt>
                <c:pt idx="2182">
                  <c:v>1.349220088508873E-12</c:v>
                </c:pt>
                <c:pt idx="2183">
                  <c:v>1.3529029878153333E-12</c:v>
                </c:pt>
                <c:pt idx="2184">
                  <c:v>1.3566949321923174E-12</c:v>
                </c:pt>
                <c:pt idx="2185">
                  <c:v>1.3604626895890557E-12</c:v>
                </c:pt>
                <c:pt idx="2186">
                  <c:v>1.3643225204382619E-12</c:v>
                </c:pt>
                <c:pt idx="2187">
                  <c:v>1.3681750777368728E-12</c:v>
                </c:pt>
                <c:pt idx="2188">
                  <c:v>1.3721028532467061E-12</c:v>
                </c:pt>
                <c:pt idx="2189">
                  <c:v>1.376040268635595E-12</c:v>
                </c:pt>
                <c:pt idx="2190">
                  <c:v>1.3800116272605952E-12</c:v>
                </c:pt>
                <c:pt idx="2191">
                  <c:v>1.3840751175264681E-12</c:v>
                </c:pt>
                <c:pt idx="2192">
                  <c:v>1.3881314506185555E-12</c:v>
                </c:pt>
                <c:pt idx="2193">
                  <c:v>1.3922797989747063E-12</c:v>
                </c:pt>
                <c:pt idx="2194">
                  <c:v>1.3964208737802617E-12</c:v>
                </c:pt>
                <c:pt idx="2195">
                  <c:v>1.400612863439984E-12</c:v>
                </c:pt>
                <c:pt idx="2196">
                  <c:v>1.4048970429289842E-12</c:v>
                </c:pt>
                <c:pt idx="2197">
                  <c:v>1.4091738906789843E-12</c:v>
                </c:pt>
                <c:pt idx="2198">
                  <c:v>1.4135598998763175E-12</c:v>
                </c:pt>
                <c:pt idx="2199">
                  <c:v>1.4179385773346507E-12</c:v>
                </c:pt>
                <c:pt idx="2200">
                  <c:v>1.4179385773346507E-12</c:v>
                </c:pt>
                <c:pt idx="2201">
                  <c:v>1.4223682278355555E-12</c:v>
                </c:pt>
                <c:pt idx="2202">
                  <c:v>1.4269069234069839E-12</c:v>
                </c:pt>
                <c:pt idx="2203">
                  <c:v>1.4314213738097618E-12</c:v>
                </c:pt>
                <c:pt idx="2204">
                  <c:v>1.4360618990895237E-12</c:v>
                </c:pt>
                <c:pt idx="2205">
                  <c:v>1.4406952671954998E-12</c:v>
                </c:pt>
                <c:pt idx="2206">
                  <c:v>1.445379433778833E-12</c:v>
                </c:pt>
                <c:pt idx="2207">
                  <c:v>1.4501727036210952E-12</c:v>
                </c:pt>
                <c:pt idx="2208">
                  <c:v>1.454975729719222E-12</c:v>
                </c:pt>
                <c:pt idx="2209">
                  <c:v>1.4598296124831111E-12</c:v>
                </c:pt>
                <c:pt idx="2210">
                  <c:v>1.4647925985059286E-12</c:v>
                </c:pt>
                <c:pt idx="2211">
                  <c:v>1.4697653407846111E-12</c:v>
                </c:pt>
                <c:pt idx="2212">
                  <c:v>1.47478899791746E-12</c:v>
                </c:pt>
                <c:pt idx="2213">
                  <c:v>1.4799386717388888E-12</c:v>
                </c:pt>
                <c:pt idx="2214">
                  <c:v>1.4850980436277777E-12</c:v>
                </c:pt>
                <c:pt idx="2215">
                  <c:v>1.4903083303708332E-12</c:v>
                </c:pt>
                <c:pt idx="2216">
                  <c:v>1.4956447501792775E-12</c:v>
                </c:pt>
                <c:pt idx="2217">
                  <c:v>1.5009908680551826E-12</c:v>
                </c:pt>
                <c:pt idx="2218">
                  <c:v>1.5064048142149048E-12</c:v>
                </c:pt>
                <c:pt idx="2219">
                  <c:v>1.5118697334171984E-12</c:v>
                </c:pt>
                <c:pt idx="2220">
                  <c:v>1.5174776409261271E-12</c:v>
                </c:pt>
                <c:pt idx="2221">
                  <c:v>1.5230952465025159E-12</c:v>
                </c:pt>
                <c:pt idx="2222">
                  <c:v>1.5287978265459921E-12</c:v>
                </c:pt>
                <c:pt idx="2223">
                  <c:v>1.5346093934715872E-12</c:v>
                </c:pt>
                <c:pt idx="2224">
                  <c:v>1.5404476300826983E-12</c:v>
                </c:pt>
                <c:pt idx="2225">
                  <c:v>1.5463537531660317E-12</c:v>
                </c:pt>
                <c:pt idx="2226">
                  <c:v>1.5523447925280474E-12</c:v>
                </c:pt>
                <c:pt idx="2227">
                  <c:v>1.558478878385103E-12</c:v>
                </c:pt>
                <c:pt idx="2228">
                  <c:v>1.5646226041212141E-12</c:v>
                </c:pt>
                <c:pt idx="2229">
                  <c:v>1.570851246136008E-12</c:v>
                </c:pt>
                <c:pt idx="2230">
                  <c:v>1.5771646880526746E-12</c:v>
                </c:pt>
                <c:pt idx="2231">
                  <c:v>1.5836211764643808E-12</c:v>
                </c:pt>
                <c:pt idx="2232">
                  <c:v>1.5901044509384128E-12</c:v>
                </c:pt>
                <c:pt idx="2233">
                  <c:v>1.5966724671259128E-12</c:v>
                </c:pt>
                <c:pt idx="2234">
                  <c:v>1.6033253414036906E-12</c:v>
                </c:pt>
                <c:pt idx="2235">
                  <c:v>1.6100801035782062E-12</c:v>
                </c:pt>
                <c:pt idx="2236">
                  <c:v>1.6169779122477619E-12</c:v>
                </c:pt>
                <c:pt idx="2237">
                  <c:v>1.6239023324144285E-12</c:v>
                </c:pt>
                <c:pt idx="2238">
                  <c:v>1.6309456120958889E-12</c:v>
                </c:pt>
                <c:pt idx="2239">
                  <c:v>1.638073691679222E-12</c:v>
                </c:pt>
                <c:pt idx="2240">
                  <c:v>1.6453036009708886E-12</c:v>
                </c:pt>
                <c:pt idx="2241">
                  <c:v>1.6526766731344047E-12</c:v>
                </c:pt>
                <c:pt idx="2242">
                  <c:v>1.660110241842738E-12</c:v>
                </c:pt>
                <c:pt idx="2243">
                  <c:v>1.66766261187746E-12</c:v>
                </c:pt>
                <c:pt idx="2244">
                  <c:v>1.6752998981908648E-12</c:v>
                </c:pt>
                <c:pt idx="2245">
                  <c:v>1.6830559858306587E-12</c:v>
                </c:pt>
                <c:pt idx="2246">
                  <c:v>1.6909139031787856E-12</c:v>
                </c:pt>
                <c:pt idx="2247">
                  <c:v>1.698965723687714E-12</c:v>
                </c:pt>
                <c:pt idx="2248">
                  <c:v>1.7070442138821586E-12</c:v>
                </c:pt>
                <c:pt idx="2249">
                  <c:v>1.715258593397857E-12</c:v>
                </c:pt>
                <c:pt idx="2250">
                  <c:v>1.715258593397857E-12</c:v>
                </c:pt>
                <c:pt idx="2251">
                  <c:v>1.723591657863135E-12</c:v>
                </c:pt>
                <c:pt idx="2252">
                  <c:v>1.7320435818432064E-12</c:v>
                </c:pt>
                <c:pt idx="2253">
                  <c:v>1.7406312205793171E-12</c:v>
                </c:pt>
                <c:pt idx="2254">
                  <c:v>1.7493377188302222E-12</c:v>
                </c:pt>
                <c:pt idx="2255">
                  <c:v>1.7582212068122777E-12</c:v>
                </c:pt>
                <c:pt idx="2256">
                  <c:v>1.767182221145611E-12</c:v>
                </c:pt>
                <c:pt idx="2257">
                  <c:v>1.7762960964182538E-12</c:v>
                </c:pt>
                <c:pt idx="2258">
                  <c:v>1.7855286566404765E-12</c:v>
                </c:pt>
                <c:pt idx="2259">
                  <c:v>1.7948969898071429E-12</c:v>
                </c:pt>
                <c:pt idx="2260">
                  <c:v>1.8044181257247144E-12</c:v>
                </c:pt>
                <c:pt idx="2261">
                  <c:v>1.8140750345867301E-12</c:v>
                </c:pt>
                <c:pt idx="2262">
                  <c:v>1.8238846880112461E-12</c:v>
                </c:pt>
                <c:pt idx="2263">
                  <c:v>1.8338470278098572E-12</c:v>
                </c:pt>
                <c:pt idx="2264">
                  <c:v>1.8439622285477775E-12</c:v>
                </c:pt>
                <c:pt idx="2265">
                  <c:v>1.8542300574713888E-12</c:v>
                </c:pt>
                <c:pt idx="2266">
                  <c:v>1.8647088775506665E-12</c:v>
                </c:pt>
                <c:pt idx="2267">
                  <c:v>1.875299225405738E-12</c:v>
                </c:pt>
                <c:pt idx="2268">
                  <c:v>1.8860423178233092E-12</c:v>
                </c:pt>
                <c:pt idx="2269">
                  <c:v>1.8969550682330313E-12</c:v>
                </c:pt>
                <c:pt idx="2270">
                  <c:v>1.9080546228181742E-12</c:v>
                </c:pt>
                <c:pt idx="2271">
                  <c:v>1.919323777207063E-12</c:v>
                </c:pt>
                <c:pt idx="2272">
                  <c:v>1.9307627059649122E-12</c:v>
                </c:pt>
                <c:pt idx="2273">
                  <c:v>1.9423883225213731E-12</c:v>
                </c:pt>
                <c:pt idx="2274">
                  <c:v>1.9541836552583889E-12</c:v>
                </c:pt>
                <c:pt idx="2275">
                  <c:v>1.9661826474120717E-12</c:v>
                </c:pt>
                <c:pt idx="2276">
                  <c:v>1.9783683273643649E-12</c:v>
                </c:pt>
                <c:pt idx="2277">
                  <c:v>1.9907576667333255E-12</c:v>
                </c:pt>
                <c:pt idx="2278">
                  <c:v>2.0033337520893014E-12</c:v>
                </c:pt>
                <c:pt idx="2279">
                  <c:v>2.0161133804851347E-12</c:v>
                </c:pt>
                <c:pt idx="2280">
                  <c:v>2.029096784674444E-12</c:v>
                </c:pt>
                <c:pt idx="2281">
                  <c:v>2.0423007617100715E-12</c:v>
                </c:pt>
                <c:pt idx="2282">
                  <c:v>2.0557084563507695E-12</c:v>
                </c:pt>
                <c:pt idx="2283">
                  <c:v>2.0693367238377857E-12</c:v>
                </c:pt>
                <c:pt idx="2284">
                  <c:v>2.0832026521659839E-12</c:v>
                </c:pt>
                <c:pt idx="2285">
                  <c:v>2.0972722399108491E-12</c:v>
                </c:pt>
                <c:pt idx="2286">
                  <c:v>2.1115794303084924E-12</c:v>
                </c:pt>
                <c:pt idx="2287">
                  <c:v>2.126141253165373E-12</c:v>
                </c:pt>
                <c:pt idx="2288">
                  <c:v>2.1409236488685718E-12</c:v>
                </c:pt>
                <c:pt idx="2289">
                  <c:v>2.1559437054129523E-12</c:v>
                </c:pt>
                <c:pt idx="2290">
                  <c:v>2.1712353078462218E-12</c:v>
                </c:pt>
                <c:pt idx="2291">
                  <c:v>2.1867645711206745E-12</c:v>
                </c:pt>
                <c:pt idx="2292">
                  <c:v>2.2025071918792538E-12</c:v>
                </c:pt>
                <c:pt idx="2293">
                  <c:v>2.2185626335018331E-12</c:v>
                </c:pt>
                <c:pt idx="2294">
                  <c:v>2.2348727657720552E-12</c:v>
                </c:pt>
                <c:pt idx="2295">
                  <c:v>2.2514714155492223E-12</c:v>
                </c:pt>
                <c:pt idx="2296">
                  <c:v>2.268358699210143E-12</c:v>
                </c:pt>
                <c:pt idx="2297">
                  <c:v>2.2855175869483569E-12</c:v>
                </c:pt>
                <c:pt idx="2298">
                  <c:v>2.3029650503819206E-12</c:v>
                </c:pt>
                <c:pt idx="2299">
                  <c:v>2.3207182356941032E-12</c:v>
                </c:pt>
                <c:pt idx="2300">
                  <c:v>2.3207182356941032E-12</c:v>
                </c:pt>
                <c:pt idx="2301">
                  <c:v>2.3387599967016343E-12</c:v>
                </c:pt>
                <c:pt idx="2302">
                  <c:v>2.3571244512058416E-12</c:v>
                </c:pt>
                <c:pt idx="2303">
                  <c:v>2.3757776559706115E-12</c:v>
                </c:pt>
                <c:pt idx="2304">
                  <c:v>2.3947123374453493E-12</c:v>
                </c:pt>
                <c:pt idx="2305">
                  <c:v>2.4140280171983334E-12</c:v>
                </c:pt>
                <c:pt idx="2306">
                  <c:v>2.4336666232016109E-12</c:v>
                </c:pt>
                <c:pt idx="2307">
                  <c:v>2.4536450688848332E-12</c:v>
                </c:pt>
                <c:pt idx="2308">
                  <c:v>2.473963587001619E-12</c:v>
                </c:pt>
                <c:pt idx="2309">
                  <c:v>2.4946391491700239E-12</c:v>
                </c:pt>
                <c:pt idx="2310">
                  <c:v>2.5156719881436667E-12</c:v>
                </c:pt>
                <c:pt idx="2311">
                  <c:v>2.537004090083E-12</c:v>
                </c:pt>
                <c:pt idx="2312">
                  <c:v>2.5587689779808171E-12</c:v>
                </c:pt>
                <c:pt idx="2313">
                  <c:v>2.5809087543743813E-12</c:v>
                </c:pt>
                <c:pt idx="2314">
                  <c:v>2.60344068182377E-12</c:v>
                </c:pt>
                <c:pt idx="2315">
                  <c:v>2.6263651676478175E-12</c:v>
                </c:pt>
                <c:pt idx="2316">
                  <c:v>2.6496995907834127E-12</c:v>
                </c:pt>
                <c:pt idx="2317">
                  <c:v>2.673369373091786E-12</c:v>
                </c:pt>
                <c:pt idx="2318">
                  <c:v>2.6975255328794288E-12</c:v>
                </c:pt>
                <c:pt idx="2319">
                  <c:v>2.7221106381908408E-12</c:v>
                </c:pt>
                <c:pt idx="2320">
                  <c:v>2.7471426498469597E-12</c:v>
                </c:pt>
                <c:pt idx="2321">
                  <c:v>2.7726057599978249E-12</c:v>
                </c:pt>
                <c:pt idx="2322">
                  <c:v>2.7984601483784439E-12</c:v>
                </c:pt>
                <c:pt idx="2323">
                  <c:v>2.8248409090685394E-12</c:v>
                </c:pt>
                <c:pt idx="2324">
                  <c:v>2.8517089782523809E-12</c:v>
                </c:pt>
                <c:pt idx="2325">
                  <c:v>2.8790667416545626E-12</c:v>
                </c:pt>
                <c:pt idx="2326">
                  <c:v>2.906858978478968E-12</c:v>
                </c:pt>
                <c:pt idx="2327">
                  <c:v>2.9352059059698336E-12</c:v>
                </c:pt>
                <c:pt idx="2328">
                  <c:v>2.9641044983301114E-12</c:v>
                </c:pt>
                <c:pt idx="2329">
                  <c:v>2.9935263402221423E-12</c:v>
                </c:pt>
                <c:pt idx="2330">
                  <c:v>3.023470384254643E-12</c:v>
                </c:pt>
                <c:pt idx="2331">
                  <c:v>3.0540269776240713E-12</c:v>
                </c:pt>
                <c:pt idx="2332">
                  <c:v>3.0851812434949437E-12</c:v>
                </c:pt>
                <c:pt idx="2333">
                  <c:v>3.1169615584126499E-12</c:v>
                </c:pt>
                <c:pt idx="2334">
                  <c:v>3.1493574096720633E-12</c:v>
                </c:pt>
                <c:pt idx="2335">
                  <c:v>3.1823320997859123E-12</c:v>
                </c:pt>
                <c:pt idx="2336">
                  <c:v>3.2161019732431026E-12</c:v>
                </c:pt>
                <c:pt idx="2337">
                  <c:v>3.2506915273620395E-12</c:v>
                </c:pt>
                <c:pt idx="2338">
                  <c:v>3.2859015444409517E-12</c:v>
                </c:pt>
                <c:pt idx="2339">
                  <c:v>3.322053612396825E-12</c:v>
                </c:pt>
                <c:pt idx="2340">
                  <c:v>3.3589638752667458E-12</c:v>
                </c:pt>
                <c:pt idx="2341">
                  <c:v>3.3969636190351584E-12</c:v>
                </c:pt>
                <c:pt idx="2342">
                  <c:v>3.4358932135116658E-12</c:v>
                </c:pt>
                <c:pt idx="2343">
                  <c:v>3.4759386676301587E-12</c:v>
                </c:pt>
                <c:pt idx="2344">
                  <c:v>3.5171337306653961E-12</c:v>
                </c:pt>
                <c:pt idx="2345">
                  <c:v>3.5597047555119045E-12</c:v>
                </c:pt>
                <c:pt idx="2346">
                  <c:v>3.6037262233277771E-12</c:v>
                </c:pt>
                <c:pt idx="2347">
                  <c:v>3.6494708437699994E-12</c:v>
                </c:pt>
                <c:pt idx="2348">
                  <c:v>3.6969093286748406E-12</c:v>
                </c:pt>
                <c:pt idx="2349">
                  <c:v>3.7465580031538888E-12</c:v>
                </c:pt>
                <c:pt idx="2350">
                  <c:v>3.7465580031538888E-12</c:v>
                </c:pt>
                <c:pt idx="2351">
                  <c:v>3.8471506260019837E-12</c:v>
                </c:pt>
                <c:pt idx="2352">
                  <c:v>3.9436766552026188E-12</c:v>
                </c:pt>
                <c:pt idx="2353">
                  <c:v>4.036362249688968E-12</c:v>
                </c:pt>
                <c:pt idx="2354">
                  <c:v>4.1249777592235707E-12</c:v>
                </c:pt>
                <c:pt idx="2355">
                  <c:v>4.2098631980515868E-12</c:v>
                </c:pt>
                <c:pt idx="2356">
                  <c:v>4.2907413954049999E-12</c:v>
                </c:pt>
                <c:pt idx="2357">
                  <c:v>4.3677128232626984E-12</c:v>
                </c:pt>
                <c:pt idx="2358">
                  <c:v>4.4408478895944439E-12</c:v>
                </c:pt>
                <c:pt idx="2359">
                  <c:v>4.5100726951261904E-12</c:v>
                </c:pt>
                <c:pt idx="2360">
                  <c:v>4.5754628847841266E-12</c:v>
                </c:pt>
                <c:pt idx="2361">
                  <c:v>4.6367149090567447E-12</c:v>
                </c:pt>
                <c:pt idx="2362">
                  <c:v>4.6941846870198414E-12</c:v>
                </c:pt>
                <c:pt idx="2363">
                  <c:v>4.7476918346186502E-12</c:v>
                </c:pt>
                <c:pt idx="2364">
                  <c:v>4.7973585475031739E-12</c:v>
                </c:pt>
                <c:pt idx="2365">
                  <c:v>4.8431731879924597E-12</c:v>
                </c:pt>
                <c:pt idx="2366">
                  <c:v>4.8850310169579356E-12</c:v>
                </c:pt>
                <c:pt idx="2367">
                  <c:v>4.9229252457523811E-12</c:v>
                </c:pt>
                <c:pt idx="2368">
                  <c:v>4.9568626630230151E-12</c:v>
                </c:pt>
                <c:pt idx="2369">
                  <c:v>4.9869538267388892E-12</c:v>
                </c:pt>
                <c:pt idx="2370">
                  <c:v>5.0131347296547626E-12</c:v>
                </c:pt>
                <c:pt idx="2371">
                  <c:v>5.0352996628353175E-12</c:v>
                </c:pt>
                <c:pt idx="2372">
                  <c:v>5.0537415079178571E-12</c:v>
                </c:pt>
                <c:pt idx="2373">
                  <c:v>5.0681499267436506E-12</c:v>
                </c:pt>
                <c:pt idx="2374">
                  <c:v>5.0786131717265863E-12</c:v>
                </c:pt>
                <c:pt idx="2375">
                  <c:v>5.0852708950380948E-12</c:v>
                </c:pt>
                <c:pt idx="2376">
                  <c:v>5.0879718068257926E-12</c:v>
                </c:pt>
                <c:pt idx="2377">
                  <c:v>5.0866567488781737E-12</c:v>
                </c:pt>
                <c:pt idx="2378">
                  <c:v>5.0816593347158728E-12</c:v>
                </c:pt>
                <c:pt idx="2379">
                  <c:v>5.072535392849206E-12</c:v>
                </c:pt>
                <c:pt idx="2380">
                  <c:v>5.0596175669920633E-12</c:v>
                </c:pt>
                <c:pt idx="2381">
                  <c:v>5.0427429296111107E-12</c:v>
                </c:pt>
                <c:pt idx="2382">
                  <c:v>5.0218406848138884E-12</c:v>
                </c:pt>
                <c:pt idx="2383">
                  <c:v>4.9972153519186508E-12</c:v>
                </c:pt>
                <c:pt idx="2384">
                  <c:v>4.9685565927666679E-12</c:v>
                </c:pt>
                <c:pt idx="2385">
                  <c:v>4.9360108481765859E-12</c:v>
                </c:pt>
                <c:pt idx="2386">
                  <c:v>4.8996130311912693E-12</c:v>
                </c:pt>
                <c:pt idx="2387">
                  <c:v>4.859082867661111E-12</c:v>
                </c:pt>
                <c:pt idx="2388">
                  <c:v>4.8149343551615077E-12</c:v>
                </c:pt>
                <c:pt idx="2389">
                  <c:v>4.7666534961170628E-12</c:v>
                </c:pt>
                <c:pt idx="2390">
                  <c:v>4.7145147458369044E-12</c:v>
                </c:pt>
                <c:pt idx="2391">
                  <c:v>4.6585530173638877E-12</c:v>
                </c:pt>
                <c:pt idx="2392">
                  <c:v>4.5986170208456344E-12</c:v>
                </c:pt>
                <c:pt idx="2393">
                  <c:v>4.5348947048295241E-12</c:v>
                </c:pt>
                <c:pt idx="2394">
                  <c:v>4.4670557531378573E-12</c:v>
                </c:pt>
                <c:pt idx="2395">
                  <c:v>4.3953437812252372E-12</c:v>
                </c:pt>
                <c:pt idx="2396">
                  <c:v>4.3197564615554758E-12</c:v>
                </c:pt>
                <c:pt idx="2397">
                  <c:v>4.2403211426788095E-12</c:v>
                </c:pt>
                <c:pt idx="2398">
                  <c:v>4.1569895282192857E-12</c:v>
                </c:pt>
                <c:pt idx="2399">
                  <c:v>4.0696279788073011E-12</c:v>
                </c:pt>
                <c:pt idx="2400">
                  <c:v>4.0696279788073011E-12</c:v>
                </c:pt>
                <c:pt idx="2401">
                  <c:v>4.0010164790617454E-12</c:v>
                </c:pt>
                <c:pt idx="2402">
                  <c:v>3.9362225265912687E-12</c:v>
                </c:pt>
                <c:pt idx="2403">
                  <c:v>3.8749542095653168E-12</c:v>
                </c:pt>
                <c:pt idx="2404">
                  <c:v>3.8164246267901588E-12</c:v>
                </c:pt>
                <c:pt idx="2405">
                  <c:v>3.7604002488013492E-12</c:v>
                </c:pt>
                <c:pt idx="2406">
                  <c:v>3.7067286219784121E-12</c:v>
                </c:pt>
                <c:pt idx="2407">
                  <c:v>3.6549717815948404E-12</c:v>
                </c:pt>
                <c:pt idx="2408">
                  <c:v>3.6051370981819039E-12</c:v>
                </c:pt>
                <c:pt idx="2409">
                  <c:v>3.5567018459034925E-12</c:v>
                </c:pt>
                <c:pt idx="2410">
                  <c:v>3.5098527319543489E-12</c:v>
                </c:pt>
                <c:pt idx="2411">
                  <c:v>3.4644565630759762E-12</c:v>
                </c:pt>
                <c:pt idx="2412">
                  <c:v>3.4203957986907535E-12</c:v>
                </c:pt>
                <c:pt idx="2413">
                  <c:v>3.3774015307841422E-12</c:v>
                </c:pt>
                <c:pt idx="2414">
                  <c:v>3.3357192174435631E-12</c:v>
                </c:pt>
                <c:pt idx="2415">
                  <c:v>3.2950764011617853E-12</c:v>
                </c:pt>
                <c:pt idx="2416">
                  <c:v>3.2555679290385717E-12</c:v>
                </c:pt>
                <c:pt idx="2417">
                  <c:v>3.2170679977428255E-12</c:v>
                </c:pt>
                <c:pt idx="2418">
                  <c:v>3.1795223562851747E-12</c:v>
                </c:pt>
                <c:pt idx="2419">
                  <c:v>3.1429694284088965E-12</c:v>
                </c:pt>
                <c:pt idx="2420">
                  <c:v>3.1073602582694522E-12</c:v>
                </c:pt>
                <c:pt idx="2421">
                  <c:v>3.0725966044434682E-12</c:v>
                </c:pt>
                <c:pt idx="2422">
                  <c:v>3.0387391574371106E-12</c:v>
                </c:pt>
                <c:pt idx="2423">
                  <c:v>3.0056848461894125E-12</c:v>
                </c:pt>
                <c:pt idx="2424">
                  <c:v>2.9735132530419524E-12</c:v>
                </c:pt>
                <c:pt idx="2425">
                  <c:v>2.9420888184077693E-12</c:v>
                </c:pt>
                <c:pt idx="2426">
                  <c:v>2.9114923465849439E-12</c:v>
                </c:pt>
                <c:pt idx="2427">
                  <c:v>2.8816642526469995E-12</c:v>
                </c:pt>
                <c:pt idx="2428">
                  <c:v>2.852511299373373E-12</c:v>
                </c:pt>
                <c:pt idx="2429">
                  <c:v>2.8241321936946745E-12</c:v>
                </c:pt>
                <c:pt idx="2430">
                  <c:v>2.796409860540524E-12</c:v>
                </c:pt>
                <c:pt idx="2431">
                  <c:v>2.7694092963590393E-12</c:v>
                </c:pt>
                <c:pt idx="2432">
                  <c:v>2.7430307468283253E-12</c:v>
                </c:pt>
                <c:pt idx="2433">
                  <c:v>2.7173562963913643E-12</c:v>
                </c:pt>
                <c:pt idx="2434">
                  <c:v>2.6922524220553648E-12</c:v>
                </c:pt>
                <c:pt idx="2435">
                  <c:v>2.6677602242302217E-12</c:v>
                </c:pt>
                <c:pt idx="2436">
                  <c:v>2.6439375421902691E-12</c:v>
                </c:pt>
                <c:pt idx="2437">
                  <c:v>2.6206341722666821E-12</c:v>
                </c:pt>
                <c:pt idx="2438">
                  <c:v>2.5979662585153647E-12</c:v>
                </c:pt>
                <c:pt idx="2439">
                  <c:v>2.5758004525087381E-12</c:v>
                </c:pt>
                <c:pt idx="2440">
                  <c:v>2.5542361012498647E-12</c:v>
                </c:pt>
                <c:pt idx="2441">
                  <c:v>2.5331398563111665E-12</c:v>
                </c:pt>
                <c:pt idx="2442">
                  <c:v>2.5125528181025394E-12</c:v>
                </c:pt>
                <c:pt idx="2443">
                  <c:v>2.4925502048352063E-12</c:v>
                </c:pt>
                <c:pt idx="2444">
                  <c:v>2.4729646666570712E-12</c:v>
                </c:pt>
                <c:pt idx="2445">
                  <c:v>2.4539125803776585E-12</c:v>
                </c:pt>
                <c:pt idx="2446">
                  <c:v>2.4352605393809838E-12</c:v>
                </c:pt>
                <c:pt idx="2447">
                  <c:v>2.4170837618782698E-12</c:v>
                </c:pt>
                <c:pt idx="2448">
                  <c:v>2.399389521420111E-12</c:v>
                </c:pt>
                <c:pt idx="2449">
                  <c:v>2.3820782964382299E-12</c:v>
                </c:pt>
                <c:pt idx="2450">
                  <c:v>2.3820782964382299E-12</c:v>
                </c:pt>
                <c:pt idx="2451">
                  <c:v>2.3651914200961429E-12</c:v>
                </c:pt>
                <c:pt idx="2452">
                  <c:v>2.3487870807986109E-12</c:v>
                </c:pt>
                <c:pt idx="2453">
                  <c:v>2.3326978705051344E-12</c:v>
                </c:pt>
                <c:pt idx="2454">
                  <c:v>2.3170159790449918E-12</c:v>
                </c:pt>
                <c:pt idx="2455">
                  <c:v>2.3017657679636424E-12</c:v>
                </c:pt>
                <c:pt idx="2456">
                  <c:v>2.2868475993159999E-12</c:v>
                </c:pt>
                <c:pt idx="2457">
                  <c:v>2.2722689212178731E-12</c:v>
                </c:pt>
                <c:pt idx="2458">
                  <c:v>2.2580636769053729E-12</c:v>
                </c:pt>
                <c:pt idx="2459">
                  <c:v>2.244238965363881E-12</c:v>
                </c:pt>
                <c:pt idx="2460">
                  <c:v>2.2307125275851985E-12</c:v>
                </c:pt>
                <c:pt idx="2461">
                  <c:v>2.2174915789315153E-12</c:v>
                </c:pt>
                <c:pt idx="2462">
                  <c:v>2.2046100626389436E-12</c:v>
                </c:pt>
                <c:pt idx="2463">
                  <c:v>2.1920922820645392E-12</c:v>
                </c:pt>
                <c:pt idx="2464">
                  <c:v>2.1798216858335631E-12</c:v>
                </c:pt>
                <c:pt idx="2465">
                  <c:v>2.1678397234863407E-12</c:v>
                </c:pt>
                <c:pt idx="2466">
                  <c:v>2.1561462204576585E-12</c:v>
                </c:pt>
                <c:pt idx="2467">
                  <c:v>2.1447412349359206E-12</c:v>
                </c:pt>
                <c:pt idx="2468">
                  <c:v>2.1336659837078331E-12</c:v>
                </c:pt>
                <c:pt idx="2469">
                  <c:v>2.1228041481522774E-12</c:v>
                </c:pt>
                <c:pt idx="2470">
                  <c:v>2.1121968286791507E-12</c:v>
                </c:pt>
                <c:pt idx="2471">
                  <c:v>2.101844083476857E-12</c:v>
                </c:pt>
                <c:pt idx="2472">
                  <c:v>2.0917459707338014E-12</c:v>
                </c:pt>
                <c:pt idx="2473">
                  <c:v>2.0818854024551192E-12</c:v>
                </c:pt>
                <c:pt idx="2474">
                  <c:v>2.0722624368292144E-12</c:v>
                </c:pt>
                <c:pt idx="2475">
                  <c:v>2.0628601604264364E-12</c:v>
                </c:pt>
                <c:pt idx="2476">
                  <c:v>2.0537536168927934E-12</c:v>
                </c:pt>
                <c:pt idx="2477">
                  <c:v>2.0448095741775157E-12</c:v>
                </c:pt>
                <c:pt idx="2478">
                  <c:v>2.0360691326904998E-12</c:v>
                </c:pt>
                <c:pt idx="2479">
                  <c:v>2.0275323506201505E-12</c:v>
                </c:pt>
                <c:pt idx="2480">
                  <c:v>2.0191992861548728E-12</c:v>
                </c:pt>
                <c:pt idx="2481">
                  <c:v>2.0110698811062616E-12</c:v>
                </c:pt>
                <c:pt idx="2482">
                  <c:v>2.0031440190975079E-12</c:v>
                </c:pt>
                <c:pt idx="2483">
                  <c:v>1.995387989646119E-12</c:v>
                </c:pt>
                <c:pt idx="2484">
                  <c:v>1.9878186479933414E-12</c:v>
                </c:pt>
                <c:pt idx="2485">
                  <c:v>1.9804359359507699E-12</c:v>
                </c:pt>
                <c:pt idx="2486">
                  <c:v>1.9732229982771589E-12</c:v>
                </c:pt>
                <c:pt idx="2487">
                  <c:v>1.9661797185956981E-12</c:v>
                </c:pt>
                <c:pt idx="2488">
                  <c:v>1.9593062132831982E-12</c:v>
                </c:pt>
                <c:pt idx="2489">
                  <c:v>1.9525853943447932E-12</c:v>
                </c:pt>
                <c:pt idx="2490">
                  <c:v>1.9460173781572934E-12</c:v>
                </c:pt>
                <c:pt idx="2491">
                  <c:v>1.9396190781503489E-12</c:v>
                </c:pt>
                <c:pt idx="2492">
                  <c:v>1.9333565510878489E-12</c:v>
                </c:pt>
                <c:pt idx="2493">
                  <c:v>1.9272466522110396E-12</c:v>
                </c:pt>
                <c:pt idx="2494">
                  <c:v>1.9212896142735394E-12</c:v>
                </c:pt>
                <c:pt idx="2495">
                  <c:v>1.9154513776624285E-12</c:v>
                </c:pt>
                <c:pt idx="2496">
                  <c:v>1.9097658856138173E-12</c:v>
                </c:pt>
                <c:pt idx="2497">
                  <c:v>1.9041409482984282E-12</c:v>
                </c:pt>
                <c:pt idx="2498">
                  <c:v>1.8987100305206504E-12</c:v>
                </c:pt>
                <c:pt idx="2499">
                  <c:v>1.8933978558808567E-12</c:v>
                </c:pt>
                <c:pt idx="2500">
                  <c:v>1.8933978558808567E-12</c:v>
                </c:pt>
                <c:pt idx="2501">
                  <c:v>1.8882215123739122E-12</c:v>
                </c:pt>
                <c:pt idx="2502">
                  <c:v>1.8831469403868966E-12</c:v>
                </c:pt>
                <c:pt idx="2503">
                  <c:v>1.8781912279146743E-12</c:v>
                </c:pt>
                <c:pt idx="2504">
                  <c:v>1.8733543167688408E-12</c:v>
                </c:pt>
                <c:pt idx="2505">
                  <c:v>1.8686362069493966E-12</c:v>
                </c:pt>
                <c:pt idx="2506">
                  <c:v>1.8639617384335233E-12</c:v>
                </c:pt>
                <c:pt idx="2507">
                  <c:v>1.8594471716539362E-12</c:v>
                </c:pt>
                <c:pt idx="2508">
                  <c:v>1.8550345509594918E-12</c:v>
                </c:pt>
                <c:pt idx="2509">
                  <c:v>1.8507237599733806E-12</c:v>
                </c:pt>
                <c:pt idx="2510">
                  <c:v>1.8465147986956027E-12</c:v>
                </c:pt>
                <c:pt idx="2511">
                  <c:v>1.8423325071033409E-12</c:v>
                </c:pt>
                <c:pt idx="2512">
                  <c:v>1.8383102336241744E-12</c:v>
                </c:pt>
                <c:pt idx="2513">
                  <c:v>1.8343727600468807E-12</c:v>
                </c:pt>
                <c:pt idx="2514">
                  <c:v>1.8305202027482699E-12</c:v>
                </c:pt>
                <c:pt idx="2515">
                  <c:v>1.8267525035399363E-12</c:v>
                </c:pt>
                <c:pt idx="2516">
                  <c:v>1.8230283874467697E-12</c:v>
                </c:pt>
                <c:pt idx="2517">
                  <c:v>1.8194304044189918E-12</c:v>
                </c:pt>
                <c:pt idx="2518">
                  <c:v>1.8159003078634363E-12</c:v>
                </c:pt>
                <c:pt idx="2519">
                  <c:v>1.8124137944230475E-12</c:v>
                </c:pt>
                <c:pt idx="2520">
                  <c:v>1.8090534140480475E-12</c:v>
                </c:pt>
                <c:pt idx="2521">
                  <c:v>1.8057609201452698E-12</c:v>
                </c:pt>
                <c:pt idx="2522">
                  <c:v>1.802536312714714E-12</c:v>
                </c:pt>
                <c:pt idx="2523">
                  <c:v>1.7993383749696746E-12</c:v>
                </c:pt>
                <c:pt idx="2524">
                  <c:v>1.7962495404835634E-12</c:v>
                </c:pt>
                <c:pt idx="2525">
                  <c:v>1.7932455640877301E-12</c:v>
                </c:pt>
                <c:pt idx="2526">
                  <c:v>1.7902342559528965E-12</c:v>
                </c:pt>
                <c:pt idx="2527">
                  <c:v>1.7873490226950474E-12</c:v>
                </c:pt>
                <c:pt idx="2528">
                  <c:v>1.784473545693063E-12</c:v>
                </c:pt>
                <c:pt idx="2529">
                  <c:v>1.7817071719500076E-12</c:v>
                </c:pt>
                <c:pt idx="2530">
                  <c:v>1.7789917130611189E-12</c:v>
                </c:pt>
                <c:pt idx="2531">
                  <c:v>1.7763029238577457E-12</c:v>
                </c:pt>
                <c:pt idx="2532">
                  <c:v>1.7737062662952456E-12</c:v>
                </c:pt>
                <c:pt idx="2533">
                  <c:v>1.7711605235869124E-12</c:v>
                </c:pt>
                <c:pt idx="2534">
                  <c:v>1.7686244789460392E-12</c:v>
                </c:pt>
                <c:pt idx="2535">
                  <c:v>1.7661974793756904E-12</c:v>
                </c:pt>
                <c:pt idx="2536">
                  <c:v>1.7637632644431505E-12</c:v>
                </c:pt>
                <c:pt idx="2537">
                  <c:v>1.7614211811514838E-12</c:v>
                </c:pt>
                <c:pt idx="2538">
                  <c:v>1.7590887959272775E-12</c:v>
                </c:pt>
                <c:pt idx="2539">
                  <c:v>1.7568484841555394E-12</c:v>
                </c:pt>
                <c:pt idx="2540">
                  <c:v>1.7546009570216108E-12</c:v>
                </c:pt>
                <c:pt idx="2541">
                  <c:v>1.7524455615285555E-12</c:v>
                </c:pt>
                <c:pt idx="2542">
                  <c:v>1.7502828924849043E-12</c:v>
                </c:pt>
                <c:pt idx="2543">
                  <c:v>1.7482293267001824E-12</c:v>
                </c:pt>
                <c:pt idx="2544">
                  <c:v>1.7461514575584045E-12</c:v>
                </c:pt>
                <c:pt idx="2545">
                  <c:v>1.7441657782459046E-12</c:v>
                </c:pt>
                <c:pt idx="2546">
                  <c:v>1.7421728253828094E-12</c:v>
                </c:pt>
                <c:pt idx="2547">
                  <c:v>1.7402720041605872E-12</c:v>
                </c:pt>
                <c:pt idx="2548">
                  <c:v>1.7383469377697142E-12</c:v>
                </c:pt>
                <c:pt idx="2549">
                  <c:v>1.7365140030197142E-12</c:v>
                </c:pt>
                <c:pt idx="2550">
                  <c:v>1.7365140030197142E-12</c:v>
                </c:pt>
                <c:pt idx="2551">
                  <c:v>1.7346737947191189E-12</c:v>
                </c:pt>
                <c:pt idx="2552">
                  <c:v>1.7329087464413412E-12</c:v>
                </c:pt>
                <c:pt idx="2553">
                  <c:v>1.7311364246129681E-12</c:v>
                </c:pt>
                <c:pt idx="2554">
                  <c:v>1.7293810744026507E-12</c:v>
                </c:pt>
                <c:pt idx="2555">
                  <c:v>1.7277177976448017E-12</c:v>
                </c:pt>
                <c:pt idx="2556">
                  <c:v>1.7260302757183014E-12</c:v>
                </c:pt>
                <c:pt idx="2557">
                  <c:v>1.7244349436210792E-12</c:v>
                </c:pt>
                <c:pt idx="2558">
                  <c:v>1.7228085777079839E-12</c:v>
                </c:pt>
                <c:pt idx="2559">
                  <c:v>1.7212110635455831E-12</c:v>
                </c:pt>
                <c:pt idx="2560">
                  <c:v>1.7196988923768331E-12</c:v>
                </c:pt>
                <c:pt idx="2561">
                  <c:v>1.7181573845540156E-12</c:v>
                </c:pt>
                <c:pt idx="2562">
                  <c:v>1.7166430313200872E-12</c:v>
                </c:pt>
                <c:pt idx="2563">
                  <c:v>1.7152123239180036E-12</c:v>
                </c:pt>
                <c:pt idx="2564">
                  <c:v>1.7137488855382418E-12</c:v>
                </c:pt>
                <c:pt idx="2565">
                  <c:v>1.7123109045855633E-12</c:v>
                </c:pt>
                <c:pt idx="2566">
                  <c:v>1.7109548723029246E-12</c:v>
                </c:pt>
                <c:pt idx="2567">
                  <c:v>1.7095644118808014E-12</c:v>
                </c:pt>
                <c:pt idx="2568">
                  <c:v>1.7081977117239562E-12</c:v>
                </c:pt>
                <c:pt idx="2569">
                  <c:v>1.7068530164821786E-12</c:v>
                </c:pt>
                <c:pt idx="2570">
                  <c:v>1.7055886309370396E-12</c:v>
                </c:pt>
                <c:pt idx="2571">
                  <c:v>1.7042864229288051E-12</c:v>
                </c:pt>
                <c:pt idx="2572">
                  <c:v>1.7030062780240436E-12</c:v>
                </c:pt>
                <c:pt idx="2573">
                  <c:v>1.7017464990609484E-12</c:v>
                </c:pt>
                <c:pt idx="2574">
                  <c:v>1.7005635772824761E-12</c:v>
                </c:pt>
                <c:pt idx="2575">
                  <c:v>1.6993428330409086E-12</c:v>
                </c:pt>
                <c:pt idx="2576">
                  <c:v>1.6981406993907973E-12</c:v>
                </c:pt>
                <c:pt idx="2577">
                  <c:v>1.6969572927089521E-12</c:v>
                </c:pt>
                <c:pt idx="2578">
                  <c:v>1.6958490460499243E-12</c:v>
                </c:pt>
                <c:pt idx="2579">
                  <c:v>1.6947012797659959E-12</c:v>
                </c:pt>
                <c:pt idx="2580">
                  <c:v>1.6935704851001228E-12</c:v>
                </c:pt>
                <c:pt idx="2581">
                  <c:v>1.6924549648904996E-12</c:v>
                </c:pt>
                <c:pt idx="2582">
                  <c:v>1.6913564162989321E-12</c:v>
                </c:pt>
                <c:pt idx="2583">
                  <c:v>1.6902731421636148E-12</c:v>
                </c:pt>
                <c:pt idx="2584">
                  <c:v>1.6892067814579481E-12</c:v>
                </c:pt>
                <c:pt idx="2585">
                  <c:v>1.6882122446398927E-12</c:v>
                </c:pt>
                <c:pt idx="2586">
                  <c:v>1.6871747938733251E-12</c:v>
                </c:pt>
                <c:pt idx="2587">
                  <c:v>1.6861509204012019E-12</c:v>
                </c:pt>
                <c:pt idx="2588">
                  <c:v>1.6851423213853291E-12</c:v>
                </c:pt>
                <c:pt idx="2589">
                  <c:v>1.6841456025020951E-12</c:v>
                </c:pt>
                <c:pt idx="2590">
                  <c:v>1.6831624609133051E-12</c:v>
                </c:pt>
                <c:pt idx="2591">
                  <c:v>1.68219289661896E-12</c:v>
                </c:pt>
                <c:pt idx="2592">
                  <c:v>1.6812352124572539E-12</c:v>
                </c:pt>
                <c:pt idx="2593">
                  <c:v>1.6802911055899918E-12</c:v>
                </c:pt>
                <c:pt idx="2594">
                  <c:v>1.6793571816935635E-12</c:v>
                </c:pt>
                <c:pt idx="2595">
                  <c:v>1.6784368350915791E-12</c:v>
                </c:pt>
                <c:pt idx="2596">
                  <c:v>1.6775266714604284E-12</c:v>
                </c:pt>
                <c:pt idx="2597">
                  <c:v>1.6766283879619163E-12</c:v>
                </c:pt>
                <c:pt idx="2598">
                  <c:v>1.675740287434238E-12</c:v>
                </c:pt>
                <c:pt idx="2599">
                  <c:v>1.6748623698773926E-12</c:v>
                </c:pt>
                <c:pt idx="2600">
                  <c:v>1.6748623698773926E-12</c:v>
                </c:pt>
                <c:pt idx="2601">
                  <c:v>1.6739946352913806E-12</c:v>
                </c:pt>
                <c:pt idx="2602">
                  <c:v>1.6731370254877974E-12</c:v>
                </c:pt>
                <c:pt idx="2603">
                  <c:v>1.6722895986550474E-12</c:v>
                </c:pt>
                <c:pt idx="2604">
                  <c:v>1.6714524129815355E-12</c:v>
                </c:pt>
                <c:pt idx="2605">
                  <c:v>1.6706237131170516E-12</c:v>
                </c:pt>
                <c:pt idx="2606">
                  <c:v>1.6698034990615951E-12</c:v>
                </c:pt>
                <c:pt idx="2607">
                  <c:v>1.6689934679769722E-12</c:v>
                </c:pt>
                <c:pt idx="2608">
                  <c:v>1.6681919227013766E-12</c:v>
                </c:pt>
                <c:pt idx="2609">
                  <c:v>1.6673971660730037E-12</c:v>
                </c:pt>
                <c:pt idx="2610">
                  <c:v>1.6666125924154642E-12</c:v>
                </c:pt>
                <c:pt idx="2611">
                  <c:v>1.6658348074051465E-12</c:v>
                </c:pt>
                <c:pt idx="2612">
                  <c:v>1.6650638110420515E-12</c:v>
                </c:pt>
                <c:pt idx="2613">
                  <c:v>1.6643029976497896E-12</c:v>
                </c:pt>
                <c:pt idx="2614">
                  <c:v>1.6635472757429443E-12</c:v>
                </c:pt>
                <c:pt idx="2615">
                  <c:v>1.6627418512403649E-12</c:v>
                </c:pt>
                <c:pt idx="2616">
                  <c:v>1.6620014037897698E-12</c:v>
                </c:pt>
                <c:pt idx="2617">
                  <c:v>1.6612677449863969E-12</c:v>
                </c:pt>
                <c:pt idx="2618">
                  <c:v>1.6605408748302458E-12</c:v>
                </c:pt>
                <c:pt idx="2619">
                  <c:v>1.6598207933213174E-12</c:v>
                </c:pt>
                <c:pt idx="2620">
                  <c:v>1.6591057451094006E-12</c:v>
                </c:pt>
                <c:pt idx="2621">
                  <c:v>1.658339355328349E-12</c:v>
                </c:pt>
                <c:pt idx="2622">
                  <c:v>1.6576379425992815E-12</c:v>
                </c:pt>
                <c:pt idx="2623">
                  <c:v>1.6569416213556306E-12</c:v>
                </c:pt>
                <c:pt idx="2624">
                  <c:v>1.6562520887592021E-12</c:v>
                </c:pt>
                <c:pt idx="2625">
                  <c:v>1.6555676476481903E-12</c:v>
                </c:pt>
                <c:pt idx="2626">
                  <c:v>1.6548301096178329E-12</c:v>
                </c:pt>
                <c:pt idx="2627">
                  <c:v>1.6541558514776545E-12</c:v>
                </c:pt>
                <c:pt idx="2628">
                  <c:v>1.6534883819846983E-12</c:v>
                </c:pt>
                <c:pt idx="2629">
                  <c:v>1.6528243068153528E-12</c:v>
                </c:pt>
                <c:pt idx="2630">
                  <c:v>1.6521071347266626E-12</c:v>
                </c:pt>
                <c:pt idx="2631">
                  <c:v>1.6514532425281505E-12</c:v>
                </c:pt>
                <c:pt idx="2632">
                  <c:v>1.6508044418150552E-12</c:v>
                </c:pt>
                <c:pt idx="2633">
                  <c:v>1.6501606743989722E-12</c:v>
                </c:pt>
                <c:pt idx="2634">
                  <c:v>1.6494621710901426E-12</c:v>
                </c:pt>
                <c:pt idx="2635">
                  <c:v>1.6488269476714918E-12</c:v>
                </c:pt>
                <c:pt idx="2636">
                  <c:v>1.6481951185764522E-12</c:v>
                </c:pt>
                <c:pt idx="2637">
                  <c:v>1.6475084954002617E-12</c:v>
                </c:pt>
                <c:pt idx="2638">
                  <c:v>1.6468868492760555E-12</c:v>
                </c:pt>
                <c:pt idx="2639">
                  <c:v>1.6462669003136546E-12</c:v>
                </c:pt>
                <c:pt idx="2640">
                  <c:v>1.6455938544319086E-12</c:v>
                </c:pt>
                <c:pt idx="2641">
                  <c:v>1.6449806359283252E-12</c:v>
                </c:pt>
                <c:pt idx="2642">
                  <c:v>1.6443725670985637E-12</c:v>
                </c:pt>
                <c:pt idx="2643">
                  <c:v>1.6437097041876506E-12</c:v>
                </c:pt>
                <c:pt idx="2644">
                  <c:v>1.6431101211669167E-12</c:v>
                </c:pt>
                <c:pt idx="2645">
                  <c:v>1.6424540469032261E-12</c:v>
                </c:pt>
                <c:pt idx="2646">
                  <c:v>1.6418595553679086E-12</c:v>
                </c:pt>
                <c:pt idx="2647">
                  <c:v>1.641268458156202E-12</c:v>
                </c:pt>
                <c:pt idx="2648">
                  <c:v>1.6406208697015397E-12</c:v>
                </c:pt>
                <c:pt idx="2649">
                  <c:v>1.6400365611370555E-12</c:v>
                </c:pt>
                <c:pt idx="2650">
                  <c:v>1.6400365611370555E-12</c:v>
                </c:pt>
                <c:pt idx="2651">
                  <c:v>1.639395761329615E-12</c:v>
                </c:pt>
                <c:pt idx="2652">
                  <c:v>1.6388165442505476E-12</c:v>
                </c:pt>
                <c:pt idx="2653">
                  <c:v>1.6381825330903293E-12</c:v>
                </c:pt>
                <c:pt idx="2654">
                  <c:v>1.6376101046584841E-12</c:v>
                </c:pt>
                <c:pt idx="2655">
                  <c:v>1.6369811849836823E-12</c:v>
                </c:pt>
                <c:pt idx="2656">
                  <c:v>1.6364121508754482E-12</c:v>
                </c:pt>
                <c:pt idx="2657">
                  <c:v>1.6357883226860633E-12</c:v>
                </c:pt>
                <c:pt idx="2658">
                  <c:v>1.6352260772250515E-12</c:v>
                </c:pt>
                <c:pt idx="2659">
                  <c:v>1.6346056433592777E-12</c:v>
                </c:pt>
                <c:pt idx="2660">
                  <c:v>1.6340484893836823E-12</c:v>
                </c:pt>
                <c:pt idx="2661">
                  <c:v>1.6334331470033252E-12</c:v>
                </c:pt>
                <c:pt idx="2662">
                  <c:v>1.6328793291629363E-12</c:v>
                </c:pt>
                <c:pt idx="2663">
                  <c:v>1.6322707754298014E-12</c:v>
                </c:pt>
                <c:pt idx="2664">
                  <c:v>1.6317204101014285E-12</c:v>
                </c:pt>
                <c:pt idx="2665">
                  <c:v>1.6311152506919048E-12</c:v>
                </c:pt>
                <c:pt idx="2666">
                  <c:v>1.6305117884441866E-12</c:v>
                </c:pt>
                <c:pt idx="2667">
                  <c:v>1.6299682117630357E-12</c:v>
                </c:pt>
                <c:pt idx="2668">
                  <c:v>1.6293697828123291E-12</c:v>
                </c:pt>
                <c:pt idx="2669">
                  <c:v>1.6288296004547894E-12</c:v>
                </c:pt>
                <c:pt idx="2670">
                  <c:v>1.628234624016099E-12</c:v>
                </c:pt>
                <c:pt idx="2671">
                  <c:v>1.6276396475774086E-12</c:v>
                </c:pt>
                <c:pt idx="2672">
                  <c:v>1.6271062538670909E-12</c:v>
                </c:pt>
                <c:pt idx="2673">
                  <c:v>1.6265146717520117E-12</c:v>
                </c:pt>
                <c:pt idx="2674">
                  <c:v>1.6259846723653055E-12</c:v>
                </c:pt>
                <c:pt idx="2675">
                  <c:v>1.6253981817356427E-12</c:v>
                </c:pt>
                <c:pt idx="2676">
                  <c:v>1.6248116911059802E-12</c:v>
                </c:pt>
                <c:pt idx="2677">
                  <c:v>1.6242850860428847E-12</c:v>
                </c:pt>
                <c:pt idx="2678">
                  <c:v>1.6237036868986388E-12</c:v>
                </c:pt>
                <c:pt idx="2679">
                  <c:v>1.6231222877543927E-12</c:v>
                </c:pt>
                <c:pt idx="2680">
                  <c:v>1.6225425857719522E-12</c:v>
                </c:pt>
                <c:pt idx="2681">
                  <c:v>1.6220227693560792E-12</c:v>
                </c:pt>
                <c:pt idx="2682">
                  <c:v>1.6214447645354442E-12</c:v>
                </c:pt>
                <c:pt idx="2683">
                  <c:v>1.6208701540384204E-12</c:v>
                </c:pt>
                <c:pt idx="2684">
                  <c:v>1.6203536737577534E-12</c:v>
                </c:pt>
                <c:pt idx="2685">
                  <c:v>1.6197807604225353E-12</c:v>
                </c:pt>
                <c:pt idx="2686">
                  <c:v>1.619207847087317E-12</c:v>
                </c:pt>
                <c:pt idx="2687">
                  <c:v>1.6186383280757101E-12</c:v>
                </c:pt>
                <c:pt idx="2688">
                  <c:v>1.6180688090641027E-12</c:v>
                </c:pt>
                <c:pt idx="2689">
                  <c:v>1.6175591756190631E-12</c:v>
                </c:pt>
                <c:pt idx="2690">
                  <c:v>1.6169913537692614E-12</c:v>
                </c:pt>
                <c:pt idx="2691">
                  <c:v>1.6164252290812654E-12</c:v>
                </c:pt>
                <c:pt idx="2692">
                  <c:v>1.6158608015550749E-12</c:v>
                </c:pt>
                <c:pt idx="2693">
                  <c:v>1.6152963740288844E-12</c:v>
                </c:pt>
                <c:pt idx="2694">
                  <c:v>1.6147918320692615E-12</c:v>
                </c:pt>
                <c:pt idx="2695">
                  <c:v>1.6142291017048768E-12</c:v>
                </c:pt>
                <c:pt idx="2696">
                  <c:v>1.6136680685022974E-12</c:v>
                </c:pt>
                <c:pt idx="2697">
                  <c:v>1.613107035299718E-12</c:v>
                </c:pt>
                <c:pt idx="2698">
                  <c:v>1.6125493964207498E-12</c:v>
                </c:pt>
                <c:pt idx="2699">
                  <c:v>1.611990060379976E-12</c:v>
                </c:pt>
                <c:pt idx="2700">
                  <c:v>1.611990060379976E-12</c:v>
                </c:pt>
                <c:pt idx="2701">
                  <c:v>1.6114324215010075E-12</c:v>
                </c:pt>
                <c:pt idx="2702">
                  <c:v>1.6109346681886071E-12</c:v>
                </c:pt>
                <c:pt idx="2703">
                  <c:v>1.6103787264714442E-12</c:v>
                </c:pt>
                <c:pt idx="2704">
                  <c:v>1.6098227265658766E-12</c:v>
                </c:pt>
                <c:pt idx="2705">
                  <c:v>1.6092684820105197E-12</c:v>
                </c:pt>
                <c:pt idx="2706">
                  <c:v>1.6087158764285634E-12</c:v>
                </c:pt>
                <c:pt idx="2707">
                  <c:v>1.6081633290350119E-12</c:v>
                </c:pt>
                <c:pt idx="2708">
                  <c:v>1.6076107816414603E-12</c:v>
                </c:pt>
                <c:pt idx="2709">
                  <c:v>1.6070599314097143E-12</c:v>
                </c:pt>
                <c:pt idx="2710">
                  <c:v>1.6065090811779681E-12</c:v>
                </c:pt>
                <c:pt idx="2711">
                  <c:v>1.6059582309462221E-12</c:v>
                </c:pt>
                <c:pt idx="2712">
                  <c:v>1.6054090778762813E-12</c:v>
                </c:pt>
                <c:pt idx="2713">
                  <c:v>1.6048616219681464E-12</c:v>
                </c:pt>
                <c:pt idx="2714">
                  <c:v>1.604312468898206E-12</c:v>
                </c:pt>
                <c:pt idx="2715">
                  <c:v>1.6037650129900711E-12</c:v>
                </c:pt>
                <c:pt idx="2716">
                  <c:v>1.6032192542437418E-12</c:v>
                </c:pt>
                <c:pt idx="2717">
                  <c:v>1.6026717983356069E-12</c:v>
                </c:pt>
                <c:pt idx="2718">
                  <c:v>1.6021260395892774E-12</c:v>
                </c:pt>
                <c:pt idx="2719">
                  <c:v>1.6015819780047536E-12</c:v>
                </c:pt>
                <c:pt idx="2720">
                  <c:v>1.6010362192584243E-12</c:v>
                </c:pt>
                <c:pt idx="2721">
                  <c:v>1.6004921576739004E-12</c:v>
                </c:pt>
                <c:pt idx="2722">
                  <c:v>1.5999497932511824E-12</c:v>
                </c:pt>
                <c:pt idx="2723">
                  <c:v>1.5994057316666584E-12</c:v>
                </c:pt>
                <c:pt idx="2724">
                  <c:v>1.5988633672439402E-12</c:v>
                </c:pt>
                <c:pt idx="2725">
                  <c:v>1.598321002821222E-12</c:v>
                </c:pt>
                <c:pt idx="2726">
                  <c:v>1.5977221471555474E-12</c:v>
                </c:pt>
                <c:pt idx="2727">
                  <c:v>1.5971797245444245E-12</c:v>
                </c:pt>
                <c:pt idx="2728">
                  <c:v>1.5966390572835119E-12</c:v>
                </c:pt>
                <c:pt idx="2729">
                  <c:v>1.5961000871844048E-12</c:v>
                </c:pt>
                <c:pt idx="2730">
                  <c:v>1.595559419923492E-12</c:v>
                </c:pt>
                <c:pt idx="2731">
                  <c:v>1.5950204498243847E-12</c:v>
                </c:pt>
                <c:pt idx="2732">
                  <c:v>1.5944797825634723E-12</c:v>
                </c:pt>
                <c:pt idx="2733">
                  <c:v>1.5938843212214086E-12</c:v>
                </c:pt>
                <c:pt idx="2734">
                  <c:v>1.5933453511223013E-12</c:v>
                </c:pt>
                <c:pt idx="2735">
                  <c:v>1.5928080781849998E-12</c:v>
                </c:pt>
                <c:pt idx="2736">
                  <c:v>1.5922691080858926E-12</c:v>
                </c:pt>
                <c:pt idx="2737">
                  <c:v>1.5917318351485911E-12</c:v>
                </c:pt>
                <c:pt idx="2738">
                  <c:v>1.5911363738065278E-12</c:v>
                </c:pt>
                <c:pt idx="2739">
                  <c:v>1.5906007398426269E-12</c:v>
                </c:pt>
                <c:pt idx="2740">
                  <c:v>1.5900634669053254E-12</c:v>
                </c:pt>
                <c:pt idx="2741">
                  <c:v>1.5895278911298295E-12</c:v>
                </c:pt>
                <c:pt idx="2742">
                  <c:v>1.5889341269495713E-12</c:v>
                </c:pt>
                <c:pt idx="2743">
                  <c:v>1.5883985511740752E-12</c:v>
                </c:pt>
                <c:pt idx="2744">
                  <c:v>1.5878629753985792E-12</c:v>
                </c:pt>
                <c:pt idx="2745">
                  <c:v>1.5873290967848887E-12</c:v>
                </c:pt>
                <c:pt idx="2746">
                  <c:v>1.5867370297664363E-12</c:v>
                </c:pt>
                <c:pt idx="2747">
                  <c:v>1.5862014539909405E-12</c:v>
                </c:pt>
                <c:pt idx="2748">
                  <c:v>1.5856675171888451E-12</c:v>
                </c:pt>
                <c:pt idx="2749">
                  <c:v>1.5850754501703925E-12</c:v>
                </c:pt>
                <c:pt idx="2750">
                  <c:v>1.5850754501703925E-12</c:v>
                </c:pt>
                <c:pt idx="2751">
                  <c:v>1.5845432687185077E-12</c:v>
                </c:pt>
                <c:pt idx="2752">
                  <c:v>1.5840093901048171E-12</c:v>
                </c:pt>
                <c:pt idx="2753">
                  <c:v>1.5834173230863647E-12</c:v>
                </c:pt>
                <c:pt idx="2754">
                  <c:v>1.5828851416344801E-12</c:v>
                </c:pt>
                <c:pt idx="2755">
                  <c:v>1.5823529601825951E-12</c:v>
                </c:pt>
                <c:pt idx="2756">
                  <c:v>1.5817625903259481E-12</c:v>
                </c:pt>
                <c:pt idx="2757">
                  <c:v>1.581230408874063E-12</c:v>
                </c:pt>
                <c:pt idx="2758">
                  <c:v>1.5806982274221782E-12</c:v>
                </c:pt>
                <c:pt idx="2759">
                  <c:v>1.5801078575655314E-12</c:v>
                </c:pt>
                <c:pt idx="2760">
                  <c:v>1.5795773732754521E-12</c:v>
                </c:pt>
                <c:pt idx="2761">
                  <c:v>1.5789870034188055E-12</c:v>
                </c:pt>
                <c:pt idx="2762">
                  <c:v>1.5784565191287261E-12</c:v>
                </c:pt>
                <c:pt idx="2763">
                  <c:v>1.5779260348386468E-12</c:v>
                </c:pt>
                <c:pt idx="2764">
                  <c:v>1.5773356649819998E-12</c:v>
                </c:pt>
                <c:pt idx="2765">
                  <c:v>1.5768051806919203E-12</c:v>
                </c:pt>
                <c:pt idx="2766">
                  <c:v>1.5762165079970791E-12</c:v>
                </c:pt>
                <c:pt idx="2767">
                  <c:v>1.5756877208688054E-12</c:v>
                </c:pt>
                <c:pt idx="2768">
                  <c:v>1.5750990481739639E-12</c:v>
                </c:pt>
                <c:pt idx="2769">
                  <c:v>1.57456850569548E-12</c:v>
                </c:pt>
                <c:pt idx="2770">
                  <c:v>1.5739815301624443E-12</c:v>
                </c:pt>
                <c:pt idx="2771">
                  <c:v>1.573451045872365E-12</c:v>
                </c:pt>
                <c:pt idx="2772">
                  <c:v>1.5728640703393294E-12</c:v>
                </c:pt>
                <c:pt idx="2773">
                  <c:v>1.5723335860492499E-12</c:v>
                </c:pt>
                <c:pt idx="2774">
                  <c:v>1.5717465523278091E-12</c:v>
                </c:pt>
                <c:pt idx="2775">
                  <c:v>1.5712177651995354E-12</c:v>
                </c:pt>
                <c:pt idx="2776">
                  <c:v>1.5706307896664997E-12</c:v>
                </c:pt>
                <c:pt idx="2777">
                  <c:v>1.5701020025382258E-12</c:v>
                </c:pt>
                <c:pt idx="2778">
                  <c:v>1.5695150270051899E-12</c:v>
                </c:pt>
                <c:pt idx="2779">
                  <c:v>1.5689862398769162E-12</c:v>
                </c:pt>
                <c:pt idx="2780">
                  <c:v>1.5684009615056861E-12</c:v>
                </c:pt>
                <c:pt idx="2781">
                  <c:v>1.5678139859726506E-12</c:v>
                </c:pt>
                <c:pt idx="2782">
                  <c:v>1.5672851988443769E-12</c:v>
                </c:pt>
                <c:pt idx="2783">
                  <c:v>1.5666999204731466E-12</c:v>
                </c:pt>
                <c:pt idx="2784">
                  <c:v>1.5661711333448727E-12</c:v>
                </c:pt>
                <c:pt idx="2785">
                  <c:v>1.5655858549736426E-12</c:v>
                </c:pt>
                <c:pt idx="2786">
                  <c:v>1.5650005766024122E-12</c:v>
                </c:pt>
                <c:pt idx="2787">
                  <c:v>1.5644717894741385E-12</c:v>
                </c:pt>
                <c:pt idx="2788">
                  <c:v>1.5638865111029084E-12</c:v>
                </c:pt>
                <c:pt idx="2789">
                  <c:v>1.5633012327316783E-12</c:v>
                </c:pt>
                <c:pt idx="2790">
                  <c:v>1.5627741427652102E-12</c:v>
                </c:pt>
                <c:pt idx="2791">
                  <c:v>1.5621888643939796E-12</c:v>
                </c:pt>
                <c:pt idx="2792">
                  <c:v>1.5616035860227497E-12</c:v>
                </c:pt>
                <c:pt idx="2793">
                  <c:v>1.5610764960562814E-12</c:v>
                </c:pt>
                <c:pt idx="2794">
                  <c:v>1.5604912176850513E-12</c:v>
                </c:pt>
                <c:pt idx="2795">
                  <c:v>1.5599059393138209E-12</c:v>
                </c:pt>
                <c:pt idx="2796">
                  <c:v>1.559320660942591E-12</c:v>
                </c:pt>
                <c:pt idx="2797">
                  <c:v>1.5587935709761227E-12</c:v>
                </c:pt>
                <c:pt idx="2798">
                  <c:v>1.5582099897666981E-12</c:v>
                </c:pt>
                <c:pt idx="2799">
                  <c:v>1.5576247695838729E-12</c:v>
                </c:pt>
                <c:pt idx="2800">
                  <c:v>1.5576247695838729E-12</c:v>
                </c:pt>
                <c:pt idx="2801">
                  <c:v>1.5569231725915237E-12</c:v>
                </c:pt>
                <c:pt idx="2802">
                  <c:v>1.5562215174107696E-12</c:v>
                </c:pt>
                <c:pt idx="2803">
                  <c:v>1.5555198622300157E-12</c:v>
                </c:pt>
                <c:pt idx="2804">
                  <c:v>1.5548182070492617E-12</c:v>
                </c:pt>
                <c:pt idx="2805">
                  <c:v>1.5541165518685078E-12</c:v>
                </c:pt>
                <c:pt idx="2806">
                  <c:v>1.5534165938495595E-12</c:v>
                </c:pt>
                <c:pt idx="2807">
                  <c:v>1.5527149386688054E-12</c:v>
                </c:pt>
                <c:pt idx="2808">
                  <c:v>1.5519550950832893E-12</c:v>
                </c:pt>
                <c:pt idx="2809">
                  <c:v>1.551255137064341E-12</c:v>
                </c:pt>
                <c:pt idx="2810">
                  <c:v>1.5505534818835869E-12</c:v>
                </c:pt>
                <c:pt idx="2811">
                  <c:v>1.5498535238646386E-12</c:v>
                </c:pt>
                <c:pt idx="2812">
                  <c:v>1.5491518686838845E-12</c:v>
                </c:pt>
                <c:pt idx="2813">
                  <c:v>1.5484519106649362E-12</c:v>
                </c:pt>
                <c:pt idx="2814">
                  <c:v>1.5476937642412259E-12</c:v>
                </c:pt>
                <c:pt idx="2815">
                  <c:v>1.546992109060472E-12</c:v>
                </c:pt>
                <c:pt idx="2816">
                  <c:v>1.5462921510415237E-12</c:v>
                </c:pt>
                <c:pt idx="2817">
                  <c:v>1.5455921930225752E-12</c:v>
                </c:pt>
                <c:pt idx="2818">
                  <c:v>1.5448340465988647E-12</c:v>
                </c:pt>
                <c:pt idx="2819">
                  <c:v>1.5441340303915116E-12</c:v>
                </c:pt>
                <c:pt idx="2820">
                  <c:v>1.5434323752107576E-12</c:v>
                </c:pt>
                <c:pt idx="2821">
                  <c:v>1.5426742287870477E-12</c:v>
                </c:pt>
                <c:pt idx="2822">
                  <c:v>1.5419742707680989E-12</c:v>
                </c:pt>
                <c:pt idx="2823">
                  <c:v>1.5412742545607457E-12</c:v>
                </c:pt>
                <c:pt idx="2824">
                  <c:v>1.5405161081370354E-12</c:v>
                </c:pt>
                <c:pt idx="2825">
                  <c:v>1.5398161501180867E-12</c:v>
                </c:pt>
                <c:pt idx="2826">
                  <c:v>1.5391161920991386E-12</c:v>
                </c:pt>
                <c:pt idx="2827">
                  <c:v>1.5383597428372338E-12</c:v>
                </c:pt>
                <c:pt idx="2828">
                  <c:v>1.5376597848182855E-12</c:v>
                </c:pt>
                <c:pt idx="2829">
                  <c:v>1.5369598267993372E-12</c:v>
                </c:pt>
                <c:pt idx="2830">
                  <c:v>1.5362016803756267E-12</c:v>
                </c:pt>
                <c:pt idx="2831">
                  <c:v>1.5355017223566782E-12</c:v>
                </c:pt>
                <c:pt idx="2832">
                  <c:v>1.5347435759329681E-12</c:v>
                </c:pt>
                <c:pt idx="2833">
                  <c:v>1.5340453150758251E-12</c:v>
                </c:pt>
                <c:pt idx="2834">
                  <c:v>1.533287168652115E-12</c:v>
                </c:pt>
                <c:pt idx="2835">
                  <c:v>1.5325871524447618E-12</c:v>
                </c:pt>
                <c:pt idx="2836">
                  <c:v>1.5318307031828568E-12</c:v>
                </c:pt>
                <c:pt idx="2837">
                  <c:v>1.5311307451639085E-12</c:v>
                </c:pt>
                <c:pt idx="2838">
                  <c:v>1.5303725987401982E-12</c:v>
                </c:pt>
                <c:pt idx="2839">
                  <c:v>1.5296743378830555E-12</c:v>
                </c:pt>
                <c:pt idx="2840">
                  <c:v>1.528916191459345E-12</c:v>
                </c:pt>
                <c:pt idx="2841">
                  <c:v>1.528217930602202E-12</c:v>
                </c:pt>
                <c:pt idx="2842">
                  <c:v>1.5274597841784919E-12</c:v>
                </c:pt>
                <c:pt idx="2843">
                  <c:v>1.5267615233213489E-12</c:v>
                </c:pt>
                <c:pt idx="2844">
                  <c:v>1.5260033768976388E-12</c:v>
                </c:pt>
                <c:pt idx="2845">
                  <c:v>1.5252469276357339E-12</c:v>
                </c:pt>
                <c:pt idx="2846">
                  <c:v>1.5245469696167854E-12</c:v>
                </c:pt>
                <c:pt idx="2847">
                  <c:v>1.5237905203548808E-12</c:v>
                </c:pt>
                <c:pt idx="2848">
                  <c:v>1.5230323157427656E-12</c:v>
                </c:pt>
                <c:pt idx="2849">
                  <c:v>1.5223340548856227E-12</c:v>
                </c:pt>
                <c:pt idx="2850">
                  <c:v>1.5223340548856227E-12</c:v>
                </c:pt>
                <c:pt idx="2851">
                  <c:v>1.5215775474353132E-12</c:v>
                </c:pt>
                <c:pt idx="2852">
                  <c:v>1.5208194010116029E-12</c:v>
                </c:pt>
                <c:pt idx="2853">
                  <c:v>1.5201211401544602E-12</c:v>
                </c:pt>
                <c:pt idx="2854">
                  <c:v>1.5193646908925552E-12</c:v>
                </c:pt>
                <c:pt idx="2855">
                  <c:v>1.5186065444688449E-12</c:v>
                </c:pt>
                <c:pt idx="2856">
                  <c:v>1.5179082836117024E-12</c:v>
                </c:pt>
                <c:pt idx="2857">
                  <c:v>1.5171518343497974E-12</c:v>
                </c:pt>
                <c:pt idx="2858">
                  <c:v>1.5163936879260873E-12</c:v>
                </c:pt>
                <c:pt idx="2859">
                  <c:v>1.5156372386641826E-12</c:v>
                </c:pt>
                <c:pt idx="2860">
                  <c:v>1.5149389778070399E-12</c:v>
                </c:pt>
                <c:pt idx="2861">
                  <c:v>1.5141825285451349E-12</c:v>
                </c:pt>
                <c:pt idx="2862">
                  <c:v>1.5134243821214246E-12</c:v>
                </c:pt>
                <c:pt idx="2863">
                  <c:v>1.5126679328595197E-12</c:v>
                </c:pt>
                <c:pt idx="2864">
                  <c:v>1.5119114835976149E-12</c:v>
                </c:pt>
                <c:pt idx="2865">
                  <c:v>1.5112132227404722E-12</c:v>
                </c:pt>
                <c:pt idx="2866">
                  <c:v>1.5104567152901627E-12</c:v>
                </c:pt>
                <c:pt idx="2867">
                  <c:v>1.5097002660282578E-12</c:v>
                </c:pt>
                <c:pt idx="2868">
                  <c:v>1.5089421196045477E-12</c:v>
                </c:pt>
                <c:pt idx="2869">
                  <c:v>1.5081856703426427E-12</c:v>
                </c:pt>
                <c:pt idx="2870">
                  <c:v>1.507429221080738E-12</c:v>
                </c:pt>
                <c:pt idx="2871">
                  <c:v>1.5066727718188335E-12</c:v>
                </c:pt>
                <c:pt idx="2872">
                  <c:v>1.5059163225569285E-12</c:v>
                </c:pt>
                <c:pt idx="2873">
                  <c:v>1.5051598151066191E-12</c:v>
                </c:pt>
                <c:pt idx="2874">
                  <c:v>1.5044033658447146E-12</c:v>
                </c:pt>
                <c:pt idx="2875">
                  <c:v>1.5036469165828096E-12</c:v>
                </c:pt>
                <c:pt idx="2876">
                  <c:v>1.5028904673209049E-12</c:v>
                </c:pt>
                <c:pt idx="2877">
                  <c:v>1.5021340180589999E-12</c:v>
                </c:pt>
                <c:pt idx="2878">
                  <c:v>1.5013775687970952E-12</c:v>
                </c:pt>
                <c:pt idx="2879">
                  <c:v>1.5006211195351907E-12</c:v>
                </c:pt>
                <c:pt idx="2880">
                  <c:v>1.499864612084881E-12</c:v>
                </c:pt>
                <c:pt idx="2881">
                  <c:v>1.4991081628229763E-12</c:v>
                </c:pt>
                <c:pt idx="2882">
                  <c:v>1.4983517135610717E-12</c:v>
                </c:pt>
                <c:pt idx="2883">
                  <c:v>1.4975952642991668E-12</c:v>
                </c:pt>
                <c:pt idx="2884">
                  <c:v>1.4968388150372621E-12</c:v>
                </c:pt>
                <c:pt idx="2885">
                  <c:v>1.4960823657753571E-12</c:v>
                </c:pt>
                <c:pt idx="2886">
                  <c:v>1.4953259165134526E-12</c:v>
                </c:pt>
                <c:pt idx="2887">
                  <c:v>1.4945711644133534E-12</c:v>
                </c:pt>
                <c:pt idx="2888">
                  <c:v>1.4938147151514485E-12</c:v>
                </c:pt>
                <c:pt idx="2889">
                  <c:v>1.4930582658895437E-12</c:v>
                </c:pt>
                <c:pt idx="2890">
                  <c:v>1.492243628222877E-12</c:v>
                </c:pt>
                <c:pt idx="2891">
                  <c:v>1.4914871789609725E-12</c:v>
                </c:pt>
                <c:pt idx="2892">
                  <c:v>1.4907307296990675E-12</c:v>
                </c:pt>
                <c:pt idx="2893">
                  <c:v>1.4899759775989683E-12</c:v>
                </c:pt>
                <c:pt idx="2894">
                  <c:v>1.4892195283370638E-12</c:v>
                </c:pt>
                <c:pt idx="2895">
                  <c:v>1.4884048324819922E-12</c:v>
                </c:pt>
                <c:pt idx="2896">
                  <c:v>1.4876483832200876E-12</c:v>
                </c:pt>
                <c:pt idx="2897">
                  <c:v>1.4868935729315836E-12</c:v>
                </c:pt>
                <c:pt idx="2898">
                  <c:v>1.4861371236696788E-12</c:v>
                </c:pt>
                <c:pt idx="2899">
                  <c:v>1.4853224860030121E-12</c:v>
                </c:pt>
                <c:pt idx="2900">
                  <c:v>1.4853224860030121E-12</c:v>
                </c:pt>
                <c:pt idx="2901">
                  <c:v>1.4845677339029131E-12</c:v>
                </c:pt>
                <c:pt idx="2902">
                  <c:v>1.4838112846410082E-12</c:v>
                </c:pt>
                <c:pt idx="2903">
                  <c:v>1.4830548353791034E-12</c:v>
                </c:pt>
                <c:pt idx="2904">
                  <c:v>1.4822418948742423E-12</c:v>
                </c:pt>
                <c:pt idx="2905">
                  <c:v>1.4814854456123376E-12</c:v>
                </c:pt>
                <c:pt idx="2906">
                  <c:v>1.480728996350433E-12</c:v>
                </c:pt>
                <c:pt idx="2907">
                  <c:v>1.4799160558455719E-12</c:v>
                </c:pt>
                <c:pt idx="2908">
                  <c:v>1.4791596065836669E-12</c:v>
                </c:pt>
                <c:pt idx="2909">
                  <c:v>1.478346666078806E-12</c:v>
                </c:pt>
                <c:pt idx="2910">
                  <c:v>1.4775901586284961E-12</c:v>
                </c:pt>
                <c:pt idx="2911">
                  <c:v>1.4768354065283969E-12</c:v>
                </c:pt>
                <c:pt idx="2912">
                  <c:v>1.4760207688617302E-12</c:v>
                </c:pt>
                <c:pt idx="2913">
                  <c:v>1.4752660167616312E-12</c:v>
                </c:pt>
                <c:pt idx="2914">
                  <c:v>1.4744530762567699E-12</c:v>
                </c:pt>
                <c:pt idx="2915">
                  <c:v>1.4736966269948653E-12</c:v>
                </c:pt>
                <c:pt idx="2916">
                  <c:v>1.4728836864900042E-12</c:v>
                </c:pt>
                <c:pt idx="2917">
                  <c:v>1.4721272372280994E-12</c:v>
                </c:pt>
                <c:pt idx="2918">
                  <c:v>1.4713142967232383E-12</c:v>
                </c:pt>
                <c:pt idx="2919">
                  <c:v>1.4705595446231391E-12</c:v>
                </c:pt>
                <c:pt idx="2920">
                  <c:v>1.4697466041182777E-12</c:v>
                </c:pt>
                <c:pt idx="2921">
                  <c:v>1.468990154856373E-12</c:v>
                </c:pt>
                <c:pt idx="2922">
                  <c:v>1.4681771561631069E-12</c:v>
                </c:pt>
                <c:pt idx="2923">
                  <c:v>1.467422404063008E-12</c:v>
                </c:pt>
                <c:pt idx="2924">
                  <c:v>1.4666094053697419E-12</c:v>
                </c:pt>
                <c:pt idx="2925">
                  <c:v>1.4658546532696429E-12</c:v>
                </c:pt>
                <c:pt idx="2926">
                  <c:v>1.4650417127647818E-12</c:v>
                </c:pt>
                <c:pt idx="2927">
                  <c:v>1.4642270750981151E-12</c:v>
                </c:pt>
                <c:pt idx="2928">
                  <c:v>1.4634723229980159E-12</c:v>
                </c:pt>
                <c:pt idx="2929">
                  <c:v>1.4626593824931547E-12</c:v>
                </c:pt>
                <c:pt idx="2930">
                  <c:v>1.4619063275548609E-12</c:v>
                </c:pt>
                <c:pt idx="2931">
                  <c:v>1.4610933870499997E-12</c:v>
                </c:pt>
                <c:pt idx="2932">
                  <c:v>1.4602804465451386E-12</c:v>
                </c:pt>
                <c:pt idx="2933">
                  <c:v>1.4595256944450394E-12</c:v>
                </c:pt>
                <c:pt idx="2934">
                  <c:v>1.4587127539401782E-12</c:v>
                </c:pt>
                <c:pt idx="2935">
                  <c:v>1.4578998134353175E-12</c:v>
                </c:pt>
                <c:pt idx="2936">
                  <c:v>1.4570885700922617E-12</c:v>
                </c:pt>
                <c:pt idx="2937">
                  <c:v>1.4563338179921627E-12</c:v>
                </c:pt>
                <c:pt idx="2938">
                  <c:v>1.4555208192988968E-12</c:v>
                </c:pt>
                <c:pt idx="2939">
                  <c:v>1.4547095759558413E-12</c:v>
                </c:pt>
                <c:pt idx="2940">
                  <c:v>1.4538966354509799E-12</c:v>
                </c:pt>
                <c:pt idx="2941">
                  <c:v>1.4531435805126865E-12</c:v>
                </c:pt>
                <c:pt idx="2942">
                  <c:v>1.4523306400078253E-12</c:v>
                </c:pt>
                <c:pt idx="2943">
                  <c:v>1.4515193966647699E-12</c:v>
                </c:pt>
                <c:pt idx="2944">
                  <c:v>1.4507064561599088E-12</c:v>
                </c:pt>
                <c:pt idx="2945">
                  <c:v>1.4498951546284485E-12</c:v>
                </c:pt>
                <c:pt idx="2946">
                  <c:v>1.4491420996901548E-12</c:v>
                </c:pt>
                <c:pt idx="2947">
                  <c:v>1.4483291591852937E-12</c:v>
                </c:pt>
                <c:pt idx="2948">
                  <c:v>1.4475179158422381E-12</c:v>
                </c:pt>
                <c:pt idx="2949">
                  <c:v>1.4467066724991827E-12</c:v>
                </c:pt>
                <c:pt idx="2950">
                  <c:v>1.4467066724991827E-12</c:v>
                </c:pt>
                <c:pt idx="2951">
                  <c:v>1.4458954291561271E-12</c:v>
                </c:pt>
                <c:pt idx="2952">
                  <c:v>1.4450841858130715E-12</c:v>
                </c:pt>
                <c:pt idx="2953">
                  <c:v>1.4442728842816112E-12</c:v>
                </c:pt>
                <c:pt idx="2954">
                  <c:v>1.443463338100361E-12</c:v>
                </c:pt>
                <c:pt idx="2955">
                  <c:v>1.4426520947573054E-12</c:v>
                </c:pt>
                <c:pt idx="2956">
                  <c:v>1.4418408514142498E-12</c:v>
                </c:pt>
                <c:pt idx="2957">
                  <c:v>1.4410877964759561E-12</c:v>
                </c:pt>
                <c:pt idx="2958">
                  <c:v>1.4402782502947061E-12</c:v>
                </c:pt>
                <c:pt idx="2959">
                  <c:v>1.4394670069516507E-12</c:v>
                </c:pt>
                <c:pt idx="2960">
                  <c:v>1.4386574607704007E-12</c:v>
                </c:pt>
                <c:pt idx="2961">
                  <c:v>1.4378479145891506E-12</c:v>
                </c:pt>
                <c:pt idx="2962">
                  <c:v>1.4369801800031388E-12</c:v>
                </c:pt>
                <c:pt idx="2963">
                  <c:v>1.4361689366600832E-12</c:v>
                </c:pt>
                <c:pt idx="2964">
                  <c:v>1.4353593904788334E-12</c:v>
                </c:pt>
                <c:pt idx="2965">
                  <c:v>1.4345498442975834E-12</c:v>
                </c:pt>
                <c:pt idx="2966">
                  <c:v>1.4337419370897342E-12</c:v>
                </c:pt>
                <c:pt idx="2967">
                  <c:v>1.4329323909084841E-12</c:v>
                </c:pt>
                <c:pt idx="2968">
                  <c:v>1.4321227865388294E-12</c:v>
                </c:pt>
                <c:pt idx="2969">
                  <c:v>1.4313149375193849E-12</c:v>
                </c:pt>
                <c:pt idx="2970">
                  <c:v>1.4305053913381347E-12</c:v>
                </c:pt>
                <c:pt idx="2971">
                  <c:v>1.4296975423186906E-12</c:v>
                </c:pt>
                <c:pt idx="2972">
                  <c:v>1.4288896932992461E-12</c:v>
                </c:pt>
                <c:pt idx="2973">
                  <c:v>1.4280219587132341E-12</c:v>
                </c:pt>
                <c:pt idx="2974">
                  <c:v>1.4272141096937897E-12</c:v>
                </c:pt>
                <c:pt idx="2975">
                  <c:v>1.4264079578361509E-12</c:v>
                </c:pt>
                <c:pt idx="2976">
                  <c:v>1.4256001088167065E-12</c:v>
                </c:pt>
                <c:pt idx="2977">
                  <c:v>1.4247922597972618E-12</c:v>
                </c:pt>
                <c:pt idx="2978">
                  <c:v>1.4239278613464564E-12</c:v>
                </c:pt>
                <c:pt idx="2979">
                  <c:v>1.4231200123270119E-12</c:v>
                </c:pt>
                <c:pt idx="2980">
                  <c:v>1.422313860469373E-12</c:v>
                </c:pt>
                <c:pt idx="2981">
                  <c:v>1.4215077086117343E-12</c:v>
                </c:pt>
                <c:pt idx="2982">
                  <c:v>1.4206433683493336E-12</c:v>
                </c:pt>
                <c:pt idx="2983">
                  <c:v>1.4198388554650951E-12</c:v>
                </c:pt>
                <c:pt idx="2984">
                  <c:v>1.4190326454190515E-12</c:v>
                </c:pt>
                <c:pt idx="2985">
                  <c:v>1.4181700023184562E-12</c:v>
                </c:pt>
                <c:pt idx="2986">
                  <c:v>1.4173637922724126E-12</c:v>
                </c:pt>
                <c:pt idx="2987">
                  <c:v>1.4165592793881745E-12</c:v>
                </c:pt>
                <c:pt idx="2988">
                  <c:v>1.4156965780991747E-12</c:v>
                </c:pt>
                <c:pt idx="2989">
                  <c:v>1.4148937041883373E-12</c:v>
                </c:pt>
                <c:pt idx="2990">
                  <c:v>1.4140891331156941E-12</c:v>
                </c:pt>
                <c:pt idx="2991">
                  <c:v>1.4132280126116905E-12</c:v>
                </c:pt>
                <c:pt idx="2992">
                  <c:v>1.4124250805124484E-12</c:v>
                </c:pt>
                <c:pt idx="2993">
                  <c:v>1.4115637854432302E-12</c:v>
                </c:pt>
                <c:pt idx="2994">
                  <c:v>1.4107606205903689E-12</c:v>
                </c:pt>
                <c:pt idx="2995">
                  <c:v>1.4099590365225038E-12</c:v>
                </c:pt>
                <c:pt idx="2996">
                  <c:v>1.4090990312962579E-12</c:v>
                </c:pt>
                <c:pt idx="2997">
                  <c:v>1.4082970399095594E-12</c:v>
                </c:pt>
                <c:pt idx="2998">
                  <c:v>1.4074364527992659E-12</c:v>
                </c:pt>
                <c:pt idx="2999">
                  <c:v>1.4066352275598968E-12</c:v>
                </c:pt>
                <c:pt idx="3000">
                  <c:v>1.4066352275598968E-12</c:v>
                </c:pt>
                <c:pt idx="3001">
                  <c:v>1.4065203733469641E-12</c:v>
                </c:pt>
                <c:pt idx="3002">
                  <c:v>1.4064055773224365E-12</c:v>
                </c:pt>
                <c:pt idx="3003">
                  <c:v>1.4063506668644761E-12</c:v>
                </c:pt>
                <c:pt idx="3004">
                  <c:v>1.4062376261901587E-12</c:v>
                </c:pt>
                <c:pt idx="3005">
                  <c:v>1.4061844710824087E-12</c:v>
                </c:pt>
                <c:pt idx="3006">
                  <c:v>1.406071430408091E-12</c:v>
                </c:pt>
                <c:pt idx="3007">
                  <c:v>1.405960086895579E-12</c:v>
                </c:pt>
                <c:pt idx="3008">
                  <c:v>1.4058504987332775E-12</c:v>
                </c:pt>
                <c:pt idx="3009">
                  <c:v>1.405799098975738E-12</c:v>
                </c:pt>
                <c:pt idx="3010">
                  <c:v>1.4056895108134365E-12</c:v>
                </c:pt>
                <c:pt idx="3011">
                  <c:v>1.4055799226511347E-12</c:v>
                </c:pt>
                <c:pt idx="3012">
                  <c:v>1.4054720316506388E-12</c:v>
                </c:pt>
                <c:pt idx="3013">
                  <c:v>1.4054223290549044E-12</c:v>
                </c:pt>
                <c:pt idx="3014">
                  <c:v>1.405316135216214E-12</c:v>
                </c:pt>
                <c:pt idx="3015">
                  <c:v>1.4052099413775236E-12</c:v>
                </c:pt>
                <c:pt idx="3016">
                  <c:v>1.405103747538833E-12</c:v>
                </c:pt>
                <c:pt idx="3017">
                  <c:v>1.4049992508619482E-12</c:v>
                </c:pt>
                <c:pt idx="3018">
                  <c:v>1.4049529425898251E-12</c:v>
                </c:pt>
                <c:pt idx="3019">
                  <c:v>1.4048484459129401E-12</c:v>
                </c:pt>
                <c:pt idx="3020">
                  <c:v>1.4047456463978608E-12</c:v>
                </c:pt>
                <c:pt idx="3021">
                  <c:v>1.4046428468827816E-12</c:v>
                </c:pt>
                <c:pt idx="3022">
                  <c:v>1.4045417445295079E-12</c:v>
                </c:pt>
                <c:pt idx="3023">
                  <c:v>1.4044406421762339E-12</c:v>
                </c:pt>
                <c:pt idx="3024">
                  <c:v>1.4043412369847656E-12</c:v>
                </c:pt>
                <c:pt idx="3025">
                  <c:v>1.4042418317932974E-12</c:v>
                </c:pt>
                <c:pt idx="3026">
                  <c:v>1.4042006150065911E-12</c:v>
                </c:pt>
                <c:pt idx="3027">
                  <c:v>1.4041029069769283E-12</c:v>
                </c:pt>
                <c:pt idx="3028">
                  <c:v>1.404005140758861E-12</c:v>
                </c:pt>
                <c:pt idx="3029">
                  <c:v>1.4039091298910038E-12</c:v>
                </c:pt>
                <c:pt idx="3030">
                  <c:v>1.4038130608347418E-12</c:v>
                </c:pt>
                <c:pt idx="3031">
                  <c:v>1.4037187471286904E-12</c:v>
                </c:pt>
                <c:pt idx="3032">
                  <c:v>1.4036261305844445E-12</c:v>
                </c:pt>
                <c:pt idx="3033">
                  <c:v>1.4035318168783928E-12</c:v>
                </c:pt>
                <c:pt idx="3034">
                  <c:v>1.4034408974959523E-12</c:v>
                </c:pt>
                <c:pt idx="3035">
                  <c:v>1.4033499781135117E-12</c:v>
                </c:pt>
                <c:pt idx="3036">
                  <c:v>1.4032607558928769E-12</c:v>
                </c:pt>
                <c:pt idx="3037">
                  <c:v>1.4031133452674802E-12</c:v>
                </c:pt>
                <c:pt idx="3038">
                  <c:v>1.403024123046845E-12</c:v>
                </c:pt>
                <c:pt idx="3039">
                  <c:v>1.4029382951498213E-12</c:v>
                </c:pt>
                <c:pt idx="3040">
                  <c:v>1.4028524672527975E-12</c:v>
                </c:pt>
                <c:pt idx="3041">
                  <c:v>1.4027683365175794E-12</c:v>
                </c:pt>
                <c:pt idx="3042">
                  <c:v>1.4026841475939564E-12</c:v>
                </c:pt>
                <c:pt idx="3043">
                  <c:v>1.4026016558321391E-12</c:v>
                </c:pt>
                <c:pt idx="3044">
                  <c:v>1.4025208612321271E-12</c:v>
                </c:pt>
                <c:pt idx="3045">
                  <c:v>1.402381878227353E-12</c:v>
                </c:pt>
                <c:pt idx="3046">
                  <c:v>1.4023044197625475E-12</c:v>
                </c:pt>
                <c:pt idx="3047">
                  <c:v>1.4022269612977421E-12</c:v>
                </c:pt>
                <c:pt idx="3048">
                  <c:v>1.4021510836179324E-12</c:v>
                </c:pt>
                <c:pt idx="3049">
                  <c:v>1.4020751477497182E-12</c:v>
                </c:pt>
                <c:pt idx="3050">
                  <c:v>1.4020751477497182E-12</c:v>
                </c:pt>
                <c:pt idx="3051">
                  <c:v>1.4020270841273849E-12</c:v>
                </c:pt>
                <c:pt idx="3052">
                  <c:v>1.402035511748008E-12</c:v>
                </c:pt>
                <c:pt idx="3053">
                  <c:v>1.4019875063140792E-12</c:v>
                </c:pt>
                <c:pt idx="3054">
                  <c:v>1.4019976310965078E-12</c:v>
                </c:pt>
                <c:pt idx="3055">
                  <c:v>1.4019512646359801E-12</c:v>
                </c:pt>
                <c:pt idx="3056">
                  <c:v>1.4019614476068135E-12</c:v>
                </c:pt>
                <c:pt idx="3057">
                  <c:v>1.4019151393346904E-12</c:v>
                </c:pt>
                <c:pt idx="3058">
                  <c:v>1.40192865844073E-12</c:v>
                </c:pt>
                <c:pt idx="3059">
                  <c:v>1.4018823501686071E-12</c:v>
                </c:pt>
                <c:pt idx="3060">
                  <c:v>1.4018959274630516E-12</c:v>
                </c:pt>
                <c:pt idx="3061">
                  <c:v>1.4018513163527341E-12</c:v>
                </c:pt>
                <c:pt idx="3062">
                  <c:v>1.4018648936471784E-12</c:v>
                </c:pt>
                <c:pt idx="3063">
                  <c:v>1.4018219796986665E-12</c:v>
                </c:pt>
                <c:pt idx="3064">
                  <c:v>1.4018371959665118E-12</c:v>
                </c:pt>
                <c:pt idx="3065">
                  <c:v>1.4017942820180001E-12</c:v>
                </c:pt>
                <c:pt idx="3066">
                  <c:v>1.4018112536360555E-12</c:v>
                </c:pt>
                <c:pt idx="3067">
                  <c:v>1.4017699786609445E-12</c:v>
                </c:pt>
                <c:pt idx="3068">
                  <c:v>1.4017869502790001E-12</c:v>
                </c:pt>
                <c:pt idx="3069">
                  <c:v>1.4017457334922937E-12</c:v>
                </c:pt>
                <c:pt idx="3070">
                  <c:v>1.4017644022721547E-12</c:v>
                </c:pt>
                <c:pt idx="3071">
                  <c:v>1.4017248826472541E-12</c:v>
                </c:pt>
                <c:pt idx="3072">
                  <c:v>1.4016853630223533E-12</c:v>
                </c:pt>
                <c:pt idx="3073">
                  <c:v>1.4017057289640198E-12</c:v>
                </c:pt>
                <c:pt idx="3074">
                  <c:v>1.4016679065009245E-12</c:v>
                </c:pt>
                <c:pt idx="3075">
                  <c:v>1.4016882724425913E-12</c:v>
                </c:pt>
                <c:pt idx="3076">
                  <c:v>1.4016521471413014E-12</c:v>
                </c:pt>
                <c:pt idx="3077">
                  <c:v>1.4016742102447737E-12</c:v>
                </c:pt>
                <c:pt idx="3078">
                  <c:v>1.4016380849434842E-12</c:v>
                </c:pt>
                <c:pt idx="3079">
                  <c:v>1.4016618452087618E-12</c:v>
                </c:pt>
                <c:pt idx="3080">
                  <c:v>1.4016274170692777E-12</c:v>
                </c:pt>
                <c:pt idx="3081">
                  <c:v>1.4015929889297934E-12</c:v>
                </c:pt>
                <c:pt idx="3082">
                  <c:v>1.4016184463568768E-12</c:v>
                </c:pt>
                <c:pt idx="3083">
                  <c:v>1.4015857153791985E-12</c:v>
                </c:pt>
                <c:pt idx="3084">
                  <c:v>1.4016111728062817E-12</c:v>
                </c:pt>
                <c:pt idx="3085">
                  <c:v>1.4015801389904087E-12</c:v>
                </c:pt>
                <c:pt idx="3086">
                  <c:v>1.4015491051745357E-12</c:v>
                </c:pt>
                <c:pt idx="3087">
                  <c:v>1.4015762597634246E-12</c:v>
                </c:pt>
                <c:pt idx="3088">
                  <c:v>1.401546923109357E-12</c:v>
                </c:pt>
                <c:pt idx="3089">
                  <c:v>1.4015757166716466E-12</c:v>
                </c:pt>
                <c:pt idx="3090">
                  <c:v>1.4015480771793848E-12</c:v>
                </c:pt>
                <c:pt idx="3091">
                  <c:v>1.4015204376871229E-12</c:v>
                </c:pt>
                <c:pt idx="3092">
                  <c:v>1.4015526255730236E-12</c:v>
                </c:pt>
                <c:pt idx="3093">
                  <c:v>1.401524986080762E-12</c:v>
                </c:pt>
                <c:pt idx="3094">
                  <c:v>1.4015588711284683E-12</c:v>
                </c:pt>
                <c:pt idx="3095">
                  <c:v>1.401532928798012E-12</c:v>
                </c:pt>
                <c:pt idx="3096">
                  <c:v>1.401508683629361E-12</c:v>
                </c:pt>
                <c:pt idx="3097">
                  <c:v>1.4015442076504684E-12</c:v>
                </c:pt>
                <c:pt idx="3098">
                  <c:v>1.4015216014552183E-12</c:v>
                </c:pt>
                <c:pt idx="3099">
                  <c:v>1.4014990534483731E-12</c:v>
                </c:pt>
                <c:pt idx="3100">
                  <c:v>1.4014990534483731E-12</c:v>
                </c:pt>
                <c:pt idx="3101">
                  <c:v>1.4015125143660078E-12</c:v>
                </c:pt>
                <c:pt idx="3102">
                  <c:v>1.4015277888222578E-12</c:v>
                </c:pt>
                <c:pt idx="3103">
                  <c:v>1.4015413661167023E-12</c:v>
                </c:pt>
                <c:pt idx="3104">
                  <c:v>1.4014984521681904E-12</c:v>
                </c:pt>
                <c:pt idx="3105">
                  <c:v>1.4015137266244402E-12</c:v>
                </c:pt>
                <c:pt idx="3106">
                  <c:v>1.4015290010806903E-12</c:v>
                </c:pt>
                <c:pt idx="3107">
                  <c:v>1.4015459145103412E-12</c:v>
                </c:pt>
                <c:pt idx="3108">
                  <c:v>1.401504697723635E-12</c:v>
                </c:pt>
                <c:pt idx="3109">
                  <c:v>1.4015216693416904E-12</c:v>
                </c:pt>
                <c:pt idx="3110">
                  <c:v>1.4015385827713413E-12</c:v>
                </c:pt>
                <c:pt idx="3111">
                  <c:v>1.4015572515512025E-12</c:v>
                </c:pt>
                <c:pt idx="3112">
                  <c:v>1.4015177319263015E-12</c:v>
                </c:pt>
                <c:pt idx="3113">
                  <c:v>1.4015364007061627E-12</c:v>
                </c:pt>
                <c:pt idx="3114">
                  <c:v>1.4015550694860239E-12</c:v>
                </c:pt>
                <c:pt idx="3115">
                  <c:v>1.4015737382658848E-12</c:v>
                </c:pt>
                <c:pt idx="3116">
                  <c:v>1.4015359158027896E-12</c:v>
                </c:pt>
                <c:pt idx="3117">
                  <c:v>1.4015562817444563E-12</c:v>
                </c:pt>
                <c:pt idx="3118">
                  <c:v>1.4015783448479284E-12</c:v>
                </c:pt>
                <c:pt idx="3119">
                  <c:v>1.4015405223848334E-12</c:v>
                </c:pt>
                <c:pt idx="3120">
                  <c:v>1.4015625854883057E-12</c:v>
                </c:pt>
                <c:pt idx="3121">
                  <c:v>1.4015846485917777E-12</c:v>
                </c:pt>
                <c:pt idx="3122">
                  <c:v>1.4016066535068451E-12</c:v>
                </c:pt>
                <c:pt idx="3123">
                  <c:v>1.401572225367361E-12</c:v>
                </c:pt>
                <c:pt idx="3124">
                  <c:v>1.4015959856326387E-12</c:v>
                </c:pt>
                <c:pt idx="3125">
                  <c:v>1.4016197458979165E-12</c:v>
                </c:pt>
                <c:pt idx="3126">
                  <c:v>1.4015853177584324E-12</c:v>
                </c:pt>
                <c:pt idx="3127">
                  <c:v>1.4016107751855156E-12</c:v>
                </c:pt>
                <c:pt idx="3128">
                  <c:v>1.401636232612599E-12</c:v>
                </c:pt>
                <c:pt idx="3129">
                  <c:v>1.4016616900396822E-12</c:v>
                </c:pt>
                <c:pt idx="3130">
                  <c:v>1.4016306562238094E-12</c:v>
                </c:pt>
                <c:pt idx="3131">
                  <c:v>1.4016578108126984E-12</c:v>
                </c:pt>
                <c:pt idx="3132">
                  <c:v>1.4016849654015872E-12</c:v>
                </c:pt>
                <c:pt idx="3133">
                  <c:v>1.401653931585714E-12</c:v>
                </c:pt>
                <c:pt idx="3134">
                  <c:v>1.4016827833364085E-12</c:v>
                </c:pt>
                <c:pt idx="3135">
                  <c:v>1.4017116350871031E-12</c:v>
                </c:pt>
                <c:pt idx="3136">
                  <c:v>1.4016822984330354E-12</c:v>
                </c:pt>
                <c:pt idx="3137">
                  <c:v>1.4017128473455355E-12</c:v>
                </c:pt>
                <c:pt idx="3138">
                  <c:v>1.4017433962580354E-12</c:v>
                </c:pt>
                <c:pt idx="3139">
                  <c:v>1.4017157567657738E-12</c:v>
                </c:pt>
                <c:pt idx="3140">
                  <c:v>1.4017480028400792E-12</c:v>
                </c:pt>
                <c:pt idx="3141">
                  <c:v>1.4017784353757699E-12</c:v>
                </c:pt>
                <c:pt idx="3142">
                  <c:v>1.4018123786118809E-12</c:v>
                </c:pt>
                <c:pt idx="3143">
                  <c:v>1.4017864362814246E-12</c:v>
                </c:pt>
                <c:pt idx="3144">
                  <c:v>1.4018203795175356E-12</c:v>
                </c:pt>
                <c:pt idx="3145">
                  <c:v>1.4018543227536467E-12</c:v>
                </c:pt>
                <c:pt idx="3146">
                  <c:v>1.4018300775849961E-12</c:v>
                </c:pt>
                <c:pt idx="3147">
                  <c:v>1.401865659794508E-12</c:v>
                </c:pt>
                <c:pt idx="3148">
                  <c:v>1.4019013001924248E-12</c:v>
                </c:pt>
                <c:pt idx="3149">
                  <c:v>1.40188039115898E-12</c:v>
                </c:pt>
                <c:pt idx="3150">
                  <c:v>1.40188039115898E-12</c:v>
                </c:pt>
                <c:pt idx="3151">
                  <c:v>1.4019024542624523E-12</c:v>
                </c:pt>
                <c:pt idx="3152">
                  <c:v>1.4019278535011306E-12</c:v>
                </c:pt>
                <c:pt idx="3153">
                  <c:v>1.4019516137664085E-12</c:v>
                </c:pt>
                <c:pt idx="3154">
                  <c:v>1.4019188827887301E-12</c:v>
                </c:pt>
                <c:pt idx="3155">
                  <c:v>1.4019443402158133E-12</c:v>
                </c:pt>
                <c:pt idx="3156">
                  <c:v>1.4019714948047023E-12</c:v>
                </c:pt>
                <c:pt idx="3157">
                  <c:v>1.4019986493935911E-12</c:v>
                </c:pt>
                <c:pt idx="3158">
                  <c:v>1.4019693127395237E-12</c:v>
                </c:pt>
                <c:pt idx="3159">
                  <c:v>1.401998164490218E-12</c:v>
                </c:pt>
                <c:pt idx="3160">
                  <c:v>1.4020270162409125E-12</c:v>
                </c:pt>
                <c:pt idx="3161">
                  <c:v>1.4020575651534124E-12</c:v>
                </c:pt>
                <c:pt idx="3162">
                  <c:v>1.4020897530393134E-12</c:v>
                </c:pt>
                <c:pt idx="3163">
                  <c:v>1.4020638107088571E-12</c:v>
                </c:pt>
                <c:pt idx="3164">
                  <c:v>1.4020960567831627E-12</c:v>
                </c:pt>
                <c:pt idx="3165">
                  <c:v>1.4021283028574682E-12</c:v>
                </c:pt>
                <c:pt idx="3166">
                  <c:v>1.402163943255385E-12</c:v>
                </c:pt>
                <c:pt idx="3167">
                  <c:v>1.402139698086734E-12</c:v>
                </c:pt>
                <c:pt idx="3168">
                  <c:v>1.4021753384846508E-12</c:v>
                </c:pt>
                <c:pt idx="3169">
                  <c:v>1.4022126760443729E-12</c:v>
                </c:pt>
                <c:pt idx="3170">
                  <c:v>1.4022500136040951E-12</c:v>
                </c:pt>
                <c:pt idx="3171">
                  <c:v>1.4022291627590555E-12</c:v>
                </c:pt>
                <c:pt idx="3172">
                  <c:v>1.4022681974805832E-12</c:v>
                </c:pt>
                <c:pt idx="3173">
                  <c:v>1.4023089293639164E-12</c:v>
                </c:pt>
                <c:pt idx="3174">
                  <c:v>1.4023479640854443E-12</c:v>
                </c:pt>
                <c:pt idx="3175">
                  <c:v>1.4023322047258214E-12</c:v>
                </c:pt>
                <c:pt idx="3176">
                  <c:v>1.4023746337709602E-12</c:v>
                </c:pt>
                <c:pt idx="3177">
                  <c:v>1.4024170046276945E-12</c:v>
                </c:pt>
                <c:pt idx="3178">
                  <c:v>1.4024029424298769E-12</c:v>
                </c:pt>
                <c:pt idx="3179">
                  <c:v>1.4024470686368213E-12</c:v>
                </c:pt>
                <c:pt idx="3180">
                  <c:v>1.4024928920055713E-12</c:v>
                </c:pt>
                <c:pt idx="3181">
                  <c:v>1.402540412536127E-12</c:v>
                </c:pt>
                <c:pt idx="3182">
                  <c:v>1.4025297446619205E-12</c:v>
                </c:pt>
                <c:pt idx="3183">
                  <c:v>1.402577265192476E-12</c:v>
                </c:pt>
                <c:pt idx="3184">
                  <c:v>1.4026264828848371E-12</c:v>
                </c:pt>
                <c:pt idx="3185">
                  <c:v>1.402619209334242E-12</c:v>
                </c:pt>
                <c:pt idx="3186">
                  <c:v>1.4026701241884088E-12</c:v>
                </c:pt>
                <c:pt idx="3187">
                  <c:v>1.4027210390425754E-12</c:v>
                </c:pt>
                <c:pt idx="3188">
                  <c:v>1.4027736510585476E-12</c:v>
                </c:pt>
                <c:pt idx="3189">
                  <c:v>1.4027697718315634E-12</c:v>
                </c:pt>
                <c:pt idx="3190">
                  <c:v>1.4028257781711467E-12</c:v>
                </c:pt>
                <c:pt idx="3191">
                  <c:v>1.4028800873489245E-12</c:v>
                </c:pt>
                <c:pt idx="3192">
                  <c:v>1.4028796024455513E-12</c:v>
                </c:pt>
                <c:pt idx="3193">
                  <c:v>1.4029373059469404E-12</c:v>
                </c:pt>
                <c:pt idx="3194">
                  <c:v>1.4029967066101349E-12</c:v>
                </c:pt>
                <c:pt idx="3195">
                  <c:v>1.4029978606801626E-12</c:v>
                </c:pt>
                <c:pt idx="3196">
                  <c:v>1.4030589585051628E-12</c:v>
                </c:pt>
                <c:pt idx="3197">
                  <c:v>1.4031200563301626E-12</c:v>
                </c:pt>
                <c:pt idx="3198">
                  <c:v>1.4031828513169682E-12</c:v>
                </c:pt>
                <c:pt idx="3199">
                  <c:v>1.4031891550608175E-12</c:v>
                </c:pt>
                <c:pt idx="3200">
                  <c:v>1.4031891550608175E-12</c:v>
                </c:pt>
                <c:pt idx="3201">
                  <c:v>1.403221401135123E-12</c:v>
                </c:pt>
                <c:pt idx="3202">
                  <c:v>1.403255344371234E-12</c:v>
                </c:pt>
                <c:pt idx="3203">
                  <c:v>1.4032892876073452E-12</c:v>
                </c:pt>
                <c:pt idx="3204">
                  <c:v>1.4033249280052618E-12</c:v>
                </c:pt>
                <c:pt idx="3205">
                  <c:v>1.4033023799984166E-12</c:v>
                </c:pt>
                <c:pt idx="3206">
                  <c:v>1.4033379622079285E-12</c:v>
                </c:pt>
                <c:pt idx="3207">
                  <c:v>1.4033752415792461E-12</c:v>
                </c:pt>
                <c:pt idx="3208">
                  <c:v>1.4034125791389683E-12</c:v>
                </c:pt>
                <c:pt idx="3209">
                  <c:v>1.4034499166986904E-12</c:v>
                </c:pt>
                <c:pt idx="3210">
                  <c:v>1.4034307630154566E-12</c:v>
                </c:pt>
                <c:pt idx="3211">
                  <c:v>1.4034697977369843E-12</c:v>
                </c:pt>
                <c:pt idx="3212">
                  <c:v>1.403508832458512E-12</c:v>
                </c:pt>
                <c:pt idx="3213">
                  <c:v>1.4035495643418454E-12</c:v>
                </c:pt>
                <c:pt idx="3214">
                  <c:v>1.4035902962251787E-12</c:v>
                </c:pt>
                <c:pt idx="3215">
                  <c:v>1.403631028108512E-12</c:v>
                </c:pt>
                <c:pt idx="3216">
                  <c:v>1.403615268748889E-12</c:v>
                </c:pt>
                <c:pt idx="3217">
                  <c:v>1.4036576977940278E-12</c:v>
                </c:pt>
                <c:pt idx="3218">
                  <c:v>1.4037018240009722E-12</c:v>
                </c:pt>
                <c:pt idx="3219">
                  <c:v>1.4037459502079168E-12</c:v>
                </c:pt>
                <c:pt idx="3220">
                  <c:v>1.4037900764148612E-12</c:v>
                </c:pt>
                <c:pt idx="3221">
                  <c:v>1.4037777113788492E-12</c:v>
                </c:pt>
                <c:pt idx="3222">
                  <c:v>1.4038235347475991E-12</c:v>
                </c:pt>
                <c:pt idx="3223">
                  <c:v>1.4038693581163493E-12</c:v>
                </c:pt>
                <c:pt idx="3224">
                  <c:v>1.4039168786469048E-12</c:v>
                </c:pt>
                <c:pt idx="3225">
                  <c:v>1.4039643991774603E-12</c:v>
                </c:pt>
                <c:pt idx="3226">
                  <c:v>1.4040136168698214E-12</c:v>
                </c:pt>
                <c:pt idx="3227">
                  <c:v>1.4040046461574209E-12</c:v>
                </c:pt>
                <c:pt idx="3228">
                  <c:v>1.4040538638497819E-12</c:v>
                </c:pt>
                <c:pt idx="3229">
                  <c:v>1.4041047787039486E-12</c:v>
                </c:pt>
                <c:pt idx="3230">
                  <c:v>1.4041556935581152E-12</c:v>
                </c:pt>
                <c:pt idx="3231">
                  <c:v>1.4042083055740874E-12</c:v>
                </c:pt>
                <c:pt idx="3232">
                  <c:v>1.4042027291852976E-12</c:v>
                </c:pt>
                <c:pt idx="3233">
                  <c:v>1.4042553412012698E-12</c:v>
                </c:pt>
                <c:pt idx="3234">
                  <c:v>1.4043096503790477E-12</c:v>
                </c:pt>
                <c:pt idx="3235">
                  <c:v>1.4043639595568255E-12</c:v>
                </c:pt>
                <c:pt idx="3236">
                  <c:v>1.4044199658964088E-12</c:v>
                </c:pt>
                <c:pt idx="3237">
                  <c:v>1.4044177256428254E-12</c:v>
                </c:pt>
                <c:pt idx="3238">
                  <c:v>1.4044737319824088E-12</c:v>
                </c:pt>
                <c:pt idx="3239">
                  <c:v>1.4045314354837976E-12</c:v>
                </c:pt>
                <c:pt idx="3240">
                  <c:v>1.4045908361469921E-12</c:v>
                </c:pt>
                <c:pt idx="3241">
                  <c:v>1.404590351243619E-12</c:v>
                </c:pt>
                <c:pt idx="3242">
                  <c:v>1.404651449068619E-12</c:v>
                </c:pt>
                <c:pt idx="3243">
                  <c:v>1.4047108497318134E-12</c:v>
                </c:pt>
                <c:pt idx="3244">
                  <c:v>1.4047718893684085E-12</c:v>
                </c:pt>
                <c:pt idx="3245">
                  <c:v>1.4048346843552141E-12</c:v>
                </c:pt>
                <c:pt idx="3246">
                  <c:v>1.4048392909372578E-12</c:v>
                </c:pt>
                <c:pt idx="3247">
                  <c:v>1.4049037248974643E-12</c:v>
                </c:pt>
                <c:pt idx="3248">
                  <c:v>1.4049682170460754E-12</c:v>
                </c:pt>
                <c:pt idx="3249">
                  <c:v>1.4050327091946865E-12</c:v>
                </c:pt>
                <c:pt idx="3250">
                  <c:v>1.4050327091946865E-12</c:v>
                </c:pt>
                <c:pt idx="3251">
                  <c:v>1.4050615609453808E-12</c:v>
                </c:pt>
                <c:pt idx="3252">
                  <c:v>1.4050904126960754E-12</c:v>
                </c:pt>
                <c:pt idx="3253">
                  <c:v>1.4050610760420079E-12</c:v>
                </c:pt>
                <c:pt idx="3254">
                  <c:v>1.4050916249545078E-12</c:v>
                </c:pt>
                <c:pt idx="3255">
                  <c:v>1.4051221738670077E-12</c:v>
                </c:pt>
                <c:pt idx="3256">
                  <c:v>1.4051527227795078E-12</c:v>
                </c:pt>
                <c:pt idx="3257">
                  <c:v>1.4051849688538133E-12</c:v>
                </c:pt>
                <c:pt idx="3258">
                  <c:v>1.405217214928119E-12</c:v>
                </c:pt>
                <c:pt idx="3259">
                  <c:v>1.4052494028140199E-12</c:v>
                </c:pt>
                <c:pt idx="3260">
                  <c:v>1.4052833460501309E-12</c:v>
                </c:pt>
                <c:pt idx="3261">
                  <c:v>1.405317289286242E-12</c:v>
                </c:pt>
                <c:pt idx="3262">
                  <c:v>1.4053512325223532E-12</c:v>
                </c:pt>
                <c:pt idx="3263">
                  <c:v>1.4053286845155078E-12</c:v>
                </c:pt>
                <c:pt idx="3264">
                  <c:v>1.4053643249134246E-12</c:v>
                </c:pt>
                <c:pt idx="3265">
                  <c:v>1.4053999653113412E-12</c:v>
                </c:pt>
                <c:pt idx="3266">
                  <c:v>1.4054373028710633E-12</c:v>
                </c:pt>
                <c:pt idx="3267">
                  <c:v>1.4054746404307856E-12</c:v>
                </c:pt>
                <c:pt idx="3268">
                  <c:v>1.4055136751523134E-12</c:v>
                </c:pt>
                <c:pt idx="3269">
                  <c:v>1.4055510127120357E-12</c:v>
                </c:pt>
                <c:pt idx="3270">
                  <c:v>1.405591744595369E-12</c:v>
                </c:pt>
                <c:pt idx="3271">
                  <c:v>1.4056307793168967E-12</c:v>
                </c:pt>
                <c:pt idx="3272">
                  <c:v>1.4056133227954684E-12</c:v>
                </c:pt>
                <c:pt idx="3273">
                  <c:v>1.4056540546788016E-12</c:v>
                </c:pt>
                <c:pt idx="3274">
                  <c:v>1.4056947865621349E-12</c:v>
                </c:pt>
                <c:pt idx="3275">
                  <c:v>1.4057372156072739E-12</c:v>
                </c:pt>
                <c:pt idx="3276">
                  <c:v>1.4057813418142183E-12</c:v>
                </c:pt>
                <c:pt idx="3277">
                  <c:v>1.4058237708593571E-12</c:v>
                </c:pt>
                <c:pt idx="3278">
                  <c:v>1.4058678970663017E-12</c:v>
                </c:pt>
                <c:pt idx="3279">
                  <c:v>1.4059120232732461E-12</c:v>
                </c:pt>
                <c:pt idx="3280">
                  <c:v>1.4058996582372341E-12</c:v>
                </c:pt>
                <c:pt idx="3281">
                  <c:v>1.405945481605984E-12</c:v>
                </c:pt>
                <c:pt idx="3282">
                  <c:v>1.4059930021365395E-12</c:v>
                </c:pt>
                <c:pt idx="3283">
                  <c:v>1.4060388255052897E-12</c:v>
                </c:pt>
                <c:pt idx="3284">
                  <c:v>1.4060880431976508E-12</c:v>
                </c:pt>
                <c:pt idx="3285">
                  <c:v>1.4061355637282063E-12</c:v>
                </c:pt>
                <c:pt idx="3286">
                  <c:v>1.4061847814205673E-12</c:v>
                </c:pt>
                <c:pt idx="3287">
                  <c:v>1.4062339991129286E-12</c:v>
                </c:pt>
                <c:pt idx="3288">
                  <c:v>1.406226783750738E-12</c:v>
                </c:pt>
                <c:pt idx="3289">
                  <c:v>1.4062776986049046E-12</c:v>
                </c:pt>
                <c:pt idx="3290">
                  <c:v>1.4063303106208768E-12</c:v>
                </c:pt>
                <c:pt idx="3291">
                  <c:v>1.4063812254750434E-12</c:v>
                </c:pt>
                <c:pt idx="3292">
                  <c:v>1.4064355346528212E-12</c:v>
                </c:pt>
                <c:pt idx="3293">
                  <c:v>1.4064881466687934E-12</c:v>
                </c:pt>
                <c:pt idx="3294">
                  <c:v>1.4065424558465713E-12</c:v>
                </c:pt>
                <c:pt idx="3295">
                  <c:v>1.4065984621861546E-12</c:v>
                </c:pt>
                <c:pt idx="3296">
                  <c:v>1.4065962801209762E-12</c:v>
                </c:pt>
                <c:pt idx="3297">
                  <c:v>1.4066522864605595E-12</c:v>
                </c:pt>
                <c:pt idx="3298">
                  <c:v>1.4067082928001428E-12</c:v>
                </c:pt>
                <c:pt idx="3299">
                  <c:v>1.4067659963015317E-12</c:v>
                </c:pt>
                <c:pt idx="3300">
                  <c:v>1.4067659963015317E-12</c:v>
                </c:pt>
                <c:pt idx="3301">
                  <c:v>1.4095477414815118E-12</c:v>
                </c:pt>
                <c:pt idx="3302">
                  <c:v>1.4123892558512501E-12</c:v>
                </c:pt>
                <c:pt idx="3303">
                  <c:v>1.4151742789780315E-12</c:v>
                </c:pt>
                <c:pt idx="3304">
                  <c:v>1.4180191876713807E-12</c:v>
                </c:pt>
                <c:pt idx="3305">
                  <c:v>1.4208108830685753E-12</c:v>
                </c:pt>
                <c:pt idx="3306">
                  <c:v>1.4236060309777856E-12</c:v>
                </c:pt>
                <c:pt idx="3307">
                  <c:v>1.4264610062651588E-12</c:v>
                </c:pt>
                <c:pt idx="3308">
                  <c:v>1.4292645236065873E-12</c:v>
                </c:pt>
                <c:pt idx="3309">
                  <c:v>1.4320715516484363E-12</c:v>
                </c:pt>
                <c:pt idx="3310">
                  <c:v>1.4349434985538651E-12</c:v>
                </c:pt>
                <c:pt idx="3311">
                  <c:v>1.4377622903515434E-12</c:v>
                </c:pt>
                <c:pt idx="3312">
                  <c:v>1.4406495117132222E-12</c:v>
                </c:pt>
                <c:pt idx="3313">
                  <c:v>1.443476905696738E-12</c:v>
                </c:pt>
                <c:pt idx="3314">
                  <c:v>1.4463212131099047E-12</c:v>
                </c:pt>
                <c:pt idx="3315">
                  <c:v>1.449223767116238E-12</c:v>
                </c:pt>
                <c:pt idx="3316">
                  <c:v>1.4520681909062143E-12</c:v>
                </c:pt>
                <c:pt idx="3317">
                  <c:v>1.4549295863142458E-12</c:v>
                </c:pt>
                <c:pt idx="3318">
                  <c:v>1.4578661417450951E-12</c:v>
                </c:pt>
                <c:pt idx="3319">
                  <c:v>1.460744625147992E-12</c:v>
                </c:pt>
                <c:pt idx="3320">
                  <c:v>1.4636982685737064E-12</c:v>
                </c:pt>
                <c:pt idx="3321">
                  <c:v>1.4665937817830637E-12</c:v>
                </c:pt>
                <c:pt idx="3322">
                  <c:v>1.4695063829872855E-12</c:v>
                </c:pt>
                <c:pt idx="3323">
                  <c:v>1.4724942605911349E-12</c:v>
                </c:pt>
                <c:pt idx="3324">
                  <c:v>1.475424007978627E-12</c:v>
                </c:pt>
                <c:pt idx="3325">
                  <c:v>1.4783707269841744E-12</c:v>
                </c:pt>
                <c:pt idx="3326">
                  <c:v>1.4813928387661585E-12</c:v>
                </c:pt>
                <c:pt idx="3327">
                  <c:v>1.4843568785201904E-12</c:v>
                </c:pt>
                <c:pt idx="3328">
                  <c:v>1.4873550360755475E-12</c:v>
                </c:pt>
                <c:pt idx="3329">
                  <c:v>1.4904114984124762E-12</c:v>
                </c:pt>
                <c:pt idx="3330">
                  <c:v>1.4934269767163175E-12</c:v>
                </c:pt>
                <c:pt idx="3331">
                  <c:v>1.4964596012034285E-12</c:v>
                </c:pt>
                <c:pt idx="3332">
                  <c:v>1.4995506468489203E-12</c:v>
                </c:pt>
                <c:pt idx="3333">
                  <c:v>1.5026177382677856E-12</c:v>
                </c:pt>
                <c:pt idx="3334">
                  <c:v>1.5057020922467302E-12</c:v>
                </c:pt>
                <c:pt idx="3335">
                  <c:v>1.5088449837608649E-12</c:v>
                </c:pt>
                <c:pt idx="3336">
                  <c:v>1.5119640374251824E-12</c:v>
                </c:pt>
                <c:pt idx="3337">
                  <c:v>1.5150834984083333E-12</c:v>
                </c:pt>
                <c:pt idx="3338">
                  <c:v>1.5182955565395952E-12</c:v>
                </c:pt>
                <c:pt idx="3339">
                  <c:v>1.5214669797681985E-12</c:v>
                </c:pt>
                <c:pt idx="3340">
                  <c:v>1.5246560146873097E-12</c:v>
                </c:pt>
                <c:pt idx="3341">
                  <c:v>1.5279208497016904E-12</c:v>
                </c:pt>
                <c:pt idx="3342">
                  <c:v>1.5311452825670318E-12</c:v>
                </c:pt>
                <c:pt idx="3343">
                  <c:v>1.5344044733061506E-12</c:v>
                </c:pt>
                <c:pt idx="3344">
                  <c:v>1.5377228998413175E-12</c:v>
                </c:pt>
                <c:pt idx="3345">
                  <c:v>1.5410181285991191E-12</c:v>
                </c:pt>
                <c:pt idx="3346">
                  <c:v>1.5443485225495317E-12</c:v>
                </c:pt>
                <c:pt idx="3347">
                  <c:v>1.5477384432380157E-12</c:v>
                </c:pt>
                <c:pt idx="3348">
                  <c:v>1.5511057480331824E-12</c:v>
                </c:pt>
                <c:pt idx="3349">
                  <c:v>1.5545087417166031E-12</c:v>
                </c:pt>
                <c:pt idx="3350">
                  <c:v>1.5545087417166031E-12</c:v>
                </c:pt>
                <c:pt idx="3351">
                  <c:v>1.5588534759388251E-12</c:v>
                </c:pt>
                <c:pt idx="3352">
                  <c:v>1.5632743011983411E-12</c:v>
                </c:pt>
                <c:pt idx="3353">
                  <c:v>1.5676549570624365E-12</c:v>
                </c:pt>
                <c:pt idx="3354">
                  <c:v>1.5720368348830316E-12</c:v>
                </c:pt>
                <c:pt idx="3355">
                  <c:v>1.5764369062781824E-12</c:v>
                </c:pt>
                <c:pt idx="3356">
                  <c:v>1.5808554621899125E-12</c:v>
                </c:pt>
                <c:pt idx="3357">
                  <c:v>1.5853337775933332E-12</c:v>
                </c:pt>
                <c:pt idx="3358">
                  <c:v>1.5897726218621904E-12</c:v>
                </c:pt>
                <c:pt idx="3359">
                  <c:v>1.5942134445368094E-12</c:v>
                </c:pt>
                <c:pt idx="3360">
                  <c:v>1.598690305230111E-12</c:v>
                </c:pt>
                <c:pt idx="3361">
                  <c:v>1.6031694934596031E-12</c:v>
                </c:pt>
                <c:pt idx="3362">
                  <c:v>1.6077263438133172E-12</c:v>
                </c:pt>
                <c:pt idx="3363">
                  <c:v>1.6122277406172937E-12</c:v>
                </c:pt>
                <c:pt idx="3364">
                  <c:v>1.6167660482660236E-12</c:v>
                </c:pt>
                <c:pt idx="3365">
                  <c:v>1.6213076144654206E-12</c:v>
                </c:pt>
                <c:pt idx="3366">
                  <c:v>1.6258696435871585E-12</c:v>
                </c:pt>
                <c:pt idx="3367">
                  <c:v>1.6305106149780235E-12</c:v>
                </c:pt>
                <c:pt idx="3368">
                  <c:v>1.6351144427705158E-12</c:v>
                </c:pt>
                <c:pt idx="3369">
                  <c:v>1.6397396644998253E-12</c:v>
                </c:pt>
                <c:pt idx="3370">
                  <c:v>1.6443696576783252E-12</c:v>
                </c:pt>
                <c:pt idx="3371">
                  <c:v>1.6490387728609601E-12</c:v>
                </c:pt>
                <c:pt idx="3372">
                  <c:v>1.653771662535214E-12</c:v>
                </c:pt>
                <c:pt idx="3373">
                  <c:v>1.658469387016857E-12</c:v>
                </c:pt>
                <c:pt idx="3374">
                  <c:v>1.6632075136475395E-12</c:v>
                </c:pt>
                <c:pt idx="3375">
                  <c:v>1.6679526810751982E-12</c:v>
                </c:pt>
                <c:pt idx="3376">
                  <c:v>1.6727223264251269E-12</c:v>
                </c:pt>
                <c:pt idx="3377">
                  <c:v>1.6775170897697778E-12</c:v>
                </c:pt>
                <c:pt idx="3378">
                  <c:v>1.6824128293928256E-12</c:v>
                </c:pt>
                <c:pt idx="3379">
                  <c:v>1.6872598071326826E-12</c:v>
                </c:pt>
                <c:pt idx="3380">
                  <c:v>1.6921339394614284E-12</c:v>
                </c:pt>
                <c:pt idx="3381">
                  <c:v>1.6970530708231906E-12</c:v>
                </c:pt>
                <c:pt idx="3382">
                  <c:v>1.7020010442375794E-12</c:v>
                </c:pt>
                <c:pt idx="3383">
                  <c:v>1.7070199493173729E-12</c:v>
                </c:pt>
                <c:pt idx="3384">
                  <c:v>1.7120283416920396E-12</c:v>
                </c:pt>
                <c:pt idx="3385">
                  <c:v>1.7170685437279764E-12</c:v>
                </c:pt>
                <c:pt idx="3386">
                  <c:v>1.7221417191932777E-12</c:v>
                </c:pt>
                <c:pt idx="3387">
                  <c:v>1.7272660616624999E-12</c:v>
                </c:pt>
                <c:pt idx="3388">
                  <c:v>1.7324089080444365E-12</c:v>
                </c:pt>
                <c:pt idx="3389">
                  <c:v>1.7376639028784838E-12</c:v>
                </c:pt>
                <c:pt idx="3390">
                  <c:v>1.7428992106355873E-12</c:v>
                </c:pt>
                <c:pt idx="3391">
                  <c:v>1.7481749399378651E-12</c:v>
                </c:pt>
                <c:pt idx="3392">
                  <c:v>1.7535092261714679E-12</c:v>
                </c:pt>
                <c:pt idx="3393">
                  <c:v>1.7588702208828572E-12</c:v>
                </c:pt>
                <c:pt idx="3394">
                  <c:v>1.7643691221135318E-12</c:v>
                </c:pt>
                <c:pt idx="3395">
                  <c:v>1.7698424204461109E-12</c:v>
                </c:pt>
                <c:pt idx="3396">
                  <c:v>1.7753816656374207E-12</c:v>
                </c:pt>
                <c:pt idx="3397">
                  <c:v>1.7809751230258333E-12</c:v>
                </c:pt>
                <c:pt idx="3398">
                  <c:v>1.7866239563794445E-12</c:v>
                </c:pt>
                <c:pt idx="3399">
                  <c:v>1.7923492105046425E-12</c:v>
                </c:pt>
                <c:pt idx="3400">
                  <c:v>1.7923492105046425E-12</c:v>
                </c:pt>
                <c:pt idx="3401">
                  <c:v>1.8269673351303173E-12</c:v>
                </c:pt>
                <c:pt idx="3402">
                  <c:v>1.8608274588032939E-12</c:v>
                </c:pt>
                <c:pt idx="3403">
                  <c:v>1.8939912612326188E-12</c:v>
                </c:pt>
                <c:pt idx="3404">
                  <c:v>1.9264169437475397E-12</c:v>
                </c:pt>
                <c:pt idx="3405">
                  <c:v>1.9581592034485319E-12</c:v>
                </c:pt>
                <c:pt idx="3406">
                  <c:v>1.9891446259649207E-12</c:v>
                </c:pt>
                <c:pt idx="3407">
                  <c:v>2.0193919285669044E-12</c:v>
                </c:pt>
                <c:pt idx="3408">
                  <c:v>2.048997025141667E-12</c:v>
                </c:pt>
                <c:pt idx="3409">
                  <c:v>2.0778634199179757E-12</c:v>
                </c:pt>
                <c:pt idx="3410">
                  <c:v>2.1059922766639284E-12</c:v>
                </c:pt>
                <c:pt idx="3411">
                  <c:v>2.1334207389778967E-12</c:v>
                </c:pt>
                <c:pt idx="3412">
                  <c:v>2.1600917822232143E-12</c:v>
                </c:pt>
                <c:pt idx="3413">
                  <c:v>2.1860828939588891E-12</c:v>
                </c:pt>
                <c:pt idx="3414">
                  <c:v>2.2113171685099602E-12</c:v>
                </c:pt>
                <c:pt idx="3415">
                  <c:v>2.2358697658992463E-12</c:v>
                </c:pt>
                <c:pt idx="3416">
                  <c:v>2.2597383585905559E-12</c:v>
                </c:pt>
                <c:pt idx="3417">
                  <c:v>2.2828524416334521E-12</c:v>
                </c:pt>
                <c:pt idx="3418">
                  <c:v>2.3052254953417062E-12</c:v>
                </c:pt>
                <c:pt idx="3419">
                  <c:v>2.3269022278063094E-12</c:v>
                </c:pt>
                <c:pt idx="3420">
                  <c:v>2.347838512820317E-12</c:v>
                </c:pt>
                <c:pt idx="3421">
                  <c:v>2.3681489815411108E-12</c:v>
                </c:pt>
                <c:pt idx="3422">
                  <c:v>2.3876303624747219E-12</c:v>
                </c:pt>
                <c:pt idx="3423">
                  <c:v>2.4064452922124603E-12</c:v>
                </c:pt>
                <c:pt idx="3424">
                  <c:v>2.4245633188224999E-12</c:v>
                </c:pt>
                <c:pt idx="3425">
                  <c:v>2.4419204350596027E-12</c:v>
                </c:pt>
                <c:pt idx="3426">
                  <c:v>2.4585993654392062E-12</c:v>
                </c:pt>
                <c:pt idx="3427">
                  <c:v>2.4745366846001186E-12</c:v>
                </c:pt>
                <c:pt idx="3428">
                  <c:v>2.4897171665764284E-12</c:v>
                </c:pt>
                <c:pt idx="3429">
                  <c:v>2.5042735779116667E-12</c:v>
                </c:pt>
                <c:pt idx="3430">
                  <c:v>2.5180178730777779E-12</c:v>
                </c:pt>
                <c:pt idx="3431">
                  <c:v>2.5311357700666266E-12</c:v>
                </c:pt>
                <c:pt idx="3432">
                  <c:v>2.543437477698016E-12</c:v>
                </c:pt>
                <c:pt idx="3433">
                  <c:v>2.5551174422245235E-12</c:v>
                </c:pt>
                <c:pt idx="3434">
                  <c:v>2.5660575411844841E-12</c:v>
                </c:pt>
                <c:pt idx="3435">
                  <c:v>2.5762384754236504E-12</c:v>
                </c:pt>
                <c:pt idx="3436">
                  <c:v>2.5857225065351185E-12</c:v>
                </c:pt>
                <c:pt idx="3437">
                  <c:v>2.5944660901959922E-12</c:v>
                </c:pt>
                <c:pt idx="3438">
                  <c:v>2.6025297423472219E-12</c:v>
                </c:pt>
                <c:pt idx="3439">
                  <c:v>2.6098959094867067E-12</c:v>
                </c:pt>
                <c:pt idx="3440">
                  <c:v>2.6165181378713092E-12</c:v>
                </c:pt>
                <c:pt idx="3441">
                  <c:v>2.6223835290713091E-12</c:v>
                </c:pt>
                <c:pt idx="3442">
                  <c:v>2.627563751805238E-12</c:v>
                </c:pt>
                <c:pt idx="3443">
                  <c:v>2.6320540540200398E-12</c:v>
                </c:pt>
                <c:pt idx="3444">
                  <c:v>2.6357963442916266E-12</c:v>
                </c:pt>
                <c:pt idx="3445">
                  <c:v>2.6387887799871822E-12</c:v>
                </c:pt>
                <c:pt idx="3446">
                  <c:v>2.6410902283761903E-12</c:v>
                </c:pt>
                <c:pt idx="3447">
                  <c:v>2.6427146546757935E-12</c:v>
                </c:pt>
                <c:pt idx="3448">
                  <c:v>2.6435845713269838E-12</c:v>
                </c:pt>
                <c:pt idx="3449">
                  <c:v>2.6437506022419049E-12</c:v>
                </c:pt>
                <c:pt idx="3450">
                  <c:v>2.6437506022419049E-12</c:v>
                </c:pt>
                <c:pt idx="3451">
                  <c:v>2.6440511453525E-12</c:v>
                </c:pt>
                <c:pt idx="3452">
                  <c:v>2.6453977220193648E-12</c:v>
                </c:pt>
                <c:pt idx="3453">
                  <c:v>2.6477648263250791E-12</c:v>
                </c:pt>
                <c:pt idx="3454">
                  <c:v>2.6509698436593648E-12</c:v>
                </c:pt>
                <c:pt idx="3455">
                  <c:v>2.6549689387573017E-12</c:v>
                </c:pt>
                <c:pt idx="3456">
                  <c:v>2.6598147721251981E-12</c:v>
                </c:pt>
                <c:pt idx="3457">
                  <c:v>2.6652921630422459E-12</c:v>
                </c:pt>
                <c:pt idx="3458">
                  <c:v>2.6714736724491828E-12</c:v>
                </c:pt>
                <c:pt idx="3459">
                  <c:v>2.6783517164572538E-12</c:v>
                </c:pt>
                <c:pt idx="3460">
                  <c:v>2.6858008214696584E-12</c:v>
                </c:pt>
                <c:pt idx="3461">
                  <c:v>2.6938750833066905E-12</c:v>
                </c:pt>
                <c:pt idx="3462">
                  <c:v>2.7025980876684124E-12</c:v>
                </c:pt>
                <c:pt idx="3463">
                  <c:v>2.7118561150157857E-12</c:v>
                </c:pt>
                <c:pt idx="3464">
                  <c:v>2.7216953087537856E-12</c:v>
                </c:pt>
                <c:pt idx="3465">
                  <c:v>2.732181286006849E-12</c:v>
                </c:pt>
                <c:pt idx="3466">
                  <c:v>2.7431555221642698E-12</c:v>
                </c:pt>
                <c:pt idx="3467">
                  <c:v>2.7547206033836426E-12</c:v>
                </c:pt>
                <c:pt idx="3468">
                  <c:v>2.7668370585304049E-12</c:v>
                </c:pt>
                <c:pt idx="3469">
                  <c:v>2.7795925969266671E-12</c:v>
                </c:pt>
                <c:pt idx="3470">
                  <c:v>2.792867234081809E-12</c:v>
                </c:pt>
                <c:pt idx="3471">
                  <c:v>2.806698986420278E-12</c:v>
                </c:pt>
                <c:pt idx="3472">
                  <c:v>2.8211194114535871E-12</c:v>
                </c:pt>
                <c:pt idx="3473">
                  <c:v>2.8361846609923333E-12</c:v>
                </c:pt>
                <c:pt idx="3474">
                  <c:v>2.8517766125748484E-12</c:v>
                </c:pt>
                <c:pt idx="3475">
                  <c:v>2.8679519998957777E-12</c:v>
                </c:pt>
                <c:pt idx="3476">
                  <c:v>2.8847098337522377E-12</c:v>
                </c:pt>
                <c:pt idx="3477">
                  <c:v>2.9021581118234684E-12</c:v>
                </c:pt>
                <c:pt idx="3478">
                  <c:v>2.9202138186520075E-12</c:v>
                </c:pt>
                <c:pt idx="3479">
                  <c:v>2.9387815252540472E-12</c:v>
                </c:pt>
                <c:pt idx="3480">
                  <c:v>2.9580305986797143E-12</c:v>
                </c:pt>
                <c:pt idx="3481">
                  <c:v>2.9777908572412143E-12</c:v>
                </c:pt>
                <c:pt idx="3482">
                  <c:v>2.9982897400166259E-12</c:v>
                </c:pt>
                <c:pt idx="3483">
                  <c:v>3.0194107538196187E-12</c:v>
                </c:pt>
                <c:pt idx="3484">
                  <c:v>3.0412116797361186E-12</c:v>
                </c:pt>
                <c:pt idx="3485">
                  <c:v>3.0636924595777224E-12</c:v>
                </c:pt>
                <c:pt idx="3486">
                  <c:v>3.0868528024024042E-12</c:v>
                </c:pt>
                <c:pt idx="3487">
                  <c:v>3.1105229338412061E-12</c:v>
                </c:pt>
                <c:pt idx="3488">
                  <c:v>3.1351004164715947E-12</c:v>
                </c:pt>
                <c:pt idx="3489">
                  <c:v>3.1602989827382774E-12</c:v>
                </c:pt>
                <c:pt idx="3490">
                  <c:v>3.1861767046692057E-12</c:v>
                </c:pt>
                <c:pt idx="3491">
                  <c:v>3.212733640452785E-12</c:v>
                </c:pt>
                <c:pt idx="3492">
                  <c:v>3.2401393898927617E-12</c:v>
                </c:pt>
                <c:pt idx="3493">
                  <c:v>3.2682241204317694E-12</c:v>
                </c:pt>
                <c:pt idx="3494">
                  <c:v>3.2969879484466191E-12</c:v>
                </c:pt>
                <c:pt idx="3495">
                  <c:v>3.3266587203342219E-12</c:v>
                </c:pt>
                <c:pt idx="3496">
                  <c:v>3.3569502267276906E-12</c:v>
                </c:pt>
                <c:pt idx="3497">
                  <c:v>3.3880903722123405E-12</c:v>
                </c:pt>
                <c:pt idx="3498">
                  <c:v>3.4200792731649839E-12</c:v>
                </c:pt>
                <c:pt idx="3499">
                  <c:v>3.4527470388398493E-12</c:v>
                </c:pt>
                <c:pt idx="3500">
                  <c:v>3.4527470388398493E-12</c:v>
                </c:pt>
                <c:pt idx="3501">
                  <c:v>3.4864331015980474E-12</c:v>
                </c:pt>
                <c:pt idx="3502">
                  <c:v>3.5207981454552777E-12</c:v>
                </c:pt>
                <c:pt idx="3503">
                  <c:v>3.5560117702152853E-12</c:v>
                </c:pt>
                <c:pt idx="3504">
                  <c:v>3.5922437502470315E-12</c:v>
                </c:pt>
                <c:pt idx="3505">
                  <c:v>3.6291545950009998E-12</c:v>
                </c:pt>
                <c:pt idx="3506">
                  <c:v>3.6671419834314681E-12</c:v>
                </c:pt>
                <c:pt idx="3507">
                  <c:v>3.7059197643599518E-12</c:v>
                </c:pt>
                <c:pt idx="3508">
                  <c:v>3.7455461843796184E-12</c:v>
                </c:pt>
                <c:pt idx="3509">
                  <c:v>3.7861908432942137E-12</c:v>
                </c:pt>
                <c:pt idx="3510">
                  <c:v>3.8278538574805472E-12</c:v>
                </c:pt>
                <c:pt idx="3511">
                  <c:v>3.870365452569658E-12</c:v>
                </c:pt>
                <c:pt idx="3512">
                  <c:v>3.9140650609226591E-12</c:v>
                </c:pt>
                <c:pt idx="3513">
                  <c:v>3.9586132501784368E-12</c:v>
                </c:pt>
                <c:pt idx="3514">
                  <c:v>4.0041797947059519E-12</c:v>
                </c:pt>
                <c:pt idx="3515">
                  <c:v>4.0507645781283965E-12</c:v>
                </c:pt>
                <c:pt idx="3516">
                  <c:v>4.0983676586341745E-12</c:v>
                </c:pt>
                <c:pt idx="3517">
                  <c:v>4.147158810592246E-12</c:v>
                </c:pt>
                <c:pt idx="3518">
                  <c:v>4.196968259633651E-12</c:v>
                </c:pt>
                <c:pt idx="3519">
                  <c:v>4.24796566375054E-12</c:v>
                </c:pt>
                <c:pt idx="3520">
                  <c:v>4.3001511393197225E-12</c:v>
                </c:pt>
                <c:pt idx="3521">
                  <c:v>4.3533549701606431E-12</c:v>
                </c:pt>
                <c:pt idx="3522">
                  <c:v>4.407746756077047E-12</c:v>
                </c:pt>
                <c:pt idx="3523">
                  <c:v>4.4633264970689357E-12</c:v>
                </c:pt>
                <c:pt idx="3524">
                  <c:v>4.5200943677015226E-12</c:v>
                </c:pt>
                <c:pt idx="3525">
                  <c:v>4.5782199095901497E-12</c:v>
                </c:pt>
                <c:pt idx="3526">
                  <c:v>4.6375334647426655E-12</c:v>
                </c:pt>
                <c:pt idx="3527">
                  <c:v>4.6982048075280309E-12</c:v>
                </c:pt>
                <c:pt idx="3528">
                  <c:v>4.7600641053888811E-12</c:v>
                </c:pt>
                <c:pt idx="3529">
                  <c:v>4.8232812490709848E-12</c:v>
                </c:pt>
                <c:pt idx="3530">
                  <c:v>4.8877978174159596E-12</c:v>
                </c:pt>
                <c:pt idx="3531">
                  <c:v>4.9537303617985467E-12</c:v>
                </c:pt>
                <c:pt idx="3532">
                  <c:v>5.0211903518061341E-12</c:v>
                </c:pt>
                <c:pt idx="3533">
                  <c:v>5.0900080712581662E-12</c:v>
                </c:pt>
                <c:pt idx="3534">
                  <c:v>5.1601835201546425E-12</c:v>
                </c:pt>
                <c:pt idx="3535">
                  <c:v>5.2320561890450789E-12</c:v>
                </c:pt>
                <c:pt idx="3536">
                  <c:v>5.30528647100315E-12</c:v>
                </c:pt>
                <c:pt idx="3537">
                  <c:v>5.3800443149630315E-12</c:v>
                </c:pt>
                <c:pt idx="3538">
                  <c:v>5.4564992625400629E-12</c:v>
                </c:pt>
                <c:pt idx="3539">
                  <c:v>5.5344817139305001E-12</c:v>
                </c:pt>
                <c:pt idx="3540">
                  <c:v>5.6139334225411738E-12</c:v>
                </c:pt>
                <c:pt idx="3541">
                  <c:v>5.6953101393543164E-12</c:v>
                </c:pt>
                <c:pt idx="3542">
                  <c:v>5.7782143599808646E-12</c:v>
                </c:pt>
                <c:pt idx="3543">
                  <c:v>5.8628157424129684E-12</c:v>
                </c:pt>
                <c:pt idx="3544">
                  <c:v>5.9492840028311821E-12</c:v>
                </c:pt>
                <c:pt idx="3545">
                  <c:v>6.0374494250549521E-12</c:v>
                </c:pt>
                <c:pt idx="3546">
                  <c:v>6.1276514414453883E-12</c:v>
                </c:pt>
                <c:pt idx="3547">
                  <c:v>6.2194925476134281E-12</c:v>
                </c:pt>
                <c:pt idx="3548">
                  <c:v>6.3132586037955321E-12</c:v>
                </c:pt>
                <c:pt idx="3549">
                  <c:v>6.4088915379637452E-12</c:v>
                </c:pt>
                <c:pt idx="3550">
                  <c:v>6.4088915379637452E-12</c:v>
                </c:pt>
                <c:pt idx="3551">
                  <c:v>6.5065611244870308E-12</c:v>
                </c:pt>
                <c:pt idx="3552">
                  <c:v>6.6062673051769833E-12</c:v>
                </c:pt>
                <c:pt idx="3553">
                  <c:v>6.7079518916288407E-12</c:v>
                </c:pt>
                <c:pt idx="3554">
                  <c:v>6.811731260652127E-12</c:v>
                </c:pt>
                <c:pt idx="3555">
                  <c:v>6.9177169982110386E-12</c:v>
                </c:pt>
                <c:pt idx="3556">
                  <c:v>7.0257392135598093E-12</c:v>
                </c:pt>
                <c:pt idx="3557">
                  <c:v>7.1361375718131661E-12</c:v>
                </c:pt>
                <c:pt idx="3558">
                  <c:v>7.2485143358284278E-12</c:v>
                </c:pt>
                <c:pt idx="3559">
                  <c:v>7.3633253147762306E-12</c:v>
                </c:pt>
                <c:pt idx="3560">
                  <c:v>7.4805122620634046E-12</c:v>
                </c:pt>
                <c:pt idx="3561">
                  <c:v>7.6000752940667625E-12</c:v>
                </c:pt>
                <c:pt idx="3562">
                  <c:v>7.7219562223815382E-12</c:v>
                </c:pt>
                <c:pt idx="3563">
                  <c:v>7.846271307440451E-12</c:v>
                </c:pt>
                <c:pt idx="3564">
                  <c:v>7.973301851388252E-12</c:v>
                </c:pt>
                <c:pt idx="3565">
                  <c:v>8.1027085382406399E-12</c:v>
                </c:pt>
                <c:pt idx="3566">
                  <c:v>8.2347723792003486E-12</c:v>
                </c:pt>
                <c:pt idx="3567">
                  <c:v>8.3696099256421113E-12</c:v>
                </c:pt>
                <c:pt idx="3568">
                  <c:v>8.5071629891611669E-12</c:v>
                </c:pt>
                <c:pt idx="3569">
                  <c:v>8.6474314533807058E-12</c:v>
                </c:pt>
                <c:pt idx="3570">
                  <c:v>8.7903572462727764E-12</c:v>
                </c:pt>
                <c:pt idx="3571">
                  <c:v>8.9363960606312038E-12</c:v>
                </c:pt>
                <c:pt idx="3572">
                  <c:v>9.0853201082474842E-12</c:v>
                </c:pt>
                <c:pt idx="3573">
                  <c:v>9.23707120071685E-12</c:v>
                </c:pt>
                <c:pt idx="3574">
                  <c:v>9.3919353728409756E-12</c:v>
                </c:pt>
                <c:pt idx="3575">
                  <c:v>9.5500240942072522E-12</c:v>
                </c:pt>
                <c:pt idx="3576">
                  <c:v>9.7111096347955774E-12</c:v>
                </c:pt>
                <c:pt idx="3577">
                  <c:v>9.8756476292113733E-12</c:v>
                </c:pt>
                <c:pt idx="3578">
                  <c:v>1.0043410347434531E-11</c:v>
                </c:pt>
                <c:pt idx="3579">
                  <c:v>1.0214339368306674E-11</c:v>
                </c:pt>
                <c:pt idx="3580">
                  <c:v>1.0388890733752053E-11</c:v>
                </c:pt>
                <c:pt idx="3581">
                  <c:v>1.0566778234403784E-11</c:v>
                </c:pt>
                <c:pt idx="3582">
                  <c:v>1.0748288021440349E-11</c:v>
                </c:pt>
                <c:pt idx="3583">
                  <c:v>1.0933531622637537E-11</c:v>
                </c:pt>
                <c:pt idx="3584">
                  <c:v>1.1122281075221635E-11</c:v>
                </c:pt>
                <c:pt idx="3585">
                  <c:v>1.131499218836327E-11</c:v>
                </c:pt>
                <c:pt idx="3586">
                  <c:v>1.1511437173853936E-11</c:v>
                </c:pt>
                <c:pt idx="3587">
                  <c:v>1.1711727559469428E-11</c:v>
                </c:pt>
                <c:pt idx="3588">
                  <c:v>1.1916149321823014E-11</c:v>
                </c:pt>
                <c:pt idx="3589">
                  <c:v>1.2124586200481982E-11</c:v>
                </c:pt>
                <c:pt idx="3590">
                  <c:v>1.2337154572255857E-11</c:v>
                </c:pt>
                <c:pt idx="3591">
                  <c:v>1.2553907834704069E-11</c:v>
                </c:pt>
                <c:pt idx="3592">
                  <c:v>1.2775132022628301E-11</c:v>
                </c:pt>
                <c:pt idx="3593">
                  <c:v>1.3000769064000594E-11</c:v>
                </c:pt>
                <c:pt idx="3594">
                  <c:v>1.323059099604723E-11</c:v>
                </c:pt>
                <c:pt idx="3595">
                  <c:v>1.3465223402307802E-11</c:v>
                </c:pt>
                <c:pt idx="3596">
                  <c:v>1.3704550080537999E-11</c:v>
                </c:pt>
                <c:pt idx="3597">
                  <c:v>1.3948517691366795E-11</c:v>
                </c:pt>
                <c:pt idx="3598">
                  <c:v>1.4197349290345768E-11</c:v>
                </c:pt>
                <c:pt idx="3599">
                  <c:v>1.4451161487038071E-11</c:v>
                </c:pt>
                <c:pt idx="3600">
                  <c:v>1.4451161487038071E-11</c:v>
                </c:pt>
                <c:pt idx="3601">
                  <c:v>1.4710007679003133E-11</c:v>
                </c:pt>
                <c:pt idx="3602">
                  <c:v>1.4974004417615696E-11</c:v>
                </c:pt>
                <c:pt idx="3603">
                  <c:v>1.5243205158623601E-11</c:v>
                </c:pt>
                <c:pt idx="3604">
                  <c:v>1.5517726569778392E-11</c:v>
                </c:pt>
                <c:pt idx="3605">
                  <c:v>1.5797622165016322E-11</c:v>
                </c:pt>
                <c:pt idx="3606">
                  <c:v>1.6083178444646299E-11</c:v>
                </c:pt>
                <c:pt idx="3607">
                  <c:v>1.6374449097169786E-11</c:v>
                </c:pt>
                <c:pt idx="3608">
                  <c:v>1.6671323118506628E-11</c:v>
                </c:pt>
                <c:pt idx="3609">
                  <c:v>1.6974198653118341E-11</c:v>
                </c:pt>
                <c:pt idx="3610">
                  <c:v>1.7283129796825221E-11</c:v>
                </c:pt>
                <c:pt idx="3611">
                  <c:v>1.7598063966705499E-11</c:v>
                </c:pt>
                <c:pt idx="3612">
                  <c:v>1.7919225323890449E-11</c:v>
                </c:pt>
                <c:pt idx="3613">
                  <c:v>1.8246392034784987E-11</c:v>
                </c:pt>
                <c:pt idx="3614">
                  <c:v>1.8581316171652636E-11</c:v>
                </c:pt>
                <c:pt idx="3615">
                  <c:v>1.89213422678498E-11</c:v>
                </c:pt>
                <c:pt idx="3616">
                  <c:v>1.9269925104740149E-11</c:v>
                </c:pt>
                <c:pt idx="3617">
                  <c:v>1.9623556716758066E-11</c:v>
                </c:pt>
                <c:pt idx="3618">
                  <c:v>1.9983995829041359E-11</c:v>
                </c:pt>
                <c:pt idx="3619">
                  <c:v>2.0353001806800255E-11</c:v>
                </c:pt>
                <c:pt idx="3620">
                  <c:v>2.072876599924568E-11</c:v>
                </c:pt>
                <c:pt idx="3621">
                  <c:v>2.1113107880210007E-11</c:v>
                </c:pt>
                <c:pt idx="3622">
                  <c:v>2.1504221242817147E-11</c:v>
                </c:pt>
                <c:pt idx="3623">
                  <c:v>2.1902173003732582E-11</c:v>
                </c:pt>
                <c:pt idx="3624">
                  <c:v>2.2308671089616751E-11</c:v>
                </c:pt>
                <c:pt idx="3625">
                  <c:v>2.2723786664888673E-11</c:v>
                </c:pt>
                <c:pt idx="3626">
                  <c:v>2.3145721959990958E-11</c:v>
                </c:pt>
                <c:pt idx="3627">
                  <c:v>2.3577948805489865E-11</c:v>
                </c:pt>
                <c:pt idx="3628">
                  <c:v>2.4018851328781282E-11</c:v>
                </c:pt>
                <c:pt idx="3629">
                  <c:v>2.4466644445380071E-11</c:v>
                </c:pt>
                <c:pt idx="3630">
                  <c:v>2.492481523121452E-11</c:v>
                </c:pt>
                <c:pt idx="3631">
                  <c:v>2.5391708711072536E-11</c:v>
                </c:pt>
                <c:pt idx="3632">
                  <c:v>2.5869130800888172E-11</c:v>
                </c:pt>
                <c:pt idx="3633">
                  <c:v>2.63553284779873E-11</c:v>
                </c:pt>
                <c:pt idx="3634">
                  <c:v>2.6852133901274524E-11</c:v>
                </c:pt>
                <c:pt idx="3635">
                  <c:v>2.7357940682855706E-11</c:v>
                </c:pt>
                <c:pt idx="3636">
                  <c:v>2.7876311892715785E-11</c:v>
                </c:pt>
                <c:pt idx="3637">
                  <c:v>2.8403871827533174E-11</c:v>
                </c:pt>
                <c:pt idx="3638">
                  <c:v>2.8944235926857057E-11</c:v>
                </c:pt>
                <c:pt idx="3639">
                  <c:v>2.9494209453304675E-11</c:v>
                </c:pt>
                <c:pt idx="3640">
                  <c:v>3.0057428212366899E-11</c:v>
                </c:pt>
                <c:pt idx="3641">
                  <c:v>3.0634244243892545E-11</c:v>
                </c:pt>
                <c:pt idx="3642">
                  <c:v>3.1223199540419604E-11</c:v>
                </c:pt>
                <c:pt idx="3643">
                  <c:v>3.1826483537657931E-11</c:v>
                </c:pt>
                <c:pt idx="3644">
                  <c:v>3.2442926260749122E-11</c:v>
                </c:pt>
                <c:pt idx="3645">
                  <c:v>3.3076558614452371E-11</c:v>
                </c:pt>
                <c:pt idx="3646">
                  <c:v>3.3724773564273013E-11</c:v>
                </c:pt>
                <c:pt idx="3647">
                  <c:v>3.4391895866414285E-11</c:v>
                </c:pt>
                <c:pt idx="3648">
                  <c:v>3.5079083470130948E-11</c:v>
                </c:pt>
                <c:pt idx="3649">
                  <c:v>3.578602991649126E-11</c:v>
                </c:pt>
                <c:pt idx="3650">
                  <c:v>3.578602991649126E-11</c:v>
                </c:pt>
                <c:pt idx="3651">
                  <c:v>3.62024416578754E-11</c:v>
                </c:pt>
                <c:pt idx="3652">
                  <c:v>3.6618707928247616E-11</c:v>
                </c:pt>
                <c:pt idx="3653">
                  <c:v>3.7033195573047615E-11</c:v>
                </c:pt>
                <c:pt idx="3654">
                  <c:v>3.7449246546322223E-11</c:v>
                </c:pt>
                <c:pt idx="3655">
                  <c:v>3.7863513075184117E-11</c:v>
                </c:pt>
                <c:pt idx="3656">
                  <c:v>3.8277698140279361E-11</c:v>
                </c:pt>
                <c:pt idx="3657">
                  <c:v>3.8691801741607935E-11</c:v>
                </c:pt>
                <c:pt idx="3658">
                  <c:v>3.9105759871924598E-11</c:v>
                </c:pt>
                <c:pt idx="3659">
                  <c:v>3.951794519550952E-11</c:v>
                </c:pt>
                <c:pt idx="3660">
                  <c:v>3.9931734579452379E-11</c:v>
                </c:pt>
                <c:pt idx="3661">
                  <c:v>4.0343692968258727E-11</c:v>
                </c:pt>
                <c:pt idx="3662">
                  <c:v>4.0755558255617458E-11</c:v>
                </c:pt>
                <c:pt idx="3663">
                  <c:v>4.1167347898049995E-11</c:v>
                </c:pt>
                <c:pt idx="3664">
                  <c:v>4.1577353096069839E-11</c:v>
                </c:pt>
                <c:pt idx="3665">
                  <c:v>4.1988909984883332E-11</c:v>
                </c:pt>
                <c:pt idx="3666">
                  <c:v>4.2398688248124601E-11</c:v>
                </c:pt>
                <c:pt idx="3667">
                  <c:v>4.2808379228758724E-11</c:v>
                </c:pt>
                <c:pt idx="3668">
                  <c:v>4.3217924738380949E-11</c:v>
                </c:pt>
                <c:pt idx="3669">
                  <c:v>4.3627446972641274E-11</c:v>
                </c:pt>
                <c:pt idx="3670">
                  <c:v>4.4035132392924593E-11</c:v>
                </c:pt>
                <c:pt idx="3671">
                  <c:v>4.4442666523355543E-11</c:v>
                </c:pt>
                <c:pt idx="3672">
                  <c:v>4.4851816351825389E-11</c:v>
                </c:pt>
                <c:pt idx="3673">
                  <c:v>4.5259239924287294E-11</c:v>
                </c:pt>
                <c:pt idx="3674">
                  <c:v>4.5664762675526976E-11</c:v>
                </c:pt>
                <c:pt idx="3675">
                  <c:v>4.607195349436983E-11</c:v>
                </c:pt>
                <c:pt idx="3676">
                  <c:v>4.6477307499235715E-11</c:v>
                </c:pt>
                <c:pt idx="3677">
                  <c:v>4.6882568402653964E-11</c:v>
                </c:pt>
                <c:pt idx="3678">
                  <c:v>4.7287683835060321E-11</c:v>
                </c:pt>
                <c:pt idx="3679">
                  <c:v>4.7692775992104754E-11</c:v>
                </c:pt>
                <c:pt idx="3680">
                  <c:v>4.8097716859296818E-11</c:v>
                </c:pt>
                <c:pt idx="3681">
                  <c:v>4.8500815093671425E-11</c:v>
                </c:pt>
                <c:pt idx="3682">
                  <c:v>4.8905587214489679E-11</c:v>
                </c:pt>
                <c:pt idx="3683">
                  <c:v>4.9308487608288093E-11</c:v>
                </c:pt>
                <c:pt idx="3684">
                  <c:v>4.9711341451362695E-11</c:v>
                </c:pt>
                <c:pt idx="3685">
                  <c:v>5.0112323567417452E-11</c:v>
                </c:pt>
                <c:pt idx="3686">
                  <c:v>5.0515002845277774E-11</c:v>
                </c:pt>
                <c:pt idx="3687">
                  <c:v>5.0915804577277774E-11</c:v>
                </c:pt>
                <c:pt idx="3688">
                  <c:v>5.1318187094273798E-11</c:v>
                </c:pt>
                <c:pt idx="3689">
                  <c:v>5.1718814261059523E-11</c:v>
                </c:pt>
                <c:pt idx="3690">
                  <c:v>5.2117627889230154E-11</c:v>
                </c:pt>
                <c:pt idx="3691">
                  <c:v>5.2518022302396823E-11</c:v>
                </c:pt>
                <c:pt idx="3692">
                  <c:v>5.2916544988543651E-11</c:v>
                </c:pt>
                <c:pt idx="3693">
                  <c:v>5.3316706648091274E-11</c:v>
                </c:pt>
                <c:pt idx="3694">
                  <c:v>5.3715112957428574E-11</c:v>
                </c:pt>
                <c:pt idx="3695">
                  <c:v>5.4113402889956345E-11</c:v>
                </c:pt>
                <c:pt idx="3696">
                  <c:v>5.4509762907059511E-11</c:v>
                </c:pt>
                <c:pt idx="3697">
                  <c:v>5.490782008596825E-11</c:v>
                </c:pt>
                <c:pt idx="3698">
                  <c:v>5.5304063726261895E-11</c:v>
                </c:pt>
                <c:pt idx="3699">
                  <c:v>5.5700190989746023E-11</c:v>
                </c:pt>
                <c:pt idx="3700">
                  <c:v>5.5700190989746023E-11</c:v>
                </c:pt>
                <c:pt idx="3701">
                  <c:v>5.6387396049984122E-11</c:v>
                </c:pt>
                <c:pt idx="3702">
                  <c:v>5.7056582100880943E-11</c:v>
                </c:pt>
                <c:pt idx="3703">
                  <c:v>5.770973724626587E-11</c:v>
                </c:pt>
                <c:pt idx="3704">
                  <c:v>5.8346861486138868E-11</c:v>
                </c:pt>
                <c:pt idx="3705">
                  <c:v>5.8967838443690462E-11</c:v>
                </c:pt>
                <c:pt idx="3706">
                  <c:v>5.9572551742111097E-11</c:v>
                </c:pt>
                <c:pt idx="3707">
                  <c:v>6.0161408700234122E-11</c:v>
                </c:pt>
                <c:pt idx="3708">
                  <c:v>6.0734001999226189E-11</c:v>
                </c:pt>
                <c:pt idx="3709">
                  <c:v>6.1290448015896824E-11</c:v>
                </c:pt>
                <c:pt idx="3710">
                  <c:v>6.1830804938650781E-11</c:v>
                </c:pt>
                <c:pt idx="3711">
                  <c:v>6.2353317417277779E-11</c:v>
                </c:pt>
                <c:pt idx="3712">
                  <c:v>6.2861496152198403E-11</c:v>
                </c:pt>
                <c:pt idx="3713">
                  <c:v>6.3353527604797609E-11</c:v>
                </c:pt>
                <c:pt idx="3714">
                  <c:v>6.382765642486508E-11</c:v>
                </c:pt>
                <c:pt idx="3715">
                  <c:v>6.4285870716230139E-11</c:v>
                </c:pt>
                <c:pt idx="3716">
                  <c:v>6.4729518510269831E-11</c:v>
                </c:pt>
                <c:pt idx="3717">
                  <c:v>6.5155380048587303E-11</c:v>
                </c:pt>
                <c:pt idx="3718">
                  <c:v>6.5565036116178567E-11</c:v>
                </c:pt>
                <c:pt idx="3719">
                  <c:v>6.595866127825793E-11</c:v>
                </c:pt>
                <c:pt idx="3720">
                  <c:v>6.6337952696630943E-11</c:v>
                </c:pt>
                <c:pt idx="3721">
                  <c:v>6.669922510566268E-11</c:v>
                </c:pt>
                <c:pt idx="3722">
                  <c:v>6.7044466609182527E-11</c:v>
                </c:pt>
                <c:pt idx="3723">
                  <c:v>6.7371921856980156E-11</c:v>
                </c:pt>
                <c:pt idx="3724">
                  <c:v>6.7684926984261894E-11</c:v>
                </c:pt>
                <c:pt idx="3725">
                  <c:v>6.7981784829222214E-11</c:v>
                </c:pt>
                <c:pt idx="3726">
                  <c:v>6.8262553580265855E-11</c:v>
                </c:pt>
                <c:pt idx="3727">
                  <c:v>6.8525477887182538E-11</c:v>
                </c:pt>
                <c:pt idx="3728">
                  <c:v>6.8774010261988095E-11</c:v>
                </c:pt>
                <c:pt idx="3729">
                  <c:v>6.9004756381071432E-11</c:v>
                </c:pt>
                <c:pt idx="3730">
                  <c:v>6.9221052379638892E-11</c:v>
                </c:pt>
                <c:pt idx="3731">
                  <c:v>6.9419445745674591E-11</c:v>
                </c:pt>
                <c:pt idx="3732">
                  <c:v>6.9601691829388885E-11</c:v>
                </c:pt>
                <c:pt idx="3733">
                  <c:v>6.9769662357801582E-11</c:v>
                </c:pt>
                <c:pt idx="3734">
                  <c:v>6.9919672065277766E-11</c:v>
                </c:pt>
                <c:pt idx="3735">
                  <c:v>7.0053767244051591E-11</c:v>
                </c:pt>
                <c:pt idx="3736">
                  <c:v>7.0171424198480149E-11</c:v>
                </c:pt>
                <c:pt idx="3737">
                  <c:v>7.0273399377825379E-11</c:v>
                </c:pt>
                <c:pt idx="3738">
                  <c:v>7.0358819956015867E-11</c:v>
                </c:pt>
                <c:pt idx="3739">
                  <c:v>7.0428267817099204E-11</c:v>
                </c:pt>
                <c:pt idx="3740">
                  <c:v>7.0480103987674615E-11</c:v>
                </c:pt>
                <c:pt idx="3741">
                  <c:v>7.0516966342091269E-11</c:v>
                </c:pt>
                <c:pt idx="3742">
                  <c:v>7.053826329823411E-11</c:v>
                </c:pt>
                <c:pt idx="3743">
                  <c:v>7.0541424868226172E-11</c:v>
                </c:pt>
                <c:pt idx="3744">
                  <c:v>7.0530310882916649E-11</c:v>
                </c:pt>
                <c:pt idx="3745">
                  <c:v>7.0501410641884906E-11</c:v>
                </c:pt>
                <c:pt idx="3746">
                  <c:v>7.0458060280337299E-11</c:v>
                </c:pt>
                <c:pt idx="3747">
                  <c:v>7.0396749097853167E-11</c:v>
                </c:pt>
                <c:pt idx="3748">
                  <c:v>7.0319348821452381E-11</c:v>
                </c:pt>
                <c:pt idx="3749">
                  <c:v>7.0225859451134929E-11</c:v>
                </c:pt>
                <c:pt idx="3750">
                  <c:v>7.0225859451134929E-11</c:v>
                </c:pt>
                <c:pt idx="3751">
                  <c:v>7.0205968714773793E-11</c:v>
                </c:pt>
                <c:pt idx="3752">
                  <c:v>7.0184439005011894E-11</c:v>
                </c:pt>
                <c:pt idx="3753">
                  <c:v>7.0162909295249995E-11</c:v>
                </c:pt>
                <c:pt idx="3754">
                  <c:v>7.0143076747293649E-11</c:v>
                </c:pt>
                <c:pt idx="3755">
                  <c:v>7.0121488849126973E-11</c:v>
                </c:pt>
                <c:pt idx="3756">
                  <c:v>7.009990095096031E-11</c:v>
                </c:pt>
                <c:pt idx="3757">
                  <c:v>7.0080068403003964E-11</c:v>
                </c:pt>
                <c:pt idx="3758">
                  <c:v>7.0058480504837301E-11</c:v>
                </c:pt>
                <c:pt idx="3759">
                  <c:v>7.0036892606670624E-11</c:v>
                </c:pt>
                <c:pt idx="3760">
                  <c:v>7.001694368190475E-11</c:v>
                </c:pt>
                <c:pt idx="3761">
                  <c:v>6.9995355783738086E-11</c:v>
                </c:pt>
                <c:pt idx="3762">
                  <c:v>6.9973709697166659E-11</c:v>
                </c:pt>
                <c:pt idx="3763">
                  <c:v>6.9952063610595231E-11</c:v>
                </c:pt>
                <c:pt idx="3764">
                  <c:v>6.9932231062638885E-11</c:v>
                </c:pt>
                <c:pt idx="3765">
                  <c:v>6.9910526787662706E-11</c:v>
                </c:pt>
                <c:pt idx="3766">
                  <c:v>6.9888822512686488E-11</c:v>
                </c:pt>
                <c:pt idx="3767">
                  <c:v>6.9867234614519824E-11</c:v>
                </c:pt>
                <c:pt idx="3768">
                  <c:v>6.9847227501349211E-11</c:v>
                </c:pt>
                <c:pt idx="3769">
                  <c:v>6.982558141477777E-11</c:v>
                </c:pt>
                <c:pt idx="3770">
                  <c:v>6.9803877139801578E-11</c:v>
                </c:pt>
                <c:pt idx="3771">
                  <c:v>6.9782231053230151E-11</c:v>
                </c:pt>
                <c:pt idx="3772">
                  <c:v>6.9760468589849207E-11</c:v>
                </c:pt>
                <c:pt idx="3773">
                  <c:v>6.9738822503277766E-11</c:v>
                </c:pt>
                <c:pt idx="3774">
                  <c:v>6.9717060039896823E-11</c:v>
                </c:pt>
                <c:pt idx="3775">
                  <c:v>6.9696994738321419E-11</c:v>
                </c:pt>
                <c:pt idx="3776">
                  <c:v>6.9675348651750004E-11</c:v>
                </c:pt>
                <c:pt idx="3777">
                  <c:v>6.9653586188369035E-11</c:v>
                </c:pt>
                <c:pt idx="3778">
                  <c:v>6.9631823724988091E-11</c:v>
                </c:pt>
                <c:pt idx="3779">
                  <c:v>6.9610119450011899E-11</c:v>
                </c:pt>
                <c:pt idx="3780">
                  <c:v>6.9588356986630956E-11</c:v>
                </c:pt>
                <c:pt idx="3781">
                  <c:v>6.956647814644047E-11</c:v>
                </c:pt>
                <c:pt idx="3782">
                  <c:v>6.9544773871464278E-11</c:v>
                </c:pt>
                <c:pt idx="3783">
                  <c:v>6.9523011408083321E-11</c:v>
                </c:pt>
                <c:pt idx="3784">
                  <c:v>6.9501132567892862E-11</c:v>
                </c:pt>
                <c:pt idx="3785">
                  <c:v>6.9479370104511892E-11</c:v>
                </c:pt>
                <c:pt idx="3786">
                  <c:v>6.945749126432142E-11</c:v>
                </c:pt>
                <c:pt idx="3787">
                  <c:v>6.9435728800940464E-11</c:v>
                </c:pt>
                <c:pt idx="3788">
                  <c:v>6.9413908149154768E-11</c:v>
                </c:pt>
                <c:pt idx="3789">
                  <c:v>6.9392087497369047E-11</c:v>
                </c:pt>
                <c:pt idx="3790">
                  <c:v>6.9370266845583326E-11</c:v>
                </c:pt>
                <c:pt idx="3791">
                  <c:v>6.9346690843587301E-11</c:v>
                </c:pt>
                <c:pt idx="3792">
                  <c:v>6.932487019180158E-11</c:v>
                </c:pt>
                <c:pt idx="3793">
                  <c:v>6.9302991351611095E-11</c:v>
                </c:pt>
                <c:pt idx="3794">
                  <c:v>6.9281112511420635E-11</c:v>
                </c:pt>
                <c:pt idx="3795">
                  <c:v>6.925923367123015E-11</c:v>
                </c:pt>
                <c:pt idx="3796">
                  <c:v>6.9237296642634913E-11</c:v>
                </c:pt>
                <c:pt idx="3797">
                  <c:v>6.9213720640638888E-11</c:v>
                </c:pt>
                <c:pt idx="3798">
                  <c:v>6.9191841800448402E-11</c:v>
                </c:pt>
                <c:pt idx="3799">
                  <c:v>6.9169904771853178E-11</c:v>
                </c:pt>
                <c:pt idx="3800">
                  <c:v>6.9169904771853178E-11</c:v>
                </c:pt>
                <c:pt idx="3801">
                  <c:v>6.861193615859127E-11</c:v>
                </c:pt>
                <c:pt idx="3802">
                  <c:v>6.8054491240972215E-11</c:v>
                </c:pt>
                <c:pt idx="3803">
                  <c:v>6.7499150803992065E-11</c:v>
                </c:pt>
                <c:pt idx="3804">
                  <c:v>6.6942753277658731E-11</c:v>
                </c:pt>
                <c:pt idx="3805">
                  <c:v>6.6386763070158721E-11</c:v>
                </c:pt>
                <c:pt idx="3806">
                  <c:v>6.5831238369896815E-11</c:v>
                </c:pt>
                <c:pt idx="3807">
                  <c:v>6.5276237365277775E-11</c:v>
                </c:pt>
                <c:pt idx="3808">
                  <c:v>6.4721701867896811E-11</c:v>
                </c:pt>
                <c:pt idx="3809">
                  <c:v>6.4167573689349211E-11</c:v>
                </c:pt>
                <c:pt idx="3810">
                  <c:v>6.3613911018039675E-11</c:v>
                </c:pt>
                <c:pt idx="3811">
                  <c:v>6.3060772042373005E-11</c:v>
                </c:pt>
                <c:pt idx="3812">
                  <c:v>6.2509621170535711E-11</c:v>
                </c:pt>
                <c:pt idx="3813">
                  <c:v>6.1957355020940468E-11</c:v>
                </c:pt>
                <c:pt idx="3814">
                  <c:v>6.1405554378583341E-11</c:v>
                </c:pt>
                <c:pt idx="3815">
                  <c:v>6.0854044678249997E-11</c:v>
                </c:pt>
                <c:pt idx="3816">
                  <c:v>6.0303000485154756E-11</c:v>
                </c:pt>
                <c:pt idx="3817">
                  <c:v>5.9752479987702368E-11</c:v>
                </c:pt>
                <c:pt idx="3818">
                  <c:v>5.9202192243869038E-11</c:v>
                </c:pt>
                <c:pt idx="3819">
                  <c:v>5.8652428195678561E-11</c:v>
                </c:pt>
                <c:pt idx="3820">
                  <c:v>5.8103071466321423E-11</c:v>
                </c:pt>
                <c:pt idx="3821">
                  <c:v>5.7554063867392845E-11</c:v>
                </c:pt>
                <c:pt idx="3822">
                  <c:v>5.7005463587297605E-11</c:v>
                </c:pt>
                <c:pt idx="3823">
                  <c:v>5.6457270626035709E-11</c:v>
                </c:pt>
                <c:pt idx="3824">
                  <c:v>5.5909426795202362E-11</c:v>
                </c:pt>
                <c:pt idx="3825">
                  <c:v>5.5361990283202371E-11</c:v>
                </c:pt>
                <c:pt idx="3826">
                  <c:v>5.4814844713226183E-11</c:v>
                </c:pt>
                <c:pt idx="3827">
                  <c:v>5.4268164650488084E-11</c:v>
                </c:pt>
                <c:pt idx="3828">
                  <c:v>5.3721833718178572E-11</c:v>
                </c:pt>
                <c:pt idx="3829">
                  <c:v>5.3175851916297614E-11</c:v>
                </c:pt>
                <c:pt idx="3830">
                  <c:v>5.2630219244845249E-11</c:v>
                </c:pt>
                <c:pt idx="3831">
                  <c:v>5.2084935703821425E-11</c:v>
                </c:pt>
                <c:pt idx="3832">
                  <c:v>5.1539995474385704E-11</c:v>
                </c:pt>
                <c:pt idx="3833">
                  <c:v>5.0995328730452383E-11</c:v>
                </c:pt>
                <c:pt idx="3834">
                  <c:v>5.0451069305352373E-11</c:v>
                </c:pt>
                <c:pt idx="3835">
                  <c:v>4.9907199742564286E-11</c:v>
                </c:pt>
                <c:pt idx="3836">
                  <c:v>4.9363551295714283E-11</c:v>
                </c:pt>
                <c:pt idx="3837">
                  <c:v>4.8820246160452378E-11</c:v>
                </c:pt>
                <c:pt idx="3838">
                  <c:v>4.8277330887502374E-11</c:v>
                </c:pt>
                <c:pt idx="3839">
                  <c:v>4.7734689100054757E-11</c:v>
                </c:pt>
                <c:pt idx="3840">
                  <c:v>4.7192384805354755E-11</c:v>
                </c:pt>
                <c:pt idx="3841">
                  <c:v>4.6650353996157144E-11</c:v>
                </c:pt>
                <c:pt idx="3842">
                  <c:v>4.6108649042026189E-11</c:v>
                </c:pt>
                <c:pt idx="3843">
                  <c:v>4.5567217573397607E-11</c:v>
                </c:pt>
                <c:pt idx="3844">
                  <c:v>4.5026111959835712E-11</c:v>
                </c:pt>
                <c:pt idx="3845">
                  <c:v>4.4485338020180948E-11</c:v>
                </c:pt>
                <c:pt idx="3846">
                  <c:v>4.3943070578137301E-11</c:v>
                </c:pt>
                <c:pt idx="3847">
                  <c:v>4.3402884341370632E-11</c:v>
                </c:pt>
                <c:pt idx="3848">
                  <c:v>4.2862965771265872E-11</c:v>
                </c:pt>
                <c:pt idx="3849">
                  <c:v>4.232330904898254E-11</c:v>
                </c:pt>
                <c:pt idx="3850">
                  <c:v>4.232330904898254E-11</c:v>
                </c:pt>
                <c:pt idx="3851">
                  <c:v>3.3039234632024602E-11</c:v>
                </c:pt>
                <c:pt idx="3852">
                  <c:v>2.5793531067692062E-11</c:v>
                </c:pt>
                <c:pt idx="3853">
                  <c:v>2.0134691248075398E-11</c:v>
                </c:pt>
                <c:pt idx="3854">
                  <c:v>1.571872278074365E-11</c:v>
                </c:pt>
                <c:pt idx="3855">
                  <c:v>1.2270824135561507E-11</c:v>
                </c:pt>
                <c:pt idx="3856">
                  <c:v>9.5793475976952363E-12</c:v>
                </c:pt>
                <c:pt idx="3857">
                  <c:v>7.4781565432888883E-12</c:v>
                </c:pt>
                <c:pt idx="3858">
                  <c:v>5.8378777826150793E-12</c:v>
                </c:pt>
                <c:pt idx="3859">
                  <c:v>4.5573975186803968E-12</c:v>
                </c:pt>
                <c:pt idx="3860">
                  <c:v>3.5578634804238886E-12</c:v>
                </c:pt>
                <c:pt idx="3861">
                  <c:v>2.7774747329546823E-12</c:v>
                </c:pt>
                <c:pt idx="3862">
                  <c:v>2.1683342667384124E-12</c:v>
                </c:pt>
                <c:pt idx="3863">
                  <c:v>1.6926990458523414E-12</c:v>
                </c:pt>
                <c:pt idx="3864">
                  <c:v>1.3214224013705553E-12</c:v>
                </c:pt>
                <c:pt idx="3865">
                  <c:v>1.0315936187248016E-12</c:v>
                </c:pt>
                <c:pt idx="3866">
                  <c:v>8.0533498941670634E-13</c:v>
                </c:pt>
                <c:pt idx="3867">
                  <c:v>6.2869652226932519E-13</c:v>
                </c:pt>
                <c:pt idx="3868">
                  <c:v>4.9080581083357136E-13</c:v>
                </c:pt>
                <c:pt idx="3869">
                  <c:v>3.8316688250696818E-13</c:v>
                </c:pt>
                <c:pt idx="3870">
                  <c:v>2.9912922934019841E-13</c:v>
                </c:pt>
                <c:pt idx="3871">
                  <c:v>2.3351708971036502E-13</c:v>
                </c:pt>
                <c:pt idx="3872">
                  <c:v>1.8230772463106349E-13</c:v>
                </c:pt>
                <c:pt idx="3873">
                  <c:v>1.4231824775795239E-13</c:v>
                </c:pt>
                <c:pt idx="3874">
                  <c:v>1.1110490126011109E-13</c:v>
                </c:pt>
                <c:pt idx="3875">
                  <c:v>1E-13</c:v>
                </c:pt>
                <c:pt idx="3876">
                  <c:v>1E-13</c:v>
                </c:pt>
                <c:pt idx="3877">
                  <c:v>1E-13</c:v>
                </c:pt>
                <c:pt idx="3878">
                  <c:v>1E-13</c:v>
                </c:pt>
                <c:pt idx="3879">
                  <c:v>1E-13</c:v>
                </c:pt>
                <c:pt idx="3880">
                  <c:v>1E-13</c:v>
                </c:pt>
                <c:pt idx="3881">
                  <c:v>1E-13</c:v>
                </c:pt>
                <c:pt idx="3882">
                  <c:v>1E-13</c:v>
                </c:pt>
                <c:pt idx="3883">
                  <c:v>1E-13</c:v>
                </c:pt>
                <c:pt idx="3884">
                  <c:v>1E-13</c:v>
                </c:pt>
                <c:pt idx="3885">
                  <c:v>1E-13</c:v>
                </c:pt>
                <c:pt idx="3886">
                  <c:v>1E-13</c:v>
                </c:pt>
                <c:pt idx="3887">
                  <c:v>1E-13</c:v>
                </c:pt>
                <c:pt idx="3888">
                  <c:v>1E-13</c:v>
                </c:pt>
                <c:pt idx="3889">
                  <c:v>1E-13</c:v>
                </c:pt>
                <c:pt idx="3890">
                  <c:v>1E-13</c:v>
                </c:pt>
                <c:pt idx="3891">
                  <c:v>1E-13</c:v>
                </c:pt>
                <c:pt idx="3892">
                  <c:v>1E-13</c:v>
                </c:pt>
                <c:pt idx="3893">
                  <c:v>1E-13</c:v>
                </c:pt>
                <c:pt idx="3894">
                  <c:v>1E-13</c:v>
                </c:pt>
                <c:pt idx="3895">
                  <c:v>1E-13</c:v>
                </c:pt>
                <c:pt idx="3896">
                  <c:v>1E-13</c:v>
                </c:pt>
                <c:pt idx="3897">
                  <c:v>1E-13</c:v>
                </c:pt>
                <c:pt idx="3898">
                  <c:v>1E-13</c:v>
                </c:pt>
                <c:pt idx="3899">
                  <c:v>1E-13</c:v>
                </c:pt>
                <c:pt idx="3900">
                  <c:v>1E-13</c:v>
                </c:pt>
                <c:pt idx="3901">
                  <c:v>1E-13</c:v>
                </c:pt>
                <c:pt idx="3902">
                  <c:v>1E-13</c:v>
                </c:pt>
                <c:pt idx="3903">
                  <c:v>1E-13</c:v>
                </c:pt>
                <c:pt idx="3904">
                  <c:v>1E-13</c:v>
                </c:pt>
                <c:pt idx="3905">
                  <c:v>1E-13</c:v>
                </c:pt>
                <c:pt idx="3906">
                  <c:v>1E-13</c:v>
                </c:pt>
                <c:pt idx="3907">
                  <c:v>1E-13</c:v>
                </c:pt>
                <c:pt idx="3908">
                  <c:v>1E-13</c:v>
                </c:pt>
                <c:pt idx="3909">
                  <c:v>1E-13</c:v>
                </c:pt>
                <c:pt idx="3910">
                  <c:v>1E-13</c:v>
                </c:pt>
                <c:pt idx="3911">
                  <c:v>1E-13</c:v>
                </c:pt>
                <c:pt idx="3912">
                  <c:v>1E-13</c:v>
                </c:pt>
                <c:pt idx="3913">
                  <c:v>1E-13</c:v>
                </c:pt>
                <c:pt idx="3914">
                  <c:v>1E-13</c:v>
                </c:pt>
                <c:pt idx="3915">
                  <c:v>1E-13</c:v>
                </c:pt>
                <c:pt idx="3916">
                  <c:v>1E-13</c:v>
                </c:pt>
                <c:pt idx="3917">
                  <c:v>1E-13</c:v>
                </c:pt>
                <c:pt idx="3918">
                  <c:v>1E-13</c:v>
                </c:pt>
                <c:pt idx="3919">
                  <c:v>1E-13</c:v>
                </c:pt>
                <c:pt idx="3920">
                  <c:v>1E-13</c:v>
                </c:pt>
                <c:pt idx="3921">
                  <c:v>1E-13</c:v>
                </c:pt>
                <c:pt idx="3922">
                  <c:v>1E-13</c:v>
                </c:pt>
                <c:pt idx="3923">
                  <c:v>1E-13</c:v>
                </c:pt>
                <c:pt idx="3924">
                  <c:v>1E-13</c:v>
                </c:pt>
                <c:pt idx="3925">
                  <c:v>1E-13</c:v>
                </c:pt>
                <c:pt idx="3926">
                  <c:v>1E-13</c:v>
                </c:pt>
                <c:pt idx="3927">
                  <c:v>1E-13</c:v>
                </c:pt>
                <c:pt idx="3928">
                  <c:v>1E-13</c:v>
                </c:pt>
                <c:pt idx="3929">
                  <c:v>1E-13</c:v>
                </c:pt>
                <c:pt idx="3930">
                  <c:v>1E-13</c:v>
                </c:pt>
                <c:pt idx="3931">
                  <c:v>1E-13</c:v>
                </c:pt>
                <c:pt idx="3932">
                  <c:v>1E-13</c:v>
                </c:pt>
                <c:pt idx="3933">
                  <c:v>1E-13</c:v>
                </c:pt>
                <c:pt idx="3934">
                  <c:v>1E-13</c:v>
                </c:pt>
                <c:pt idx="3935">
                  <c:v>1E-13</c:v>
                </c:pt>
                <c:pt idx="3936">
                  <c:v>1E-13</c:v>
                </c:pt>
                <c:pt idx="3937">
                  <c:v>1E-13</c:v>
                </c:pt>
                <c:pt idx="3938">
                  <c:v>1E-13</c:v>
                </c:pt>
                <c:pt idx="3939">
                  <c:v>1E-13</c:v>
                </c:pt>
                <c:pt idx="3940">
                  <c:v>1E-13</c:v>
                </c:pt>
                <c:pt idx="3941">
                  <c:v>1E-13</c:v>
                </c:pt>
                <c:pt idx="3942">
                  <c:v>1E-13</c:v>
                </c:pt>
                <c:pt idx="3943">
                  <c:v>1E-13</c:v>
                </c:pt>
                <c:pt idx="3944">
                  <c:v>1E-13</c:v>
                </c:pt>
                <c:pt idx="3945">
                  <c:v>1E-13</c:v>
                </c:pt>
                <c:pt idx="3946">
                  <c:v>1E-13</c:v>
                </c:pt>
                <c:pt idx="3947">
                  <c:v>1E-13</c:v>
                </c:pt>
                <c:pt idx="3948">
                  <c:v>1E-13</c:v>
                </c:pt>
                <c:pt idx="3949">
                  <c:v>1E-13</c:v>
                </c:pt>
                <c:pt idx="3950">
                  <c:v>1E-13</c:v>
                </c:pt>
                <c:pt idx="3951">
                  <c:v>1E-13</c:v>
                </c:pt>
                <c:pt idx="3952">
                  <c:v>1E-13</c:v>
                </c:pt>
                <c:pt idx="3953">
                  <c:v>1E-13</c:v>
                </c:pt>
                <c:pt idx="3954">
                  <c:v>1E-13</c:v>
                </c:pt>
                <c:pt idx="3955">
                  <c:v>1E-13</c:v>
                </c:pt>
                <c:pt idx="3956">
                  <c:v>1E-13</c:v>
                </c:pt>
                <c:pt idx="3957">
                  <c:v>1E-13</c:v>
                </c:pt>
                <c:pt idx="3958">
                  <c:v>1E-13</c:v>
                </c:pt>
                <c:pt idx="3959">
                  <c:v>1E-13</c:v>
                </c:pt>
                <c:pt idx="3960">
                  <c:v>1E-13</c:v>
                </c:pt>
                <c:pt idx="3961">
                  <c:v>1E-13</c:v>
                </c:pt>
                <c:pt idx="3962">
                  <c:v>1E-13</c:v>
                </c:pt>
                <c:pt idx="3963">
                  <c:v>1E-13</c:v>
                </c:pt>
                <c:pt idx="3964">
                  <c:v>1E-13</c:v>
                </c:pt>
                <c:pt idx="3965">
                  <c:v>1E-13</c:v>
                </c:pt>
                <c:pt idx="3966">
                  <c:v>1E-13</c:v>
                </c:pt>
                <c:pt idx="3967">
                  <c:v>1E-13</c:v>
                </c:pt>
                <c:pt idx="3968">
                  <c:v>1E-13</c:v>
                </c:pt>
                <c:pt idx="3969">
                  <c:v>1E-13</c:v>
                </c:pt>
                <c:pt idx="3970">
                  <c:v>1E-13</c:v>
                </c:pt>
                <c:pt idx="3971">
                  <c:v>1E-13</c:v>
                </c:pt>
                <c:pt idx="3972">
                  <c:v>1E-13</c:v>
                </c:pt>
                <c:pt idx="3973">
                  <c:v>1E-13</c:v>
                </c:pt>
                <c:pt idx="3974">
                  <c:v>1E-13</c:v>
                </c:pt>
                <c:pt idx="3975">
                  <c:v>1E-13</c:v>
                </c:pt>
                <c:pt idx="3976">
                  <c:v>1E-13</c:v>
                </c:pt>
                <c:pt idx="3977">
                  <c:v>1E-13</c:v>
                </c:pt>
                <c:pt idx="3978">
                  <c:v>1E-13</c:v>
                </c:pt>
                <c:pt idx="3979">
                  <c:v>1E-13</c:v>
                </c:pt>
                <c:pt idx="3980">
                  <c:v>1E-13</c:v>
                </c:pt>
                <c:pt idx="3981">
                  <c:v>1E-13</c:v>
                </c:pt>
                <c:pt idx="3982">
                  <c:v>1E-13</c:v>
                </c:pt>
                <c:pt idx="3983">
                  <c:v>1E-13</c:v>
                </c:pt>
                <c:pt idx="3984">
                  <c:v>1E-13</c:v>
                </c:pt>
                <c:pt idx="3985">
                  <c:v>1E-13</c:v>
                </c:pt>
                <c:pt idx="3986">
                  <c:v>1E-13</c:v>
                </c:pt>
                <c:pt idx="3987">
                  <c:v>1E-13</c:v>
                </c:pt>
                <c:pt idx="3988">
                  <c:v>1E-13</c:v>
                </c:pt>
                <c:pt idx="3989">
                  <c:v>1E-13</c:v>
                </c:pt>
                <c:pt idx="3990">
                  <c:v>1E-13</c:v>
                </c:pt>
                <c:pt idx="3991">
                  <c:v>1E-13</c:v>
                </c:pt>
                <c:pt idx="3992">
                  <c:v>1E-13</c:v>
                </c:pt>
                <c:pt idx="3993">
                  <c:v>1E-13</c:v>
                </c:pt>
                <c:pt idx="3994">
                  <c:v>1E-13</c:v>
                </c:pt>
                <c:pt idx="3995">
                  <c:v>1E-13</c:v>
                </c:pt>
                <c:pt idx="3996">
                  <c:v>1E-13</c:v>
                </c:pt>
                <c:pt idx="3997">
                  <c:v>1E-13</c:v>
                </c:pt>
                <c:pt idx="3998">
                  <c:v>1E-13</c:v>
                </c:pt>
                <c:pt idx="3999">
                  <c:v>1E-13</c:v>
                </c:pt>
                <c:pt idx="4000">
                  <c:v>1E-13</c:v>
                </c:pt>
                <c:pt idx="4001">
                  <c:v>1E-13</c:v>
                </c:pt>
                <c:pt idx="4002">
                  <c:v>1E-13</c:v>
                </c:pt>
                <c:pt idx="4003">
                  <c:v>1E-13</c:v>
                </c:pt>
                <c:pt idx="4004">
                  <c:v>1E-13</c:v>
                </c:pt>
                <c:pt idx="4005">
                  <c:v>1E-13</c:v>
                </c:pt>
                <c:pt idx="4006">
                  <c:v>1E-13</c:v>
                </c:pt>
                <c:pt idx="4007">
                  <c:v>1E-13</c:v>
                </c:pt>
                <c:pt idx="4008">
                  <c:v>1E-13</c:v>
                </c:pt>
                <c:pt idx="4009">
                  <c:v>1E-13</c:v>
                </c:pt>
                <c:pt idx="4010">
                  <c:v>1E-13</c:v>
                </c:pt>
                <c:pt idx="4011">
                  <c:v>1E-13</c:v>
                </c:pt>
                <c:pt idx="4012">
                  <c:v>1E-13</c:v>
                </c:pt>
                <c:pt idx="4013">
                  <c:v>1E-13</c:v>
                </c:pt>
                <c:pt idx="4014">
                  <c:v>1E-13</c:v>
                </c:pt>
                <c:pt idx="4015">
                  <c:v>1E-13</c:v>
                </c:pt>
                <c:pt idx="4016">
                  <c:v>1E-13</c:v>
                </c:pt>
                <c:pt idx="4017">
                  <c:v>1E-13</c:v>
                </c:pt>
                <c:pt idx="4018">
                  <c:v>1E-13</c:v>
                </c:pt>
                <c:pt idx="4019">
                  <c:v>1E-13</c:v>
                </c:pt>
                <c:pt idx="4020">
                  <c:v>1E-13</c:v>
                </c:pt>
                <c:pt idx="4021">
                  <c:v>1E-13</c:v>
                </c:pt>
                <c:pt idx="4022">
                  <c:v>1E-13</c:v>
                </c:pt>
                <c:pt idx="4023">
                  <c:v>1E-13</c:v>
                </c:pt>
                <c:pt idx="4024">
                  <c:v>1E-13</c:v>
                </c:pt>
                <c:pt idx="4025">
                  <c:v>1E-13</c:v>
                </c:pt>
                <c:pt idx="4026">
                  <c:v>1E-13</c:v>
                </c:pt>
                <c:pt idx="4027">
                  <c:v>1E-13</c:v>
                </c:pt>
                <c:pt idx="4028">
                  <c:v>1E-13</c:v>
                </c:pt>
                <c:pt idx="4029">
                  <c:v>1E-13</c:v>
                </c:pt>
                <c:pt idx="4030">
                  <c:v>1E-13</c:v>
                </c:pt>
                <c:pt idx="4031">
                  <c:v>1E-13</c:v>
                </c:pt>
                <c:pt idx="4032">
                  <c:v>1E-13</c:v>
                </c:pt>
                <c:pt idx="4033">
                  <c:v>1E-13</c:v>
                </c:pt>
                <c:pt idx="4034">
                  <c:v>1E-13</c:v>
                </c:pt>
                <c:pt idx="4035">
                  <c:v>1E-13</c:v>
                </c:pt>
                <c:pt idx="4036">
                  <c:v>1E-13</c:v>
                </c:pt>
                <c:pt idx="4037">
                  <c:v>1E-13</c:v>
                </c:pt>
                <c:pt idx="4038">
                  <c:v>1E-13</c:v>
                </c:pt>
                <c:pt idx="4039">
                  <c:v>1E-13</c:v>
                </c:pt>
                <c:pt idx="4040">
                  <c:v>1E-13</c:v>
                </c:pt>
                <c:pt idx="4041">
                  <c:v>1E-13</c:v>
                </c:pt>
                <c:pt idx="4042">
                  <c:v>1E-13</c:v>
                </c:pt>
                <c:pt idx="4043">
                  <c:v>1E-13</c:v>
                </c:pt>
                <c:pt idx="4044">
                  <c:v>1E-13</c:v>
                </c:pt>
                <c:pt idx="4045">
                  <c:v>1E-13</c:v>
                </c:pt>
                <c:pt idx="4046">
                  <c:v>1E-13</c:v>
                </c:pt>
                <c:pt idx="4047">
                  <c:v>1E-13</c:v>
                </c:pt>
                <c:pt idx="4048">
                  <c:v>1E-13</c:v>
                </c:pt>
                <c:pt idx="4049">
                  <c:v>1E-13</c:v>
                </c:pt>
                <c:pt idx="4050">
                  <c:v>1E-13</c:v>
                </c:pt>
                <c:pt idx="4051">
                  <c:v>1E-13</c:v>
                </c:pt>
                <c:pt idx="4052">
                  <c:v>1E-13</c:v>
                </c:pt>
                <c:pt idx="4053">
                  <c:v>1E-13</c:v>
                </c:pt>
                <c:pt idx="4054">
                  <c:v>1E-13</c:v>
                </c:pt>
                <c:pt idx="4055">
                  <c:v>1E-13</c:v>
                </c:pt>
                <c:pt idx="4056">
                  <c:v>1E-13</c:v>
                </c:pt>
                <c:pt idx="4057">
                  <c:v>1E-13</c:v>
                </c:pt>
                <c:pt idx="4058">
                  <c:v>1E-13</c:v>
                </c:pt>
                <c:pt idx="4059">
                  <c:v>1E-13</c:v>
                </c:pt>
                <c:pt idx="4060">
                  <c:v>1E-13</c:v>
                </c:pt>
                <c:pt idx="4061">
                  <c:v>1E-13</c:v>
                </c:pt>
                <c:pt idx="4062">
                  <c:v>1E-13</c:v>
                </c:pt>
                <c:pt idx="4063">
                  <c:v>1E-13</c:v>
                </c:pt>
                <c:pt idx="4064">
                  <c:v>1E-13</c:v>
                </c:pt>
                <c:pt idx="4065">
                  <c:v>1E-13</c:v>
                </c:pt>
                <c:pt idx="4066">
                  <c:v>1E-13</c:v>
                </c:pt>
                <c:pt idx="4067">
                  <c:v>1E-13</c:v>
                </c:pt>
                <c:pt idx="4068">
                  <c:v>1E-13</c:v>
                </c:pt>
                <c:pt idx="4069">
                  <c:v>1E-13</c:v>
                </c:pt>
                <c:pt idx="4070">
                  <c:v>1E-13</c:v>
                </c:pt>
                <c:pt idx="4071">
                  <c:v>1E-13</c:v>
                </c:pt>
                <c:pt idx="4072">
                  <c:v>1E-13</c:v>
                </c:pt>
                <c:pt idx="4073">
                  <c:v>1E-13</c:v>
                </c:pt>
                <c:pt idx="4074">
                  <c:v>1E-13</c:v>
                </c:pt>
                <c:pt idx="4075">
                  <c:v>1E-13</c:v>
                </c:pt>
                <c:pt idx="4076">
                  <c:v>1E-13</c:v>
                </c:pt>
                <c:pt idx="4077">
                  <c:v>1E-13</c:v>
                </c:pt>
                <c:pt idx="4078">
                  <c:v>1E-13</c:v>
                </c:pt>
                <c:pt idx="4079">
                  <c:v>1E-13</c:v>
                </c:pt>
                <c:pt idx="4080">
                  <c:v>1E-13</c:v>
                </c:pt>
                <c:pt idx="4081">
                  <c:v>1E-13</c:v>
                </c:pt>
                <c:pt idx="4082">
                  <c:v>1E-13</c:v>
                </c:pt>
                <c:pt idx="4083">
                  <c:v>1E-13</c:v>
                </c:pt>
                <c:pt idx="4084">
                  <c:v>1E-13</c:v>
                </c:pt>
                <c:pt idx="4085">
                  <c:v>1E-13</c:v>
                </c:pt>
                <c:pt idx="4086">
                  <c:v>1E-13</c:v>
                </c:pt>
                <c:pt idx="4087">
                  <c:v>1E-13</c:v>
                </c:pt>
                <c:pt idx="4088">
                  <c:v>1E-13</c:v>
                </c:pt>
                <c:pt idx="4089">
                  <c:v>1E-13</c:v>
                </c:pt>
                <c:pt idx="4090">
                  <c:v>1E-13</c:v>
                </c:pt>
                <c:pt idx="4091">
                  <c:v>1E-13</c:v>
                </c:pt>
                <c:pt idx="4092">
                  <c:v>1E-13</c:v>
                </c:pt>
                <c:pt idx="4093">
                  <c:v>1E-13</c:v>
                </c:pt>
                <c:pt idx="4094">
                  <c:v>1E-13</c:v>
                </c:pt>
                <c:pt idx="4095">
                  <c:v>1E-13</c:v>
                </c:pt>
                <c:pt idx="4096">
                  <c:v>1E-13</c:v>
                </c:pt>
                <c:pt idx="4097">
                  <c:v>1E-13</c:v>
                </c:pt>
                <c:pt idx="4098">
                  <c:v>1E-13</c:v>
                </c:pt>
                <c:pt idx="4099">
                  <c:v>1E-13</c:v>
                </c:pt>
                <c:pt idx="4100">
                  <c:v>1E-13</c:v>
                </c:pt>
                <c:pt idx="4101">
                  <c:v>1E-13</c:v>
                </c:pt>
                <c:pt idx="4102">
                  <c:v>1E-13</c:v>
                </c:pt>
                <c:pt idx="4103">
                  <c:v>1E-13</c:v>
                </c:pt>
                <c:pt idx="4104">
                  <c:v>1E-13</c:v>
                </c:pt>
                <c:pt idx="4105">
                  <c:v>1E-13</c:v>
                </c:pt>
                <c:pt idx="4106">
                  <c:v>1E-13</c:v>
                </c:pt>
                <c:pt idx="4107">
                  <c:v>1E-13</c:v>
                </c:pt>
                <c:pt idx="4108">
                  <c:v>1E-13</c:v>
                </c:pt>
                <c:pt idx="4109">
                  <c:v>1E-13</c:v>
                </c:pt>
                <c:pt idx="4110">
                  <c:v>1E-13</c:v>
                </c:pt>
                <c:pt idx="4111">
                  <c:v>1E-13</c:v>
                </c:pt>
                <c:pt idx="4112">
                  <c:v>1E-13</c:v>
                </c:pt>
                <c:pt idx="4113">
                  <c:v>1E-13</c:v>
                </c:pt>
                <c:pt idx="4114">
                  <c:v>1E-13</c:v>
                </c:pt>
                <c:pt idx="4115">
                  <c:v>1E-13</c:v>
                </c:pt>
                <c:pt idx="4116">
                  <c:v>1E-13</c:v>
                </c:pt>
                <c:pt idx="4117">
                  <c:v>1E-13</c:v>
                </c:pt>
                <c:pt idx="4118">
                  <c:v>1E-13</c:v>
                </c:pt>
                <c:pt idx="4119">
                  <c:v>1E-13</c:v>
                </c:pt>
                <c:pt idx="4120">
                  <c:v>1E-13</c:v>
                </c:pt>
                <c:pt idx="4121">
                  <c:v>1E-13</c:v>
                </c:pt>
                <c:pt idx="4122">
                  <c:v>1E-13</c:v>
                </c:pt>
                <c:pt idx="4123">
                  <c:v>1E-13</c:v>
                </c:pt>
                <c:pt idx="4124">
                  <c:v>1E-13</c:v>
                </c:pt>
                <c:pt idx="4125">
                  <c:v>1E-13</c:v>
                </c:pt>
                <c:pt idx="4126">
                  <c:v>1E-13</c:v>
                </c:pt>
                <c:pt idx="4127">
                  <c:v>1E-13</c:v>
                </c:pt>
                <c:pt idx="4128">
                  <c:v>1E-13</c:v>
                </c:pt>
                <c:pt idx="4129">
                  <c:v>1E-13</c:v>
                </c:pt>
                <c:pt idx="4130">
                  <c:v>1E-13</c:v>
                </c:pt>
                <c:pt idx="4131">
                  <c:v>1E-13</c:v>
                </c:pt>
                <c:pt idx="4132">
                  <c:v>1E-13</c:v>
                </c:pt>
                <c:pt idx="4133">
                  <c:v>1E-13</c:v>
                </c:pt>
                <c:pt idx="4134">
                  <c:v>1E-13</c:v>
                </c:pt>
                <c:pt idx="4135">
                  <c:v>1E-13</c:v>
                </c:pt>
                <c:pt idx="4136">
                  <c:v>1E-13</c:v>
                </c:pt>
                <c:pt idx="4137">
                  <c:v>1E-13</c:v>
                </c:pt>
                <c:pt idx="4138">
                  <c:v>1E-13</c:v>
                </c:pt>
                <c:pt idx="4139">
                  <c:v>1E-13</c:v>
                </c:pt>
                <c:pt idx="4140">
                  <c:v>1E-13</c:v>
                </c:pt>
                <c:pt idx="4141">
                  <c:v>1E-13</c:v>
                </c:pt>
                <c:pt idx="4142">
                  <c:v>1E-13</c:v>
                </c:pt>
                <c:pt idx="4143">
                  <c:v>1E-13</c:v>
                </c:pt>
                <c:pt idx="4144">
                  <c:v>1E-13</c:v>
                </c:pt>
                <c:pt idx="4145">
                  <c:v>1E-13</c:v>
                </c:pt>
                <c:pt idx="4146">
                  <c:v>1E-13</c:v>
                </c:pt>
                <c:pt idx="4147">
                  <c:v>1E-13</c:v>
                </c:pt>
                <c:pt idx="4148">
                  <c:v>1E-13</c:v>
                </c:pt>
                <c:pt idx="4149">
                  <c:v>1E-13</c:v>
                </c:pt>
                <c:pt idx="4150">
                  <c:v>1E-13</c:v>
                </c:pt>
                <c:pt idx="4151">
                  <c:v>1E-13</c:v>
                </c:pt>
                <c:pt idx="4152">
                  <c:v>1E-13</c:v>
                </c:pt>
                <c:pt idx="4153">
                  <c:v>1E-13</c:v>
                </c:pt>
                <c:pt idx="4154">
                  <c:v>1E-13</c:v>
                </c:pt>
                <c:pt idx="4155">
                  <c:v>1E-13</c:v>
                </c:pt>
                <c:pt idx="4156">
                  <c:v>1E-13</c:v>
                </c:pt>
                <c:pt idx="4157">
                  <c:v>1E-13</c:v>
                </c:pt>
                <c:pt idx="4158">
                  <c:v>1E-13</c:v>
                </c:pt>
                <c:pt idx="4159">
                  <c:v>1E-13</c:v>
                </c:pt>
                <c:pt idx="4160">
                  <c:v>1E-13</c:v>
                </c:pt>
                <c:pt idx="4161">
                  <c:v>1E-13</c:v>
                </c:pt>
                <c:pt idx="4162">
                  <c:v>1E-13</c:v>
                </c:pt>
                <c:pt idx="4163">
                  <c:v>1E-13</c:v>
                </c:pt>
                <c:pt idx="4164">
                  <c:v>1E-13</c:v>
                </c:pt>
                <c:pt idx="4165">
                  <c:v>1E-13</c:v>
                </c:pt>
                <c:pt idx="4166">
                  <c:v>1E-13</c:v>
                </c:pt>
                <c:pt idx="4167">
                  <c:v>1E-13</c:v>
                </c:pt>
                <c:pt idx="4168">
                  <c:v>1E-13</c:v>
                </c:pt>
                <c:pt idx="4169">
                  <c:v>1E-13</c:v>
                </c:pt>
                <c:pt idx="4170">
                  <c:v>1E-13</c:v>
                </c:pt>
                <c:pt idx="4171">
                  <c:v>1E-13</c:v>
                </c:pt>
                <c:pt idx="4172">
                  <c:v>1E-13</c:v>
                </c:pt>
                <c:pt idx="4173">
                  <c:v>1E-13</c:v>
                </c:pt>
                <c:pt idx="4174">
                  <c:v>1E-13</c:v>
                </c:pt>
                <c:pt idx="4175">
                  <c:v>1E-13</c:v>
                </c:pt>
                <c:pt idx="4176">
                  <c:v>1E-13</c:v>
                </c:pt>
                <c:pt idx="4177">
                  <c:v>1E-13</c:v>
                </c:pt>
                <c:pt idx="4178">
                  <c:v>1E-13</c:v>
                </c:pt>
                <c:pt idx="4179">
                  <c:v>1E-13</c:v>
                </c:pt>
                <c:pt idx="4180">
                  <c:v>1E-13</c:v>
                </c:pt>
                <c:pt idx="4181">
                  <c:v>1E-13</c:v>
                </c:pt>
                <c:pt idx="4182">
                  <c:v>1E-13</c:v>
                </c:pt>
                <c:pt idx="4183">
                  <c:v>1E-13</c:v>
                </c:pt>
                <c:pt idx="4184">
                  <c:v>1E-13</c:v>
                </c:pt>
                <c:pt idx="4185">
                  <c:v>1E-13</c:v>
                </c:pt>
                <c:pt idx="4186">
                  <c:v>1E-13</c:v>
                </c:pt>
                <c:pt idx="4187">
                  <c:v>1E-13</c:v>
                </c:pt>
                <c:pt idx="4188">
                  <c:v>1E-13</c:v>
                </c:pt>
                <c:pt idx="4189">
                  <c:v>1E-13</c:v>
                </c:pt>
                <c:pt idx="4190">
                  <c:v>1E-13</c:v>
                </c:pt>
                <c:pt idx="4191">
                  <c:v>1E-13</c:v>
                </c:pt>
                <c:pt idx="4192">
                  <c:v>1E-13</c:v>
                </c:pt>
                <c:pt idx="4193">
                  <c:v>1E-13</c:v>
                </c:pt>
                <c:pt idx="4194">
                  <c:v>1E-13</c:v>
                </c:pt>
                <c:pt idx="4195">
                  <c:v>1E-13</c:v>
                </c:pt>
                <c:pt idx="4196">
                  <c:v>1E-13</c:v>
                </c:pt>
                <c:pt idx="4197">
                  <c:v>1E-13</c:v>
                </c:pt>
                <c:pt idx="4198">
                  <c:v>1E-13</c:v>
                </c:pt>
                <c:pt idx="4199">
                  <c:v>1E-13</c:v>
                </c:pt>
                <c:pt idx="4200">
                  <c:v>1E-13</c:v>
                </c:pt>
                <c:pt idx="4201">
                  <c:v>1E-13</c:v>
                </c:pt>
                <c:pt idx="4202">
                  <c:v>1E-13</c:v>
                </c:pt>
                <c:pt idx="4203">
                  <c:v>1E-13</c:v>
                </c:pt>
                <c:pt idx="4204">
                  <c:v>1E-13</c:v>
                </c:pt>
                <c:pt idx="4205">
                  <c:v>1E-13</c:v>
                </c:pt>
                <c:pt idx="4206">
                  <c:v>1E-13</c:v>
                </c:pt>
                <c:pt idx="4207">
                  <c:v>1E-13</c:v>
                </c:pt>
                <c:pt idx="4208">
                  <c:v>1E-13</c:v>
                </c:pt>
                <c:pt idx="4209">
                  <c:v>1E-13</c:v>
                </c:pt>
                <c:pt idx="4210">
                  <c:v>1E-13</c:v>
                </c:pt>
                <c:pt idx="4211">
                  <c:v>1E-13</c:v>
                </c:pt>
                <c:pt idx="4212">
                  <c:v>1E-13</c:v>
                </c:pt>
                <c:pt idx="4213">
                  <c:v>1E-13</c:v>
                </c:pt>
                <c:pt idx="4214">
                  <c:v>1E-13</c:v>
                </c:pt>
                <c:pt idx="4215">
                  <c:v>1E-13</c:v>
                </c:pt>
                <c:pt idx="4216">
                  <c:v>1E-13</c:v>
                </c:pt>
                <c:pt idx="4217">
                  <c:v>1E-13</c:v>
                </c:pt>
                <c:pt idx="4218">
                  <c:v>1E-13</c:v>
                </c:pt>
                <c:pt idx="4219">
                  <c:v>1E-13</c:v>
                </c:pt>
                <c:pt idx="4220">
                  <c:v>1E-13</c:v>
                </c:pt>
                <c:pt idx="4221">
                  <c:v>1E-13</c:v>
                </c:pt>
                <c:pt idx="4222">
                  <c:v>1E-13</c:v>
                </c:pt>
                <c:pt idx="4223">
                  <c:v>1E-13</c:v>
                </c:pt>
                <c:pt idx="4224">
                  <c:v>1E-13</c:v>
                </c:pt>
                <c:pt idx="4225">
                  <c:v>1E-13</c:v>
                </c:pt>
                <c:pt idx="4226">
                  <c:v>1E-13</c:v>
                </c:pt>
                <c:pt idx="4227">
                  <c:v>1E-13</c:v>
                </c:pt>
                <c:pt idx="4228">
                  <c:v>1E-13</c:v>
                </c:pt>
                <c:pt idx="4229">
                  <c:v>1E-13</c:v>
                </c:pt>
                <c:pt idx="4230">
                  <c:v>1E-13</c:v>
                </c:pt>
                <c:pt idx="4231">
                  <c:v>1E-13</c:v>
                </c:pt>
                <c:pt idx="4232">
                  <c:v>1E-13</c:v>
                </c:pt>
                <c:pt idx="4233">
                  <c:v>1E-13</c:v>
                </c:pt>
                <c:pt idx="4234">
                  <c:v>1E-13</c:v>
                </c:pt>
                <c:pt idx="4235">
                  <c:v>1E-13</c:v>
                </c:pt>
                <c:pt idx="4236">
                  <c:v>1E-13</c:v>
                </c:pt>
                <c:pt idx="4237">
                  <c:v>1E-13</c:v>
                </c:pt>
                <c:pt idx="4238">
                  <c:v>1E-13</c:v>
                </c:pt>
                <c:pt idx="4239">
                  <c:v>1E-13</c:v>
                </c:pt>
                <c:pt idx="4240">
                  <c:v>1E-13</c:v>
                </c:pt>
                <c:pt idx="4241">
                  <c:v>1E-13</c:v>
                </c:pt>
                <c:pt idx="4242">
                  <c:v>1E-13</c:v>
                </c:pt>
                <c:pt idx="4243">
                  <c:v>1E-13</c:v>
                </c:pt>
                <c:pt idx="4244">
                  <c:v>1E-13</c:v>
                </c:pt>
                <c:pt idx="4245">
                  <c:v>1E-13</c:v>
                </c:pt>
                <c:pt idx="4246">
                  <c:v>1E-13</c:v>
                </c:pt>
                <c:pt idx="4247">
                  <c:v>1E-13</c:v>
                </c:pt>
                <c:pt idx="4248">
                  <c:v>1E-13</c:v>
                </c:pt>
                <c:pt idx="4249">
                  <c:v>1E-13</c:v>
                </c:pt>
                <c:pt idx="4250">
                  <c:v>1E-13</c:v>
                </c:pt>
                <c:pt idx="4251">
                  <c:v>1E-13</c:v>
                </c:pt>
                <c:pt idx="4252">
                  <c:v>1E-13</c:v>
                </c:pt>
                <c:pt idx="4253">
                  <c:v>1E-13</c:v>
                </c:pt>
                <c:pt idx="4254">
                  <c:v>1E-13</c:v>
                </c:pt>
                <c:pt idx="4255">
                  <c:v>1E-13</c:v>
                </c:pt>
                <c:pt idx="4256">
                  <c:v>1E-13</c:v>
                </c:pt>
                <c:pt idx="4257">
                  <c:v>1E-13</c:v>
                </c:pt>
                <c:pt idx="4258">
                  <c:v>1E-13</c:v>
                </c:pt>
                <c:pt idx="4259">
                  <c:v>1E-13</c:v>
                </c:pt>
                <c:pt idx="4260">
                  <c:v>1E-13</c:v>
                </c:pt>
                <c:pt idx="4261">
                  <c:v>1E-13</c:v>
                </c:pt>
                <c:pt idx="4262">
                  <c:v>1E-13</c:v>
                </c:pt>
                <c:pt idx="4263">
                  <c:v>1E-13</c:v>
                </c:pt>
                <c:pt idx="4264">
                  <c:v>1E-13</c:v>
                </c:pt>
                <c:pt idx="4265">
                  <c:v>1E-13</c:v>
                </c:pt>
                <c:pt idx="4266">
                  <c:v>1E-13</c:v>
                </c:pt>
                <c:pt idx="4267">
                  <c:v>1E-13</c:v>
                </c:pt>
                <c:pt idx="4268">
                  <c:v>1E-13</c:v>
                </c:pt>
                <c:pt idx="4269">
                  <c:v>1E-13</c:v>
                </c:pt>
                <c:pt idx="4270">
                  <c:v>1E-13</c:v>
                </c:pt>
                <c:pt idx="4271">
                  <c:v>1E-13</c:v>
                </c:pt>
                <c:pt idx="4272">
                  <c:v>1E-13</c:v>
                </c:pt>
                <c:pt idx="4273">
                  <c:v>1E-13</c:v>
                </c:pt>
                <c:pt idx="4274">
                  <c:v>1E-13</c:v>
                </c:pt>
                <c:pt idx="4275">
                  <c:v>1E-13</c:v>
                </c:pt>
                <c:pt idx="4276">
                  <c:v>1E-13</c:v>
                </c:pt>
                <c:pt idx="4277">
                  <c:v>1E-13</c:v>
                </c:pt>
                <c:pt idx="4278">
                  <c:v>1E-13</c:v>
                </c:pt>
                <c:pt idx="4279">
                  <c:v>1E-13</c:v>
                </c:pt>
                <c:pt idx="4280">
                  <c:v>1E-13</c:v>
                </c:pt>
                <c:pt idx="4281">
                  <c:v>1E-13</c:v>
                </c:pt>
                <c:pt idx="4282">
                  <c:v>1E-13</c:v>
                </c:pt>
                <c:pt idx="4283">
                  <c:v>1E-13</c:v>
                </c:pt>
                <c:pt idx="4284">
                  <c:v>1E-13</c:v>
                </c:pt>
                <c:pt idx="4285">
                  <c:v>1E-13</c:v>
                </c:pt>
                <c:pt idx="4286">
                  <c:v>1E-13</c:v>
                </c:pt>
                <c:pt idx="4287">
                  <c:v>1E-13</c:v>
                </c:pt>
                <c:pt idx="4288">
                  <c:v>1E-13</c:v>
                </c:pt>
                <c:pt idx="4289">
                  <c:v>1E-13</c:v>
                </c:pt>
                <c:pt idx="4290">
                  <c:v>1E-13</c:v>
                </c:pt>
                <c:pt idx="4291">
                  <c:v>1E-13</c:v>
                </c:pt>
                <c:pt idx="4292">
                  <c:v>1E-13</c:v>
                </c:pt>
                <c:pt idx="4293">
                  <c:v>1E-13</c:v>
                </c:pt>
                <c:pt idx="4294">
                  <c:v>1E-13</c:v>
                </c:pt>
                <c:pt idx="4295">
                  <c:v>1E-13</c:v>
                </c:pt>
                <c:pt idx="4296">
                  <c:v>1E-13</c:v>
                </c:pt>
                <c:pt idx="4297">
                  <c:v>1E-13</c:v>
                </c:pt>
                <c:pt idx="4298">
                  <c:v>1E-13</c:v>
                </c:pt>
                <c:pt idx="4299">
                  <c:v>1E-13</c:v>
                </c:pt>
                <c:pt idx="4300">
                  <c:v>1E-13</c:v>
                </c:pt>
                <c:pt idx="4301">
                  <c:v>1E-13</c:v>
                </c:pt>
                <c:pt idx="4302">
                  <c:v>1E-13</c:v>
                </c:pt>
                <c:pt idx="4303">
                  <c:v>1E-13</c:v>
                </c:pt>
                <c:pt idx="4304">
                  <c:v>1E-13</c:v>
                </c:pt>
                <c:pt idx="4305">
                  <c:v>1E-13</c:v>
                </c:pt>
                <c:pt idx="4306">
                  <c:v>1E-13</c:v>
                </c:pt>
                <c:pt idx="4307">
                  <c:v>1E-13</c:v>
                </c:pt>
                <c:pt idx="4308">
                  <c:v>1E-13</c:v>
                </c:pt>
                <c:pt idx="4309">
                  <c:v>1E-13</c:v>
                </c:pt>
                <c:pt idx="4310">
                  <c:v>1E-13</c:v>
                </c:pt>
                <c:pt idx="4311">
                  <c:v>1E-13</c:v>
                </c:pt>
                <c:pt idx="4312">
                  <c:v>1E-13</c:v>
                </c:pt>
                <c:pt idx="4313">
                  <c:v>1E-13</c:v>
                </c:pt>
                <c:pt idx="4314">
                  <c:v>1E-13</c:v>
                </c:pt>
                <c:pt idx="4315">
                  <c:v>1E-13</c:v>
                </c:pt>
                <c:pt idx="4316">
                  <c:v>1E-13</c:v>
                </c:pt>
                <c:pt idx="4317">
                  <c:v>1E-13</c:v>
                </c:pt>
                <c:pt idx="4318">
                  <c:v>1E-13</c:v>
                </c:pt>
                <c:pt idx="4319">
                  <c:v>1E-13</c:v>
                </c:pt>
                <c:pt idx="4320">
                  <c:v>1E-13</c:v>
                </c:pt>
                <c:pt idx="4321">
                  <c:v>1E-13</c:v>
                </c:pt>
                <c:pt idx="4322">
                  <c:v>1E-13</c:v>
                </c:pt>
                <c:pt idx="4323">
                  <c:v>1E-13</c:v>
                </c:pt>
                <c:pt idx="4324">
                  <c:v>1E-13</c:v>
                </c:pt>
                <c:pt idx="4325">
                  <c:v>1E-13</c:v>
                </c:pt>
                <c:pt idx="4326">
                  <c:v>1E-13</c:v>
                </c:pt>
                <c:pt idx="4327">
                  <c:v>1E-13</c:v>
                </c:pt>
                <c:pt idx="4328">
                  <c:v>1E-13</c:v>
                </c:pt>
                <c:pt idx="4329">
                  <c:v>1E-13</c:v>
                </c:pt>
                <c:pt idx="4330">
                  <c:v>1E-13</c:v>
                </c:pt>
                <c:pt idx="4331">
                  <c:v>1E-13</c:v>
                </c:pt>
                <c:pt idx="4332">
                  <c:v>1E-13</c:v>
                </c:pt>
                <c:pt idx="4333">
                  <c:v>1E-13</c:v>
                </c:pt>
                <c:pt idx="4334">
                  <c:v>1E-13</c:v>
                </c:pt>
                <c:pt idx="4335">
                  <c:v>1E-13</c:v>
                </c:pt>
                <c:pt idx="4336">
                  <c:v>1E-13</c:v>
                </c:pt>
                <c:pt idx="4337">
                  <c:v>1E-13</c:v>
                </c:pt>
                <c:pt idx="4338">
                  <c:v>1E-13</c:v>
                </c:pt>
                <c:pt idx="4339">
                  <c:v>1E-13</c:v>
                </c:pt>
                <c:pt idx="4340">
                  <c:v>1E-13</c:v>
                </c:pt>
                <c:pt idx="4341">
                  <c:v>1E-13</c:v>
                </c:pt>
                <c:pt idx="4342">
                  <c:v>1E-13</c:v>
                </c:pt>
                <c:pt idx="4343">
                  <c:v>1E-13</c:v>
                </c:pt>
                <c:pt idx="4344">
                  <c:v>1E-13</c:v>
                </c:pt>
                <c:pt idx="4345">
                  <c:v>1E-13</c:v>
                </c:pt>
                <c:pt idx="4346">
                  <c:v>1E-13</c:v>
                </c:pt>
                <c:pt idx="4347">
                  <c:v>1E-13</c:v>
                </c:pt>
                <c:pt idx="4348">
                  <c:v>1E-13</c:v>
                </c:pt>
                <c:pt idx="4349">
                  <c:v>1E-13</c:v>
                </c:pt>
                <c:pt idx="4350">
                  <c:v>1E-13</c:v>
                </c:pt>
                <c:pt idx="4351">
                  <c:v>1E-13</c:v>
                </c:pt>
                <c:pt idx="4352">
                  <c:v>1E-13</c:v>
                </c:pt>
                <c:pt idx="4353">
                  <c:v>1E-13</c:v>
                </c:pt>
                <c:pt idx="4354">
                  <c:v>1E-13</c:v>
                </c:pt>
                <c:pt idx="4355">
                  <c:v>1E-13</c:v>
                </c:pt>
                <c:pt idx="4356">
                  <c:v>1E-13</c:v>
                </c:pt>
                <c:pt idx="4357">
                  <c:v>1E-13</c:v>
                </c:pt>
                <c:pt idx="4358">
                  <c:v>1E-13</c:v>
                </c:pt>
                <c:pt idx="4359">
                  <c:v>1E-13</c:v>
                </c:pt>
                <c:pt idx="4360">
                  <c:v>1E-13</c:v>
                </c:pt>
                <c:pt idx="4361">
                  <c:v>1E-13</c:v>
                </c:pt>
                <c:pt idx="4362">
                  <c:v>1E-13</c:v>
                </c:pt>
                <c:pt idx="4363">
                  <c:v>1E-13</c:v>
                </c:pt>
                <c:pt idx="4364">
                  <c:v>1E-13</c:v>
                </c:pt>
                <c:pt idx="4365">
                  <c:v>1E-13</c:v>
                </c:pt>
                <c:pt idx="4366">
                  <c:v>1E-13</c:v>
                </c:pt>
                <c:pt idx="4367">
                  <c:v>1E-13</c:v>
                </c:pt>
                <c:pt idx="4368">
                  <c:v>1E-13</c:v>
                </c:pt>
                <c:pt idx="4369">
                  <c:v>1E-13</c:v>
                </c:pt>
                <c:pt idx="4370">
                  <c:v>1E-13</c:v>
                </c:pt>
                <c:pt idx="4371">
                  <c:v>1E-13</c:v>
                </c:pt>
                <c:pt idx="4372">
                  <c:v>1E-13</c:v>
                </c:pt>
                <c:pt idx="4373">
                  <c:v>1E-13</c:v>
                </c:pt>
                <c:pt idx="4374">
                  <c:v>1E-13</c:v>
                </c:pt>
                <c:pt idx="4375">
                  <c:v>1E-13</c:v>
                </c:pt>
                <c:pt idx="4376">
                  <c:v>1E-13</c:v>
                </c:pt>
                <c:pt idx="4377">
                  <c:v>1E-13</c:v>
                </c:pt>
                <c:pt idx="4378">
                  <c:v>1E-13</c:v>
                </c:pt>
                <c:pt idx="4379">
                  <c:v>1E-13</c:v>
                </c:pt>
                <c:pt idx="4380">
                  <c:v>1E-13</c:v>
                </c:pt>
                <c:pt idx="4381">
                  <c:v>1E-13</c:v>
                </c:pt>
                <c:pt idx="4382">
                  <c:v>1E-13</c:v>
                </c:pt>
                <c:pt idx="4383">
                  <c:v>1E-13</c:v>
                </c:pt>
                <c:pt idx="4384">
                  <c:v>1E-13</c:v>
                </c:pt>
                <c:pt idx="4385">
                  <c:v>1E-13</c:v>
                </c:pt>
                <c:pt idx="4386">
                  <c:v>1E-13</c:v>
                </c:pt>
                <c:pt idx="4387">
                  <c:v>1E-13</c:v>
                </c:pt>
                <c:pt idx="4388">
                  <c:v>1E-13</c:v>
                </c:pt>
                <c:pt idx="4389">
                  <c:v>1E-13</c:v>
                </c:pt>
                <c:pt idx="4390">
                  <c:v>1E-13</c:v>
                </c:pt>
                <c:pt idx="4391">
                  <c:v>1E-13</c:v>
                </c:pt>
                <c:pt idx="4392">
                  <c:v>1E-13</c:v>
                </c:pt>
                <c:pt idx="4393">
                  <c:v>1E-13</c:v>
                </c:pt>
                <c:pt idx="4394">
                  <c:v>1E-13</c:v>
                </c:pt>
                <c:pt idx="4395">
                  <c:v>1E-13</c:v>
                </c:pt>
                <c:pt idx="4396">
                  <c:v>1E-13</c:v>
                </c:pt>
                <c:pt idx="4397">
                  <c:v>1E-13</c:v>
                </c:pt>
                <c:pt idx="4398">
                  <c:v>1E-13</c:v>
                </c:pt>
                <c:pt idx="4399">
                  <c:v>1E-13</c:v>
                </c:pt>
                <c:pt idx="4400">
                  <c:v>1E-13</c:v>
                </c:pt>
                <c:pt idx="4401">
                  <c:v>1E-13</c:v>
                </c:pt>
                <c:pt idx="4402">
                  <c:v>1E-13</c:v>
                </c:pt>
                <c:pt idx="4403">
                  <c:v>1E-13</c:v>
                </c:pt>
                <c:pt idx="4404">
                  <c:v>1E-13</c:v>
                </c:pt>
                <c:pt idx="4405">
                  <c:v>1E-13</c:v>
                </c:pt>
                <c:pt idx="4406">
                  <c:v>1E-13</c:v>
                </c:pt>
                <c:pt idx="4407">
                  <c:v>1E-13</c:v>
                </c:pt>
                <c:pt idx="4408">
                  <c:v>1E-13</c:v>
                </c:pt>
                <c:pt idx="4409">
                  <c:v>1E-13</c:v>
                </c:pt>
                <c:pt idx="4410">
                  <c:v>1E-13</c:v>
                </c:pt>
                <c:pt idx="4411">
                  <c:v>1E-13</c:v>
                </c:pt>
                <c:pt idx="4412">
                  <c:v>1E-13</c:v>
                </c:pt>
                <c:pt idx="4413">
                  <c:v>1E-13</c:v>
                </c:pt>
                <c:pt idx="4414">
                  <c:v>1E-13</c:v>
                </c:pt>
                <c:pt idx="4415">
                  <c:v>1E-13</c:v>
                </c:pt>
                <c:pt idx="4416">
                  <c:v>1E-13</c:v>
                </c:pt>
                <c:pt idx="4417">
                  <c:v>1E-13</c:v>
                </c:pt>
                <c:pt idx="4418">
                  <c:v>1E-13</c:v>
                </c:pt>
                <c:pt idx="4419">
                  <c:v>1E-13</c:v>
                </c:pt>
                <c:pt idx="4420">
                  <c:v>1E-13</c:v>
                </c:pt>
                <c:pt idx="4421">
                  <c:v>1E-13</c:v>
                </c:pt>
                <c:pt idx="4422">
                  <c:v>1E-13</c:v>
                </c:pt>
                <c:pt idx="4423">
                  <c:v>1E-13</c:v>
                </c:pt>
                <c:pt idx="4424">
                  <c:v>1E-13</c:v>
                </c:pt>
                <c:pt idx="4425">
                  <c:v>1E-13</c:v>
                </c:pt>
                <c:pt idx="4426">
                  <c:v>1E-13</c:v>
                </c:pt>
                <c:pt idx="4427">
                  <c:v>1E-13</c:v>
                </c:pt>
                <c:pt idx="4428">
                  <c:v>1E-13</c:v>
                </c:pt>
                <c:pt idx="4429">
                  <c:v>1E-13</c:v>
                </c:pt>
                <c:pt idx="4430">
                  <c:v>1E-13</c:v>
                </c:pt>
                <c:pt idx="4431">
                  <c:v>1E-13</c:v>
                </c:pt>
                <c:pt idx="4432">
                  <c:v>1E-13</c:v>
                </c:pt>
                <c:pt idx="4433">
                  <c:v>1E-13</c:v>
                </c:pt>
                <c:pt idx="4434">
                  <c:v>1E-13</c:v>
                </c:pt>
                <c:pt idx="4435">
                  <c:v>1E-13</c:v>
                </c:pt>
                <c:pt idx="4436">
                  <c:v>1E-13</c:v>
                </c:pt>
                <c:pt idx="4437">
                  <c:v>1E-13</c:v>
                </c:pt>
                <c:pt idx="4438">
                  <c:v>1E-13</c:v>
                </c:pt>
                <c:pt idx="4439">
                  <c:v>1E-13</c:v>
                </c:pt>
                <c:pt idx="4440">
                  <c:v>1E-13</c:v>
                </c:pt>
                <c:pt idx="4441">
                  <c:v>1E-13</c:v>
                </c:pt>
                <c:pt idx="4442">
                  <c:v>1E-13</c:v>
                </c:pt>
                <c:pt idx="4443">
                  <c:v>1E-13</c:v>
                </c:pt>
                <c:pt idx="4444">
                  <c:v>1E-13</c:v>
                </c:pt>
                <c:pt idx="4445">
                  <c:v>1E-13</c:v>
                </c:pt>
                <c:pt idx="4446">
                  <c:v>1E-13</c:v>
                </c:pt>
                <c:pt idx="4447">
                  <c:v>1E-13</c:v>
                </c:pt>
                <c:pt idx="4448">
                  <c:v>1E-13</c:v>
                </c:pt>
                <c:pt idx="4449">
                  <c:v>1E-13</c:v>
                </c:pt>
                <c:pt idx="4450">
                  <c:v>1E-13</c:v>
                </c:pt>
                <c:pt idx="4451">
                  <c:v>1E-13</c:v>
                </c:pt>
                <c:pt idx="4452">
                  <c:v>1E-13</c:v>
                </c:pt>
                <c:pt idx="4453">
                  <c:v>1E-13</c:v>
                </c:pt>
                <c:pt idx="4454">
                  <c:v>1E-13</c:v>
                </c:pt>
                <c:pt idx="4455">
                  <c:v>1E-13</c:v>
                </c:pt>
                <c:pt idx="4456">
                  <c:v>1E-13</c:v>
                </c:pt>
                <c:pt idx="4457">
                  <c:v>1E-13</c:v>
                </c:pt>
                <c:pt idx="4458">
                  <c:v>1E-13</c:v>
                </c:pt>
                <c:pt idx="4459">
                  <c:v>1E-13</c:v>
                </c:pt>
                <c:pt idx="4460">
                  <c:v>1E-13</c:v>
                </c:pt>
                <c:pt idx="4461">
                  <c:v>1E-13</c:v>
                </c:pt>
                <c:pt idx="4462">
                  <c:v>1E-13</c:v>
                </c:pt>
                <c:pt idx="4463">
                  <c:v>1E-13</c:v>
                </c:pt>
                <c:pt idx="4464">
                  <c:v>1E-13</c:v>
                </c:pt>
                <c:pt idx="4465">
                  <c:v>1E-13</c:v>
                </c:pt>
                <c:pt idx="4466">
                  <c:v>1E-13</c:v>
                </c:pt>
                <c:pt idx="4467">
                  <c:v>1E-13</c:v>
                </c:pt>
                <c:pt idx="4468">
                  <c:v>1E-13</c:v>
                </c:pt>
                <c:pt idx="4469">
                  <c:v>1E-13</c:v>
                </c:pt>
                <c:pt idx="4470">
                  <c:v>1E-13</c:v>
                </c:pt>
                <c:pt idx="4471">
                  <c:v>1E-13</c:v>
                </c:pt>
                <c:pt idx="4472">
                  <c:v>1E-13</c:v>
                </c:pt>
                <c:pt idx="4473">
                  <c:v>1E-13</c:v>
                </c:pt>
                <c:pt idx="4474">
                  <c:v>1E-13</c:v>
                </c:pt>
                <c:pt idx="4475">
                  <c:v>1E-13</c:v>
                </c:pt>
                <c:pt idx="4476">
                  <c:v>1E-13</c:v>
                </c:pt>
                <c:pt idx="4477">
                  <c:v>1E-13</c:v>
                </c:pt>
                <c:pt idx="4478">
                  <c:v>1E-13</c:v>
                </c:pt>
                <c:pt idx="4479">
                  <c:v>1E-13</c:v>
                </c:pt>
                <c:pt idx="4480">
                  <c:v>1E-13</c:v>
                </c:pt>
                <c:pt idx="4481">
                  <c:v>1E-13</c:v>
                </c:pt>
                <c:pt idx="4482">
                  <c:v>1E-13</c:v>
                </c:pt>
                <c:pt idx="4483">
                  <c:v>1E-13</c:v>
                </c:pt>
                <c:pt idx="4484">
                  <c:v>1E-13</c:v>
                </c:pt>
                <c:pt idx="4485">
                  <c:v>1E-13</c:v>
                </c:pt>
                <c:pt idx="4486">
                  <c:v>1E-13</c:v>
                </c:pt>
                <c:pt idx="4487">
                  <c:v>1E-13</c:v>
                </c:pt>
                <c:pt idx="4488">
                  <c:v>1E-13</c:v>
                </c:pt>
                <c:pt idx="4489">
                  <c:v>1E-13</c:v>
                </c:pt>
                <c:pt idx="4490">
                  <c:v>1E-13</c:v>
                </c:pt>
                <c:pt idx="4491">
                  <c:v>1E-13</c:v>
                </c:pt>
                <c:pt idx="4492">
                  <c:v>1E-13</c:v>
                </c:pt>
                <c:pt idx="4493">
                  <c:v>1E-13</c:v>
                </c:pt>
                <c:pt idx="4494">
                  <c:v>1E-13</c:v>
                </c:pt>
                <c:pt idx="4495">
                  <c:v>1E-13</c:v>
                </c:pt>
                <c:pt idx="4496">
                  <c:v>1E-13</c:v>
                </c:pt>
                <c:pt idx="4497">
                  <c:v>1E-13</c:v>
                </c:pt>
                <c:pt idx="4498">
                  <c:v>1E-13</c:v>
                </c:pt>
                <c:pt idx="4499">
                  <c:v>1E-13</c:v>
                </c:pt>
                <c:pt idx="4500">
                  <c:v>1E-13</c:v>
                </c:pt>
                <c:pt idx="4501">
                  <c:v>1E-13</c:v>
                </c:pt>
                <c:pt idx="4502">
                  <c:v>1E-13</c:v>
                </c:pt>
                <c:pt idx="4503">
                  <c:v>1E-13</c:v>
                </c:pt>
                <c:pt idx="4504">
                  <c:v>1E-13</c:v>
                </c:pt>
                <c:pt idx="4505">
                  <c:v>1E-13</c:v>
                </c:pt>
                <c:pt idx="4506">
                  <c:v>1E-13</c:v>
                </c:pt>
                <c:pt idx="4507">
                  <c:v>1E-13</c:v>
                </c:pt>
                <c:pt idx="4508">
                  <c:v>1E-13</c:v>
                </c:pt>
                <c:pt idx="4509">
                  <c:v>1E-13</c:v>
                </c:pt>
                <c:pt idx="4510">
                  <c:v>1E-13</c:v>
                </c:pt>
                <c:pt idx="4511">
                  <c:v>1E-13</c:v>
                </c:pt>
                <c:pt idx="4512">
                  <c:v>1E-13</c:v>
                </c:pt>
                <c:pt idx="4513">
                  <c:v>1E-13</c:v>
                </c:pt>
                <c:pt idx="4514">
                  <c:v>1E-13</c:v>
                </c:pt>
                <c:pt idx="4515">
                  <c:v>1E-13</c:v>
                </c:pt>
                <c:pt idx="4516">
                  <c:v>1E-13</c:v>
                </c:pt>
                <c:pt idx="4517">
                  <c:v>1E-13</c:v>
                </c:pt>
                <c:pt idx="4518">
                  <c:v>1E-13</c:v>
                </c:pt>
                <c:pt idx="4519">
                  <c:v>1E-13</c:v>
                </c:pt>
                <c:pt idx="4520">
                  <c:v>1E-13</c:v>
                </c:pt>
                <c:pt idx="4521">
                  <c:v>1E-13</c:v>
                </c:pt>
                <c:pt idx="4522">
                  <c:v>1E-13</c:v>
                </c:pt>
                <c:pt idx="4523">
                  <c:v>1E-13</c:v>
                </c:pt>
                <c:pt idx="4524">
                  <c:v>1E-13</c:v>
                </c:pt>
                <c:pt idx="4525">
                  <c:v>1E-13</c:v>
                </c:pt>
                <c:pt idx="4526">
                  <c:v>1E-13</c:v>
                </c:pt>
                <c:pt idx="4527">
                  <c:v>1E-13</c:v>
                </c:pt>
                <c:pt idx="4528">
                  <c:v>1E-13</c:v>
                </c:pt>
                <c:pt idx="4529">
                  <c:v>1E-13</c:v>
                </c:pt>
                <c:pt idx="4530">
                  <c:v>1E-13</c:v>
                </c:pt>
                <c:pt idx="4531">
                  <c:v>1E-13</c:v>
                </c:pt>
                <c:pt idx="4532">
                  <c:v>1E-13</c:v>
                </c:pt>
                <c:pt idx="4533">
                  <c:v>1E-13</c:v>
                </c:pt>
                <c:pt idx="4534">
                  <c:v>1E-13</c:v>
                </c:pt>
                <c:pt idx="4535">
                  <c:v>1E-13</c:v>
                </c:pt>
                <c:pt idx="4536">
                  <c:v>1E-13</c:v>
                </c:pt>
                <c:pt idx="4537">
                  <c:v>1E-13</c:v>
                </c:pt>
                <c:pt idx="4538">
                  <c:v>1E-13</c:v>
                </c:pt>
                <c:pt idx="4539">
                  <c:v>1E-13</c:v>
                </c:pt>
                <c:pt idx="4540">
                  <c:v>1E-13</c:v>
                </c:pt>
                <c:pt idx="4541">
                  <c:v>1E-13</c:v>
                </c:pt>
                <c:pt idx="4542">
                  <c:v>1E-13</c:v>
                </c:pt>
                <c:pt idx="4543">
                  <c:v>1E-13</c:v>
                </c:pt>
                <c:pt idx="4544">
                  <c:v>1E-13</c:v>
                </c:pt>
                <c:pt idx="4545">
                  <c:v>1E-13</c:v>
                </c:pt>
                <c:pt idx="4546">
                  <c:v>1E-13</c:v>
                </c:pt>
                <c:pt idx="4547">
                  <c:v>1E-13</c:v>
                </c:pt>
                <c:pt idx="4548">
                  <c:v>1E-13</c:v>
                </c:pt>
                <c:pt idx="4549">
                  <c:v>1E-13</c:v>
                </c:pt>
              </c:numCache>
            </c:numRef>
          </c:yVal>
          <c:smooth val="1"/>
        </c:ser>
        <c:ser>
          <c:idx val="3"/>
          <c:order val="3"/>
          <c:tx>
            <c:v>ALICE LS2 IP change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StaticLS2!$L$6:$L$4805</c:f>
              <c:numCache>
                <c:formatCode>General</c:formatCode>
                <c:ptCount val="4800"/>
                <c:pt idx="0">
                  <c:v>1E-13</c:v>
                </c:pt>
                <c:pt idx="1">
                  <c:v>1E-13</c:v>
                </c:pt>
                <c:pt idx="2">
                  <c:v>1E-13</c:v>
                </c:pt>
                <c:pt idx="3">
                  <c:v>1E-13</c:v>
                </c:pt>
                <c:pt idx="4">
                  <c:v>1E-13</c:v>
                </c:pt>
                <c:pt idx="5">
                  <c:v>1E-13</c:v>
                </c:pt>
                <c:pt idx="6">
                  <c:v>1E-13</c:v>
                </c:pt>
                <c:pt idx="7">
                  <c:v>1E-13</c:v>
                </c:pt>
                <c:pt idx="8">
                  <c:v>1E-13</c:v>
                </c:pt>
                <c:pt idx="9">
                  <c:v>1E-13</c:v>
                </c:pt>
                <c:pt idx="10">
                  <c:v>1E-13</c:v>
                </c:pt>
                <c:pt idx="11">
                  <c:v>1E-13</c:v>
                </c:pt>
                <c:pt idx="12">
                  <c:v>1E-13</c:v>
                </c:pt>
                <c:pt idx="13">
                  <c:v>1E-13</c:v>
                </c:pt>
                <c:pt idx="14">
                  <c:v>1E-13</c:v>
                </c:pt>
                <c:pt idx="15">
                  <c:v>1E-13</c:v>
                </c:pt>
                <c:pt idx="16">
                  <c:v>1E-13</c:v>
                </c:pt>
                <c:pt idx="17">
                  <c:v>1E-13</c:v>
                </c:pt>
                <c:pt idx="18">
                  <c:v>1E-13</c:v>
                </c:pt>
                <c:pt idx="19">
                  <c:v>1E-13</c:v>
                </c:pt>
                <c:pt idx="20">
                  <c:v>1E-13</c:v>
                </c:pt>
                <c:pt idx="21">
                  <c:v>1E-13</c:v>
                </c:pt>
                <c:pt idx="22">
                  <c:v>1E-13</c:v>
                </c:pt>
                <c:pt idx="23">
                  <c:v>1E-13</c:v>
                </c:pt>
                <c:pt idx="24">
                  <c:v>1E-13</c:v>
                </c:pt>
                <c:pt idx="25">
                  <c:v>1E-13</c:v>
                </c:pt>
                <c:pt idx="26">
                  <c:v>1E-13</c:v>
                </c:pt>
                <c:pt idx="27">
                  <c:v>1E-13</c:v>
                </c:pt>
                <c:pt idx="28">
                  <c:v>1E-13</c:v>
                </c:pt>
                <c:pt idx="29">
                  <c:v>1E-13</c:v>
                </c:pt>
                <c:pt idx="30">
                  <c:v>1E-13</c:v>
                </c:pt>
                <c:pt idx="31">
                  <c:v>1E-13</c:v>
                </c:pt>
                <c:pt idx="32">
                  <c:v>1E-13</c:v>
                </c:pt>
                <c:pt idx="33">
                  <c:v>1E-13</c:v>
                </c:pt>
                <c:pt idx="34">
                  <c:v>1E-13</c:v>
                </c:pt>
                <c:pt idx="35">
                  <c:v>1E-13</c:v>
                </c:pt>
                <c:pt idx="36">
                  <c:v>1E-13</c:v>
                </c:pt>
                <c:pt idx="37">
                  <c:v>1E-13</c:v>
                </c:pt>
                <c:pt idx="38">
                  <c:v>1E-13</c:v>
                </c:pt>
                <c:pt idx="39">
                  <c:v>1E-13</c:v>
                </c:pt>
                <c:pt idx="40">
                  <c:v>1E-13</c:v>
                </c:pt>
                <c:pt idx="41">
                  <c:v>1E-13</c:v>
                </c:pt>
                <c:pt idx="42">
                  <c:v>1E-13</c:v>
                </c:pt>
                <c:pt idx="43">
                  <c:v>1E-13</c:v>
                </c:pt>
                <c:pt idx="44">
                  <c:v>1E-13</c:v>
                </c:pt>
                <c:pt idx="45">
                  <c:v>1E-13</c:v>
                </c:pt>
                <c:pt idx="46">
                  <c:v>1E-13</c:v>
                </c:pt>
                <c:pt idx="47">
                  <c:v>1E-13</c:v>
                </c:pt>
                <c:pt idx="48">
                  <c:v>1E-13</c:v>
                </c:pt>
                <c:pt idx="49">
                  <c:v>1E-13</c:v>
                </c:pt>
                <c:pt idx="50">
                  <c:v>1E-13</c:v>
                </c:pt>
                <c:pt idx="51">
                  <c:v>1E-13</c:v>
                </c:pt>
                <c:pt idx="52">
                  <c:v>1E-13</c:v>
                </c:pt>
                <c:pt idx="53">
                  <c:v>1E-13</c:v>
                </c:pt>
                <c:pt idx="54">
                  <c:v>1E-13</c:v>
                </c:pt>
                <c:pt idx="55">
                  <c:v>1E-13</c:v>
                </c:pt>
                <c:pt idx="56">
                  <c:v>1E-13</c:v>
                </c:pt>
                <c:pt idx="57">
                  <c:v>1E-13</c:v>
                </c:pt>
                <c:pt idx="58">
                  <c:v>1E-13</c:v>
                </c:pt>
                <c:pt idx="59">
                  <c:v>1E-13</c:v>
                </c:pt>
                <c:pt idx="60">
                  <c:v>1E-13</c:v>
                </c:pt>
                <c:pt idx="61">
                  <c:v>1E-13</c:v>
                </c:pt>
                <c:pt idx="62">
                  <c:v>1E-13</c:v>
                </c:pt>
                <c:pt idx="63">
                  <c:v>1E-13</c:v>
                </c:pt>
                <c:pt idx="64">
                  <c:v>1E-13</c:v>
                </c:pt>
                <c:pt idx="65">
                  <c:v>1E-13</c:v>
                </c:pt>
                <c:pt idx="66">
                  <c:v>1E-13</c:v>
                </c:pt>
                <c:pt idx="67">
                  <c:v>1E-13</c:v>
                </c:pt>
                <c:pt idx="68">
                  <c:v>1E-13</c:v>
                </c:pt>
                <c:pt idx="69">
                  <c:v>1E-13</c:v>
                </c:pt>
                <c:pt idx="70">
                  <c:v>1E-13</c:v>
                </c:pt>
                <c:pt idx="71">
                  <c:v>1E-13</c:v>
                </c:pt>
                <c:pt idx="72">
                  <c:v>1E-13</c:v>
                </c:pt>
                <c:pt idx="73">
                  <c:v>1E-13</c:v>
                </c:pt>
                <c:pt idx="74">
                  <c:v>1E-13</c:v>
                </c:pt>
                <c:pt idx="75">
                  <c:v>1E-13</c:v>
                </c:pt>
                <c:pt idx="76">
                  <c:v>1E-13</c:v>
                </c:pt>
                <c:pt idx="77">
                  <c:v>1E-13</c:v>
                </c:pt>
                <c:pt idx="78">
                  <c:v>1E-13</c:v>
                </c:pt>
                <c:pt idx="79">
                  <c:v>1E-13</c:v>
                </c:pt>
                <c:pt idx="80">
                  <c:v>1E-13</c:v>
                </c:pt>
                <c:pt idx="81">
                  <c:v>1E-13</c:v>
                </c:pt>
                <c:pt idx="82">
                  <c:v>1E-13</c:v>
                </c:pt>
                <c:pt idx="83">
                  <c:v>1E-13</c:v>
                </c:pt>
                <c:pt idx="84">
                  <c:v>1E-13</c:v>
                </c:pt>
                <c:pt idx="85">
                  <c:v>1E-13</c:v>
                </c:pt>
                <c:pt idx="86">
                  <c:v>1E-13</c:v>
                </c:pt>
                <c:pt idx="87">
                  <c:v>1E-13</c:v>
                </c:pt>
                <c:pt idx="88">
                  <c:v>1E-13</c:v>
                </c:pt>
                <c:pt idx="89">
                  <c:v>1E-13</c:v>
                </c:pt>
                <c:pt idx="90">
                  <c:v>1E-13</c:v>
                </c:pt>
                <c:pt idx="91">
                  <c:v>1E-13</c:v>
                </c:pt>
                <c:pt idx="92">
                  <c:v>1E-13</c:v>
                </c:pt>
                <c:pt idx="93">
                  <c:v>1E-13</c:v>
                </c:pt>
                <c:pt idx="94">
                  <c:v>1E-13</c:v>
                </c:pt>
                <c:pt idx="95">
                  <c:v>1E-13</c:v>
                </c:pt>
                <c:pt idx="96">
                  <c:v>1E-13</c:v>
                </c:pt>
                <c:pt idx="97">
                  <c:v>1E-13</c:v>
                </c:pt>
                <c:pt idx="98">
                  <c:v>1E-13</c:v>
                </c:pt>
                <c:pt idx="99">
                  <c:v>1E-13</c:v>
                </c:pt>
                <c:pt idx="100">
                  <c:v>1E-13</c:v>
                </c:pt>
                <c:pt idx="101">
                  <c:v>1E-13</c:v>
                </c:pt>
                <c:pt idx="102">
                  <c:v>1E-13</c:v>
                </c:pt>
                <c:pt idx="103">
                  <c:v>1E-13</c:v>
                </c:pt>
                <c:pt idx="104">
                  <c:v>1E-13</c:v>
                </c:pt>
                <c:pt idx="105">
                  <c:v>1E-13</c:v>
                </c:pt>
                <c:pt idx="106">
                  <c:v>1E-13</c:v>
                </c:pt>
                <c:pt idx="107">
                  <c:v>1E-13</c:v>
                </c:pt>
                <c:pt idx="108">
                  <c:v>1E-13</c:v>
                </c:pt>
                <c:pt idx="109">
                  <c:v>1E-13</c:v>
                </c:pt>
                <c:pt idx="110">
                  <c:v>1E-13</c:v>
                </c:pt>
                <c:pt idx="111">
                  <c:v>1E-13</c:v>
                </c:pt>
                <c:pt idx="112">
                  <c:v>1E-13</c:v>
                </c:pt>
                <c:pt idx="113">
                  <c:v>1E-13</c:v>
                </c:pt>
                <c:pt idx="114">
                  <c:v>1E-13</c:v>
                </c:pt>
                <c:pt idx="115">
                  <c:v>1E-13</c:v>
                </c:pt>
                <c:pt idx="116">
                  <c:v>1E-13</c:v>
                </c:pt>
                <c:pt idx="117">
                  <c:v>1E-13</c:v>
                </c:pt>
                <c:pt idx="118">
                  <c:v>1E-13</c:v>
                </c:pt>
                <c:pt idx="119">
                  <c:v>1E-13</c:v>
                </c:pt>
                <c:pt idx="120">
                  <c:v>1E-13</c:v>
                </c:pt>
                <c:pt idx="121">
                  <c:v>1E-13</c:v>
                </c:pt>
                <c:pt idx="122">
                  <c:v>1E-13</c:v>
                </c:pt>
                <c:pt idx="123">
                  <c:v>1E-13</c:v>
                </c:pt>
                <c:pt idx="124">
                  <c:v>1E-13</c:v>
                </c:pt>
                <c:pt idx="125">
                  <c:v>1E-13</c:v>
                </c:pt>
                <c:pt idx="126">
                  <c:v>1E-13</c:v>
                </c:pt>
                <c:pt idx="127">
                  <c:v>1E-13</c:v>
                </c:pt>
                <c:pt idx="128">
                  <c:v>1E-13</c:v>
                </c:pt>
                <c:pt idx="129">
                  <c:v>1E-13</c:v>
                </c:pt>
                <c:pt idx="130">
                  <c:v>1E-13</c:v>
                </c:pt>
                <c:pt idx="131">
                  <c:v>1E-13</c:v>
                </c:pt>
                <c:pt idx="132">
                  <c:v>1E-13</c:v>
                </c:pt>
                <c:pt idx="133">
                  <c:v>1E-13</c:v>
                </c:pt>
                <c:pt idx="134">
                  <c:v>1E-13</c:v>
                </c:pt>
                <c:pt idx="135">
                  <c:v>1E-13</c:v>
                </c:pt>
                <c:pt idx="136">
                  <c:v>1E-13</c:v>
                </c:pt>
                <c:pt idx="137">
                  <c:v>1E-13</c:v>
                </c:pt>
                <c:pt idx="138">
                  <c:v>1E-13</c:v>
                </c:pt>
                <c:pt idx="139">
                  <c:v>1E-13</c:v>
                </c:pt>
                <c:pt idx="140">
                  <c:v>1E-13</c:v>
                </c:pt>
                <c:pt idx="141">
                  <c:v>1E-13</c:v>
                </c:pt>
                <c:pt idx="142">
                  <c:v>1E-13</c:v>
                </c:pt>
                <c:pt idx="143">
                  <c:v>1E-13</c:v>
                </c:pt>
                <c:pt idx="144">
                  <c:v>1E-13</c:v>
                </c:pt>
                <c:pt idx="145">
                  <c:v>1E-13</c:v>
                </c:pt>
                <c:pt idx="146">
                  <c:v>1E-13</c:v>
                </c:pt>
                <c:pt idx="147">
                  <c:v>1E-13</c:v>
                </c:pt>
                <c:pt idx="148">
                  <c:v>1E-13</c:v>
                </c:pt>
                <c:pt idx="149">
                  <c:v>1E-13</c:v>
                </c:pt>
                <c:pt idx="150">
                  <c:v>1E-13</c:v>
                </c:pt>
                <c:pt idx="151">
                  <c:v>1E-13</c:v>
                </c:pt>
                <c:pt idx="152">
                  <c:v>1E-13</c:v>
                </c:pt>
                <c:pt idx="153">
                  <c:v>1E-13</c:v>
                </c:pt>
                <c:pt idx="154">
                  <c:v>1E-13</c:v>
                </c:pt>
                <c:pt idx="155">
                  <c:v>1E-13</c:v>
                </c:pt>
                <c:pt idx="156">
                  <c:v>1E-13</c:v>
                </c:pt>
                <c:pt idx="157">
                  <c:v>1E-13</c:v>
                </c:pt>
                <c:pt idx="158">
                  <c:v>1E-13</c:v>
                </c:pt>
                <c:pt idx="159">
                  <c:v>1E-13</c:v>
                </c:pt>
                <c:pt idx="160">
                  <c:v>1E-13</c:v>
                </c:pt>
                <c:pt idx="161">
                  <c:v>1E-13</c:v>
                </c:pt>
                <c:pt idx="162">
                  <c:v>1E-13</c:v>
                </c:pt>
                <c:pt idx="163">
                  <c:v>1E-13</c:v>
                </c:pt>
                <c:pt idx="164">
                  <c:v>1E-13</c:v>
                </c:pt>
                <c:pt idx="165">
                  <c:v>1E-13</c:v>
                </c:pt>
                <c:pt idx="166">
                  <c:v>1E-13</c:v>
                </c:pt>
                <c:pt idx="167">
                  <c:v>1E-13</c:v>
                </c:pt>
                <c:pt idx="168">
                  <c:v>1E-13</c:v>
                </c:pt>
                <c:pt idx="169">
                  <c:v>1E-13</c:v>
                </c:pt>
                <c:pt idx="170">
                  <c:v>1E-13</c:v>
                </c:pt>
                <c:pt idx="171">
                  <c:v>1E-13</c:v>
                </c:pt>
                <c:pt idx="172">
                  <c:v>1E-13</c:v>
                </c:pt>
                <c:pt idx="173">
                  <c:v>1E-13</c:v>
                </c:pt>
                <c:pt idx="174">
                  <c:v>1E-13</c:v>
                </c:pt>
                <c:pt idx="175">
                  <c:v>1E-13</c:v>
                </c:pt>
                <c:pt idx="176">
                  <c:v>1E-13</c:v>
                </c:pt>
                <c:pt idx="177">
                  <c:v>1E-13</c:v>
                </c:pt>
                <c:pt idx="178">
                  <c:v>1E-13</c:v>
                </c:pt>
                <c:pt idx="179">
                  <c:v>1E-13</c:v>
                </c:pt>
                <c:pt idx="180">
                  <c:v>1E-13</c:v>
                </c:pt>
                <c:pt idx="181">
                  <c:v>1E-13</c:v>
                </c:pt>
                <c:pt idx="182">
                  <c:v>1E-13</c:v>
                </c:pt>
                <c:pt idx="183">
                  <c:v>1E-13</c:v>
                </c:pt>
                <c:pt idx="184">
                  <c:v>1E-13</c:v>
                </c:pt>
                <c:pt idx="185">
                  <c:v>1E-13</c:v>
                </c:pt>
                <c:pt idx="186">
                  <c:v>1E-13</c:v>
                </c:pt>
                <c:pt idx="187">
                  <c:v>1E-13</c:v>
                </c:pt>
                <c:pt idx="188">
                  <c:v>1E-13</c:v>
                </c:pt>
                <c:pt idx="189">
                  <c:v>1E-13</c:v>
                </c:pt>
                <c:pt idx="190">
                  <c:v>1E-13</c:v>
                </c:pt>
                <c:pt idx="191">
                  <c:v>1E-13</c:v>
                </c:pt>
                <c:pt idx="192">
                  <c:v>1E-13</c:v>
                </c:pt>
                <c:pt idx="193">
                  <c:v>1E-13</c:v>
                </c:pt>
                <c:pt idx="194">
                  <c:v>1E-13</c:v>
                </c:pt>
                <c:pt idx="195">
                  <c:v>1E-13</c:v>
                </c:pt>
                <c:pt idx="196">
                  <c:v>1E-13</c:v>
                </c:pt>
                <c:pt idx="197">
                  <c:v>1E-13</c:v>
                </c:pt>
                <c:pt idx="198">
                  <c:v>1E-13</c:v>
                </c:pt>
                <c:pt idx="199">
                  <c:v>1E-13</c:v>
                </c:pt>
                <c:pt idx="200">
                  <c:v>1E-13</c:v>
                </c:pt>
                <c:pt idx="201">
                  <c:v>1E-13</c:v>
                </c:pt>
                <c:pt idx="202">
                  <c:v>1E-13</c:v>
                </c:pt>
                <c:pt idx="203">
                  <c:v>1E-13</c:v>
                </c:pt>
                <c:pt idx="204">
                  <c:v>1E-13</c:v>
                </c:pt>
                <c:pt idx="205">
                  <c:v>1E-13</c:v>
                </c:pt>
                <c:pt idx="206">
                  <c:v>1E-13</c:v>
                </c:pt>
                <c:pt idx="207">
                  <c:v>1E-13</c:v>
                </c:pt>
                <c:pt idx="208">
                  <c:v>1E-13</c:v>
                </c:pt>
                <c:pt idx="209">
                  <c:v>1E-13</c:v>
                </c:pt>
                <c:pt idx="210">
                  <c:v>1E-13</c:v>
                </c:pt>
                <c:pt idx="211">
                  <c:v>1E-13</c:v>
                </c:pt>
                <c:pt idx="212">
                  <c:v>1E-13</c:v>
                </c:pt>
                <c:pt idx="213">
                  <c:v>1E-13</c:v>
                </c:pt>
                <c:pt idx="214">
                  <c:v>1E-13</c:v>
                </c:pt>
                <c:pt idx="215">
                  <c:v>1E-13</c:v>
                </c:pt>
                <c:pt idx="216">
                  <c:v>1E-13</c:v>
                </c:pt>
                <c:pt idx="217">
                  <c:v>1E-13</c:v>
                </c:pt>
                <c:pt idx="218">
                  <c:v>1E-13</c:v>
                </c:pt>
                <c:pt idx="219">
                  <c:v>1E-13</c:v>
                </c:pt>
                <c:pt idx="220">
                  <c:v>1E-13</c:v>
                </c:pt>
                <c:pt idx="221">
                  <c:v>1E-13</c:v>
                </c:pt>
                <c:pt idx="222">
                  <c:v>1E-13</c:v>
                </c:pt>
                <c:pt idx="223">
                  <c:v>1E-13</c:v>
                </c:pt>
                <c:pt idx="224">
                  <c:v>1E-13</c:v>
                </c:pt>
                <c:pt idx="225">
                  <c:v>1E-13</c:v>
                </c:pt>
                <c:pt idx="226">
                  <c:v>1E-13</c:v>
                </c:pt>
                <c:pt idx="227">
                  <c:v>1E-13</c:v>
                </c:pt>
                <c:pt idx="228">
                  <c:v>1E-13</c:v>
                </c:pt>
                <c:pt idx="229">
                  <c:v>1E-13</c:v>
                </c:pt>
                <c:pt idx="230">
                  <c:v>1E-13</c:v>
                </c:pt>
                <c:pt idx="231">
                  <c:v>1E-13</c:v>
                </c:pt>
                <c:pt idx="232">
                  <c:v>1E-13</c:v>
                </c:pt>
                <c:pt idx="233">
                  <c:v>1E-13</c:v>
                </c:pt>
                <c:pt idx="234">
                  <c:v>1E-13</c:v>
                </c:pt>
                <c:pt idx="235">
                  <c:v>1E-13</c:v>
                </c:pt>
                <c:pt idx="236">
                  <c:v>1E-13</c:v>
                </c:pt>
                <c:pt idx="237">
                  <c:v>1E-13</c:v>
                </c:pt>
                <c:pt idx="238">
                  <c:v>1E-13</c:v>
                </c:pt>
                <c:pt idx="239">
                  <c:v>1E-13</c:v>
                </c:pt>
                <c:pt idx="240">
                  <c:v>1E-13</c:v>
                </c:pt>
                <c:pt idx="241">
                  <c:v>1E-13</c:v>
                </c:pt>
                <c:pt idx="242">
                  <c:v>1E-13</c:v>
                </c:pt>
                <c:pt idx="243">
                  <c:v>1E-13</c:v>
                </c:pt>
                <c:pt idx="244">
                  <c:v>1E-13</c:v>
                </c:pt>
                <c:pt idx="245">
                  <c:v>1E-13</c:v>
                </c:pt>
                <c:pt idx="246">
                  <c:v>1E-13</c:v>
                </c:pt>
                <c:pt idx="247">
                  <c:v>1E-13</c:v>
                </c:pt>
                <c:pt idx="248">
                  <c:v>1E-13</c:v>
                </c:pt>
                <c:pt idx="249">
                  <c:v>1E-13</c:v>
                </c:pt>
                <c:pt idx="250">
                  <c:v>1E-13</c:v>
                </c:pt>
                <c:pt idx="251">
                  <c:v>1E-13</c:v>
                </c:pt>
                <c:pt idx="252">
                  <c:v>1E-13</c:v>
                </c:pt>
                <c:pt idx="253">
                  <c:v>1E-13</c:v>
                </c:pt>
                <c:pt idx="254">
                  <c:v>1E-13</c:v>
                </c:pt>
                <c:pt idx="255">
                  <c:v>1E-13</c:v>
                </c:pt>
                <c:pt idx="256">
                  <c:v>1E-13</c:v>
                </c:pt>
                <c:pt idx="257">
                  <c:v>1E-13</c:v>
                </c:pt>
                <c:pt idx="258">
                  <c:v>1E-13</c:v>
                </c:pt>
                <c:pt idx="259">
                  <c:v>1E-13</c:v>
                </c:pt>
                <c:pt idx="260">
                  <c:v>1E-13</c:v>
                </c:pt>
                <c:pt idx="261">
                  <c:v>1E-13</c:v>
                </c:pt>
                <c:pt idx="262">
                  <c:v>1E-13</c:v>
                </c:pt>
                <c:pt idx="263">
                  <c:v>1E-13</c:v>
                </c:pt>
                <c:pt idx="264">
                  <c:v>1E-13</c:v>
                </c:pt>
                <c:pt idx="265">
                  <c:v>1E-13</c:v>
                </c:pt>
                <c:pt idx="266">
                  <c:v>1E-13</c:v>
                </c:pt>
                <c:pt idx="267">
                  <c:v>1E-13</c:v>
                </c:pt>
                <c:pt idx="268">
                  <c:v>1E-13</c:v>
                </c:pt>
                <c:pt idx="269">
                  <c:v>1E-13</c:v>
                </c:pt>
                <c:pt idx="270">
                  <c:v>1E-13</c:v>
                </c:pt>
                <c:pt idx="271">
                  <c:v>1E-13</c:v>
                </c:pt>
                <c:pt idx="272">
                  <c:v>1E-13</c:v>
                </c:pt>
                <c:pt idx="273">
                  <c:v>1E-13</c:v>
                </c:pt>
                <c:pt idx="274">
                  <c:v>1E-13</c:v>
                </c:pt>
                <c:pt idx="275">
                  <c:v>1E-13</c:v>
                </c:pt>
                <c:pt idx="276">
                  <c:v>1E-13</c:v>
                </c:pt>
                <c:pt idx="277">
                  <c:v>1E-13</c:v>
                </c:pt>
                <c:pt idx="278">
                  <c:v>1E-13</c:v>
                </c:pt>
                <c:pt idx="279">
                  <c:v>1E-13</c:v>
                </c:pt>
                <c:pt idx="280">
                  <c:v>1E-13</c:v>
                </c:pt>
                <c:pt idx="281">
                  <c:v>1E-13</c:v>
                </c:pt>
                <c:pt idx="282">
                  <c:v>1E-13</c:v>
                </c:pt>
                <c:pt idx="283">
                  <c:v>1E-13</c:v>
                </c:pt>
                <c:pt idx="284">
                  <c:v>1E-13</c:v>
                </c:pt>
                <c:pt idx="285">
                  <c:v>1E-13</c:v>
                </c:pt>
                <c:pt idx="286">
                  <c:v>1E-13</c:v>
                </c:pt>
                <c:pt idx="287">
                  <c:v>1E-13</c:v>
                </c:pt>
                <c:pt idx="288">
                  <c:v>1E-13</c:v>
                </c:pt>
                <c:pt idx="289">
                  <c:v>1E-13</c:v>
                </c:pt>
                <c:pt idx="290">
                  <c:v>1E-13</c:v>
                </c:pt>
                <c:pt idx="291">
                  <c:v>1E-13</c:v>
                </c:pt>
                <c:pt idx="292">
                  <c:v>1E-13</c:v>
                </c:pt>
                <c:pt idx="293">
                  <c:v>1E-13</c:v>
                </c:pt>
                <c:pt idx="294">
                  <c:v>1E-13</c:v>
                </c:pt>
                <c:pt idx="295">
                  <c:v>1E-13</c:v>
                </c:pt>
                <c:pt idx="296">
                  <c:v>1E-13</c:v>
                </c:pt>
                <c:pt idx="297">
                  <c:v>1E-13</c:v>
                </c:pt>
                <c:pt idx="298">
                  <c:v>1E-13</c:v>
                </c:pt>
                <c:pt idx="299">
                  <c:v>1E-13</c:v>
                </c:pt>
                <c:pt idx="300">
                  <c:v>1E-13</c:v>
                </c:pt>
                <c:pt idx="301">
                  <c:v>1E-13</c:v>
                </c:pt>
                <c:pt idx="302">
                  <c:v>1E-13</c:v>
                </c:pt>
                <c:pt idx="303">
                  <c:v>1E-13</c:v>
                </c:pt>
                <c:pt idx="304">
                  <c:v>1E-13</c:v>
                </c:pt>
                <c:pt idx="305">
                  <c:v>1E-13</c:v>
                </c:pt>
                <c:pt idx="306">
                  <c:v>1E-13</c:v>
                </c:pt>
                <c:pt idx="307">
                  <c:v>1E-13</c:v>
                </c:pt>
                <c:pt idx="308">
                  <c:v>1E-13</c:v>
                </c:pt>
                <c:pt idx="309">
                  <c:v>1E-13</c:v>
                </c:pt>
                <c:pt idx="310">
                  <c:v>1E-13</c:v>
                </c:pt>
                <c:pt idx="311">
                  <c:v>1E-13</c:v>
                </c:pt>
                <c:pt idx="312">
                  <c:v>1E-13</c:v>
                </c:pt>
                <c:pt idx="313">
                  <c:v>1E-13</c:v>
                </c:pt>
                <c:pt idx="314">
                  <c:v>1E-13</c:v>
                </c:pt>
                <c:pt idx="315">
                  <c:v>1E-13</c:v>
                </c:pt>
                <c:pt idx="316">
                  <c:v>1E-13</c:v>
                </c:pt>
                <c:pt idx="317">
                  <c:v>1E-13</c:v>
                </c:pt>
                <c:pt idx="318">
                  <c:v>1E-13</c:v>
                </c:pt>
                <c:pt idx="319">
                  <c:v>1E-13</c:v>
                </c:pt>
                <c:pt idx="320">
                  <c:v>1E-13</c:v>
                </c:pt>
                <c:pt idx="321">
                  <c:v>1E-13</c:v>
                </c:pt>
                <c:pt idx="322">
                  <c:v>1E-13</c:v>
                </c:pt>
                <c:pt idx="323">
                  <c:v>1E-13</c:v>
                </c:pt>
                <c:pt idx="324">
                  <c:v>1E-13</c:v>
                </c:pt>
                <c:pt idx="325">
                  <c:v>1E-13</c:v>
                </c:pt>
                <c:pt idx="326">
                  <c:v>1E-13</c:v>
                </c:pt>
                <c:pt idx="327">
                  <c:v>1E-13</c:v>
                </c:pt>
                <c:pt idx="328">
                  <c:v>1E-13</c:v>
                </c:pt>
                <c:pt idx="329">
                  <c:v>1E-13</c:v>
                </c:pt>
                <c:pt idx="330">
                  <c:v>1E-13</c:v>
                </c:pt>
                <c:pt idx="331">
                  <c:v>1E-13</c:v>
                </c:pt>
                <c:pt idx="332">
                  <c:v>1E-13</c:v>
                </c:pt>
                <c:pt idx="333">
                  <c:v>1E-13</c:v>
                </c:pt>
                <c:pt idx="334">
                  <c:v>1E-13</c:v>
                </c:pt>
                <c:pt idx="335">
                  <c:v>1E-13</c:v>
                </c:pt>
                <c:pt idx="336">
                  <c:v>1E-13</c:v>
                </c:pt>
                <c:pt idx="337">
                  <c:v>1E-13</c:v>
                </c:pt>
                <c:pt idx="338">
                  <c:v>1E-13</c:v>
                </c:pt>
                <c:pt idx="339">
                  <c:v>1E-13</c:v>
                </c:pt>
                <c:pt idx="340">
                  <c:v>1E-13</c:v>
                </c:pt>
                <c:pt idx="341">
                  <c:v>1E-13</c:v>
                </c:pt>
                <c:pt idx="342">
                  <c:v>1E-13</c:v>
                </c:pt>
                <c:pt idx="343">
                  <c:v>1E-13</c:v>
                </c:pt>
                <c:pt idx="344">
                  <c:v>1E-13</c:v>
                </c:pt>
                <c:pt idx="345">
                  <c:v>1E-13</c:v>
                </c:pt>
                <c:pt idx="346">
                  <c:v>1E-13</c:v>
                </c:pt>
                <c:pt idx="347">
                  <c:v>1E-13</c:v>
                </c:pt>
                <c:pt idx="348">
                  <c:v>1E-13</c:v>
                </c:pt>
                <c:pt idx="349">
                  <c:v>1E-13</c:v>
                </c:pt>
                <c:pt idx="350">
                  <c:v>1E-13</c:v>
                </c:pt>
                <c:pt idx="351">
                  <c:v>1E-13</c:v>
                </c:pt>
                <c:pt idx="352">
                  <c:v>1E-13</c:v>
                </c:pt>
                <c:pt idx="353">
                  <c:v>1E-13</c:v>
                </c:pt>
                <c:pt idx="354">
                  <c:v>1E-13</c:v>
                </c:pt>
                <c:pt idx="355">
                  <c:v>1E-13</c:v>
                </c:pt>
                <c:pt idx="356">
                  <c:v>1E-13</c:v>
                </c:pt>
                <c:pt idx="357">
                  <c:v>1E-13</c:v>
                </c:pt>
                <c:pt idx="358">
                  <c:v>1E-13</c:v>
                </c:pt>
                <c:pt idx="359">
                  <c:v>1E-13</c:v>
                </c:pt>
                <c:pt idx="360">
                  <c:v>1E-13</c:v>
                </c:pt>
                <c:pt idx="361">
                  <c:v>1E-13</c:v>
                </c:pt>
                <c:pt idx="362">
                  <c:v>1E-13</c:v>
                </c:pt>
                <c:pt idx="363">
                  <c:v>1E-13</c:v>
                </c:pt>
                <c:pt idx="364">
                  <c:v>1E-13</c:v>
                </c:pt>
                <c:pt idx="365">
                  <c:v>1E-13</c:v>
                </c:pt>
                <c:pt idx="366">
                  <c:v>1E-13</c:v>
                </c:pt>
                <c:pt idx="367">
                  <c:v>1E-13</c:v>
                </c:pt>
                <c:pt idx="368">
                  <c:v>1E-13</c:v>
                </c:pt>
                <c:pt idx="369">
                  <c:v>1E-13</c:v>
                </c:pt>
                <c:pt idx="370">
                  <c:v>1E-13</c:v>
                </c:pt>
                <c:pt idx="371">
                  <c:v>1E-13</c:v>
                </c:pt>
                <c:pt idx="372">
                  <c:v>1E-13</c:v>
                </c:pt>
                <c:pt idx="373">
                  <c:v>1E-13</c:v>
                </c:pt>
                <c:pt idx="374">
                  <c:v>1E-13</c:v>
                </c:pt>
                <c:pt idx="375">
                  <c:v>1E-13</c:v>
                </c:pt>
                <c:pt idx="376">
                  <c:v>1E-13</c:v>
                </c:pt>
                <c:pt idx="377">
                  <c:v>1E-13</c:v>
                </c:pt>
                <c:pt idx="378">
                  <c:v>1E-13</c:v>
                </c:pt>
                <c:pt idx="379">
                  <c:v>1E-13</c:v>
                </c:pt>
                <c:pt idx="380">
                  <c:v>1E-13</c:v>
                </c:pt>
                <c:pt idx="381">
                  <c:v>1E-13</c:v>
                </c:pt>
                <c:pt idx="382">
                  <c:v>1E-13</c:v>
                </c:pt>
                <c:pt idx="383">
                  <c:v>1E-13</c:v>
                </c:pt>
                <c:pt idx="384">
                  <c:v>1E-13</c:v>
                </c:pt>
                <c:pt idx="385">
                  <c:v>1E-13</c:v>
                </c:pt>
                <c:pt idx="386">
                  <c:v>1E-13</c:v>
                </c:pt>
                <c:pt idx="387">
                  <c:v>1E-13</c:v>
                </c:pt>
                <c:pt idx="388">
                  <c:v>1E-13</c:v>
                </c:pt>
                <c:pt idx="389">
                  <c:v>1E-13</c:v>
                </c:pt>
                <c:pt idx="390">
                  <c:v>1E-13</c:v>
                </c:pt>
                <c:pt idx="391">
                  <c:v>1E-13</c:v>
                </c:pt>
                <c:pt idx="392">
                  <c:v>1E-13</c:v>
                </c:pt>
                <c:pt idx="393">
                  <c:v>1E-13</c:v>
                </c:pt>
                <c:pt idx="394">
                  <c:v>1E-13</c:v>
                </c:pt>
                <c:pt idx="395">
                  <c:v>1E-13</c:v>
                </c:pt>
                <c:pt idx="396">
                  <c:v>1E-13</c:v>
                </c:pt>
                <c:pt idx="397">
                  <c:v>1E-13</c:v>
                </c:pt>
                <c:pt idx="398">
                  <c:v>1E-13</c:v>
                </c:pt>
                <c:pt idx="399">
                  <c:v>1E-13</c:v>
                </c:pt>
                <c:pt idx="400">
                  <c:v>1E-13</c:v>
                </c:pt>
                <c:pt idx="401">
                  <c:v>1E-13</c:v>
                </c:pt>
                <c:pt idx="402">
                  <c:v>1E-13</c:v>
                </c:pt>
                <c:pt idx="403">
                  <c:v>1E-13</c:v>
                </c:pt>
                <c:pt idx="404">
                  <c:v>1E-13</c:v>
                </c:pt>
                <c:pt idx="405">
                  <c:v>1E-13</c:v>
                </c:pt>
                <c:pt idx="406">
                  <c:v>1E-13</c:v>
                </c:pt>
                <c:pt idx="407">
                  <c:v>1E-13</c:v>
                </c:pt>
                <c:pt idx="408">
                  <c:v>1E-13</c:v>
                </c:pt>
                <c:pt idx="409">
                  <c:v>1E-13</c:v>
                </c:pt>
                <c:pt idx="410">
                  <c:v>1E-13</c:v>
                </c:pt>
                <c:pt idx="411">
                  <c:v>1E-13</c:v>
                </c:pt>
                <c:pt idx="412">
                  <c:v>1E-13</c:v>
                </c:pt>
                <c:pt idx="413">
                  <c:v>1E-13</c:v>
                </c:pt>
                <c:pt idx="414">
                  <c:v>1E-13</c:v>
                </c:pt>
                <c:pt idx="415">
                  <c:v>1E-13</c:v>
                </c:pt>
                <c:pt idx="416">
                  <c:v>1E-13</c:v>
                </c:pt>
                <c:pt idx="417">
                  <c:v>1E-13</c:v>
                </c:pt>
                <c:pt idx="418">
                  <c:v>1E-13</c:v>
                </c:pt>
                <c:pt idx="419">
                  <c:v>1E-13</c:v>
                </c:pt>
                <c:pt idx="420">
                  <c:v>1E-13</c:v>
                </c:pt>
                <c:pt idx="421">
                  <c:v>1E-13</c:v>
                </c:pt>
                <c:pt idx="422">
                  <c:v>1E-13</c:v>
                </c:pt>
                <c:pt idx="423">
                  <c:v>1E-13</c:v>
                </c:pt>
                <c:pt idx="424">
                  <c:v>1E-13</c:v>
                </c:pt>
                <c:pt idx="425">
                  <c:v>1E-13</c:v>
                </c:pt>
                <c:pt idx="426">
                  <c:v>1E-13</c:v>
                </c:pt>
                <c:pt idx="427">
                  <c:v>1E-13</c:v>
                </c:pt>
                <c:pt idx="428">
                  <c:v>1E-13</c:v>
                </c:pt>
                <c:pt idx="429">
                  <c:v>1E-13</c:v>
                </c:pt>
                <c:pt idx="430">
                  <c:v>1E-13</c:v>
                </c:pt>
                <c:pt idx="431">
                  <c:v>1E-13</c:v>
                </c:pt>
                <c:pt idx="432">
                  <c:v>1E-13</c:v>
                </c:pt>
                <c:pt idx="433">
                  <c:v>1E-13</c:v>
                </c:pt>
                <c:pt idx="434">
                  <c:v>1E-13</c:v>
                </c:pt>
                <c:pt idx="435">
                  <c:v>1E-13</c:v>
                </c:pt>
                <c:pt idx="436">
                  <c:v>1E-13</c:v>
                </c:pt>
                <c:pt idx="437">
                  <c:v>1E-13</c:v>
                </c:pt>
                <c:pt idx="438">
                  <c:v>1E-13</c:v>
                </c:pt>
                <c:pt idx="439">
                  <c:v>1E-13</c:v>
                </c:pt>
                <c:pt idx="440">
                  <c:v>1E-13</c:v>
                </c:pt>
                <c:pt idx="441">
                  <c:v>1E-13</c:v>
                </c:pt>
                <c:pt idx="442">
                  <c:v>1E-13</c:v>
                </c:pt>
                <c:pt idx="443">
                  <c:v>1E-13</c:v>
                </c:pt>
                <c:pt idx="444">
                  <c:v>1E-13</c:v>
                </c:pt>
                <c:pt idx="445">
                  <c:v>1E-13</c:v>
                </c:pt>
                <c:pt idx="446">
                  <c:v>1E-13</c:v>
                </c:pt>
                <c:pt idx="447">
                  <c:v>1E-13</c:v>
                </c:pt>
                <c:pt idx="448">
                  <c:v>1E-13</c:v>
                </c:pt>
                <c:pt idx="449">
                  <c:v>1E-13</c:v>
                </c:pt>
                <c:pt idx="450">
                  <c:v>1E-13</c:v>
                </c:pt>
                <c:pt idx="451">
                  <c:v>1E-13</c:v>
                </c:pt>
                <c:pt idx="452">
                  <c:v>1E-13</c:v>
                </c:pt>
                <c:pt idx="453">
                  <c:v>1E-13</c:v>
                </c:pt>
                <c:pt idx="454">
                  <c:v>1E-13</c:v>
                </c:pt>
                <c:pt idx="455">
                  <c:v>1E-13</c:v>
                </c:pt>
                <c:pt idx="456">
                  <c:v>1E-13</c:v>
                </c:pt>
                <c:pt idx="457">
                  <c:v>1E-13</c:v>
                </c:pt>
                <c:pt idx="458">
                  <c:v>1E-13</c:v>
                </c:pt>
                <c:pt idx="459">
                  <c:v>1E-13</c:v>
                </c:pt>
                <c:pt idx="460">
                  <c:v>1E-13</c:v>
                </c:pt>
                <c:pt idx="461">
                  <c:v>1E-13</c:v>
                </c:pt>
                <c:pt idx="462">
                  <c:v>1E-13</c:v>
                </c:pt>
                <c:pt idx="463">
                  <c:v>1E-13</c:v>
                </c:pt>
                <c:pt idx="464">
                  <c:v>1E-13</c:v>
                </c:pt>
                <c:pt idx="465">
                  <c:v>1E-13</c:v>
                </c:pt>
                <c:pt idx="466">
                  <c:v>1E-13</c:v>
                </c:pt>
                <c:pt idx="467">
                  <c:v>1E-13</c:v>
                </c:pt>
                <c:pt idx="468">
                  <c:v>1E-13</c:v>
                </c:pt>
                <c:pt idx="469">
                  <c:v>1E-13</c:v>
                </c:pt>
                <c:pt idx="470">
                  <c:v>1E-13</c:v>
                </c:pt>
                <c:pt idx="471">
                  <c:v>1E-13</c:v>
                </c:pt>
                <c:pt idx="472">
                  <c:v>1E-13</c:v>
                </c:pt>
                <c:pt idx="473">
                  <c:v>1E-13</c:v>
                </c:pt>
                <c:pt idx="474">
                  <c:v>1E-13</c:v>
                </c:pt>
                <c:pt idx="475">
                  <c:v>1E-13</c:v>
                </c:pt>
                <c:pt idx="476">
                  <c:v>1E-13</c:v>
                </c:pt>
                <c:pt idx="477">
                  <c:v>1E-13</c:v>
                </c:pt>
                <c:pt idx="478">
                  <c:v>1E-13</c:v>
                </c:pt>
                <c:pt idx="479">
                  <c:v>1E-13</c:v>
                </c:pt>
                <c:pt idx="480">
                  <c:v>1E-13</c:v>
                </c:pt>
                <c:pt idx="481">
                  <c:v>1E-13</c:v>
                </c:pt>
                <c:pt idx="482">
                  <c:v>1E-13</c:v>
                </c:pt>
                <c:pt idx="483">
                  <c:v>1E-13</c:v>
                </c:pt>
                <c:pt idx="484">
                  <c:v>1E-13</c:v>
                </c:pt>
                <c:pt idx="485">
                  <c:v>1E-13</c:v>
                </c:pt>
                <c:pt idx="486">
                  <c:v>1E-13</c:v>
                </c:pt>
                <c:pt idx="487">
                  <c:v>1E-13</c:v>
                </c:pt>
                <c:pt idx="488">
                  <c:v>1E-13</c:v>
                </c:pt>
                <c:pt idx="489">
                  <c:v>1E-13</c:v>
                </c:pt>
                <c:pt idx="490">
                  <c:v>1E-13</c:v>
                </c:pt>
                <c:pt idx="491">
                  <c:v>1E-13</c:v>
                </c:pt>
                <c:pt idx="492">
                  <c:v>1E-13</c:v>
                </c:pt>
                <c:pt idx="493">
                  <c:v>1E-13</c:v>
                </c:pt>
                <c:pt idx="494">
                  <c:v>1E-13</c:v>
                </c:pt>
                <c:pt idx="495">
                  <c:v>1E-13</c:v>
                </c:pt>
                <c:pt idx="496">
                  <c:v>1E-13</c:v>
                </c:pt>
                <c:pt idx="497">
                  <c:v>1E-13</c:v>
                </c:pt>
                <c:pt idx="498">
                  <c:v>1E-13</c:v>
                </c:pt>
                <c:pt idx="499">
                  <c:v>1E-13</c:v>
                </c:pt>
                <c:pt idx="500">
                  <c:v>1E-13</c:v>
                </c:pt>
                <c:pt idx="501">
                  <c:v>1E-13</c:v>
                </c:pt>
                <c:pt idx="502">
                  <c:v>1E-13</c:v>
                </c:pt>
                <c:pt idx="503">
                  <c:v>1E-13</c:v>
                </c:pt>
                <c:pt idx="504">
                  <c:v>1E-13</c:v>
                </c:pt>
                <c:pt idx="505">
                  <c:v>1E-13</c:v>
                </c:pt>
                <c:pt idx="506">
                  <c:v>1E-13</c:v>
                </c:pt>
                <c:pt idx="507">
                  <c:v>1E-13</c:v>
                </c:pt>
                <c:pt idx="508">
                  <c:v>1E-13</c:v>
                </c:pt>
                <c:pt idx="509">
                  <c:v>1E-13</c:v>
                </c:pt>
                <c:pt idx="510">
                  <c:v>1E-13</c:v>
                </c:pt>
                <c:pt idx="511">
                  <c:v>1E-13</c:v>
                </c:pt>
                <c:pt idx="512">
                  <c:v>1E-13</c:v>
                </c:pt>
                <c:pt idx="513">
                  <c:v>1E-13</c:v>
                </c:pt>
                <c:pt idx="514">
                  <c:v>1E-13</c:v>
                </c:pt>
                <c:pt idx="515">
                  <c:v>1E-13</c:v>
                </c:pt>
                <c:pt idx="516">
                  <c:v>1E-13</c:v>
                </c:pt>
                <c:pt idx="517">
                  <c:v>1E-13</c:v>
                </c:pt>
                <c:pt idx="518">
                  <c:v>1E-13</c:v>
                </c:pt>
                <c:pt idx="519">
                  <c:v>1E-13</c:v>
                </c:pt>
                <c:pt idx="520">
                  <c:v>1E-13</c:v>
                </c:pt>
                <c:pt idx="521">
                  <c:v>1E-13</c:v>
                </c:pt>
                <c:pt idx="522">
                  <c:v>1E-13</c:v>
                </c:pt>
                <c:pt idx="523">
                  <c:v>1E-13</c:v>
                </c:pt>
                <c:pt idx="524">
                  <c:v>1E-13</c:v>
                </c:pt>
                <c:pt idx="525">
                  <c:v>1E-13</c:v>
                </c:pt>
                <c:pt idx="526">
                  <c:v>1E-13</c:v>
                </c:pt>
                <c:pt idx="527">
                  <c:v>1E-13</c:v>
                </c:pt>
                <c:pt idx="528">
                  <c:v>1E-13</c:v>
                </c:pt>
                <c:pt idx="529">
                  <c:v>1E-13</c:v>
                </c:pt>
                <c:pt idx="530">
                  <c:v>1E-13</c:v>
                </c:pt>
                <c:pt idx="531">
                  <c:v>1E-13</c:v>
                </c:pt>
                <c:pt idx="532">
                  <c:v>1E-13</c:v>
                </c:pt>
                <c:pt idx="533">
                  <c:v>1E-13</c:v>
                </c:pt>
                <c:pt idx="534">
                  <c:v>1E-13</c:v>
                </c:pt>
                <c:pt idx="535">
                  <c:v>1E-13</c:v>
                </c:pt>
                <c:pt idx="536">
                  <c:v>1E-13</c:v>
                </c:pt>
                <c:pt idx="537">
                  <c:v>1E-13</c:v>
                </c:pt>
                <c:pt idx="538">
                  <c:v>1E-13</c:v>
                </c:pt>
                <c:pt idx="539">
                  <c:v>1E-13</c:v>
                </c:pt>
                <c:pt idx="540">
                  <c:v>1E-13</c:v>
                </c:pt>
                <c:pt idx="541">
                  <c:v>1E-13</c:v>
                </c:pt>
                <c:pt idx="542">
                  <c:v>1E-13</c:v>
                </c:pt>
                <c:pt idx="543">
                  <c:v>1E-13</c:v>
                </c:pt>
                <c:pt idx="544">
                  <c:v>1E-13</c:v>
                </c:pt>
                <c:pt idx="545">
                  <c:v>1E-13</c:v>
                </c:pt>
                <c:pt idx="546">
                  <c:v>1E-13</c:v>
                </c:pt>
                <c:pt idx="547">
                  <c:v>1E-13</c:v>
                </c:pt>
                <c:pt idx="548">
                  <c:v>1E-13</c:v>
                </c:pt>
                <c:pt idx="549">
                  <c:v>1E-13</c:v>
                </c:pt>
                <c:pt idx="550">
                  <c:v>1E-13</c:v>
                </c:pt>
                <c:pt idx="551">
                  <c:v>1E-13</c:v>
                </c:pt>
                <c:pt idx="552">
                  <c:v>1E-13</c:v>
                </c:pt>
                <c:pt idx="553">
                  <c:v>1E-13</c:v>
                </c:pt>
                <c:pt idx="554">
                  <c:v>1E-13</c:v>
                </c:pt>
                <c:pt idx="555">
                  <c:v>1E-13</c:v>
                </c:pt>
                <c:pt idx="556">
                  <c:v>1E-13</c:v>
                </c:pt>
                <c:pt idx="557">
                  <c:v>1E-13</c:v>
                </c:pt>
                <c:pt idx="558">
                  <c:v>1E-13</c:v>
                </c:pt>
                <c:pt idx="559">
                  <c:v>1E-13</c:v>
                </c:pt>
                <c:pt idx="560">
                  <c:v>1E-13</c:v>
                </c:pt>
                <c:pt idx="561">
                  <c:v>1E-13</c:v>
                </c:pt>
                <c:pt idx="562">
                  <c:v>1E-13</c:v>
                </c:pt>
                <c:pt idx="563">
                  <c:v>1E-13</c:v>
                </c:pt>
                <c:pt idx="564">
                  <c:v>1E-13</c:v>
                </c:pt>
                <c:pt idx="565">
                  <c:v>1E-13</c:v>
                </c:pt>
                <c:pt idx="566">
                  <c:v>1E-13</c:v>
                </c:pt>
                <c:pt idx="567">
                  <c:v>1E-13</c:v>
                </c:pt>
                <c:pt idx="568">
                  <c:v>1E-13</c:v>
                </c:pt>
                <c:pt idx="569">
                  <c:v>1E-13</c:v>
                </c:pt>
                <c:pt idx="570">
                  <c:v>1E-13</c:v>
                </c:pt>
                <c:pt idx="571">
                  <c:v>1E-13</c:v>
                </c:pt>
                <c:pt idx="572">
                  <c:v>1E-13</c:v>
                </c:pt>
                <c:pt idx="573">
                  <c:v>1E-13</c:v>
                </c:pt>
                <c:pt idx="574">
                  <c:v>1E-13</c:v>
                </c:pt>
                <c:pt idx="575">
                  <c:v>1E-13</c:v>
                </c:pt>
                <c:pt idx="576">
                  <c:v>1E-13</c:v>
                </c:pt>
                <c:pt idx="577">
                  <c:v>1E-13</c:v>
                </c:pt>
                <c:pt idx="578">
                  <c:v>1E-13</c:v>
                </c:pt>
                <c:pt idx="579">
                  <c:v>1E-13</c:v>
                </c:pt>
                <c:pt idx="580">
                  <c:v>1E-13</c:v>
                </c:pt>
                <c:pt idx="581">
                  <c:v>1E-13</c:v>
                </c:pt>
                <c:pt idx="582">
                  <c:v>1E-13</c:v>
                </c:pt>
                <c:pt idx="583">
                  <c:v>1E-13</c:v>
                </c:pt>
                <c:pt idx="584">
                  <c:v>1E-13</c:v>
                </c:pt>
                <c:pt idx="585">
                  <c:v>1E-13</c:v>
                </c:pt>
                <c:pt idx="586">
                  <c:v>1E-13</c:v>
                </c:pt>
                <c:pt idx="587">
                  <c:v>1E-13</c:v>
                </c:pt>
                <c:pt idx="588">
                  <c:v>1E-13</c:v>
                </c:pt>
                <c:pt idx="589">
                  <c:v>1E-13</c:v>
                </c:pt>
                <c:pt idx="590">
                  <c:v>1E-13</c:v>
                </c:pt>
                <c:pt idx="591">
                  <c:v>1E-13</c:v>
                </c:pt>
                <c:pt idx="592">
                  <c:v>1E-13</c:v>
                </c:pt>
                <c:pt idx="593">
                  <c:v>1E-13</c:v>
                </c:pt>
                <c:pt idx="594">
                  <c:v>1E-13</c:v>
                </c:pt>
                <c:pt idx="595">
                  <c:v>1E-13</c:v>
                </c:pt>
                <c:pt idx="596">
                  <c:v>1E-13</c:v>
                </c:pt>
                <c:pt idx="597">
                  <c:v>1E-13</c:v>
                </c:pt>
                <c:pt idx="598">
                  <c:v>1E-13</c:v>
                </c:pt>
                <c:pt idx="599">
                  <c:v>1E-13</c:v>
                </c:pt>
                <c:pt idx="600">
                  <c:v>1E-13</c:v>
                </c:pt>
                <c:pt idx="601">
                  <c:v>1E-13</c:v>
                </c:pt>
                <c:pt idx="602">
                  <c:v>1E-13</c:v>
                </c:pt>
                <c:pt idx="603">
                  <c:v>1E-13</c:v>
                </c:pt>
                <c:pt idx="604">
                  <c:v>1E-13</c:v>
                </c:pt>
                <c:pt idx="605">
                  <c:v>1E-13</c:v>
                </c:pt>
                <c:pt idx="606">
                  <c:v>1E-13</c:v>
                </c:pt>
                <c:pt idx="607">
                  <c:v>1E-13</c:v>
                </c:pt>
                <c:pt idx="608">
                  <c:v>1E-13</c:v>
                </c:pt>
                <c:pt idx="609">
                  <c:v>1E-13</c:v>
                </c:pt>
                <c:pt idx="610">
                  <c:v>1E-13</c:v>
                </c:pt>
                <c:pt idx="611">
                  <c:v>1E-13</c:v>
                </c:pt>
                <c:pt idx="612">
                  <c:v>1E-13</c:v>
                </c:pt>
                <c:pt idx="613">
                  <c:v>1E-13</c:v>
                </c:pt>
                <c:pt idx="614">
                  <c:v>1E-13</c:v>
                </c:pt>
                <c:pt idx="615">
                  <c:v>1E-13</c:v>
                </c:pt>
                <c:pt idx="616">
                  <c:v>1E-13</c:v>
                </c:pt>
                <c:pt idx="617">
                  <c:v>1E-13</c:v>
                </c:pt>
                <c:pt idx="618">
                  <c:v>1E-13</c:v>
                </c:pt>
                <c:pt idx="619">
                  <c:v>1E-13</c:v>
                </c:pt>
                <c:pt idx="620">
                  <c:v>1E-13</c:v>
                </c:pt>
                <c:pt idx="621">
                  <c:v>1E-13</c:v>
                </c:pt>
                <c:pt idx="622">
                  <c:v>1E-13</c:v>
                </c:pt>
                <c:pt idx="623">
                  <c:v>1E-13</c:v>
                </c:pt>
                <c:pt idx="624">
                  <c:v>1E-13</c:v>
                </c:pt>
                <c:pt idx="625">
                  <c:v>1E-13</c:v>
                </c:pt>
                <c:pt idx="626">
                  <c:v>1E-13</c:v>
                </c:pt>
                <c:pt idx="627">
                  <c:v>1E-13</c:v>
                </c:pt>
                <c:pt idx="628">
                  <c:v>1E-13</c:v>
                </c:pt>
                <c:pt idx="629">
                  <c:v>1E-13</c:v>
                </c:pt>
                <c:pt idx="630">
                  <c:v>1E-13</c:v>
                </c:pt>
                <c:pt idx="631">
                  <c:v>1E-13</c:v>
                </c:pt>
                <c:pt idx="632">
                  <c:v>1E-13</c:v>
                </c:pt>
                <c:pt idx="633">
                  <c:v>1E-13</c:v>
                </c:pt>
                <c:pt idx="634">
                  <c:v>1E-13</c:v>
                </c:pt>
                <c:pt idx="635">
                  <c:v>1E-13</c:v>
                </c:pt>
                <c:pt idx="636">
                  <c:v>1E-13</c:v>
                </c:pt>
                <c:pt idx="637">
                  <c:v>1E-13</c:v>
                </c:pt>
                <c:pt idx="638">
                  <c:v>1E-13</c:v>
                </c:pt>
                <c:pt idx="639">
                  <c:v>1E-13</c:v>
                </c:pt>
                <c:pt idx="640">
                  <c:v>1E-13</c:v>
                </c:pt>
                <c:pt idx="641">
                  <c:v>1E-13</c:v>
                </c:pt>
                <c:pt idx="642">
                  <c:v>1E-13</c:v>
                </c:pt>
                <c:pt idx="643">
                  <c:v>1E-13</c:v>
                </c:pt>
                <c:pt idx="644">
                  <c:v>1E-13</c:v>
                </c:pt>
                <c:pt idx="645">
                  <c:v>1E-13</c:v>
                </c:pt>
                <c:pt idx="646">
                  <c:v>1E-13</c:v>
                </c:pt>
                <c:pt idx="647">
                  <c:v>1E-13</c:v>
                </c:pt>
                <c:pt idx="648">
                  <c:v>1E-13</c:v>
                </c:pt>
                <c:pt idx="649">
                  <c:v>1E-13</c:v>
                </c:pt>
                <c:pt idx="650">
                  <c:v>1E-13</c:v>
                </c:pt>
                <c:pt idx="651">
                  <c:v>1E-13</c:v>
                </c:pt>
                <c:pt idx="652">
                  <c:v>1E-13</c:v>
                </c:pt>
                <c:pt idx="653">
                  <c:v>1E-13</c:v>
                </c:pt>
                <c:pt idx="654">
                  <c:v>1E-13</c:v>
                </c:pt>
                <c:pt idx="655">
                  <c:v>1E-13</c:v>
                </c:pt>
                <c:pt idx="656">
                  <c:v>1E-13</c:v>
                </c:pt>
                <c:pt idx="657">
                  <c:v>1E-13</c:v>
                </c:pt>
                <c:pt idx="658">
                  <c:v>1E-13</c:v>
                </c:pt>
                <c:pt idx="659">
                  <c:v>1E-13</c:v>
                </c:pt>
                <c:pt idx="660">
                  <c:v>1E-13</c:v>
                </c:pt>
                <c:pt idx="661">
                  <c:v>1E-13</c:v>
                </c:pt>
                <c:pt idx="662">
                  <c:v>1E-13</c:v>
                </c:pt>
                <c:pt idx="663">
                  <c:v>1E-13</c:v>
                </c:pt>
                <c:pt idx="664">
                  <c:v>1E-13</c:v>
                </c:pt>
                <c:pt idx="665">
                  <c:v>1E-13</c:v>
                </c:pt>
                <c:pt idx="666">
                  <c:v>1E-13</c:v>
                </c:pt>
                <c:pt idx="667">
                  <c:v>1E-13</c:v>
                </c:pt>
                <c:pt idx="668">
                  <c:v>1E-13</c:v>
                </c:pt>
                <c:pt idx="669">
                  <c:v>1E-13</c:v>
                </c:pt>
                <c:pt idx="670">
                  <c:v>1E-13</c:v>
                </c:pt>
                <c:pt idx="671">
                  <c:v>1E-13</c:v>
                </c:pt>
                <c:pt idx="672">
                  <c:v>1E-13</c:v>
                </c:pt>
                <c:pt idx="673">
                  <c:v>1E-13</c:v>
                </c:pt>
                <c:pt idx="674">
                  <c:v>1E-13</c:v>
                </c:pt>
                <c:pt idx="675">
                  <c:v>1E-13</c:v>
                </c:pt>
                <c:pt idx="676">
                  <c:v>1E-13</c:v>
                </c:pt>
                <c:pt idx="677">
                  <c:v>1E-13</c:v>
                </c:pt>
                <c:pt idx="678">
                  <c:v>1E-13</c:v>
                </c:pt>
                <c:pt idx="679">
                  <c:v>1E-13</c:v>
                </c:pt>
                <c:pt idx="680">
                  <c:v>1E-13</c:v>
                </c:pt>
                <c:pt idx="681">
                  <c:v>1E-13</c:v>
                </c:pt>
                <c:pt idx="682">
                  <c:v>1E-13</c:v>
                </c:pt>
                <c:pt idx="683">
                  <c:v>1E-13</c:v>
                </c:pt>
                <c:pt idx="684">
                  <c:v>1.2553207614837302E-13</c:v>
                </c:pt>
                <c:pt idx="685">
                  <c:v>1.6075894846853173E-13</c:v>
                </c:pt>
                <c:pt idx="686">
                  <c:v>2.0587149736402777E-13</c:v>
                </c:pt>
                <c:pt idx="687">
                  <c:v>2.6364962538202378E-13</c:v>
                </c:pt>
                <c:pt idx="688">
                  <c:v>3.3763443638464285E-13</c:v>
                </c:pt>
                <c:pt idx="689">
                  <c:v>4.3238038530293654E-13</c:v>
                </c:pt>
                <c:pt idx="690">
                  <c:v>5.5372502988329352E-13</c:v>
                </c:pt>
                <c:pt idx="691">
                  <c:v>7.0912288665976187E-13</c:v>
                </c:pt>
                <c:pt idx="692">
                  <c:v>9.0812073324027773E-13</c:v>
                </c:pt>
                <c:pt idx="693">
                  <c:v>1.1629854611940475E-12</c:v>
                </c:pt>
                <c:pt idx="694">
                  <c:v>1.489353070725992E-12</c:v>
                </c:pt>
                <c:pt idx="695">
                  <c:v>1.9073392933623011E-12</c:v>
                </c:pt>
                <c:pt idx="696">
                  <c:v>2.442535874420635E-12</c:v>
                </c:pt>
                <c:pt idx="697">
                  <c:v>3.1281698477301581E-12</c:v>
                </c:pt>
                <c:pt idx="698">
                  <c:v>4.0060340652043656E-12</c:v>
                </c:pt>
                <c:pt idx="699">
                  <c:v>5.1302805959281741E-12</c:v>
                </c:pt>
                <c:pt idx="700">
                  <c:v>5.1302805959281741E-12</c:v>
                </c:pt>
                <c:pt idx="701">
                  <c:v>5.1957357626380945E-12</c:v>
                </c:pt>
                <c:pt idx="702">
                  <c:v>5.2613829510837294E-12</c:v>
                </c:pt>
                <c:pt idx="703">
                  <c:v>5.3272279801055552E-12</c:v>
                </c:pt>
                <c:pt idx="704">
                  <c:v>5.393270849703571E-12</c:v>
                </c:pt>
                <c:pt idx="705">
                  <c:v>5.4595231975587299E-12</c:v>
                </c:pt>
                <c:pt idx="706">
                  <c:v>5.5259733859900788E-12</c:v>
                </c:pt>
                <c:pt idx="707">
                  <c:v>5.5926330526785707E-12</c:v>
                </c:pt>
                <c:pt idx="708">
                  <c:v>5.6595021976242055E-12</c:v>
                </c:pt>
                <c:pt idx="709">
                  <c:v>5.7264111046464281E-12</c:v>
                </c:pt>
                <c:pt idx="710">
                  <c:v>5.7937050249468245E-12</c:v>
                </c:pt>
                <c:pt idx="711">
                  <c:v>5.8612258800257932E-12</c:v>
                </c:pt>
                <c:pt idx="712">
                  <c:v>5.9289562133619033E-12</c:v>
                </c:pt>
                <c:pt idx="713">
                  <c:v>5.9969076626361108E-12</c:v>
                </c:pt>
                <c:pt idx="714">
                  <c:v>6.0650976843698411E-12</c:v>
                </c:pt>
                <c:pt idx="715">
                  <c:v>6.1335088220416656E-12</c:v>
                </c:pt>
                <c:pt idx="716">
                  <c:v>6.2021527133325396E-12</c:v>
                </c:pt>
                <c:pt idx="717">
                  <c:v>6.2708654609023811E-12</c:v>
                </c:pt>
                <c:pt idx="718">
                  <c:v>6.3399864971123007E-12</c:v>
                </c:pt>
                <c:pt idx="719">
                  <c:v>6.4093461057817454E-12</c:v>
                </c:pt>
                <c:pt idx="720">
                  <c:v>6.4789559245916666E-12</c:v>
                </c:pt>
                <c:pt idx="721">
                  <c:v>6.5488043158611113E-12</c:v>
                </c:pt>
                <c:pt idx="722">
                  <c:v>6.6189145549519845E-12</c:v>
                </c:pt>
                <c:pt idx="723">
                  <c:v>6.6890994691623008E-12</c:v>
                </c:pt>
                <c:pt idx="724">
                  <c:v>6.7597217662150798E-12</c:v>
                </c:pt>
                <c:pt idx="725">
                  <c:v>6.8306000922488092E-12</c:v>
                </c:pt>
                <c:pt idx="726">
                  <c:v>6.901740266103968E-12</c:v>
                </c:pt>
                <c:pt idx="727">
                  <c:v>6.9729783904404755E-12</c:v>
                </c:pt>
                <c:pt idx="728">
                  <c:v>7.0446655353003963E-12</c:v>
                </c:pt>
                <c:pt idx="729">
                  <c:v>7.1166261656626976E-12</c:v>
                </c:pt>
                <c:pt idx="730">
                  <c:v>7.1888602815273802E-12</c:v>
                </c:pt>
                <c:pt idx="731">
                  <c:v>7.2612098043948411E-12</c:v>
                </c:pt>
                <c:pt idx="732">
                  <c:v>7.334025804307142E-12</c:v>
                </c:pt>
                <c:pt idx="733">
                  <c:v>7.4071152897218242E-12</c:v>
                </c:pt>
                <c:pt idx="734">
                  <c:v>7.4805131736817449E-12</c:v>
                </c:pt>
                <c:pt idx="735">
                  <c:v>7.5540381023253959E-12</c:v>
                </c:pt>
                <c:pt idx="736">
                  <c:v>7.6280236891734128E-12</c:v>
                </c:pt>
                <c:pt idx="737">
                  <c:v>7.7023293122476178E-12</c:v>
                </c:pt>
                <c:pt idx="738">
                  <c:v>7.7767736176865075E-12</c:v>
                </c:pt>
                <c:pt idx="739">
                  <c:v>7.8516960378511894E-12</c:v>
                </c:pt>
                <c:pt idx="740">
                  <c:v>7.9269326754015877E-12</c:v>
                </c:pt>
                <c:pt idx="741">
                  <c:v>8.0023487271999993E-12</c:v>
                </c:pt>
                <c:pt idx="742">
                  <c:v>8.0782661690861105E-12</c:v>
                </c:pt>
                <c:pt idx="743">
                  <c:v>8.154457096474603E-12</c:v>
                </c:pt>
                <c:pt idx="744">
                  <c:v>8.2308623511539691E-12</c:v>
                </c:pt>
                <c:pt idx="745">
                  <c:v>8.3077864524424592E-12</c:v>
                </c:pt>
                <c:pt idx="746">
                  <c:v>8.3848957868194423E-12</c:v>
                </c:pt>
                <c:pt idx="747">
                  <c:v>8.4625239678055543E-12</c:v>
                </c:pt>
                <c:pt idx="748">
                  <c:v>8.5405012792202364E-12</c:v>
                </c:pt>
                <c:pt idx="749">
                  <c:v>8.6185998164781724E-12</c:v>
                </c:pt>
                <c:pt idx="750">
                  <c:v>8.6185998164781724E-12</c:v>
                </c:pt>
                <c:pt idx="751">
                  <c:v>8.7607055989742048E-12</c:v>
                </c:pt>
                <c:pt idx="752">
                  <c:v>8.8978556689980164E-12</c:v>
                </c:pt>
                <c:pt idx="753">
                  <c:v>9.0301664033591264E-12</c:v>
                </c:pt>
                <c:pt idx="754">
                  <c:v>9.1575796136527768E-12</c:v>
                </c:pt>
                <c:pt idx="755">
                  <c:v>9.2800952998789676E-12</c:v>
                </c:pt>
                <c:pt idx="756">
                  <c:v>9.3977716504424584E-12</c:v>
                </c:pt>
                <c:pt idx="757">
                  <c:v>9.5104341001289657E-12</c:v>
                </c:pt>
                <c:pt idx="758">
                  <c:v>9.6182572141527778E-12</c:v>
                </c:pt>
                <c:pt idx="759">
                  <c:v>9.7212409925138883E-12</c:v>
                </c:pt>
                <c:pt idx="760">
                  <c:v>9.8194387745833333E-12</c:v>
                </c:pt>
                <c:pt idx="761">
                  <c:v>9.9125693164047602E-12</c:v>
                </c:pt>
                <c:pt idx="762">
                  <c:v>1.0000744145753968E-11</c:v>
                </c:pt>
                <c:pt idx="763">
                  <c:v>1.0084249355621031E-11</c:v>
                </c:pt>
                <c:pt idx="764">
                  <c:v>1.0162687325240079E-11</c:v>
                </c:pt>
                <c:pt idx="765">
                  <c:v>1.023633929856746E-11</c:v>
                </c:pt>
                <c:pt idx="766">
                  <c:v>1.0305040408456347E-11</c:v>
                </c:pt>
                <c:pt idx="767">
                  <c:v>1.0368897333648808E-11</c:v>
                </c:pt>
                <c:pt idx="768">
                  <c:v>1.0427745206998015E-11</c:v>
                </c:pt>
                <c:pt idx="769">
                  <c:v>1.0481865272460317E-11</c:v>
                </c:pt>
                <c:pt idx="770">
                  <c:v>1.0530918097674601E-11</c:v>
                </c:pt>
                <c:pt idx="771">
                  <c:v>1.057518492659722E-11</c:v>
                </c:pt>
                <c:pt idx="772">
                  <c:v>1.0614612419857144E-11</c:v>
                </c:pt>
                <c:pt idx="773">
                  <c:v>1.0649084200644839E-11</c:v>
                </c:pt>
                <c:pt idx="774">
                  <c:v>1.0678546929589285E-11</c:v>
                </c:pt>
                <c:pt idx="775">
                  <c:v>1.0703281850646825E-11</c:v>
                </c:pt>
                <c:pt idx="776">
                  <c:v>1.0723061059232143E-11</c:v>
                </c:pt>
                <c:pt idx="777">
                  <c:v>1.0738000932154762E-11</c:v>
                </c:pt>
                <c:pt idx="778">
                  <c:v>1.074804328100992E-11</c:v>
                </c:pt>
                <c:pt idx="779">
                  <c:v>1.0753129917392856E-11</c:v>
                </c:pt>
                <c:pt idx="780">
                  <c:v>1.0753319029708332E-11</c:v>
                </c:pt>
                <c:pt idx="781">
                  <c:v>1.0748668806361108E-11</c:v>
                </c:pt>
                <c:pt idx="782">
                  <c:v>1.0739121058946428E-11</c:v>
                </c:pt>
                <c:pt idx="783">
                  <c:v>1.0724617599059521E-11</c:v>
                </c:pt>
                <c:pt idx="784">
                  <c:v>1.0705386331285713E-11</c:v>
                </c:pt>
                <c:pt idx="785">
                  <c:v>1.0681087823263889E-11</c:v>
                </c:pt>
                <c:pt idx="786">
                  <c:v>1.06518917911746E-11</c:v>
                </c:pt>
                <c:pt idx="787">
                  <c:v>1.0617967951198411E-11</c:v>
                </c:pt>
                <c:pt idx="788">
                  <c:v>1.0579035059378967E-11</c:v>
                </c:pt>
                <c:pt idx="789">
                  <c:v>1.0535146455087301E-11</c:v>
                </c:pt>
                <c:pt idx="790">
                  <c:v>1.048653004290873E-11</c:v>
                </c:pt>
                <c:pt idx="791">
                  <c:v>1.043284639048214E-11</c:v>
                </c:pt>
                <c:pt idx="792">
                  <c:v>1.0374434930168648E-11</c:v>
                </c:pt>
                <c:pt idx="793">
                  <c:v>1.0310956229607142E-11</c:v>
                </c:pt>
                <c:pt idx="794">
                  <c:v>1.0242749721158728E-11</c:v>
                </c:pt>
                <c:pt idx="795">
                  <c:v>1.0169645688642858E-11</c:v>
                </c:pt>
                <c:pt idx="796">
                  <c:v>1.0091474415878965E-11</c:v>
                </c:pt>
                <c:pt idx="797">
                  <c:v>1.0008633523632935E-11</c:v>
                </c:pt>
                <c:pt idx="798">
                  <c:v>9.9208485565956329E-12</c:v>
                </c:pt>
                <c:pt idx="799">
                  <c:v>9.8280729640432527E-12</c:v>
                </c:pt>
                <c:pt idx="800">
                  <c:v>9.8280729640432527E-12</c:v>
                </c:pt>
                <c:pt idx="801">
                  <c:v>9.7662080219071409E-12</c:v>
                </c:pt>
                <c:pt idx="802">
                  <c:v>9.7039570966861102E-12</c:v>
                </c:pt>
                <c:pt idx="803">
                  <c:v>9.6414317161559515E-12</c:v>
                </c:pt>
                <c:pt idx="804">
                  <c:v>9.5782400783912679E-12</c:v>
                </c:pt>
                <c:pt idx="805">
                  <c:v>9.5148496302436483E-12</c:v>
                </c:pt>
                <c:pt idx="806">
                  <c:v>9.4510441048087293E-12</c:v>
                </c:pt>
                <c:pt idx="807">
                  <c:v>9.3867653136817448E-12</c:v>
                </c:pt>
                <c:pt idx="808">
                  <c:v>9.3221354525126967E-12</c:v>
                </c:pt>
                <c:pt idx="809">
                  <c:v>9.2570381444920628E-12</c:v>
                </c:pt>
                <c:pt idx="810">
                  <c:v>9.1916314681194423E-12</c:v>
                </c:pt>
                <c:pt idx="811">
                  <c:v>9.1258911782261892E-12</c:v>
                </c:pt>
                <c:pt idx="812">
                  <c:v>9.0596718038003958E-12</c:v>
                </c:pt>
                <c:pt idx="813">
                  <c:v>8.9928734547472208E-12</c:v>
                </c:pt>
                <c:pt idx="814">
                  <c:v>8.9259529100440454E-12</c:v>
                </c:pt>
                <c:pt idx="815">
                  <c:v>8.8585057602777764E-12</c:v>
                </c:pt>
                <c:pt idx="816">
                  <c:v>8.7905911636599216E-12</c:v>
                </c:pt>
                <c:pt idx="817">
                  <c:v>8.7224370247757925E-12</c:v>
                </c:pt>
                <c:pt idx="818">
                  <c:v>8.6538154390400776E-12</c:v>
                </c:pt>
                <c:pt idx="819">
                  <c:v>8.584784594857538E-12</c:v>
                </c:pt>
                <c:pt idx="820">
                  <c:v>8.5153444922281722E-12</c:v>
                </c:pt>
                <c:pt idx="821">
                  <c:v>8.4454951311519816E-12</c:v>
                </c:pt>
                <c:pt idx="822">
                  <c:v>8.37523069278849E-12</c:v>
                </c:pt>
                <c:pt idx="823">
                  <c:v>8.3046743425944443E-12</c:v>
                </c:pt>
                <c:pt idx="824">
                  <c:v>8.2337087339535707E-12</c:v>
                </c:pt>
                <c:pt idx="825">
                  <c:v>8.1621059622805543E-12</c:v>
                </c:pt>
                <c:pt idx="826">
                  <c:v>8.0903160179055549E-12</c:v>
                </c:pt>
                <c:pt idx="827">
                  <c:v>8.0182399805404747E-12</c:v>
                </c:pt>
                <c:pt idx="828">
                  <c:v>7.9455791497075396E-12</c:v>
                </c:pt>
                <c:pt idx="829">
                  <c:v>7.8724508720230139E-12</c:v>
                </c:pt>
                <c:pt idx="830">
                  <c:v>7.7991354216365083E-12</c:v>
                </c:pt>
                <c:pt idx="831">
                  <c:v>7.7253583432388886E-12</c:v>
                </c:pt>
                <c:pt idx="832">
                  <c:v>7.6511720063944441E-12</c:v>
                </c:pt>
                <c:pt idx="833">
                  <c:v>7.5765240415388887E-12</c:v>
                </c:pt>
                <c:pt idx="834">
                  <c:v>7.5014609993960305E-12</c:v>
                </c:pt>
                <c:pt idx="835">
                  <c:v>7.4259886988063493E-12</c:v>
                </c:pt>
                <c:pt idx="836">
                  <c:v>7.3502768559503971E-12</c:v>
                </c:pt>
                <c:pt idx="837">
                  <c:v>7.2741557546476186E-12</c:v>
                </c:pt>
                <c:pt idx="838">
                  <c:v>7.1975730253337291E-12</c:v>
                </c:pt>
                <c:pt idx="839">
                  <c:v>7.1205810375730158E-12</c:v>
                </c:pt>
                <c:pt idx="840">
                  <c:v>7.0431216029607134E-12</c:v>
                </c:pt>
                <c:pt idx="841">
                  <c:v>6.9653052794658726E-12</c:v>
                </c:pt>
                <c:pt idx="842">
                  <c:v>6.8871970441404762E-12</c:v>
                </c:pt>
                <c:pt idx="843">
                  <c:v>6.8085156530281738E-12</c:v>
                </c:pt>
                <c:pt idx="844">
                  <c:v>6.7295307124043652E-12</c:v>
                </c:pt>
                <c:pt idx="845">
                  <c:v>6.6502005205789672E-12</c:v>
                </c:pt>
                <c:pt idx="846">
                  <c:v>6.5704028819019833E-12</c:v>
                </c:pt>
                <c:pt idx="847">
                  <c:v>6.4903657009587293E-12</c:v>
                </c:pt>
                <c:pt idx="848">
                  <c:v>6.4096855381428568E-12</c:v>
                </c:pt>
                <c:pt idx="849">
                  <c:v>6.3287716519011899E-12</c:v>
                </c:pt>
                <c:pt idx="850">
                  <c:v>6.3287716519011899E-12</c:v>
                </c:pt>
                <c:pt idx="851">
                  <c:v>6.1933875999619036E-12</c:v>
                </c:pt>
                <c:pt idx="852">
                  <c:v>6.0658929259015863E-12</c:v>
                </c:pt>
                <c:pt idx="853">
                  <c:v>5.9456535700696831E-12</c:v>
                </c:pt>
                <c:pt idx="854">
                  <c:v>5.8311705991595235E-12</c:v>
                </c:pt>
                <c:pt idx="855">
                  <c:v>5.7220010054495231E-12</c:v>
                </c:pt>
                <c:pt idx="856">
                  <c:v>5.6174273259089676E-12</c:v>
                </c:pt>
                <c:pt idx="857">
                  <c:v>5.5168445950896822E-12</c:v>
                </c:pt>
                <c:pt idx="858">
                  <c:v>5.4199054282152376E-12</c:v>
                </c:pt>
                <c:pt idx="859">
                  <c:v>5.3263291632133321E-12</c:v>
                </c:pt>
                <c:pt idx="860">
                  <c:v>5.2357860657903165E-12</c:v>
                </c:pt>
                <c:pt idx="861">
                  <c:v>5.1477654357137295E-12</c:v>
                </c:pt>
                <c:pt idx="862">
                  <c:v>5.062365999310316E-12</c:v>
                </c:pt>
                <c:pt idx="863">
                  <c:v>4.9791486280854764E-12</c:v>
                </c:pt>
                <c:pt idx="864">
                  <c:v>4.8982155396702375E-12</c:v>
                </c:pt>
                <c:pt idx="865">
                  <c:v>4.819180750979682E-12</c:v>
                </c:pt>
                <c:pt idx="866">
                  <c:v>4.7420126463138875E-12</c:v>
                </c:pt>
                <c:pt idx="867">
                  <c:v>4.6666990061078565E-12</c:v>
                </c:pt>
                <c:pt idx="868">
                  <c:v>4.5930706960650791E-12</c:v>
                </c:pt>
                <c:pt idx="869">
                  <c:v>4.5211333410646828E-12</c:v>
                </c:pt>
                <c:pt idx="870">
                  <c:v>4.450735670650419E-12</c:v>
                </c:pt>
                <c:pt idx="871">
                  <c:v>4.3819040441696506E-12</c:v>
                </c:pt>
                <c:pt idx="872">
                  <c:v>4.3144954345234673E-12</c:v>
                </c:pt>
                <c:pt idx="873">
                  <c:v>4.2485462094648485E-12</c:v>
                </c:pt>
                <c:pt idx="874">
                  <c:v>4.1839267446241181E-12</c:v>
                </c:pt>
                <c:pt idx="875">
                  <c:v>4.1206757158943087E-12</c:v>
                </c:pt>
                <c:pt idx="876">
                  <c:v>4.0586693759346262E-12</c:v>
                </c:pt>
                <c:pt idx="877">
                  <c:v>3.997955846555809E-12</c:v>
                </c:pt>
                <c:pt idx="878">
                  <c:v>3.9384105463832625E-12</c:v>
                </c:pt>
                <c:pt idx="879">
                  <c:v>3.8800847394015797E-12</c:v>
                </c:pt>
                <c:pt idx="880">
                  <c:v>3.8230312606822852E-12</c:v>
                </c:pt>
                <c:pt idx="881">
                  <c:v>3.7671289037782618E-12</c:v>
                </c:pt>
                <c:pt idx="882">
                  <c:v>3.7122624168558099E-12</c:v>
                </c:pt>
                <c:pt idx="883">
                  <c:v>3.6584288323062855E-12</c:v>
                </c:pt>
                <c:pt idx="884">
                  <c:v>3.605853319859984E-12</c:v>
                </c:pt>
                <c:pt idx="885">
                  <c:v>3.5542476917442536E-12</c:v>
                </c:pt>
                <c:pt idx="886">
                  <c:v>3.5036685070885231E-12</c:v>
                </c:pt>
                <c:pt idx="887">
                  <c:v>3.4541724413990315E-12</c:v>
                </c:pt>
                <c:pt idx="888">
                  <c:v>3.4056419540981584E-12</c:v>
                </c:pt>
                <c:pt idx="889">
                  <c:v>3.3581342443877855E-12</c:v>
                </c:pt>
                <c:pt idx="890">
                  <c:v>3.3114788978264999E-12</c:v>
                </c:pt>
                <c:pt idx="891">
                  <c:v>3.2659030043619517E-12</c:v>
                </c:pt>
                <c:pt idx="892">
                  <c:v>3.2211200636852302E-12</c:v>
                </c:pt>
                <c:pt idx="893">
                  <c:v>3.1771877405054517E-12</c:v>
                </c:pt>
                <c:pt idx="894">
                  <c:v>3.1342754600611505E-12</c:v>
                </c:pt>
                <c:pt idx="895">
                  <c:v>3.0922130988529363E-12</c:v>
                </c:pt>
                <c:pt idx="896">
                  <c:v>3.0510587289087618E-12</c:v>
                </c:pt>
                <c:pt idx="897">
                  <c:v>3.010695682477079E-12</c:v>
                </c:pt>
                <c:pt idx="898">
                  <c:v>2.9711819152090316E-12</c:v>
                </c:pt>
                <c:pt idx="899">
                  <c:v>2.9323477691124681E-12</c:v>
                </c:pt>
                <c:pt idx="900">
                  <c:v>2.9323477691124681E-12</c:v>
                </c:pt>
                <c:pt idx="901">
                  <c:v>2.8945324437948808E-12</c:v>
                </c:pt>
                <c:pt idx="902">
                  <c:v>2.8574545207347061E-12</c:v>
                </c:pt>
                <c:pt idx="903">
                  <c:v>2.8209976813108247E-12</c:v>
                </c:pt>
                <c:pt idx="904">
                  <c:v>2.7853897719201509E-12</c:v>
                </c:pt>
                <c:pt idx="905">
                  <c:v>2.7506306179974677E-12</c:v>
                </c:pt>
                <c:pt idx="906">
                  <c:v>2.7163808453700709E-12</c:v>
                </c:pt>
                <c:pt idx="907">
                  <c:v>2.682979886399071E-12</c:v>
                </c:pt>
                <c:pt idx="908">
                  <c:v>2.6503159805550555E-12</c:v>
                </c:pt>
                <c:pt idx="909">
                  <c:v>2.6182729837821188E-12</c:v>
                </c:pt>
                <c:pt idx="910">
                  <c:v>2.5869088517314046E-12</c:v>
                </c:pt>
                <c:pt idx="911">
                  <c:v>2.5562237007797222E-12</c:v>
                </c:pt>
                <c:pt idx="912">
                  <c:v>2.5262175309270713E-12</c:v>
                </c:pt>
                <c:pt idx="913">
                  <c:v>2.4968902257966428E-12</c:v>
                </c:pt>
                <c:pt idx="914">
                  <c:v>2.468241843576841E-12</c:v>
                </c:pt>
                <c:pt idx="915">
                  <c:v>2.440102609898706E-12</c:v>
                </c:pt>
                <c:pt idx="916">
                  <c:v>2.4127005457243647E-12</c:v>
                </c:pt>
                <c:pt idx="917">
                  <c:v>2.3857663551165791E-12</c:v>
                </c:pt>
                <c:pt idx="918">
                  <c:v>2.3594770859949044E-12</c:v>
                </c:pt>
                <c:pt idx="919">
                  <c:v>2.3337819398819838E-12</c:v>
                </c:pt>
                <c:pt idx="920">
                  <c:v>2.3086467989764921E-12</c:v>
                </c:pt>
                <c:pt idx="921">
                  <c:v>2.2841057228913494E-12</c:v>
                </c:pt>
                <c:pt idx="922">
                  <c:v>2.2601077385839843E-12</c:v>
                </c:pt>
                <c:pt idx="923">
                  <c:v>2.2366527878659916E-12</c:v>
                </c:pt>
                <c:pt idx="924">
                  <c:v>2.213757958732238E-12</c:v>
                </c:pt>
                <c:pt idx="925">
                  <c:v>2.1913892497582064E-12</c:v>
                </c:pt>
                <c:pt idx="926">
                  <c:v>2.1695467191323013E-12</c:v>
                </c:pt>
                <c:pt idx="927">
                  <c:v>2.1482132788596587E-12</c:v>
                </c:pt>
                <c:pt idx="928">
                  <c:v>2.1273890453170876E-12</c:v>
                </c:pt>
                <c:pt idx="929">
                  <c:v>2.1070739603161827E-12</c:v>
                </c:pt>
                <c:pt idx="930">
                  <c:v>2.0872509940504847E-12</c:v>
                </c:pt>
                <c:pt idx="931">
                  <c:v>2.067961479683508E-12</c:v>
                </c:pt>
                <c:pt idx="932">
                  <c:v>2.0491058956469762E-12</c:v>
                </c:pt>
                <c:pt idx="933">
                  <c:v>2.0307255751044045E-12</c:v>
                </c:pt>
                <c:pt idx="934">
                  <c:v>2.0128034882493332E-12</c:v>
                </c:pt>
                <c:pt idx="935">
                  <c:v>1.9953395768933571E-12</c:v>
                </c:pt>
                <c:pt idx="936">
                  <c:v>1.9783340156016906E-12</c:v>
                </c:pt>
                <c:pt idx="937">
                  <c:v>1.961786629809119E-12</c:v>
                </c:pt>
                <c:pt idx="938">
                  <c:v>1.9456634762795317E-12</c:v>
                </c:pt>
                <c:pt idx="939">
                  <c:v>1.9299817011961985E-12</c:v>
                </c:pt>
                <c:pt idx="940">
                  <c:v>1.9147241001874441E-12</c:v>
                </c:pt>
                <c:pt idx="941">
                  <c:v>1.8998909060068887E-12</c:v>
                </c:pt>
                <c:pt idx="942">
                  <c:v>1.8854237556845552E-12</c:v>
                </c:pt>
                <c:pt idx="943">
                  <c:v>1.8714390842183728E-12</c:v>
                </c:pt>
                <c:pt idx="944">
                  <c:v>1.8578447599674682E-12</c:v>
                </c:pt>
                <c:pt idx="945">
                  <c:v>1.8446747261679519E-12</c:v>
                </c:pt>
                <c:pt idx="946">
                  <c:v>1.8318780679656587E-12</c:v>
                </c:pt>
                <c:pt idx="947">
                  <c:v>1.8194887867851028E-12</c:v>
                </c:pt>
                <c:pt idx="948">
                  <c:v>1.8074897364430159E-12</c:v>
                </c:pt>
                <c:pt idx="949">
                  <c:v>1.7958811496930157E-12</c:v>
                </c:pt>
                <c:pt idx="950">
                  <c:v>1.7958811496930157E-12</c:v>
                </c:pt>
                <c:pt idx="951">
                  <c:v>1.7846628519698888E-12</c:v>
                </c:pt>
                <c:pt idx="952">
                  <c:v>1.7738010164143331E-12</c:v>
                </c:pt>
                <c:pt idx="953">
                  <c:v>1.7633294116972456E-12</c:v>
                </c:pt>
                <c:pt idx="954">
                  <c:v>1.7532143273361348E-12</c:v>
                </c:pt>
                <c:pt idx="955">
                  <c:v>1.7434895901903014E-12</c:v>
                </c:pt>
                <c:pt idx="956">
                  <c:v>1.7341042272171743E-12</c:v>
                </c:pt>
                <c:pt idx="957">
                  <c:v>1.7250922398412696E-12</c:v>
                </c:pt>
                <c:pt idx="958">
                  <c:v>1.7163785262281745E-12</c:v>
                </c:pt>
                <c:pt idx="959">
                  <c:v>1.708079346810603E-12</c:v>
                </c:pt>
                <c:pt idx="960">
                  <c:v>1.7001196579425475E-12</c:v>
                </c:pt>
                <c:pt idx="961">
                  <c:v>1.6925163148652537E-12</c:v>
                </c:pt>
                <c:pt idx="962">
                  <c:v>1.6852524041490714E-12</c:v>
                </c:pt>
                <c:pt idx="963">
                  <c:v>1.6783449556004602E-12</c:v>
                </c:pt>
                <c:pt idx="964">
                  <c:v>1.6717769394129604E-12</c:v>
                </c:pt>
                <c:pt idx="965">
                  <c:v>1.6655483555865712E-12</c:v>
                </c:pt>
                <c:pt idx="966">
                  <c:v>1.6595839277216665E-12</c:v>
                </c:pt>
                <c:pt idx="967">
                  <c:v>1.6540342086174997E-12</c:v>
                </c:pt>
                <c:pt idx="968">
                  <c:v>1.648806950256389E-12</c:v>
                </c:pt>
                <c:pt idx="969">
                  <c:v>1.6439021526383331E-12</c:v>
                </c:pt>
                <c:pt idx="970">
                  <c:v>1.6393537008110395E-12</c:v>
                </c:pt>
                <c:pt idx="971">
                  <c:v>1.6351107962971508E-12</c:v>
                </c:pt>
                <c:pt idx="972">
                  <c:v>1.6312073241443729E-12</c:v>
                </c:pt>
                <c:pt idx="973">
                  <c:v>1.6275681243298888E-12</c:v>
                </c:pt>
                <c:pt idx="974">
                  <c:v>1.6243095736632221E-12</c:v>
                </c:pt>
                <c:pt idx="975">
                  <c:v>1.6213734255512062E-12</c:v>
                </c:pt>
                <c:pt idx="976">
                  <c:v>1.6187767679887063E-12</c:v>
                </c:pt>
                <c:pt idx="977">
                  <c:v>1.6164855995512062E-12</c:v>
                </c:pt>
                <c:pt idx="978">
                  <c:v>1.6144587034519998E-12</c:v>
                </c:pt>
                <c:pt idx="979">
                  <c:v>1.6128294281186666E-12</c:v>
                </c:pt>
                <c:pt idx="980">
                  <c:v>1.6115056419103331E-12</c:v>
                </c:pt>
                <c:pt idx="981">
                  <c:v>1.6105043164450557E-12</c:v>
                </c:pt>
                <c:pt idx="982">
                  <c:v>1.6097672633180713E-12</c:v>
                </c:pt>
                <c:pt idx="983">
                  <c:v>1.609427889145365E-12</c:v>
                </c:pt>
                <c:pt idx="984">
                  <c:v>1.6093939459092537E-12</c:v>
                </c:pt>
                <c:pt idx="985">
                  <c:v>1.6096824634161983E-12</c:v>
                </c:pt>
                <c:pt idx="986">
                  <c:v>1.610293499854603E-12</c:v>
                </c:pt>
                <c:pt idx="987">
                  <c:v>1.6111687504428964E-12</c:v>
                </c:pt>
                <c:pt idx="988">
                  <c:v>1.6124247665558174E-12</c:v>
                </c:pt>
                <c:pt idx="989">
                  <c:v>1.614003127034984E-12</c:v>
                </c:pt>
                <c:pt idx="990">
                  <c:v>1.6158628478473093E-12</c:v>
                </c:pt>
                <c:pt idx="991">
                  <c:v>1.618086188000992E-12</c:v>
                </c:pt>
                <c:pt idx="992">
                  <c:v>1.6206490187041902E-12</c:v>
                </c:pt>
                <c:pt idx="993">
                  <c:v>1.6235343683388494E-12</c:v>
                </c:pt>
                <c:pt idx="994">
                  <c:v>1.626700961929857E-12</c:v>
                </c:pt>
                <c:pt idx="995">
                  <c:v>1.6302482046686825E-12</c:v>
                </c:pt>
                <c:pt idx="996">
                  <c:v>1.6341349379570238E-12</c:v>
                </c:pt>
                <c:pt idx="997">
                  <c:v>1.6383029733901188E-12</c:v>
                </c:pt>
                <c:pt idx="998">
                  <c:v>1.6428517161594365E-12</c:v>
                </c:pt>
                <c:pt idx="999">
                  <c:v>1.6477569792847301E-12</c:v>
                </c:pt>
                <c:pt idx="1000">
                  <c:v>1.6477569792847301E-12</c:v>
                </c:pt>
                <c:pt idx="1001">
                  <c:v>1.6529847613414839E-12</c:v>
                </c:pt>
                <c:pt idx="1002">
                  <c:v>1.6585108753494522E-12</c:v>
                </c:pt>
                <c:pt idx="1003">
                  <c:v>1.6644516981181587E-12</c:v>
                </c:pt>
                <c:pt idx="1004">
                  <c:v>1.6707151561951345E-12</c:v>
                </c:pt>
                <c:pt idx="1005">
                  <c:v>1.677294092406595E-12</c:v>
                </c:pt>
                <c:pt idx="1006">
                  <c:v>1.684270765760738E-12</c:v>
                </c:pt>
                <c:pt idx="1007">
                  <c:v>1.6916041922244758E-12</c:v>
                </c:pt>
                <c:pt idx="1008">
                  <c:v>1.699253155011103E-12</c:v>
                </c:pt>
                <c:pt idx="1009">
                  <c:v>1.7073171756888967E-12</c:v>
                </c:pt>
                <c:pt idx="1010">
                  <c:v>1.7156798774483334E-12</c:v>
                </c:pt>
                <c:pt idx="1011">
                  <c:v>1.7244918130886665E-12</c:v>
                </c:pt>
                <c:pt idx="1012">
                  <c:v>1.7336609091574282E-12</c:v>
                </c:pt>
                <c:pt idx="1013">
                  <c:v>1.7431630950511826E-12</c:v>
                </c:pt>
                <c:pt idx="1014">
                  <c:v>1.7530980087150157E-12</c:v>
                </c:pt>
                <c:pt idx="1015">
                  <c:v>1.7634246079274363E-12</c:v>
                </c:pt>
                <c:pt idx="1016">
                  <c:v>1.7740681399844603E-12</c:v>
                </c:pt>
                <c:pt idx="1017">
                  <c:v>1.7851792740621505E-12</c:v>
                </c:pt>
                <c:pt idx="1018">
                  <c:v>1.7966420406698172E-12</c:v>
                </c:pt>
                <c:pt idx="1019">
                  <c:v>1.8085563105061664E-12</c:v>
                </c:pt>
                <c:pt idx="1020">
                  <c:v>1.8208985948518097E-12</c:v>
                </c:pt>
                <c:pt idx="1021">
                  <c:v>1.8335775185151348E-12</c:v>
                </c:pt>
                <c:pt idx="1022">
                  <c:v>1.8467613623627144E-12</c:v>
                </c:pt>
                <c:pt idx="1023">
                  <c:v>1.8603009701170081E-12</c:v>
                </c:pt>
                <c:pt idx="1024">
                  <c:v>1.8743480583453651E-12</c:v>
                </c:pt>
                <c:pt idx="1025">
                  <c:v>1.8887710242723493E-12</c:v>
                </c:pt>
                <c:pt idx="1026">
                  <c:v>1.9037053692965157E-12</c:v>
                </c:pt>
                <c:pt idx="1027">
                  <c:v>1.9190953489261026E-12</c:v>
                </c:pt>
                <c:pt idx="1028">
                  <c:v>1.9349028885482618E-12</c:v>
                </c:pt>
                <c:pt idx="1029">
                  <c:v>1.9512652352136903E-12</c:v>
                </c:pt>
                <c:pt idx="1030">
                  <c:v>1.968036491195516E-12</c:v>
                </c:pt>
                <c:pt idx="1031">
                  <c:v>1.9853726208146349E-12</c:v>
                </c:pt>
                <c:pt idx="1032">
                  <c:v>2.0031809687345319E-12</c:v>
                </c:pt>
                <c:pt idx="1033">
                  <c:v>2.0215692029001507E-12</c:v>
                </c:pt>
                <c:pt idx="1034">
                  <c:v>2.0404648399552937E-12</c:v>
                </c:pt>
                <c:pt idx="1035">
                  <c:v>2.0599624166615637E-12</c:v>
                </c:pt>
                <c:pt idx="1036">
                  <c:v>2.0800112509184129E-12</c:v>
                </c:pt>
                <c:pt idx="1037">
                  <c:v>2.1007287281343806E-12</c:v>
                </c:pt>
                <c:pt idx="1038">
                  <c:v>2.122037147392976E-12</c:v>
                </c:pt>
                <c:pt idx="1039">
                  <c:v>2.1440794194162937E-12</c:v>
                </c:pt>
                <c:pt idx="1040">
                  <c:v>2.1667882008238889E-12</c:v>
                </c:pt>
                <c:pt idx="1041">
                  <c:v>2.1903358844629371E-12</c:v>
                </c:pt>
                <c:pt idx="1042">
                  <c:v>2.2146367200209528E-12</c:v>
                </c:pt>
                <c:pt idx="1043">
                  <c:v>2.2398816624462301E-12</c:v>
                </c:pt>
                <c:pt idx="1044">
                  <c:v>2.2660586861351191E-12</c:v>
                </c:pt>
                <c:pt idx="1045">
                  <c:v>2.2933282941040869E-12</c:v>
                </c:pt>
                <c:pt idx="1046">
                  <c:v>2.3218387698046028E-12</c:v>
                </c:pt>
                <c:pt idx="1047">
                  <c:v>2.3514781975381741E-12</c:v>
                </c:pt>
                <c:pt idx="1048">
                  <c:v>2.3828285583330953E-12</c:v>
                </c:pt>
                <c:pt idx="1049">
                  <c:v>2.4157436053320632E-12</c:v>
                </c:pt>
                <c:pt idx="1050">
                  <c:v>2.4157436053320632E-12</c:v>
                </c:pt>
                <c:pt idx="1051">
                  <c:v>2.469981793256031E-12</c:v>
                </c:pt>
                <c:pt idx="1052">
                  <c:v>2.5221166643092062E-12</c:v>
                </c:pt>
                <c:pt idx="1053">
                  <c:v>2.5720632634206348E-12</c:v>
                </c:pt>
                <c:pt idx="1054">
                  <c:v>2.6198826884153172E-12</c:v>
                </c:pt>
                <c:pt idx="1055">
                  <c:v>2.6653441252876981E-12</c:v>
                </c:pt>
                <c:pt idx="1056">
                  <c:v>2.7086789699273807E-12</c:v>
                </c:pt>
                <c:pt idx="1057">
                  <c:v>2.749654080792619E-12</c:v>
                </c:pt>
                <c:pt idx="1058">
                  <c:v>2.7886682424173806E-12</c:v>
                </c:pt>
                <c:pt idx="1059">
                  <c:v>2.8253279072241266E-12</c:v>
                </c:pt>
                <c:pt idx="1060">
                  <c:v>2.8596912636176186E-12</c:v>
                </c:pt>
                <c:pt idx="1061">
                  <c:v>2.8920343185977774E-12</c:v>
                </c:pt>
                <c:pt idx="1062">
                  <c:v>2.9220752463242065E-12</c:v>
                </c:pt>
                <c:pt idx="1063">
                  <c:v>2.9499895818179362E-12</c:v>
                </c:pt>
                <c:pt idx="1064">
                  <c:v>2.9755430197691265E-12</c:v>
                </c:pt>
                <c:pt idx="1065">
                  <c:v>2.9989122589669047E-12</c:v>
                </c:pt>
                <c:pt idx="1066">
                  <c:v>3.0201479233234122E-12</c:v>
                </c:pt>
                <c:pt idx="1067">
                  <c:v>3.0392523403748409E-12</c:v>
                </c:pt>
                <c:pt idx="1068">
                  <c:v>3.0560016787242063E-12</c:v>
                </c:pt>
                <c:pt idx="1069">
                  <c:v>3.0706180241163491E-12</c:v>
                </c:pt>
                <c:pt idx="1070">
                  <c:v>3.0828769632702374E-12</c:v>
                </c:pt>
                <c:pt idx="1071">
                  <c:v>3.0931190923150793E-12</c:v>
                </c:pt>
                <c:pt idx="1072">
                  <c:v>3.1011161187428571E-12</c:v>
                </c:pt>
                <c:pt idx="1073">
                  <c:v>3.1066992961797617E-12</c:v>
                </c:pt>
                <c:pt idx="1074">
                  <c:v>3.1103186149559518E-12</c:v>
                </c:pt>
                <c:pt idx="1075">
                  <c:v>3.1116404615507934E-12</c:v>
                </c:pt>
                <c:pt idx="1076">
                  <c:v>3.1108345521448411E-12</c:v>
                </c:pt>
                <c:pt idx="1077">
                  <c:v>3.1076089749075397E-12</c:v>
                </c:pt>
                <c:pt idx="1078">
                  <c:v>3.1023080112337303E-12</c:v>
                </c:pt>
                <c:pt idx="1079">
                  <c:v>3.0948211031543646E-12</c:v>
                </c:pt>
                <c:pt idx="1080">
                  <c:v>3.0851465050173016E-12</c:v>
                </c:pt>
                <c:pt idx="1081">
                  <c:v>3.0731709433946026E-12</c:v>
                </c:pt>
                <c:pt idx="1082">
                  <c:v>3.0590106011344445E-12</c:v>
                </c:pt>
                <c:pt idx="1083">
                  <c:v>3.0427713811334921E-12</c:v>
                </c:pt>
                <c:pt idx="1084">
                  <c:v>3.0241188940257139E-12</c:v>
                </c:pt>
                <c:pt idx="1085">
                  <c:v>3.0033334139607144E-12</c:v>
                </c:pt>
                <c:pt idx="1086">
                  <c:v>2.9804213416630153E-12</c:v>
                </c:pt>
                <c:pt idx="1087">
                  <c:v>2.9551489537068255E-12</c:v>
                </c:pt>
                <c:pt idx="1088">
                  <c:v>2.9276842206205552E-12</c:v>
                </c:pt>
                <c:pt idx="1089">
                  <c:v>2.8981656308075392E-12</c:v>
                </c:pt>
                <c:pt idx="1090">
                  <c:v>2.8662122441779368E-12</c:v>
                </c:pt>
                <c:pt idx="1091">
                  <c:v>2.8323584242488095E-12</c:v>
                </c:pt>
                <c:pt idx="1092">
                  <c:v>2.7959251123365868E-12</c:v>
                </c:pt>
                <c:pt idx="1093">
                  <c:v>2.7575902033567457E-12</c:v>
                </c:pt>
                <c:pt idx="1094">
                  <c:v>2.7168396997338884E-12</c:v>
                </c:pt>
                <c:pt idx="1095">
                  <c:v>2.6740103183702379E-12</c:v>
                </c:pt>
                <c:pt idx="1096">
                  <c:v>2.6290037208617462E-12</c:v>
                </c:pt>
                <c:pt idx="1097">
                  <c:v>2.581631570738333E-12</c:v>
                </c:pt>
                <c:pt idx="1098">
                  <c:v>2.5321392291067455E-12</c:v>
                </c:pt>
                <c:pt idx="1099">
                  <c:v>2.4804574517653168E-12</c:v>
                </c:pt>
                <c:pt idx="1100">
                  <c:v>2.4804574517653168E-12</c:v>
                </c:pt>
                <c:pt idx="1101">
                  <c:v>2.4337399211954761E-12</c:v>
                </c:pt>
                <c:pt idx="1102">
                  <c:v>2.389707591544047E-12</c:v>
                </c:pt>
                <c:pt idx="1103">
                  <c:v>2.3477365861313092E-12</c:v>
                </c:pt>
                <c:pt idx="1104">
                  <c:v>2.3077060670367062E-12</c:v>
                </c:pt>
                <c:pt idx="1105">
                  <c:v>2.2693284865600396E-12</c:v>
                </c:pt>
                <c:pt idx="1106">
                  <c:v>2.2323452942228175E-12</c:v>
                </c:pt>
                <c:pt idx="1107">
                  <c:v>2.196725553189841E-12</c:v>
                </c:pt>
                <c:pt idx="1108">
                  <c:v>2.1622498931751585E-12</c:v>
                </c:pt>
                <c:pt idx="1109">
                  <c:v>2.1289041743964129E-12</c:v>
                </c:pt>
                <c:pt idx="1110">
                  <c:v>2.0965673649716984E-12</c:v>
                </c:pt>
                <c:pt idx="1111">
                  <c:v>2.0651150192993652E-12</c:v>
                </c:pt>
                <c:pt idx="1112">
                  <c:v>2.0346076727165003E-12</c:v>
                </c:pt>
                <c:pt idx="1113">
                  <c:v>2.0048649217722064E-12</c:v>
                </c:pt>
                <c:pt idx="1114">
                  <c:v>1.9759793442184605E-12</c:v>
                </c:pt>
                <c:pt idx="1115">
                  <c:v>1.9477989131497544E-12</c:v>
                </c:pt>
                <c:pt idx="1116">
                  <c:v>1.9203915150383097E-12</c:v>
                </c:pt>
                <c:pt idx="1117">
                  <c:v>1.8936123383408091E-12</c:v>
                </c:pt>
                <c:pt idx="1118">
                  <c:v>1.8675858286589043E-12</c:v>
                </c:pt>
                <c:pt idx="1119">
                  <c:v>1.8421375371551193E-12</c:v>
                </c:pt>
                <c:pt idx="1120">
                  <c:v>1.817378487305738E-12</c:v>
                </c:pt>
                <c:pt idx="1121">
                  <c:v>1.7932290967691825E-12</c:v>
                </c:pt>
                <c:pt idx="1122">
                  <c:v>1.769627802213214E-12</c:v>
                </c:pt>
                <c:pt idx="1123">
                  <c:v>1.7465792587102143E-12</c:v>
                </c:pt>
                <c:pt idx="1124">
                  <c:v>1.7241735031184839E-12</c:v>
                </c:pt>
                <c:pt idx="1125">
                  <c:v>1.7022416144989996E-12</c:v>
                </c:pt>
                <c:pt idx="1126">
                  <c:v>1.680898631327976E-12</c:v>
                </c:pt>
                <c:pt idx="1127">
                  <c:v>1.6600272457814126E-12</c:v>
                </c:pt>
                <c:pt idx="1128">
                  <c:v>1.6397090767950554E-12</c:v>
                </c:pt>
                <c:pt idx="1129">
                  <c:v>1.6198271074869286E-12</c:v>
                </c:pt>
                <c:pt idx="1130">
                  <c:v>1.6004803357296663E-12</c:v>
                </c:pt>
                <c:pt idx="1131">
                  <c:v>1.5815348894000474E-12</c:v>
                </c:pt>
                <c:pt idx="1132">
                  <c:v>1.5630658703324841E-12</c:v>
                </c:pt>
                <c:pt idx="1133">
                  <c:v>1.5450800865703336E-12</c:v>
                </c:pt>
                <c:pt idx="1134">
                  <c:v>1.5274780747337223E-12</c:v>
                </c:pt>
                <c:pt idx="1135">
                  <c:v>1.5103590072605001E-12</c:v>
                </c:pt>
                <c:pt idx="1136">
                  <c:v>1.4936065073411428E-12</c:v>
                </c:pt>
                <c:pt idx="1137">
                  <c:v>1.4772446455790875E-12</c:v>
                </c:pt>
                <c:pt idx="1138">
                  <c:v>1.4613315521906906E-12</c:v>
                </c:pt>
                <c:pt idx="1139">
                  <c:v>1.4457508503664286E-12</c:v>
                </c:pt>
                <c:pt idx="1140">
                  <c:v>1.4305436405161983E-12</c:v>
                </c:pt>
                <c:pt idx="1141">
                  <c:v>1.4157681692331667E-12</c:v>
                </c:pt>
                <c:pt idx="1142">
                  <c:v>1.4012909717129443E-12</c:v>
                </c:pt>
                <c:pt idx="1143">
                  <c:v>1.3871533229306428E-12</c:v>
                </c:pt>
                <c:pt idx="1144">
                  <c:v>1.3734132949142143E-12</c:v>
                </c:pt>
                <c:pt idx="1145">
                  <c:v>1.3599546272309444E-12</c:v>
                </c:pt>
                <c:pt idx="1146">
                  <c:v>1.3468014486726745E-12</c:v>
                </c:pt>
                <c:pt idx="1147">
                  <c:v>1.3340459490686823E-12</c:v>
                </c:pt>
                <c:pt idx="1148">
                  <c:v>1.3215207203784682E-12</c:v>
                </c:pt>
                <c:pt idx="1149">
                  <c:v>1.3093180106197142E-12</c:v>
                </c:pt>
                <c:pt idx="1150">
                  <c:v>1.3093180106197142E-12</c:v>
                </c:pt>
                <c:pt idx="1151">
                  <c:v>1.2973869049382539E-12</c:v>
                </c:pt>
                <c:pt idx="1152">
                  <c:v>1.2858194185981507E-12</c:v>
                </c:pt>
                <c:pt idx="1153">
                  <c:v>1.2744654061189841E-12</c:v>
                </c:pt>
                <c:pt idx="1154">
                  <c:v>1.2633828231518968E-12</c:v>
                </c:pt>
                <c:pt idx="1155">
                  <c:v>1.2525719024505079E-12</c:v>
                </c:pt>
                <c:pt idx="1156">
                  <c:v>1.2420736862363096E-12</c:v>
                </c:pt>
                <c:pt idx="1157">
                  <c:v>1.2317718558881828E-12</c:v>
                </c:pt>
                <c:pt idx="1158">
                  <c:v>1.2217076281928335E-12</c:v>
                </c:pt>
                <c:pt idx="1159">
                  <c:v>1.2118980329567224E-12</c:v>
                </c:pt>
                <c:pt idx="1160">
                  <c:v>1.2023841124013413E-12</c:v>
                </c:pt>
                <c:pt idx="1161">
                  <c:v>1.1930497224707857E-12</c:v>
                </c:pt>
                <c:pt idx="1162">
                  <c:v>1.1839189919568967E-12</c:v>
                </c:pt>
                <c:pt idx="1163">
                  <c:v>1.1750258059073809E-12</c:v>
                </c:pt>
                <c:pt idx="1164">
                  <c:v>1.1663362792745317E-12</c:v>
                </c:pt>
                <c:pt idx="1165">
                  <c:v>1.1578504702467539E-12</c:v>
                </c:pt>
                <c:pt idx="1166">
                  <c:v>1.1496434224700557E-12</c:v>
                </c:pt>
                <c:pt idx="1167">
                  <c:v>1.1415649322756111E-12</c:v>
                </c:pt>
                <c:pt idx="1168">
                  <c:v>1.1336901014978335E-12</c:v>
                </c:pt>
                <c:pt idx="1169">
                  <c:v>1.1259848705238018E-12</c:v>
                </c:pt>
                <c:pt idx="1170">
                  <c:v>1.1184834153432462E-12</c:v>
                </c:pt>
                <c:pt idx="1171">
                  <c:v>1.1111516763432461E-12</c:v>
                </c:pt>
                <c:pt idx="1172">
                  <c:v>1.1040066251418574E-12</c:v>
                </c:pt>
                <c:pt idx="1173">
                  <c:v>1.097031231932619E-12</c:v>
                </c:pt>
                <c:pt idx="1174">
                  <c:v>1.0902837433086986E-12</c:v>
                </c:pt>
                <c:pt idx="1175">
                  <c:v>1.0836308690309207E-12</c:v>
                </c:pt>
                <c:pt idx="1176">
                  <c:v>1.0771477109336984E-12</c:v>
                </c:pt>
                <c:pt idx="1177">
                  <c:v>1.0708172392105714E-12</c:v>
                </c:pt>
                <c:pt idx="1178">
                  <c:v>1.0646395702383493E-12</c:v>
                </c:pt>
                <c:pt idx="1179">
                  <c:v>1.0586146458286271E-12</c:v>
                </c:pt>
                <c:pt idx="1180">
                  <c:v>1.0527254943633493E-12</c:v>
                </c:pt>
                <c:pt idx="1181">
                  <c:v>1.0469890292721667E-12</c:v>
                </c:pt>
                <c:pt idx="1182">
                  <c:v>1.0413713655073733E-12</c:v>
                </c:pt>
                <c:pt idx="1183">
                  <c:v>1.0359065044934842E-12</c:v>
                </c:pt>
                <c:pt idx="1184">
                  <c:v>1.0305604448059844E-12</c:v>
                </c:pt>
                <c:pt idx="1185">
                  <c:v>1.0253501580629286E-12</c:v>
                </c:pt>
                <c:pt idx="1186">
                  <c:v>1.0202756442643176E-12</c:v>
                </c:pt>
                <c:pt idx="1187">
                  <c:v>1.0153029601740398E-12</c:v>
                </c:pt>
                <c:pt idx="1188">
                  <c:v>1.0104659326513969E-12</c:v>
                </c:pt>
                <c:pt idx="1189">
                  <c:v>1.0057478228319525E-12</c:v>
                </c:pt>
                <c:pt idx="1190">
                  <c:v>1.0011315427208414E-12</c:v>
                </c:pt>
                <c:pt idx="1191">
                  <c:v>9.9661709231806351E-13</c:v>
                </c:pt>
                <c:pt idx="1192">
                  <c:v>9.9223841485973032E-13</c:v>
                </c:pt>
                <c:pt idx="1193">
                  <c:v>9.8794459549167478E-13</c:v>
                </c:pt>
                <c:pt idx="1194">
                  <c:v>9.837525476435478E-13</c:v>
                </c:pt>
                <c:pt idx="1195">
                  <c:v>9.7967935931021441E-13</c:v>
                </c:pt>
                <c:pt idx="1196">
                  <c:v>9.7569102906715886E-13</c:v>
                </c:pt>
                <c:pt idx="1197">
                  <c:v>9.7172936850961919E-13</c:v>
                </c:pt>
                <c:pt idx="1198">
                  <c:v>9.6794463949482528E-13</c:v>
                </c:pt>
                <c:pt idx="1199">
                  <c:v>9.6422785514065871E-13</c:v>
                </c:pt>
                <c:pt idx="1200">
                  <c:v>9.6422785514065871E-13</c:v>
                </c:pt>
                <c:pt idx="1201">
                  <c:v>9.606129004948254E-13</c:v>
                </c:pt>
                <c:pt idx="1202">
                  <c:v>9.5708274575086505E-13</c:v>
                </c:pt>
                <c:pt idx="1203">
                  <c:v>9.5363750728558725E-13</c:v>
                </c:pt>
                <c:pt idx="1204">
                  <c:v>9.5027712691058731E-13</c:v>
                </c:pt>
                <c:pt idx="1205">
                  <c:v>9.4700160462586502E-13</c:v>
                </c:pt>
                <c:pt idx="1206">
                  <c:v>9.4373578040860319E-13</c:v>
                </c:pt>
                <c:pt idx="1207">
                  <c:v>9.406130026863808E-13</c:v>
                </c:pt>
                <c:pt idx="1208">
                  <c:v>9.3755811143638085E-13</c:v>
                </c:pt>
                <c:pt idx="1209">
                  <c:v>9.3458807827665856E-13</c:v>
                </c:pt>
                <c:pt idx="1210">
                  <c:v>9.3168593158915871E-13</c:v>
                </c:pt>
                <c:pt idx="1211">
                  <c:v>9.288515549970713E-13</c:v>
                </c:pt>
                <c:pt idx="1212">
                  <c:v>9.2602699284925396E-13</c:v>
                </c:pt>
                <c:pt idx="1213">
                  <c:v>9.2332850557842063E-13</c:v>
                </c:pt>
                <c:pt idx="1214">
                  <c:v>9.2068093316175395E-13</c:v>
                </c:pt>
                <c:pt idx="1215">
                  <c:v>9.1811821883536511E-13</c:v>
                </c:pt>
                <c:pt idx="1216">
                  <c:v>9.1554823095838093E-13</c:v>
                </c:pt>
                <c:pt idx="1217">
                  <c:v>9.1310431795838097E-13</c:v>
                </c:pt>
                <c:pt idx="1218">
                  <c:v>9.1071131981254764E-13</c:v>
                </c:pt>
                <c:pt idx="1219">
                  <c:v>9.0836923652088095E-13</c:v>
                </c:pt>
                <c:pt idx="1220">
                  <c:v>9.0603685129667452E-13</c:v>
                </c:pt>
                <c:pt idx="1221">
                  <c:v>9.038135693313967E-13</c:v>
                </c:pt>
                <c:pt idx="1222">
                  <c:v>9.0164120222028562E-13</c:v>
                </c:pt>
                <c:pt idx="1223">
                  <c:v>8.9953666339299197E-13</c:v>
                </c:pt>
                <c:pt idx="1224">
                  <c:v>8.9740793758545237E-13</c:v>
                </c:pt>
                <c:pt idx="1225">
                  <c:v>8.9538831503684128E-13</c:v>
                </c:pt>
                <c:pt idx="1226">
                  <c:v>8.9341960734239683E-13</c:v>
                </c:pt>
                <c:pt idx="1227">
                  <c:v>8.9144362609735713E-13</c:v>
                </c:pt>
                <c:pt idx="1228">
                  <c:v>8.8957668992284134E-13</c:v>
                </c:pt>
                <c:pt idx="1229">
                  <c:v>8.8774375517284127E-13</c:v>
                </c:pt>
                <c:pt idx="1230">
                  <c:v>8.8590354687224605E-13</c:v>
                </c:pt>
                <c:pt idx="1231">
                  <c:v>8.8415547021252383E-13</c:v>
                </c:pt>
                <c:pt idx="1232">
                  <c:v>8.8245830840696825E-13</c:v>
                </c:pt>
                <c:pt idx="1233">
                  <c:v>8.8073690143276201E-13</c:v>
                </c:pt>
                <c:pt idx="1234">
                  <c:v>8.7910762609942857E-13</c:v>
                </c:pt>
                <c:pt idx="1235">
                  <c:v>8.7752926562026197E-13</c:v>
                </c:pt>
                <c:pt idx="1236">
                  <c:v>8.759266599724446E-13</c:v>
                </c:pt>
                <c:pt idx="1237">
                  <c:v>8.7443315758355565E-13</c:v>
                </c:pt>
                <c:pt idx="1238">
                  <c:v>8.7289838021955563E-13</c:v>
                </c:pt>
                <c:pt idx="1239">
                  <c:v>8.7147276430288892E-13</c:v>
                </c:pt>
                <c:pt idx="1240">
                  <c:v>8.7006412000427782E-13</c:v>
                </c:pt>
                <c:pt idx="1241">
                  <c:v>8.6864820215507157E-13</c:v>
                </c:pt>
                <c:pt idx="1242">
                  <c:v>8.6730744432868272E-13</c:v>
                </c:pt>
                <c:pt idx="1243">
                  <c:v>8.65942441333643E-13</c:v>
                </c:pt>
                <c:pt idx="1244">
                  <c:v>8.646865415975319E-13</c:v>
                </c:pt>
                <c:pt idx="1245">
                  <c:v>8.6338942507471433E-13</c:v>
                </c:pt>
                <c:pt idx="1246">
                  <c:v>8.6216746857471435E-13</c:v>
                </c:pt>
                <c:pt idx="1247">
                  <c:v>8.6093823852411913E-13</c:v>
                </c:pt>
                <c:pt idx="1248">
                  <c:v>8.5978416849634129E-13</c:v>
                </c:pt>
                <c:pt idx="1249">
                  <c:v>8.5866064738106355E-13</c:v>
                </c:pt>
                <c:pt idx="1250">
                  <c:v>8.5866064738106355E-13</c:v>
                </c:pt>
                <c:pt idx="1251">
                  <c:v>8.5750439528810725E-13</c:v>
                </c:pt>
                <c:pt idx="1252">
                  <c:v>8.5643348618880171E-13</c:v>
                </c:pt>
                <c:pt idx="1253">
                  <c:v>8.553298461118176E-13</c:v>
                </c:pt>
                <c:pt idx="1254">
                  <c:v>8.5425166346191671E-13</c:v>
                </c:pt>
                <c:pt idx="1255">
                  <c:v>8.5325712664386112E-13</c:v>
                </c:pt>
                <c:pt idx="1256">
                  <c:v>8.522281616863216E-13</c:v>
                </c:pt>
                <c:pt idx="1257">
                  <c:v>8.5127944823701606E-13</c:v>
                </c:pt>
                <c:pt idx="1258">
                  <c:v>8.5029624845982148E-13</c:v>
                </c:pt>
                <c:pt idx="1259">
                  <c:v>8.4939335837926599E-13</c:v>
                </c:pt>
                <c:pt idx="1260">
                  <c:v>8.4845264583561504E-13</c:v>
                </c:pt>
                <c:pt idx="1261">
                  <c:v>8.4759388196200394E-13</c:v>
                </c:pt>
                <c:pt idx="1262">
                  <c:v>8.4669559846349222E-13</c:v>
                </c:pt>
                <c:pt idx="1263">
                  <c:v>8.4581762271824204E-13</c:v>
                </c:pt>
                <c:pt idx="1264">
                  <c:v>8.4501825950782537E-13</c:v>
                </c:pt>
                <c:pt idx="1265">
                  <c:v>8.4417937667250789E-13</c:v>
                </c:pt>
                <c:pt idx="1266">
                  <c:v>8.4341904818361892E-13</c:v>
                </c:pt>
                <c:pt idx="1267">
                  <c:v>8.4261750290802379E-13</c:v>
                </c:pt>
                <c:pt idx="1268">
                  <c:v>8.4183292925048407E-13</c:v>
                </c:pt>
                <c:pt idx="1269">
                  <c:v>8.411252127775674E-13</c:v>
                </c:pt>
                <c:pt idx="1270">
                  <c:v>8.4037627951794446E-13</c:v>
                </c:pt>
                <c:pt idx="1271">
                  <c:v>8.3970250628113891E-13</c:v>
                </c:pt>
                <c:pt idx="1272">
                  <c:v>8.3898581909582143E-13</c:v>
                </c:pt>
                <c:pt idx="1273">
                  <c:v>8.3828610352855956E-13</c:v>
                </c:pt>
                <c:pt idx="1274">
                  <c:v>8.3765815366050406E-13</c:v>
                </c:pt>
                <c:pt idx="1275">
                  <c:v>8.3698898700574199E-13</c:v>
                </c:pt>
                <c:pt idx="1276">
                  <c:v>8.3633339764542471E-13</c:v>
                </c:pt>
                <c:pt idx="1277">
                  <c:v>8.3569308274135718E-13</c:v>
                </c:pt>
                <c:pt idx="1278">
                  <c:v>8.3512453353649601E-13</c:v>
                </c:pt>
                <c:pt idx="1279">
                  <c:v>8.3451137322131736E-13</c:v>
                </c:pt>
                <c:pt idx="1280">
                  <c:v>8.3391179020058339E-13</c:v>
                </c:pt>
                <c:pt idx="1281">
                  <c:v>8.3338227571725014E-13</c:v>
                </c:pt>
                <c:pt idx="1282">
                  <c:v>8.3280815012359919E-13</c:v>
                </c:pt>
                <c:pt idx="1283">
                  <c:v>8.3224760182439293E-13</c:v>
                </c:pt>
                <c:pt idx="1284">
                  <c:v>8.3169723649601983E-13</c:v>
                </c:pt>
                <c:pt idx="1285">
                  <c:v>8.3121863686685321E-13</c:v>
                </c:pt>
                <c:pt idx="1286">
                  <c:v>8.3069203180375797E-13</c:v>
                </c:pt>
                <c:pt idx="1287">
                  <c:v>8.3017730687330156E-13</c:v>
                </c:pt>
                <c:pt idx="1288">
                  <c:v>8.2967276491367871E-13</c:v>
                </c:pt>
                <c:pt idx="1289">
                  <c:v>8.2923829149145648E-13</c:v>
                </c:pt>
                <c:pt idx="1290">
                  <c:v>8.2875581263530563E-13</c:v>
                </c:pt>
                <c:pt idx="1291">
                  <c:v>8.2828181958818248E-13</c:v>
                </c:pt>
                <c:pt idx="1292">
                  <c:v>8.2781970667369846E-13</c:v>
                </c:pt>
                <c:pt idx="1293">
                  <c:v>8.2736777673004761E-13</c:v>
                </c:pt>
                <c:pt idx="1294">
                  <c:v>8.2692433259542456E-13</c:v>
                </c:pt>
                <c:pt idx="1295">
                  <c:v>8.265475626745912E-13</c:v>
                </c:pt>
                <c:pt idx="1296">
                  <c:v>8.2612278731982943E-13</c:v>
                </c:pt>
                <c:pt idx="1297">
                  <c:v>8.2570649777409526E-13</c:v>
                </c:pt>
                <c:pt idx="1298">
                  <c:v>8.252986940373889E-13</c:v>
                </c:pt>
                <c:pt idx="1299">
                  <c:v>8.2489937610971034E-13</c:v>
                </c:pt>
                <c:pt idx="1300">
                  <c:v>8.2489937610971034E-13</c:v>
                </c:pt>
                <c:pt idx="1301">
                  <c:v>8.2450854399105959E-13</c:v>
                </c:pt>
                <c:pt idx="1302">
                  <c:v>8.2412619768143644E-13</c:v>
                </c:pt>
                <c:pt idx="1303">
                  <c:v>8.2380882842379762E-13</c:v>
                </c:pt>
                <c:pt idx="1304">
                  <c:v>8.2344005940861916E-13</c:v>
                </c:pt>
                <c:pt idx="1305">
                  <c:v>8.2307977620246831E-13</c:v>
                </c:pt>
                <c:pt idx="1306">
                  <c:v>8.2272797880534516E-13</c:v>
                </c:pt>
                <c:pt idx="1307">
                  <c:v>8.22381272893639E-13</c:v>
                </c:pt>
                <c:pt idx="1308">
                  <c:v>8.2204305279096034E-13</c:v>
                </c:pt>
                <c:pt idx="1309">
                  <c:v>8.2171162133550403E-13</c:v>
                </c:pt>
                <c:pt idx="1310">
                  <c:v>8.213852813654643E-13</c:v>
                </c:pt>
                <c:pt idx="1311">
                  <c:v>8.2106573004264691E-13</c:v>
                </c:pt>
                <c:pt idx="1312">
                  <c:v>8.2075296736705157E-13</c:v>
                </c:pt>
                <c:pt idx="1313">
                  <c:v>8.2044693515027387E-13</c:v>
                </c:pt>
                <c:pt idx="1314">
                  <c:v>8.2014605260731745E-13</c:v>
                </c:pt>
                <c:pt idx="1315">
                  <c:v>8.1985026154977772E-13</c:v>
                </c:pt>
                <c:pt idx="1316">
                  <c:v>8.1956125913946023E-13</c:v>
                </c:pt>
                <c:pt idx="1317">
                  <c:v>8.1927734821455953E-13</c:v>
                </c:pt>
                <c:pt idx="1318">
                  <c:v>8.1900022593688087E-13</c:v>
                </c:pt>
                <c:pt idx="1319">
                  <c:v>8.1872649798281343E-13</c:v>
                </c:pt>
                <c:pt idx="1320">
                  <c:v>8.1845955867596824E-13</c:v>
                </c:pt>
                <c:pt idx="1321">
                  <c:v>8.1819601369273417E-13</c:v>
                </c:pt>
                <c:pt idx="1322">
                  <c:v>8.1793925735672214E-13</c:v>
                </c:pt>
                <c:pt idx="1323">
                  <c:v>8.1768589534432144E-13</c:v>
                </c:pt>
                <c:pt idx="1324">
                  <c:v>8.1743762481733722E-13</c:v>
                </c:pt>
                <c:pt idx="1325">
                  <c:v>8.1719274861396422E-13</c:v>
                </c:pt>
                <c:pt idx="1326">
                  <c:v>8.1695466105781346E-13</c:v>
                </c:pt>
                <c:pt idx="1327">
                  <c:v>8.1671996782527373E-13</c:v>
                </c:pt>
                <c:pt idx="1328">
                  <c:v>8.1648866891634522E-13</c:v>
                </c:pt>
                <c:pt idx="1329">
                  <c:v>8.1626246149283329E-13</c:v>
                </c:pt>
                <c:pt idx="1330">
                  <c:v>8.1603964839293259E-13</c:v>
                </c:pt>
                <c:pt idx="1331">
                  <c:v>8.158202296166428E-13</c:v>
                </c:pt>
                <c:pt idx="1332">
                  <c:v>8.1554771392100793E-13</c:v>
                </c:pt>
                <c:pt idx="1333">
                  <c:v>8.1533678095374595E-13</c:v>
                </c:pt>
                <c:pt idx="1334">
                  <c:v>8.1512924231009529E-13</c:v>
                </c:pt>
                <c:pt idx="1335">
                  <c:v>8.1492679515186112E-13</c:v>
                </c:pt>
                <c:pt idx="1336">
                  <c:v>8.1472604515543241E-13</c:v>
                </c:pt>
                <c:pt idx="1337">
                  <c:v>8.1452868948261512E-13</c:v>
                </c:pt>
                <c:pt idx="1338">
                  <c:v>8.1433642529521422E-13</c:v>
                </c:pt>
                <c:pt idx="1339">
                  <c:v>8.1408761167645229E-13</c:v>
                </c:pt>
                <c:pt idx="1340">
                  <c:v>8.1390043897446827E-13</c:v>
                </c:pt>
                <c:pt idx="1341">
                  <c:v>8.1371666059609517E-13</c:v>
                </c:pt>
                <c:pt idx="1342">
                  <c:v>8.1353627654133339E-13</c:v>
                </c:pt>
                <c:pt idx="1343">
                  <c:v>8.1335758964837697E-13</c:v>
                </c:pt>
                <c:pt idx="1344">
                  <c:v>8.1318229707903158E-13</c:v>
                </c:pt>
                <c:pt idx="1345">
                  <c:v>8.1295221042853563E-13</c:v>
                </c:pt>
                <c:pt idx="1346">
                  <c:v>8.1278370650641268E-13</c:v>
                </c:pt>
                <c:pt idx="1347">
                  <c:v>8.1261689974609519E-13</c:v>
                </c:pt>
                <c:pt idx="1348">
                  <c:v>8.1245179014758336E-13</c:v>
                </c:pt>
                <c:pt idx="1349">
                  <c:v>8.1223188646792067E-13</c:v>
                </c:pt>
                <c:pt idx="1350">
                  <c:v>8.1223188646792067E-13</c:v>
                </c:pt>
                <c:pt idx="1351">
                  <c:v>8.1207356551663089E-13</c:v>
                </c:pt>
                <c:pt idx="1352">
                  <c:v>8.1191694172714667E-13</c:v>
                </c:pt>
                <c:pt idx="1353">
                  <c:v>8.1176201509946831E-13</c:v>
                </c:pt>
                <c:pt idx="1354">
                  <c:v>8.1155229439063878E-13</c:v>
                </c:pt>
                <c:pt idx="1355">
                  <c:v>8.1140245924837701E-13</c:v>
                </c:pt>
                <c:pt idx="1356">
                  <c:v>8.1125432126792059E-13</c:v>
                </c:pt>
                <c:pt idx="1357">
                  <c:v>8.1105138920631351E-13</c:v>
                </c:pt>
                <c:pt idx="1358">
                  <c:v>8.1090834271127378E-13</c:v>
                </c:pt>
                <c:pt idx="1359">
                  <c:v>8.1076699337803961E-13</c:v>
                </c:pt>
                <c:pt idx="1360">
                  <c:v>8.1056915280184911E-13</c:v>
                </c:pt>
                <c:pt idx="1361">
                  <c:v>8.1043119779222606E-13</c:v>
                </c:pt>
                <c:pt idx="1362">
                  <c:v>8.1029663710621424E-13</c:v>
                </c:pt>
                <c:pt idx="1363">
                  <c:v>8.1010388801544043E-13</c:v>
                </c:pt>
                <c:pt idx="1364">
                  <c:v>8.0997272165303962E-13</c:v>
                </c:pt>
                <c:pt idx="1365">
                  <c:v>8.0984325245244448E-13</c:v>
                </c:pt>
                <c:pt idx="1366">
                  <c:v>8.0965559484708715E-13</c:v>
                </c:pt>
                <c:pt idx="1367">
                  <c:v>8.0952951997010313E-13</c:v>
                </c:pt>
                <c:pt idx="1368">
                  <c:v>8.0940514225492446E-13</c:v>
                </c:pt>
                <c:pt idx="1369">
                  <c:v>8.0922257613498412E-13</c:v>
                </c:pt>
                <c:pt idx="1370">
                  <c:v>8.0910159274341658E-13</c:v>
                </c:pt>
                <c:pt idx="1371">
                  <c:v>8.0892242094708726E-13</c:v>
                </c:pt>
                <c:pt idx="1372">
                  <c:v>8.0880483187913094E-13</c:v>
                </c:pt>
                <c:pt idx="1373">
                  <c:v>8.0868724281117453E-13</c:v>
                </c:pt>
                <c:pt idx="1374">
                  <c:v>8.0851316250026189E-13</c:v>
                </c:pt>
                <c:pt idx="1375">
                  <c:v>8.0839896775591649E-13</c:v>
                </c:pt>
                <c:pt idx="1376">
                  <c:v>8.0822828176861498E-13</c:v>
                </c:pt>
                <c:pt idx="1377">
                  <c:v>8.0811578418607534E-13</c:v>
                </c:pt>
                <c:pt idx="1378">
                  <c:v>8.0794679536057939E-13</c:v>
                </c:pt>
                <c:pt idx="1379">
                  <c:v>8.0783769210165078E-13</c:v>
                </c:pt>
                <c:pt idx="1380">
                  <c:v>8.0767209759976585E-13</c:v>
                </c:pt>
                <c:pt idx="1381">
                  <c:v>8.0756469150264269E-13</c:v>
                </c:pt>
                <c:pt idx="1382">
                  <c:v>8.0740079416256343E-13</c:v>
                </c:pt>
                <c:pt idx="1383">
                  <c:v>8.072967823890515E-13</c:v>
                </c:pt>
                <c:pt idx="1384">
                  <c:v>8.0713458221077769E-13</c:v>
                </c:pt>
                <c:pt idx="1385">
                  <c:v>8.0703226759907142E-13</c:v>
                </c:pt>
                <c:pt idx="1386">
                  <c:v>8.0687346174440873E-13</c:v>
                </c:pt>
                <c:pt idx="1387">
                  <c:v>8.0677284429450782E-13</c:v>
                </c:pt>
                <c:pt idx="1388">
                  <c:v>8.066157356016508E-13</c:v>
                </c:pt>
                <c:pt idx="1389">
                  <c:v>8.0651851247536101E-13</c:v>
                </c:pt>
                <c:pt idx="1390">
                  <c:v>8.0636310094430945E-13</c:v>
                </c:pt>
                <c:pt idx="1391">
                  <c:v>8.0626587781801976E-13</c:v>
                </c:pt>
                <c:pt idx="1392">
                  <c:v>8.0611216344877386E-13</c:v>
                </c:pt>
                <c:pt idx="1393">
                  <c:v>8.060183346460952E-13</c:v>
                </c:pt>
                <c:pt idx="1394">
                  <c:v>8.0586631743865476E-13</c:v>
                </c:pt>
                <c:pt idx="1395">
                  <c:v>8.0571599739301967E-13</c:v>
                </c:pt>
                <c:pt idx="1396">
                  <c:v>8.0562386575214677E-13</c:v>
                </c:pt>
                <c:pt idx="1397">
                  <c:v>8.0547524286831735E-13</c:v>
                </c:pt>
                <c:pt idx="1398">
                  <c:v>8.0538480838924991E-13</c:v>
                </c:pt>
                <c:pt idx="1399">
                  <c:v>8.0523618550542049E-13</c:v>
                </c:pt>
                <c:pt idx="1400">
                  <c:v>8.0523618550542049E-13</c:v>
                </c:pt>
                <c:pt idx="1401">
                  <c:v>8.0508925978339673E-13</c:v>
                </c:pt>
                <c:pt idx="1402">
                  <c:v>8.0500221962794031E-13</c:v>
                </c:pt>
                <c:pt idx="1403">
                  <c:v>8.0485699106772211E-13</c:v>
                </c:pt>
                <c:pt idx="1404">
                  <c:v>8.0471176250750392E-13</c:v>
                </c:pt>
                <c:pt idx="1405">
                  <c:v>8.0462641951385316E-13</c:v>
                </c:pt>
                <c:pt idx="1406">
                  <c:v>8.0448288811544052E-13</c:v>
                </c:pt>
                <c:pt idx="1407">
                  <c:v>8.0433935671702768E-13</c:v>
                </c:pt>
                <c:pt idx="1408">
                  <c:v>8.0425571088518249E-13</c:v>
                </c:pt>
                <c:pt idx="1409">
                  <c:v>8.0411387664857521E-13</c:v>
                </c:pt>
                <c:pt idx="1410">
                  <c:v>8.039737395737737E-13</c:v>
                </c:pt>
                <c:pt idx="1411">
                  <c:v>8.0389179090373406E-13</c:v>
                </c:pt>
                <c:pt idx="1412">
                  <c:v>8.0375165382893255E-13</c:v>
                </c:pt>
                <c:pt idx="1413">
                  <c:v>8.0361321391593659E-13</c:v>
                </c:pt>
                <c:pt idx="1414">
                  <c:v>8.0347307684113478E-13</c:v>
                </c:pt>
                <c:pt idx="1415">
                  <c:v>8.0339452249470637E-13</c:v>
                </c:pt>
                <c:pt idx="1416">
                  <c:v>8.0325608258171031E-13</c:v>
                </c:pt>
                <c:pt idx="1417">
                  <c:v>8.0311928164211512E-13</c:v>
                </c:pt>
                <c:pt idx="1418">
                  <c:v>8.0298253889092473E-13</c:v>
                </c:pt>
                <c:pt idx="1419">
                  <c:v>8.0290568170630157E-13</c:v>
                </c:pt>
                <c:pt idx="1420">
                  <c:v>8.0276893895511118E-13</c:v>
                </c:pt>
                <c:pt idx="1421">
                  <c:v>8.0263389336572615E-13</c:v>
                </c:pt>
                <c:pt idx="1422">
                  <c:v>8.0250054493814678E-13</c:v>
                </c:pt>
                <c:pt idx="1423">
                  <c:v>8.0236549934876185E-13</c:v>
                </c:pt>
                <c:pt idx="1424">
                  <c:v>8.0229033932594446E-13</c:v>
                </c:pt>
                <c:pt idx="1425">
                  <c:v>8.0215699089836498E-13</c:v>
                </c:pt>
                <c:pt idx="1426">
                  <c:v>8.0202364247078571E-13</c:v>
                </c:pt>
                <c:pt idx="1427">
                  <c:v>8.018919912050119E-13</c:v>
                </c:pt>
                <c:pt idx="1428">
                  <c:v>8.0176033993923809E-13</c:v>
                </c:pt>
                <c:pt idx="1429">
                  <c:v>8.0168687707822627E-13</c:v>
                </c:pt>
                <c:pt idx="1430">
                  <c:v>8.0155522581245225E-13</c:v>
                </c:pt>
                <c:pt idx="1431">
                  <c:v>8.0142357454667854E-13</c:v>
                </c:pt>
                <c:pt idx="1432">
                  <c:v>8.012936204427104E-13</c:v>
                </c:pt>
                <c:pt idx="1433">
                  <c:v>8.0116366633874205E-13</c:v>
                </c:pt>
                <c:pt idx="1434">
                  <c:v>8.010337122347739E-13</c:v>
                </c:pt>
                <c:pt idx="1435">
                  <c:v>8.0090375813080565E-13</c:v>
                </c:pt>
                <c:pt idx="1436">
                  <c:v>8.0077550118864276E-13</c:v>
                </c:pt>
                <c:pt idx="1437">
                  <c:v>8.0064554708467461E-13</c:v>
                </c:pt>
                <c:pt idx="1438">
                  <c:v>8.0057547854727381E-13</c:v>
                </c:pt>
                <c:pt idx="1439">
                  <c:v>8.0044722160511112E-13</c:v>
                </c:pt>
                <c:pt idx="1440">
                  <c:v>8.0031896466294853E-13</c:v>
                </c:pt>
                <c:pt idx="1441">
                  <c:v>8.001924048825912E-13</c:v>
                </c:pt>
                <c:pt idx="1442">
                  <c:v>8.0006414794042862E-13</c:v>
                </c:pt>
                <c:pt idx="1443">
                  <c:v>7.9993758816007139E-13</c:v>
                </c:pt>
                <c:pt idx="1444">
                  <c:v>7.9981102837971426E-13</c:v>
                </c:pt>
                <c:pt idx="1445">
                  <c:v>7.9968446859935704E-13</c:v>
                </c:pt>
                <c:pt idx="1446">
                  <c:v>7.9955790881899991E-13</c:v>
                </c:pt>
                <c:pt idx="1447">
                  <c:v>7.9943134903864279E-13</c:v>
                </c:pt>
                <c:pt idx="1448">
                  <c:v>7.9930478925828566E-13</c:v>
                </c:pt>
                <c:pt idx="1449">
                  <c:v>7.9917992663973409E-13</c:v>
                </c:pt>
                <c:pt idx="1450">
                  <c:v>7.9917992663973409E-13</c:v>
                </c:pt>
                <c:pt idx="1451">
                  <c:v>7.9905506402118253E-13</c:v>
                </c:pt>
                <c:pt idx="1452">
                  <c:v>7.9893020140263076E-13</c:v>
                </c:pt>
                <c:pt idx="1453">
                  <c:v>7.988053387840793E-13</c:v>
                </c:pt>
                <c:pt idx="1454">
                  <c:v>7.9868047616552773E-13</c:v>
                </c:pt>
                <c:pt idx="1455">
                  <c:v>7.9855561354697607E-13</c:v>
                </c:pt>
                <c:pt idx="1456">
                  <c:v>7.984307509284245E-13</c:v>
                </c:pt>
                <c:pt idx="1457">
                  <c:v>7.983075854716786E-13</c:v>
                </c:pt>
                <c:pt idx="1458">
                  <c:v>7.9818442001493249E-13</c:v>
                </c:pt>
                <c:pt idx="1459">
                  <c:v>7.9805955739638093E-13</c:v>
                </c:pt>
                <c:pt idx="1460">
                  <c:v>7.9793639193963472E-13</c:v>
                </c:pt>
                <c:pt idx="1461">
                  <c:v>7.9775503807812684E-13</c:v>
                </c:pt>
                <c:pt idx="1462">
                  <c:v>7.9763187262138083E-13</c:v>
                </c:pt>
                <c:pt idx="1463">
                  <c:v>7.9750870716463483E-13</c:v>
                </c:pt>
                <c:pt idx="1464">
                  <c:v>7.9738723886969429E-13</c:v>
                </c:pt>
                <c:pt idx="1465">
                  <c:v>7.9726407341294828E-13</c:v>
                </c:pt>
                <c:pt idx="1466">
                  <c:v>7.9714260511800784E-13</c:v>
                </c:pt>
                <c:pt idx="1467">
                  <c:v>7.9701943966126184E-13</c:v>
                </c:pt>
                <c:pt idx="1468">
                  <c:v>7.9689797136632139E-13</c:v>
                </c:pt>
                <c:pt idx="1469">
                  <c:v>7.9671831466661897E-13</c:v>
                </c:pt>
                <c:pt idx="1470">
                  <c:v>7.9659514920987296E-13</c:v>
                </c:pt>
                <c:pt idx="1471">
                  <c:v>7.9647368091493232E-13</c:v>
                </c:pt>
                <c:pt idx="1472">
                  <c:v>7.9635221261999198E-13</c:v>
                </c:pt>
                <c:pt idx="1473">
                  <c:v>7.962324414868571E-13</c:v>
                </c:pt>
                <c:pt idx="1474">
                  <c:v>7.9611097319191655E-13</c:v>
                </c:pt>
                <c:pt idx="1475">
                  <c:v>7.9593131649221413E-13</c:v>
                </c:pt>
                <c:pt idx="1476">
                  <c:v>7.9581154535907925E-13</c:v>
                </c:pt>
                <c:pt idx="1477">
                  <c:v>7.956900770641388E-13</c:v>
                </c:pt>
                <c:pt idx="1478">
                  <c:v>7.9557030593100392E-13</c:v>
                </c:pt>
                <c:pt idx="1479">
                  <c:v>7.9544883763606348E-13</c:v>
                </c:pt>
                <c:pt idx="1480">
                  <c:v>7.9527087809816662E-13</c:v>
                </c:pt>
                <c:pt idx="1481">
                  <c:v>7.9515110696503174E-13</c:v>
                </c:pt>
                <c:pt idx="1482">
                  <c:v>7.9503133583189675E-13</c:v>
                </c:pt>
                <c:pt idx="1483">
                  <c:v>7.9491156469876187E-13</c:v>
                </c:pt>
                <c:pt idx="1484">
                  <c:v>7.9473360516086501E-13</c:v>
                </c:pt>
                <c:pt idx="1485">
                  <c:v>7.9461383402773003E-13</c:v>
                </c:pt>
                <c:pt idx="1486">
                  <c:v>7.9449406289459514E-13</c:v>
                </c:pt>
                <c:pt idx="1487">
                  <c:v>7.9431610335669838E-13</c:v>
                </c:pt>
                <c:pt idx="1488">
                  <c:v>7.941963322235635E-13</c:v>
                </c:pt>
                <c:pt idx="1489">
                  <c:v>7.9407825825223398E-13</c:v>
                </c:pt>
                <c:pt idx="1490">
                  <c:v>7.939584871190991E-13</c:v>
                </c:pt>
                <c:pt idx="1491">
                  <c:v>7.937822247430079E-13</c:v>
                </c:pt>
                <c:pt idx="1492">
                  <c:v>7.9366245360987301E-13</c:v>
                </c:pt>
                <c:pt idx="1493">
                  <c:v>7.9354437963854349E-13</c:v>
                </c:pt>
                <c:pt idx="1494">
                  <c:v>7.9336642010064673E-13</c:v>
                </c:pt>
                <c:pt idx="1495">
                  <c:v>7.9324834612931741E-13</c:v>
                </c:pt>
                <c:pt idx="1496">
                  <c:v>7.9313027215798809E-13</c:v>
                </c:pt>
                <c:pt idx="1497">
                  <c:v>7.9295400978189689E-13</c:v>
                </c:pt>
                <c:pt idx="1498">
                  <c:v>7.9283593581056737E-13</c:v>
                </c:pt>
                <c:pt idx="1499">
                  <c:v>7.9265967343447607E-13</c:v>
                </c:pt>
                <c:pt idx="1500">
                  <c:v>7.9265967343447607E-13</c:v>
                </c:pt>
                <c:pt idx="1501">
                  <c:v>7.9254159946314685E-13</c:v>
                </c:pt>
                <c:pt idx="1502">
                  <c:v>7.9242352549181753E-13</c:v>
                </c:pt>
                <c:pt idx="1503">
                  <c:v>7.9224726311572612E-13</c:v>
                </c:pt>
                <c:pt idx="1504">
                  <c:v>7.921291891443968E-13</c:v>
                </c:pt>
                <c:pt idx="1505">
                  <c:v>7.919529267683055E-13</c:v>
                </c:pt>
                <c:pt idx="1506">
                  <c:v>7.9183654995878174E-13</c:v>
                </c:pt>
                <c:pt idx="1507">
                  <c:v>7.9171841779904752E-13</c:v>
                </c:pt>
                <c:pt idx="1508">
                  <c:v>7.9154215542295632E-13</c:v>
                </c:pt>
                <c:pt idx="1509">
                  <c:v>7.9142577861343256E-13</c:v>
                </c:pt>
                <c:pt idx="1510">
                  <c:v>7.9124951623734126E-13</c:v>
                </c:pt>
                <c:pt idx="1511">
                  <c:v>7.911331394278175E-13</c:v>
                </c:pt>
                <c:pt idx="1512">
                  <c:v>7.909568770517262E-13</c:v>
                </c:pt>
                <c:pt idx="1513">
                  <c:v>7.9084044205379754E-13</c:v>
                </c:pt>
                <c:pt idx="1514">
                  <c:v>7.906658768395118E-13</c:v>
                </c:pt>
                <c:pt idx="1515">
                  <c:v>7.9054950002998804E-13</c:v>
                </c:pt>
                <c:pt idx="1516">
                  <c:v>7.9037323765389674E-13</c:v>
                </c:pt>
                <c:pt idx="1517">
                  <c:v>7.9025686084437298E-13</c:v>
                </c:pt>
                <c:pt idx="1518">
                  <c:v>7.9008229563008734E-13</c:v>
                </c:pt>
                <c:pt idx="1519">
                  <c:v>7.8996591882056338E-13</c:v>
                </c:pt>
                <c:pt idx="1520">
                  <c:v>7.8979135360627774E-13</c:v>
                </c:pt>
                <c:pt idx="1521">
                  <c:v>7.8967497679675398E-13</c:v>
                </c:pt>
                <c:pt idx="1522">
                  <c:v>7.895021087442738E-13</c:v>
                </c:pt>
                <c:pt idx="1523">
                  <c:v>7.8938573193474984E-13</c:v>
                </c:pt>
                <c:pt idx="1524">
                  <c:v>7.892111667204642E-13</c:v>
                </c:pt>
                <c:pt idx="1525">
                  <c:v>7.8903660150617846E-13</c:v>
                </c:pt>
                <c:pt idx="1526">
                  <c:v>7.8892192185846026E-13</c:v>
                </c:pt>
                <c:pt idx="1527">
                  <c:v>7.8874735664417452E-13</c:v>
                </c:pt>
                <c:pt idx="1528">
                  <c:v>7.8863097983465076E-13</c:v>
                </c:pt>
                <c:pt idx="1529">
                  <c:v>7.8845811178217068E-13</c:v>
                </c:pt>
                <c:pt idx="1530">
                  <c:v>7.882852437296905E-13</c:v>
                </c:pt>
                <c:pt idx="1531">
                  <c:v>7.8816886692016654E-13</c:v>
                </c:pt>
                <c:pt idx="1532">
                  <c:v>7.8799599886768646E-13</c:v>
                </c:pt>
                <c:pt idx="1533">
                  <c:v>7.8788131921996826E-13</c:v>
                </c:pt>
                <c:pt idx="1534">
                  <c:v>7.8770675400568252E-13</c:v>
                </c:pt>
                <c:pt idx="1535">
                  <c:v>7.8753388595320224E-13</c:v>
                </c:pt>
                <c:pt idx="1536">
                  <c:v>7.8741920630548415E-13</c:v>
                </c:pt>
                <c:pt idx="1537">
                  <c:v>7.8724633825300407E-13</c:v>
                </c:pt>
                <c:pt idx="1538">
                  <c:v>7.8707347020052389E-13</c:v>
                </c:pt>
                <c:pt idx="1539">
                  <c:v>7.8695879055280549E-13</c:v>
                </c:pt>
                <c:pt idx="1540">
                  <c:v>7.8678592250032531E-13</c:v>
                </c:pt>
                <c:pt idx="1541">
                  <c:v>7.8661305444784513E-13</c:v>
                </c:pt>
                <c:pt idx="1542">
                  <c:v>7.8650007196193249E-13</c:v>
                </c:pt>
                <c:pt idx="1543">
                  <c:v>7.8632720390945232E-13</c:v>
                </c:pt>
                <c:pt idx="1544">
                  <c:v>7.8615433585697224E-13</c:v>
                </c:pt>
                <c:pt idx="1545">
                  <c:v>7.8598316496629762E-13</c:v>
                </c:pt>
                <c:pt idx="1546">
                  <c:v>7.8586848531857922E-13</c:v>
                </c:pt>
                <c:pt idx="1547">
                  <c:v>7.856973144279047E-13</c:v>
                </c:pt>
                <c:pt idx="1548">
                  <c:v>7.8552444637542452E-13</c:v>
                </c:pt>
                <c:pt idx="1549">
                  <c:v>7.8535327548474991E-13</c:v>
                </c:pt>
                <c:pt idx="1550">
                  <c:v>7.8535327548474991E-13</c:v>
                </c:pt>
                <c:pt idx="1551">
                  <c:v>7.8524029299883727E-13</c:v>
                </c:pt>
                <c:pt idx="1552">
                  <c:v>7.8506912210816265E-13</c:v>
                </c:pt>
                <c:pt idx="1553">
                  <c:v>7.8489795121748803E-13</c:v>
                </c:pt>
                <c:pt idx="1554">
                  <c:v>7.8472678032681341E-13</c:v>
                </c:pt>
                <c:pt idx="1555">
                  <c:v>7.845556094361388E-13</c:v>
                </c:pt>
                <c:pt idx="1556">
                  <c:v>7.8444262695022616E-13</c:v>
                </c:pt>
                <c:pt idx="1557">
                  <c:v>7.8427145605955164E-13</c:v>
                </c:pt>
                <c:pt idx="1558">
                  <c:v>7.8410028516887702E-13</c:v>
                </c:pt>
                <c:pt idx="1559">
                  <c:v>7.8393081144000787E-13</c:v>
                </c:pt>
                <c:pt idx="1560">
                  <c:v>7.8375964054933325E-13</c:v>
                </c:pt>
                <c:pt idx="1561">
                  <c:v>7.8364665806342061E-13</c:v>
                </c:pt>
                <c:pt idx="1562">
                  <c:v>7.8347718433455145E-13</c:v>
                </c:pt>
                <c:pt idx="1563">
                  <c:v>7.833077106056825E-13</c:v>
                </c:pt>
                <c:pt idx="1564">
                  <c:v>7.8313653971500788E-13</c:v>
                </c:pt>
                <c:pt idx="1565">
                  <c:v>7.8296706598613882E-13</c:v>
                </c:pt>
                <c:pt idx="1566">
                  <c:v>7.8279759225726987E-13</c:v>
                </c:pt>
                <c:pt idx="1567">
                  <c:v>7.8262811852840071E-13</c:v>
                </c:pt>
                <c:pt idx="1568">
                  <c:v>7.8245864479953165E-13</c:v>
                </c:pt>
                <c:pt idx="1569">
                  <c:v>7.822891710706626E-13</c:v>
                </c:pt>
                <c:pt idx="1570">
                  <c:v>7.8217958290836108E-13</c:v>
                </c:pt>
                <c:pt idx="1571">
                  <c:v>7.8201010917949213E-13</c:v>
                </c:pt>
                <c:pt idx="1572">
                  <c:v>7.8184063545062297E-13</c:v>
                </c:pt>
                <c:pt idx="1573">
                  <c:v>7.8167285888355947E-13</c:v>
                </c:pt>
                <c:pt idx="1574">
                  <c:v>7.8150508231649608E-13</c:v>
                </c:pt>
                <c:pt idx="1575">
                  <c:v>7.8133560858762702E-13</c:v>
                </c:pt>
                <c:pt idx="1576">
                  <c:v>7.8116783202056353E-13</c:v>
                </c:pt>
                <c:pt idx="1577">
                  <c:v>7.8100005545349993E-13</c:v>
                </c:pt>
                <c:pt idx="1578">
                  <c:v>7.8083227888643643E-13</c:v>
                </c:pt>
                <c:pt idx="1579">
                  <c:v>7.806661994811785E-13</c:v>
                </c:pt>
                <c:pt idx="1580">
                  <c:v>7.80498422914115E-13</c:v>
                </c:pt>
                <c:pt idx="1581">
                  <c:v>7.8033064634705151E-13</c:v>
                </c:pt>
                <c:pt idx="1582">
                  <c:v>7.8016456694179347E-13</c:v>
                </c:pt>
                <c:pt idx="1583">
                  <c:v>7.7999848753653564E-13</c:v>
                </c:pt>
                <c:pt idx="1584">
                  <c:v>7.798324081312777E-13</c:v>
                </c:pt>
                <c:pt idx="1585">
                  <c:v>7.7966632872601977E-13</c:v>
                </c:pt>
                <c:pt idx="1586">
                  <c:v>7.7950024932076184E-13</c:v>
                </c:pt>
                <c:pt idx="1587">
                  <c:v>7.79334169915504E-13</c:v>
                </c:pt>
                <c:pt idx="1588">
                  <c:v>7.7916809051024607E-13</c:v>
                </c:pt>
                <c:pt idx="1589">
                  <c:v>7.7900365007838889E-13</c:v>
                </c:pt>
                <c:pt idx="1590">
                  <c:v>7.7883757067313096E-13</c:v>
                </c:pt>
                <c:pt idx="1591">
                  <c:v>7.7867318842967859E-13</c:v>
                </c:pt>
                <c:pt idx="1592">
                  <c:v>7.7850880618622621E-13</c:v>
                </c:pt>
                <c:pt idx="1593">
                  <c:v>7.7828623553801196E-13</c:v>
                </c:pt>
                <c:pt idx="1594">
                  <c:v>7.7812185329455959E-13</c:v>
                </c:pt>
                <c:pt idx="1595">
                  <c:v>7.7795916821291267E-13</c:v>
                </c:pt>
                <c:pt idx="1596">
                  <c:v>7.7779648313126586E-13</c:v>
                </c:pt>
                <c:pt idx="1597">
                  <c:v>7.7763210088781349E-13</c:v>
                </c:pt>
                <c:pt idx="1598">
                  <c:v>7.7746941580616667E-13</c:v>
                </c:pt>
                <c:pt idx="1599">
                  <c:v>7.7730673072451986E-13</c:v>
                </c:pt>
                <c:pt idx="1600">
                  <c:v>7.7730673072451986E-13</c:v>
                </c:pt>
                <c:pt idx="1601">
                  <c:v>7.7714574280467861E-13</c:v>
                </c:pt>
                <c:pt idx="1602">
                  <c:v>7.7692486931826982E-13</c:v>
                </c:pt>
                <c:pt idx="1603">
                  <c:v>7.7676388139842857E-13</c:v>
                </c:pt>
                <c:pt idx="1604">
                  <c:v>7.7660289347858732E-13</c:v>
                </c:pt>
                <c:pt idx="1605">
                  <c:v>7.7644190555874607E-13</c:v>
                </c:pt>
                <c:pt idx="1606">
                  <c:v>7.7628091763890471E-13</c:v>
                </c:pt>
                <c:pt idx="1607">
                  <c:v>7.7612162688086912E-13</c:v>
                </c:pt>
                <c:pt idx="1608">
                  <c:v>7.7590245055626589E-13</c:v>
                </c:pt>
                <c:pt idx="1609">
                  <c:v>7.757431597982302E-13</c:v>
                </c:pt>
                <c:pt idx="1610">
                  <c:v>7.7558386904019441E-13</c:v>
                </c:pt>
                <c:pt idx="1611">
                  <c:v>7.7542627544396438E-13</c:v>
                </c:pt>
                <c:pt idx="1612">
                  <c:v>7.7526698468592859E-13</c:v>
                </c:pt>
                <c:pt idx="1613">
                  <c:v>7.7505120268493658E-13</c:v>
                </c:pt>
                <c:pt idx="1614">
                  <c:v>7.7489360908870635E-13</c:v>
                </c:pt>
                <c:pt idx="1615">
                  <c:v>7.7473771265428169E-13</c:v>
                </c:pt>
                <c:pt idx="1616">
                  <c:v>7.7458181621985712E-13</c:v>
                </c:pt>
                <c:pt idx="1617">
                  <c:v>7.7436603421886521E-13</c:v>
                </c:pt>
                <c:pt idx="1618">
                  <c:v>7.742118349462461E-13</c:v>
                </c:pt>
                <c:pt idx="1619">
                  <c:v>7.7405593851182143E-13</c:v>
                </c:pt>
                <c:pt idx="1620">
                  <c:v>7.7384355083444045E-13</c:v>
                </c:pt>
                <c:pt idx="1621">
                  <c:v>7.7368935156182144E-13</c:v>
                </c:pt>
                <c:pt idx="1622">
                  <c:v>7.7353515228920233E-13</c:v>
                </c:pt>
                <c:pt idx="1623">
                  <c:v>7.7338265017838899E-13</c:v>
                </c:pt>
                <c:pt idx="1624">
                  <c:v>7.7317195966281356E-13</c:v>
                </c:pt>
                <c:pt idx="1625">
                  <c:v>7.7301945755200002E-13</c:v>
                </c:pt>
                <c:pt idx="1626">
                  <c:v>7.7286865260299213E-13</c:v>
                </c:pt>
                <c:pt idx="1627">
                  <c:v>7.7265965924922217E-13</c:v>
                </c:pt>
                <c:pt idx="1628">
                  <c:v>7.7250885430021428E-13</c:v>
                </c:pt>
                <c:pt idx="1629">
                  <c:v>7.7230149991984528E-13</c:v>
                </c:pt>
                <c:pt idx="1630">
                  <c:v>7.7215239213264285E-13</c:v>
                </c:pt>
                <c:pt idx="1631">
                  <c:v>7.7200328434544043E-13</c:v>
                </c:pt>
                <c:pt idx="1632">
                  <c:v>7.7179768531528169E-13</c:v>
                </c:pt>
                <c:pt idx="1633">
                  <c:v>7.7165027468988482E-13</c:v>
                </c:pt>
                <c:pt idx="1634">
                  <c:v>7.7150456122629362E-13</c:v>
                </c:pt>
                <c:pt idx="1635">
                  <c:v>7.7130065935794044E-13</c:v>
                </c:pt>
                <c:pt idx="1636">
                  <c:v>7.7115494589434924E-13</c:v>
                </c:pt>
                <c:pt idx="1637">
                  <c:v>7.7095274118780162E-13</c:v>
                </c:pt>
                <c:pt idx="1638">
                  <c:v>7.7080872488601588E-13</c:v>
                </c:pt>
                <c:pt idx="1639">
                  <c:v>7.7060821734127372E-13</c:v>
                </c:pt>
                <c:pt idx="1640">
                  <c:v>7.7046589820129364E-13</c:v>
                </c:pt>
                <c:pt idx="1641">
                  <c:v>7.7032527622311912E-13</c:v>
                </c:pt>
                <c:pt idx="1642">
                  <c:v>7.7012646584018242E-13</c:v>
                </c:pt>
                <c:pt idx="1643">
                  <c:v>7.6998754102381347E-13</c:v>
                </c:pt>
                <c:pt idx="1644">
                  <c:v>7.6979042780268253E-13</c:v>
                </c:pt>
                <c:pt idx="1645">
                  <c:v>7.6965320014811903E-13</c:v>
                </c:pt>
                <c:pt idx="1646">
                  <c:v>7.6945778408879356E-13</c:v>
                </c:pt>
                <c:pt idx="1647">
                  <c:v>7.6932225359603572E-13</c:v>
                </c:pt>
                <c:pt idx="1648">
                  <c:v>7.6913023186032137E-13</c:v>
                </c:pt>
                <c:pt idx="1649">
                  <c:v>7.6899470136756343E-13</c:v>
                </c:pt>
                <c:pt idx="1650">
                  <c:v>7.6899470136756343E-13</c:v>
                </c:pt>
                <c:pt idx="1651">
                  <c:v>7.6880437679365474E-13</c:v>
                </c:pt>
                <c:pt idx="1652">
                  <c:v>7.6867224062450793E-13</c:v>
                </c:pt>
                <c:pt idx="1653">
                  <c:v>7.684836132124047E-13</c:v>
                </c:pt>
                <c:pt idx="1654">
                  <c:v>7.6835317420506344E-13</c:v>
                </c:pt>
                <c:pt idx="1655">
                  <c:v>7.6816794111657133E-13</c:v>
                </c:pt>
                <c:pt idx="1656">
                  <c:v>7.6798095267786896E-13</c:v>
                </c:pt>
                <c:pt idx="1657">
                  <c:v>7.6785560515594429E-13</c:v>
                </c:pt>
                <c:pt idx="1658">
                  <c:v>7.6767206922925785E-13</c:v>
                </c:pt>
                <c:pt idx="1659">
                  <c:v>7.6754841886913884E-13</c:v>
                </c:pt>
                <c:pt idx="1660">
                  <c:v>7.6736658010425785E-13</c:v>
                </c:pt>
                <c:pt idx="1661">
                  <c:v>7.6724632406774997E-13</c:v>
                </c:pt>
                <c:pt idx="1662">
                  <c:v>7.670678796264801E-13</c:v>
                </c:pt>
                <c:pt idx="1663">
                  <c:v>7.668911323470158E-13</c:v>
                </c:pt>
                <c:pt idx="1664">
                  <c:v>7.6677257347231337E-13</c:v>
                </c:pt>
                <c:pt idx="1665">
                  <c:v>7.6659922051646019E-13</c:v>
                </c:pt>
                <c:pt idx="1666">
                  <c:v>7.6642586756060701E-13</c:v>
                </c:pt>
                <c:pt idx="1667">
                  <c:v>7.6631409733312693E-13</c:v>
                </c:pt>
                <c:pt idx="1668">
                  <c:v>7.6614413870088487E-13</c:v>
                </c:pt>
                <c:pt idx="1669">
                  <c:v>7.6597587723044827E-13</c:v>
                </c:pt>
                <c:pt idx="1670">
                  <c:v>7.6586750132657931E-13</c:v>
                </c:pt>
                <c:pt idx="1671">
                  <c:v>7.6570263417975394E-13</c:v>
                </c:pt>
                <c:pt idx="1672">
                  <c:v>7.6553946419473412E-13</c:v>
                </c:pt>
                <c:pt idx="1673">
                  <c:v>7.6543617977628165E-13</c:v>
                </c:pt>
                <c:pt idx="1674">
                  <c:v>7.6527640411487295E-13</c:v>
                </c:pt>
                <c:pt idx="1675">
                  <c:v>7.6511832561526972E-13</c:v>
                </c:pt>
                <c:pt idx="1676">
                  <c:v>7.6502182984403969E-13</c:v>
                </c:pt>
                <c:pt idx="1677">
                  <c:v>7.6486714566804748E-13</c:v>
                </c:pt>
                <c:pt idx="1678">
                  <c:v>7.6471415865386113E-13</c:v>
                </c:pt>
                <c:pt idx="1679">
                  <c:v>7.645645659632856E-13</c:v>
                </c:pt>
                <c:pt idx="1680">
                  <c:v>7.6447485883927762E-13</c:v>
                </c:pt>
                <c:pt idx="1681">
                  <c:v>7.6432866047231352E-13</c:v>
                </c:pt>
                <c:pt idx="1682">
                  <c:v>7.6418415926715477E-13</c:v>
                </c:pt>
                <c:pt idx="1683">
                  <c:v>7.6404305238560715E-13</c:v>
                </c:pt>
                <c:pt idx="1684">
                  <c:v>7.6396183107062697E-13</c:v>
                </c:pt>
                <c:pt idx="1685">
                  <c:v>7.6382411851269037E-13</c:v>
                </c:pt>
                <c:pt idx="1686">
                  <c:v>7.6368980027836499E-13</c:v>
                </c:pt>
                <c:pt idx="1687">
                  <c:v>7.6355717920584518E-13</c:v>
                </c:pt>
                <c:pt idx="1688">
                  <c:v>7.6342625529513092E-13</c:v>
                </c:pt>
                <c:pt idx="1689">
                  <c:v>7.6335691411278957E-13</c:v>
                </c:pt>
                <c:pt idx="1690">
                  <c:v>7.6323277884929756E-13</c:v>
                </c:pt>
                <c:pt idx="1691">
                  <c:v>7.6311034074761101E-13</c:v>
                </c:pt>
                <c:pt idx="1692">
                  <c:v>7.6299129696953558E-13</c:v>
                </c:pt>
                <c:pt idx="1693">
                  <c:v>7.6287395035326582E-13</c:v>
                </c:pt>
                <c:pt idx="1694">
                  <c:v>7.6275999806060717E-13</c:v>
                </c:pt>
                <c:pt idx="1695">
                  <c:v>7.6270762849632143E-13</c:v>
                </c:pt>
                <c:pt idx="1696">
                  <c:v>7.6260046485088483E-13</c:v>
                </c:pt>
                <c:pt idx="1697">
                  <c:v>7.6249499836725399E-13</c:v>
                </c:pt>
                <c:pt idx="1698">
                  <c:v>7.6239292620723397E-13</c:v>
                </c:pt>
                <c:pt idx="1699">
                  <c:v>7.6229594553263094E-13</c:v>
                </c:pt>
                <c:pt idx="1700">
                  <c:v>7.6229594553263094E-13</c:v>
                </c:pt>
                <c:pt idx="1701">
                  <c:v>7.6220066201983337E-13</c:v>
                </c:pt>
                <c:pt idx="1702">
                  <c:v>7.6210877283064672E-13</c:v>
                </c:pt>
                <c:pt idx="1703">
                  <c:v>7.6202027796507139E-13</c:v>
                </c:pt>
                <c:pt idx="1704">
                  <c:v>7.6193517742310709E-13</c:v>
                </c:pt>
                <c:pt idx="1705">
                  <c:v>7.6191335677132144E-13</c:v>
                </c:pt>
                <c:pt idx="1706">
                  <c:v>7.6183504487657938E-13</c:v>
                </c:pt>
                <c:pt idx="1707">
                  <c:v>7.617618244672539E-13</c:v>
                </c:pt>
                <c:pt idx="1708">
                  <c:v>7.6169199838153965E-13</c:v>
                </c:pt>
                <c:pt idx="1709">
                  <c:v>7.6162726378124197E-13</c:v>
                </c:pt>
                <c:pt idx="1710">
                  <c:v>7.6156592350455552E-13</c:v>
                </c:pt>
                <c:pt idx="1711">
                  <c:v>7.615079775514801E-13</c:v>
                </c:pt>
                <c:pt idx="1712">
                  <c:v>7.6145682024562691E-13</c:v>
                </c:pt>
                <c:pt idx="1713">
                  <c:v>7.6140736010157929E-13</c:v>
                </c:pt>
                <c:pt idx="1714">
                  <c:v>7.6136468860475391E-13</c:v>
                </c:pt>
                <c:pt idx="1715">
                  <c:v>7.6132541143153965E-13</c:v>
                </c:pt>
                <c:pt idx="1716">
                  <c:v>7.6128952858193642E-13</c:v>
                </c:pt>
                <c:pt idx="1717">
                  <c:v>7.6126043437955553E-13</c:v>
                </c:pt>
                <c:pt idx="1718">
                  <c:v>7.6123643166259122E-13</c:v>
                </c:pt>
                <c:pt idx="1719">
                  <c:v>7.612175204310436E-13</c:v>
                </c:pt>
                <c:pt idx="1720">
                  <c:v>7.6120370068491266E-13</c:v>
                </c:pt>
                <c:pt idx="1721">
                  <c:v>7.611949724241984E-13</c:v>
                </c:pt>
                <c:pt idx="1722">
                  <c:v>7.6119133564890073E-13</c:v>
                </c:pt>
                <c:pt idx="1723">
                  <c:v>7.6113460195425796E-13</c:v>
                </c:pt>
                <c:pt idx="1724">
                  <c:v>7.6114284531159911E-13</c:v>
                </c:pt>
                <c:pt idx="1725">
                  <c:v>7.6115787731616271E-13</c:v>
                </c:pt>
                <c:pt idx="1726">
                  <c:v>7.6117794261773799E-13</c:v>
                </c:pt>
                <c:pt idx="1727">
                  <c:v>7.6120485475494032E-13</c:v>
                </c:pt>
                <c:pt idx="1728">
                  <c:v>7.6123685837755942E-13</c:v>
                </c:pt>
                <c:pt idx="1729">
                  <c:v>7.6127734780920624E-13</c:v>
                </c:pt>
                <c:pt idx="1730">
                  <c:v>7.6132292872626974E-13</c:v>
                </c:pt>
                <c:pt idx="1731">
                  <c:v>7.6137699545236104E-13</c:v>
                </c:pt>
                <c:pt idx="1732">
                  <c:v>7.6143615366386893E-13</c:v>
                </c:pt>
                <c:pt idx="1733">
                  <c:v>7.6144560927964274E-13</c:v>
                </c:pt>
                <c:pt idx="1734">
                  <c:v>7.6152004194740057E-13</c:v>
                </c:pt>
                <c:pt idx="1735">
                  <c:v>7.6160296042418642E-13</c:v>
                </c:pt>
                <c:pt idx="1736">
                  <c:v>7.616926675481944E-13</c:v>
                </c:pt>
                <c:pt idx="1737">
                  <c:v>7.6179086048122999E-13</c:v>
                </c:pt>
                <c:pt idx="1738">
                  <c:v>7.6189584206148803E-13</c:v>
                </c:pt>
                <c:pt idx="1739">
                  <c:v>7.6195281820781735E-13</c:v>
                </c:pt>
                <c:pt idx="1740">
                  <c:v>7.6207646856793646E-13</c:v>
                </c:pt>
                <c:pt idx="1741">
                  <c:v>7.6220860473708317E-13</c:v>
                </c:pt>
                <c:pt idx="1742">
                  <c:v>7.6234922671525779E-13</c:v>
                </c:pt>
                <c:pt idx="1743">
                  <c:v>7.6244014609769833E-13</c:v>
                </c:pt>
                <c:pt idx="1744">
                  <c:v>7.6259943685573402E-13</c:v>
                </c:pt>
                <c:pt idx="1745">
                  <c:v>7.6276891058460308E-13</c:v>
                </c:pt>
                <c:pt idx="1746">
                  <c:v>7.629485672843055E-13</c:v>
                </c:pt>
                <c:pt idx="1747">
                  <c:v>7.6313670979303553E-13</c:v>
                </c:pt>
                <c:pt idx="1748">
                  <c:v>7.6327854402964271E-13</c:v>
                </c:pt>
                <c:pt idx="1749">
                  <c:v>7.6348874964184513E-13</c:v>
                </c:pt>
                <c:pt idx="1750">
                  <c:v>7.6348874964184513E-13</c:v>
                </c:pt>
                <c:pt idx="1751">
                  <c:v>7.6371083538668638E-13</c:v>
                </c:pt>
                <c:pt idx="1752">
                  <c:v>7.6388491569759902E-13</c:v>
                </c:pt>
                <c:pt idx="1753">
                  <c:v>7.641273673841071E-13</c:v>
                </c:pt>
                <c:pt idx="1754">
                  <c:v>7.6438339636505947E-13</c:v>
                </c:pt>
                <c:pt idx="1755">
                  <c:v>7.6465130547865077E-13</c:v>
                </c:pt>
                <c:pt idx="1756">
                  <c:v>7.6487290632011902E-13</c:v>
                </c:pt>
                <c:pt idx="1757">
                  <c:v>7.6516627286079353E-13</c:v>
                </c:pt>
                <c:pt idx="1758">
                  <c:v>7.6547151953410708E-13</c:v>
                </c:pt>
                <c:pt idx="1759">
                  <c:v>7.6573215509710303E-13</c:v>
                </c:pt>
                <c:pt idx="1760">
                  <c:v>7.6606455635930555E-13</c:v>
                </c:pt>
                <c:pt idx="1761">
                  <c:v>7.6641053491595226E-13</c:v>
                </c:pt>
                <c:pt idx="1762">
                  <c:v>7.6671190236228168E-13</c:v>
                </c:pt>
                <c:pt idx="1763">
                  <c:v>7.6708673266962292E-13</c:v>
                </c:pt>
                <c:pt idx="1764">
                  <c:v>7.6741864902845234E-13</c:v>
                </c:pt>
                <c:pt idx="1765">
                  <c:v>7.6782572541009915E-13</c:v>
                </c:pt>
                <c:pt idx="1766">
                  <c:v>7.6824637908619045E-13</c:v>
                </c:pt>
                <c:pt idx="1767">
                  <c:v>7.6862581597557538E-13</c:v>
                </c:pt>
                <c:pt idx="1768">
                  <c:v>7.6907871572597203E-13</c:v>
                </c:pt>
                <c:pt idx="1769">
                  <c:v>7.6949209585146818E-13</c:v>
                </c:pt>
                <c:pt idx="1770">
                  <c:v>7.6997893883797606E-13</c:v>
                </c:pt>
                <c:pt idx="1771">
                  <c:v>7.7048614776615067E-13</c:v>
                </c:pt>
                <c:pt idx="1772">
                  <c:v>7.7095213990761892E-13</c:v>
                </c:pt>
                <c:pt idx="1773">
                  <c:v>7.7149329207190465E-13</c:v>
                </c:pt>
                <c:pt idx="1774">
                  <c:v>7.719983189349007E-13</c:v>
                </c:pt>
                <c:pt idx="1775">
                  <c:v>7.7257850582071424E-13</c:v>
                </c:pt>
                <c:pt idx="1776">
                  <c:v>7.7312256740523809E-13</c:v>
                </c:pt>
                <c:pt idx="1777">
                  <c:v>7.7374348617438489E-13</c:v>
                </c:pt>
                <c:pt idx="1778">
                  <c:v>7.7432997680404757E-13</c:v>
                </c:pt>
                <c:pt idx="1779">
                  <c:v>7.749933246183332E-13</c:v>
                </c:pt>
                <c:pt idx="1780">
                  <c:v>7.7562224429313481E-13</c:v>
                </c:pt>
                <c:pt idx="1781">
                  <c:v>7.7633141547617049E-13</c:v>
                </c:pt>
                <c:pt idx="1782">
                  <c:v>7.7700615851972215E-13</c:v>
                </c:pt>
                <c:pt idx="1783">
                  <c:v>7.7776285023331334E-13</c:v>
                </c:pt>
                <c:pt idx="1784">
                  <c:v>7.784851138074204E-13</c:v>
                </c:pt>
                <c:pt idx="1785">
                  <c:v>7.7929102321337297E-13</c:v>
                </c:pt>
                <c:pt idx="1786">
                  <c:v>7.8006420164164667E-13</c:v>
                </c:pt>
                <c:pt idx="1787">
                  <c:v>7.8092102590176586E-13</c:v>
                </c:pt>
                <c:pt idx="1788">
                  <c:v>7.8174851350781732E-13</c:v>
                </c:pt>
                <c:pt idx="1789">
                  <c:v>7.8265964694571417E-13</c:v>
                </c:pt>
                <c:pt idx="1790">
                  <c:v>7.8353980475614281E-13</c:v>
                </c:pt>
                <c:pt idx="1791">
                  <c:v>7.8445384761427768E-13</c:v>
                </c:pt>
                <c:pt idx="1792">
                  <c:v>7.8546002211328565E-13</c:v>
                </c:pt>
                <c:pt idx="1793">
                  <c:v>7.8642497982558715E-13</c:v>
                </c:pt>
                <c:pt idx="1794">
                  <c:v>7.8748206917876186E-13</c:v>
                </c:pt>
                <c:pt idx="1795">
                  <c:v>7.885149133632856E-13</c:v>
                </c:pt>
                <c:pt idx="1796">
                  <c:v>7.8958170078392057E-13</c:v>
                </c:pt>
                <c:pt idx="1797">
                  <c:v>7.9074061984542843E-13</c:v>
                </c:pt>
                <c:pt idx="1798">
                  <c:v>7.9187529373828564E-13</c:v>
                </c:pt>
                <c:pt idx="1799">
                  <c:v>7.9304391086725398E-13</c:v>
                </c:pt>
                <c:pt idx="1800">
                  <c:v>7.9304391086725398E-13</c:v>
                </c:pt>
                <c:pt idx="1801">
                  <c:v>7.9430465963709521E-13</c:v>
                </c:pt>
                <c:pt idx="1802">
                  <c:v>7.9555813485634119E-13</c:v>
                </c:pt>
                <c:pt idx="1803">
                  <c:v>7.9682858169364279E-13</c:v>
                </c:pt>
                <c:pt idx="1804">
                  <c:v>7.982081317898729E-13</c:v>
                </c:pt>
                <c:pt idx="1805">
                  <c:v>7.9956343671745235E-13</c:v>
                </c:pt>
                <c:pt idx="1806">
                  <c:v>8.0096965649919833E-13</c:v>
                </c:pt>
                <c:pt idx="1807">
                  <c:v>8.0246800792181731E-13</c:v>
                </c:pt>
                <c:pt idx="1808">
                  <c:v>8.0394211417578574E-13</c:v>
                </c:pt>
                <c:pt idx="1809">
                  <c:v>8.054671352839206E-13</c:v>
                </c:pt>
                <c:pt idx="1810">
                  <c:v>8.0710125965098417E-13</c:v>
                </c:pt>
                <c:pt idx="1811">
                  <c:v>8.0872811046745239E-13</c:v>
                </c:pt>
                <c:pt idx="1812">
                  <c:v>8.1038890452003174E-13</c:v>
                </c:pt>
                <c:pt idx="1813">
                  <c:v>8.1210061342677772E-13</c:v>
                </c:pt>
                <c:pt idx="1814">
                  <c:v>8.1392142559245231E-13</c:v>
                </c:pt>
                <c:pt idx="1815">
                  <c:v>8.1573496420753165E-13</c:v>
                </c:pt>
                <c:pt idx="1816">
                  <c:v>8.1759941767677762E-13</c:v>
                </c:pt>
                <c:pt idx="1817">
                  <c:v>8.1951484418859523E-13</c:v>
                </c:pt>
                <c:pt idx="1818">
                  <c:v>8.2153931577093645E-13</c:v>
                </c:pt>
                <c:pt idx="1819">
                  <c:v>8.2357354360914294E-13</c:v>
                </c:pt>
                <c:pt idx="1820">
                  <c:v>8.2565862811311105E-13</c:v>
                </c:pt>
                <c:pt idx="1821">
                  <c:v>8.27794627471246E-13</c:v>
                </c:pt>
                <c:pt idx="1822">
                  <c:v>8.2999851330160319E-13</c:v>
                </c:pt>
                <c:pt idx="1823">
                  <c:v>8.3227028560418252E-13</c:v>
                </c:pt>
                <c:pt idx="1824">
                  <c:v>8.3465116116569047E-13</c:v>
                </c:pt>
                <c:pt idx="1825">
                  <c:v>8.3704173479465878E-13</c:v>
                </c:pt>
                <c:pt idx="1826">
                  <c:v>8.3950019489584913E-13</c:v>
                </c:pt>
                <c:pt idx="1827">
                  <c:v>8.4202654146926193E-13</c:v>
                </c:pt>
                <c:pt idx="1828">
                  <c:v>8.4463774613295228E-13</c:v>
                </c:pt>
                <c:pt idx="1829">
                  <c:v>8.4729986565080957E-13</c:v>
                </c:pt>
                <c:pt idx="1830">
                  <c:v>8.5008806004565077E-13</c:v>
                </c:pt>
                <c:pt idx="1831">
                  <c:v>8.5290292412600806E-13</c:v>
                </c:pt>
                <c:pt idx="1832">
                  <c:v>8.5580270448504749E-13</c:v>
                </c:pt>
                <c:pt idx="1833">
                  <c:v>8.5877031312790467E-13</c:v>
                </c:pt>
                <c:pt idx="1834">
                  <c:v>8.618227798610395E-13</c:v>
                </c:pt>
                <c:pt idx="1835">
                  <c:v>8.6496016287285709E-13</c:v>
                </c:pt>
                <c:pt idx="1836">
                  <c:v>8.6816537416849192E-13</c:v>
                </c:pt>
                <c:pt idx="1837">
                  <c:v>8.7147241517246021E-13</c:v>
                </c:pt>
                <c:pt idx="1838">
                  <c:v>8.7486431426670616E-13</c:v>
                </c:pt>
                <c:pt idx="1839">
                  <c:v>8.7834107145123007E-13</c:v>
                </c:pt>
                <c:pt idx="1840">
                  <c:v>8.8191965834408713E-13</c:v>
                </c:pt>
                <c:pt idx="1841">
                  <c:v>8.8560013313368247E-13</c:v>
                </c:pt>
                <c:pt idx="1842">
                  <c:v>8.8936540782515065E-13</c:v>
                </c:pt>
                <c:pt idx="1843">
                  <c:v>8.9323251222495241E-13</c:v>
                </c:pt>
                <c:pt idx="1844">
                  <c:v>8.9720144633308722E-13</c:v>
                </c:pt>
                <c:pt idx="1845">
                  <c:v>9.0127226833796031E-13</c:v>
                </c:pt>
                <c:pt idx="1846">
                  <c:v>9.0546189166922206E-13</c:v>
                </c:pt>
                <c:pt idx="1847">
                  <c:v>9.0975328652041269E-13</c:v>
                </c:pt>
                <c:pt idx="1848">
                  <c:v>9.1416348269799199E-13</c:v>
                </c:pt>
                <c:pt idx="1849">
                  <c:v>9.1867550858390475E-13</c:v>
                </c:pt>
                <c:pt idx="1850">
                  <c:v>9.1867550858390475E-13</c:v>
                </c:pt>
                <c:pt idx="1851">
                  <c:v>9.233234237910716E-13</c:v>
                </c:pt>
                <c:pt idx="1852">
                  <c:v>9.2809002394781753E-13</c:v>
                </c:pt>
                <c:pt idx="1853">
                  <c:v>9.3297548361935703E-13</c:v>
                </c:pt>
                <c:pt idx="1854">
                  <c:v>9.3797980280569031E-13</c:v>
                </c:pt>
                <c:pt idx="1855">
                  <c:v>9.4313680836611898E-13</c:v>
                </c:pt>
                <c:pt idx="1856">
                  <c:v>9.4841267344134123E-13</c:v>
                </c:pt>
                <c:pt idx="1857">
                  <c:v>9.5382431146100797E-13</c:v>
                </c:pt>
                <c:pt idx="1858">
                  <c:v>9.5938875223157931E-13</c:v>
                </c:pt>
                <c:pt idx="1859">
                  <c:v>9.6508896594659513E-13</c:v>
                </c:pt>
                <c:pt idx="1860">
                  <c:v>9.7094198241251575E-13</c:v>
                </c:pt>
                <c:pt idx="1861">
                  <c:v>9.7693088819969046E-13</c:v>
                </c:pt>
                <c:pt idx="1862">
                  <c:v>9.8308951016742047E-13</c:v>
                </c:pt>
                <c:pt idx="1863">
                  <c:v>9.8934286285810311E-13</c:v>
                </c:pt>
                <c:pt idx="1864">
                  <c:v>9.9582423651091283E-13</c:v>
                </c:pt>
                <c:pt idx="1865">
                  <c:v>1.0024754427210873E-12</c:v>
                </c:pt>
                <c:pt idx="1866">
                  <c:v>1.0092796844357855E-12</c:v>
                </c:pt>
                <c:pt idx="1867">
                  <c:v>1.0162707885143093E-12</c:v>
                </c:pt>
                <c:pt idx="1868">
                  <c:v>1.0234489877102776E-12</c:v>
                </c:pt>
                <c:pt idx="1869">
                  <c:v>1.0307973104056349E-12</c:v>
                </c:pt>
                <c:pt idx="1870">
                  <c:v>1.0382916859969443E-12</c:v>
                </c:pt>
                <c:pt idx="1871">
                  <c:v>1.0460316942408888E-12</c:v>
                </c:pt>
                <c:pt idx="1872">
                  <c:v>1.0539592631095159E-12</c:v>
                </c:pt>
                <c:pt idx="1873">
                  <c:v>1.0620916551629047E-12</c:v>
                </c:pt>
                <c:pt idx="1874">
                  <c:v>1.0704461911495398E-12</c:v>
                </c:pt>
                <c:pt idx="1875">
                  <c:v>1.0789655166984602E-12</c:v>
                </c:pt>
                <c:pt idx="1876">
                  <c:v>1.0877370695858885E-12</c:v>
                </c:pt>
                <c:pt idx="1877">
                  <c:v>1.0967492509231428E-12</c:v>
                </c:pt>
                <c:pt idx="1878">
                  <c:v>1.1059632296481109E-12</c:v>
                </c:pt>
                <c:pt idx="1879">
                  <c:v>1.1154426056871983E-12</c:v>
                </c:pt>
                <c:pt idx="1880">
                  <c:v>1.1251431946450555E-12</c:v>
                </c:pt>
                <c:pt idx="1881">
                  <c:v>1.1351292947089443E-12</c:v>
                </c:pt>
                <c:pt idx="1882">
                  <c:v>1.1453576524979921E-12</c:v>
                </c:pt>
                <c:pt idx="1883">
                  <c:v>1.1558539678909683E-12</c:v>
                </c:pt>
                <c:pt idx="1884">
                  <c:v>1.166638703810214E-12</c:v>
                </c:pt>
                <c:pt idx="1885">
                  <c:v>1.1777165735165156E-12</c:v>
                </c:pt>
                <c:pt idx="1886">
                  <c:v>1.1890937449807778E-12</c:v>
                </c:pt>
                <c:pt idx="1887">
                  <c:v>1.2007945797484602E-12</c:v>
                </c:pt>
                <c:pt idx="1888">
                  <c:v>1.2128288534715635E-12</c:v>
                </c:pt>
                <c:pt idx="1889">
                  <c:v>1.2252259318983572E-12</c:v>
                </c:pt>
                <c:pt idx="1890">
                  <c:v>1.2380015840865318E-12</c:v>
                </c:pt>
                <c:pt idx="1891">
                  <c:v>1.2511701243836588E-12</c:v>
                </c:pt>
                <c:pt idx="1892">
                  <c:v>1.2648029693585159E-12</c:v>
                </c:pt>
                <c:pt idx="1893">
                  <c:v>1.2788871817891111E-12</c:v>
                </c:pt>
                <c:pt idx="1894">
                  <c:v>1.2935271516735873E-12</c:v>
                </c:pt>
                <c:pt idx="1895">
                  <c:v>1.3087478030453173E-12</c:v>
                </c:pt>
                <c:pt idx="1896">
                  <c:v>1.3246395412891664E-12</c:v>
                </c:pt>
                <c:pt idx="1897">
                  <c:v>1.3413067370071429E-12</c:v>
                </c:pt>
                <c:pt idx="1898">
                  <c:v>1.3588423946661904E-12</c:v>
                </c:pt>
                <c:pt idx="1899">
                  <c:v>1.3774224372100399E-12</c:v>
                </c:pt>
                <c:pt idx="1900">
                  <c:v>1.3774224372100399E-12</c:v>
                </c:pt>
                <c:pt idx="1901">
                  <c:v>1.3892667839800001E-12</c:v>
                </c:pt>
                <c:pt idx="1902">
                  <c:v>1.4007048787040478E-12</c:v>
                </c:pt>
                <c:pt idx="1903">
                  <c:v>1.4117419583386112E-12</c:v>
                </c:pt>
                <c:pt idx="1904">
                  <c:v>1.4223570750579761E-12</c:v>
                </c:pt>
                <c:pt idx="1905">
                  <c:v>1.4325675884028966E-12</c:v>
                </c:pt>
                <c:pt idx="1906">
                  <c:v>1.442403950305198E-12</c:v>
                </c:pt>
                <c:pt idx="1907">
                  <c:v>1.4517910007420634E-12</c:v>
                </c:pt>
                <c:pt idx="1908">
                  <c:v>1.4607898375384918E-12</c:v>
                </c:pt>
                <c:pt idx="1909">
                  <c:v>1.4693823253083331E-12</c:v>
                </c:pt>
                <c:pt idx="1910">
                  <c:v>1.4775395638105555E-12</c:v>
                </c:pt>
                <c:pt idx="1911">
                  <c:v>1.4853503873430951E-12</c:v>
                </c:pt>
                <c:pt idx="1912">
                  <c:v>1.4927148088304365E-12</c:v>
                </c:pt>
                <c:pt idx="1913">
                  <c:v>1.4997033332230157E-12</c:v>
                </c:pt>
                <c:pt idx="1914">
                  <c:v>1.506228483952341E-12</c:v>
                </c:pt>
                <c:pt idx="1915">
                  <c:v>1.512360765968849E-12</c:v>
                </c:pt>
                <c:pt idx="1916">
                  <c:v>1.5181030886927776E-12</c:v>
                </c:pt>
                <c:pt idx="1917">
                  <c:v>1.5234577796603174E-12</c:v>
                </c:pt>
                <c:pt idx="1918">
                  <c:v>1.5283660685826585E-12</c:v>
                </c:pt>
                <c:pt idx="1919">
                  <c:v>1.5328639352900792E-12</c:v>
                </c:pt>
                <c:pt idx="1920">
                  <c:v>1.5369876505548808E-12</c:v>
                </c:pt>
                <c:pt idx="1921">
                  <c:v>1.5407237340632934E-12</c:v>
                </c:pt>
                <c:pt idx="1922">
                  <c:v>1.5439929526041666E-12</c:v>
                </c:pt>
                <c:pt idx="1923">
                  <c:v>1.5468886015864683E-12</c:v>
                </c:pt>
                <c:pt idx="1924">
                  <c:v>1.5493790653102777E-12</c:v>
                </c:pt>
                <c:pt idx="1925">
                  <c:v>1.5514366073026586E-12</c:v>
                </c:pt>
                <c:pt idx="1926">
                  <c:v>1.5531471524413091E-12</c:v>
                </c:pt>
                <c:pt idx="1927">
                  <c:v>1.5544072223464287E-12</c:v>
                </c:pt>
                <c:pt idx="1928">
                  <c:v>1.5552220539744444E-12</c:v>
                </c:pt>
                <c:pt idx="1929">
                  <c:v>1.5557039509465474E-12</c:v>
                </c:pt>
                <c:pt idx="1930">
                  <c:v>1.555733627032976E-12</c:v>
                </c:pt>
                <c:pt idx="1931">
                  <c:v>1.5553774170151588E-12</c:v>
                </c:pt>
                <c:pt idx="1932">
                  <c:v>1.5545695679957141E-12</c:v>
                </c:pt>
                <c:pt idx="1933">
                  <c:v>1.5534322756246428E-12</c:v>
                </c:pt>
                <c:pt idx="1934">
                  <c:v>1.5518445080200396E-12</c:v>
                </c:pt>
                <c:pt idx="1935">
                  <c:v>1.549852137040992E-12</c:v>
                </c:pt>
                <c:pt idx="1936">
                  <c:v>1.5474262624464684E-12</c:v>
                </c:pt>
                <c:pt idx="1937">
                  <c:v>1.5446133379796029E-12</c:v>
                </c:pt>
                <c:pt idx="1938">
                  <c:v>1.541390573181865E-12</c:v>
                </c:pt>
                <c:pt idx="1939">
                  <c:v>1.537778430975595E-12</c:v>
                </c:pt>
                <c:pt idx="1940">
                  <c:v>1.5337351126900394E-12</c:v>
                </c:pt>
                <c:pt idx="1941">
                  <c:v>1.5293436337826587E-12</c:v>
                </c:pt>
                <c:pt idx="1942">
                  <c:v>1.5245022615257934E-12</c:v>
                </c:pt>
                <c:pt idx="1943">
                  <c:v>1.5192156509918253E-12</c:v>
                </c:pt>
                <c:pt idx="1944">
                  <c:v>1.5135937782657537E-12</c:v>
                </c:pt>
                <c:pt idx="1945">
                  <c:v>1.5075255034944838E-12</c:v>
                </c:pt>
                <c:pt idx="1946">
                  <c:v>1.5010061716056346E-12</c:v>
                </c:pt>
                <c:pt idx="1947">
                  <c:v>1.4941544869449202E-12</c:v>
                </c:pt>
                <c:pt idx="1948">
                  <c:v>1.4868435018092855E-12</c:v>
                </c:pt>
                <c:pt idx="1949">
                  <c:v>1.4791537101586509E-12</c:v>
                </c:pt>
                <c:pt idx="1950">
                  <c:v>1.4791537101586509E-12</c:v>
                </c:pt>
                <c:pt idx="1951">
                  <c:v>1.4587868956659126E-12</c:v>
                </c:pt>
                <c:pt idx="1952">
                  <c:v>1.440031512062381E-12</c:v>
                </c:pt>
                <c:pt idx="1953">
                  <c:v>1.4226783720329365E-12</c:v>
                </c:pt>
                <c:pt idx="1954">
                  <c:v>1.4064293569838493E-12</c:v>
                </c:pt>
                <c:pt idx="1955">
                  <c:v>1.3912011993079047E-12</c:v>
                </c:pt>
                <c:pt idx="1956">
                  <c:v>1.3767873107720634E-12</c:v>
                </c:pt>
                <c:pt idx="1957">
                  <c:v>1.3631741334780159E-12</c:v>
                </c:pt>
                <c:pt idx="1958">
                  <c:v>1.3502045393367699E-12</c:v>
                </c:pt>
                <c:pt idx="1959">
                  <c:v>1.3379014545798014E-12</c:v>
                </c:pt>
                <c:pt idx="1960">
                  <c:v>1.3261345177843094E-12</c:v>
                </c:pt>
                <c:pt idx="1961">
                  <c:v>1.314980324287095E-12</c:v>
                </c:pt>
                <c:pt idx="1962">
                  <c:v>1.3042549405407061E-12</c:v>
                </c:pt>
                <c:pt idx="1963">
                  <c:v>1.2940382786210157E-12</c:v>
                </c:pt>
                <c:pt idx="1964">
                  <c:v>1.2843286510642855E-12</c:v>
                </c:pt>
                <c:pt idx="1965">
                  <c:v>1.2750031057712538E-12</c:v>
                </c:pt>
                <c:pt idx="1966">
                  <c:v>1.2661150596974921E-12</c:v>
                </c:pt>
                <c:pt idx="1967">
                  <c:v>1.2576852085189602E-12</c:v>
                </c:pt>
                <c:pt idx="1968">
                  <c:v>1.2496115285659759E-12</c:v>
                </c:pt>
                <c:pt idx="1969">
                  <c:v>1.2418994313601823E-12</c:v>
                </c:pt>
                <c:pt idx="1970">
                  <c:v>1.2346397102091428E-12</c:v>
                </c:pt>
                <c:pt idx="1971">
                  <c:v>1.2276640260578809E-12</c:v>
                </c:pt>
                <c:pt idx="1972">
                  <c:v>1.2210467824799522E-12</c:v>
                </c:pt>
                <c:pt idx="1973">
                  <c:v>1.2148115845715553E-12</c:v>
                </c:pt>
                <c:pt idx="1974">
                  <c:v>1.2088589107644126E-12</c:v>
                </c:pt>
                <c:pt idx="1975">
                  <c:v>1.2032293377727775E-12</c:v>
                </c:pt>
                <c:pt idx="1976">
                  <c:v>1.1979058939785952E-12</c:v>
                </c:pt>
                <c:pt idx="1977">
                  <c:v>1.1929296216033569E-12</c:v>
                </c:pt>
                <c:pt idx="1978">
                  <c:v>1.18818402746073E-12</c:v>
                </c:pt>
                <c:pt idx="1979">
                  <c:v>1.1837440388199125E-12</c:v>
                </c:pt>
                <c:pt idx="1980">
                  <c:v>1.1795588572035476E-12</c:v>
                </c:pt>
                <c:pt idx="1981">
                  <c:v>1.1756453960412858E-12</c:v>
                </c:pt>
                <c:pt idx="1982">
                  <c:v>1.1720034807679127E-12</c:v>
                </c:pt>
                <c:pt idx="1983">
                  <c:v>1.168599284524127E-12</c:v>
                </c:pt>
                <c:pt idx="1984">
                  <c:v>1.1655079091443413E-12</c:v>
                </c:pt>
                <c:pt idx="1985">
                  <c:v>1.1625960062009763E-12</c:v>
                </c:pt>
                <c:pt idx="1986">
                  <c:v>1.1599216477219839E-12</c:v>
                </c:pt>
                <c:pt idx="1987">
                  <c:v>1.1574680366545235E-12</c:v>
                </c:pt>
                <c:pt idx="1988">
                  <c:v>1.1552349984333807E-12</c:v>
                </c:pt>
                <c:pt idx="1989">
                  <c:v>1.1532056778173093E-12</c:v>
                </c:pt>
                <c:pt idx="1990">
                  <c:v>1.1514139598540157E-12</c:v>
                </c:pt>
                <c:pt idx="1991">
                  <c:v>1.1498089296893333E-12</c:v>
                </c:pt>
                <c:pt idx="1992">
                  <c:v>1.1483905873232617E-12</c:v>
                </c:pt>
                <c:pt idx="1993">
                  <c:v>1.1471928759919125E-12</c:v>
                </c:pt>
                <c:pt idx="1994">
                  <c:v>1.146164880841119E-12</c:v>
                </c:pt>
                <c:pt idx="1995">
                  <c:v>1.1453235734889364E-12</c:v>
                </c:pt>
                <c:pt idx="1996">
                  <c:v>1.1446689539353649E-12</c:v>
                </c:pt>
                <c:pt idx="1997">
                  <c:v>1.1442010803688092E-12</c:v>
                </c:pt>
                <c:pt idx="1998">
                  <c:v>1.143885893176349E-12</c:v>
                </c:pt>
                <c:pt idx="1999">
                  <c:v>1.1437404221644442E-12</c:v>
                </c:pt>
                <c:pt idx="2000">
                  <c:v>1.1437404221644442E-12</c:v>
                </c:pt>
                <c:pt idx="2001">
                  <c:v>1.143764667333095E-12</c:v>
                </c:pt>
                <c:pt idx="2002">
                  <c:v>1.1439586286823014E-12</c:v>
                </c:pt>
                <c:pt idx="2003">
                  <c:v>1.1443053345940078E-12</c:v>
                </c:pt>
                <c:pt idx="2004">
                  <c:v>1.1447296832338016E-12</c:v>
                </c:pt>
                <c:pt idx="2005">
                  <c:v>1.1453818782705079E-12</c:v>
                </c:pt>
                <c:pt idx="2006">
                  <c:v>1.1461868760581189E-12</c:v>
                </c:pt>
                <c:pt idx="2007">
                  <c:v>1.1471275886017698E-12</c:v>
                </c:pt>
                <c:pt idx="2008">
                  <c:v>1.1482040740898653E-12</c:v>
                </c:pt>
                <c:pt idx="2009">
                  <c:v>1.1494163907108095E-12</c:v>
                </c:pt>
                <c:pt idx="2010">
                  <c:v>1.1507232053010873E-12</c:v>
                </c:pt>
                <c:pt idx="2011">
                  <c:v>1.1522239812405714E-12</c:v>
                </c:pt>
                <c:pt idx="2012">
                  <c:v>1.1538435585064444E-12</c:v>
                </c:pt>
                <c:pt idx="2013">
                  <c:v>1.1556159385232222E-12</c:v>
                </c:pt>
                <c:pt idx="2014">
                  <c:v>1.1574319598435712E-12</c:v>
                </c:pt>
                <c:pt idx="2015">
                  <c:v>1.1594588559427777E-12</c:v>
                </c:pt>
                <c:pt idx="2016">
                  <c:v>1.1615875817503174E-12</c:v>
                </c:pt>
                <c:pt idx="2017">
                  <c:v>1.1638521386907063E-12</c:v>
                </c:pt>
                <c:pt idx="2018">
                  <c:v>1.1661942219823729E-12</c:v>
                </c:pt>
                <c:pt idx="2019">
                  <c:v>1.1686963233871349E-12</c:v>
                </c:pt>
                <c:pt idx="2020">
                  <c:v>1.171334255924746E-12</c:v>
                </c:pt>
                <c:pt idx="2021">
                  <c:v>1.1740158297659284E-12</c:v>
                </c:pt>
                <c:pt idx="2022">
                  <c:v>1.1768913067679126E-12</c:v>
                </c:pt>
                <c:pt idx="2023">
                  <c:v>1.17986861347823E-12</c:v>
                </c:pt>
                <c:pt idx="2024">
                  <c:v>1.1829065912985791E-12</c:v>
                </c:pt>
                <c:pt idx="2025">
                  <c:v>1.1861384722797299E-12</c:v>
                </c:pt>
                <c:pt idx="2026">
                  <c:v>1.1894140527528571E-12</c:v>
                </c:pt>
                <c:pt idx="2027">
                  <c:v>1.1928495931506744E-12</c:v>
                </c:pt>
                <c:pt idx="2028">
                  <c:v>1.1964209646813411E-12</c:v>
                </c:pt>
                <c:pt idx="2029">
                  <c:v>1.2000359193271744E-12</c:v>
                </c:pt>
                <c:pt idx="2030">
                  <c:v>1.2038278637041586E-12</c:v>
                </c:pt>
                <c:pt idx="2031">
                  <c:v>1.2076805373795795E-12</c:v>
                </c:pt>
                <c:pt idx="2032">
                  <c:v>1.2116931127912858E-12</c:v>
                </c:pt>
                <c:pt idx="2033">
                  <c:v>1.2157832727426746E-12</c:v>
                </c:pt>
                <c:pt idx="2034">
                  <c:v>1.2200335089955635E-12</c:v>
                </c:pt>
                <c:pt idx="2035">
                  <c:v>1.2243442999816745E-12</c:v>
                </c:pt>
                <c:pt idx="2036">
                  <c:v>1.228832138887341E-12</c:v>
                </c:pt>
                <c:pt idx="2037">
                  <c:v>1.2333805907146346E-12</c:v>
                </c:pt>
                <c:pt idx="2038">
                  <c:v>1.2380890024666187E-12</c:v>
                </c:pt>
                <c:pt idx="2039">
                  <c:v>1.2428749987582856E-12</c:v>
                </c:pt>
                <c:pt idx="2040">
                  <c:v>1.247779854564746E-12</c:v>
                </c:pt>
                <c:pt idx="2041">
                  <c:v>1.2528617001023569E-12</c:v>
                </c:pt>
                <c:pt idx="2042">
                  <c:v>1.2580210719912458E-12</c:v>
                </c:pt>
                <c:pt idx="2043">
                  <c:v>1.2632823317768726E-12</c:v>
                </c:pt>
                <c:pt idx="2044">
                  <c:v>1.2687374947233013E-12</c:v>
                </c:pt>
                <c:pt idx="2045">
                  <c:v>1.274270358586222E-12</c:v>
                </c:pt>
                <c:pt idx="2046">
                  <c:v>1.279980095803484E-12</c:v>
                </c:pt>
                <c:pt idx="2047">
                  <c:v>1.2857674175604285E-12</c:v>
                </c:pt>
                <c:pt idx="2048">
                  <c:v>1.2916905704502223E-12</c:v>
                </c:pt>
                <c:pt idx="2049">
                  <c:v>1.2977494380960556E-12</c:v>
                </c:pt>
                <c:pt idx="2050">
                  <c:v>1.2977494380960556E-12</c:v>
                </c:pt>
                <c:pt idx="2051">
                  <c:v>1.3040023252794998E-12</c:v>
                </c:pt>
                <c:pt idx="2052">
                  <c:v>1.3103327970026268E-12</c:v>
                </c:pt>
                <c:pt idx="2053">
                  <c:v>1.3168159550998491E-12</c:v>
                </c:pt>
                <c:pt idx="2054">
                  <c:v>1.3234349443299206E-12</c:v>
                </c:pt>
                <c:pt idx="2055">
                  <c:v>1.3302648665272538E-12</c:v>
                </c:pt>
                <c:pt idx="2056">
                  <c:v>1.3371893448823253E-12</c:v>
                </c:pt>
                <c:pt idx="2057">
                  <c:v>1.3442665096114919E-12</c:v>
                </c:pt>
                <c:pt idx="2058">
                  <c:v>1.3514964770915634E-12</c:v>
                </c:pt>
                <c:pt idx="2059">
                  <c:v>1.3588961607521904E-12</c:v>
                </c:pt>
                <c:pt idx="2060">
                  <c:v>1.3665236908097302E-12</c:v>
                </c:pt>
                <c:pt idx="2061">
                  <c:v>1.3742458352134126E-12</c:v>
                </c:pt>
                <c:pt idx="2062">
                  <c:v>1.3821546674157062E-12</c:v>
                </c:pt>
                <c:pt idx="2063">
                  <c:v>1.3902332157985556E-12</c:v>
                </c:pt>
                <c:pt idx="2064">
                  <c:v>1.3984983937916111E-12</c:v>
                </c:pt>
                <c:pt idx="2065">
                  <c:v>1.4069334043420315E-12</c:v>
                </c:pt>
                <c:pt idx="2066">
                  <c:v>1.4155719579323094E-12</c:v>
                </c:pt>
                <c:pt idx="2067">
                  <c:v>1.4243972575096029E-12</c:v>
                </c:pt>
                <c:pt idx="2068">
                  <c:v>1.433443188121619E-12</c:v>
                </c:pt>
                <c:pt idx="2069">
                  <c:v>1.4427339949370077E-12</c:v>
                </c:pt>
                <c:pt idx="2070">
                  <c:v>1.4521702145758968E-12</c:v>
                </c:pt>
                <c:pt idx="2071">
                  <c:v>1.4618441532443731E-12</c:v>
                </c:pt>
                <c:pt idx="2072">
                  <c:v>1.4717216349527062E-12</c:v>
                </c:pt>
                <c:pt idx="2073">
                  <c:v>1.481836777502222E-12</c:v>
                </c:pt>
                <c:pt idx="2074">
                  <c:v>1.4921895227045155E-12</c:v>
                </c:pt>
                <c:pt idx="2075">
                  <c:v>1.5027798705595871E-12</c:v>
                </c:pt>
                <c:pt idx="2076">
                  <c:v>1.5135495744742697E-12</c:v>
                </c:pt>
                <c:pt idx="2077">
                  <c:v>1.5246321574413571E-12</c:v>
                </c:pt>
                <c:pt idx="2078">
                  <c:v>1.5359861699205236E-12</c:v>
                </c:pt>
                <c:pt idx="2079">
                  <c:v>1.5476117864769839E-12</c:v>
                </c:pt>
                <c:pt idx="2080">
                  <c:v>1.5595090071107379E-12</c:v>
                </c:pt>
                <c:pt idx="2081">
                  <c:v>1.5716776572565715E-12</c:v>
                </c:pt>
                <c:pt idx="2082">
                  <c:v>1.5841519129042144E-12</c:v>
                </c:pt>
                <c:pt idx="2083">
                  <c:v>1.5969315994884523E-12</c:v>
                </c:pt>
                <c:pt idx="2084">
                  <c:v>1.6100167170092856E-12</c:v>
                </c:pt>
                <c:pt idx="2085">
                  <c:v>1.623366223245222E-12</c:v>
                </c:pt>
                <c:pt idx="2086">
                  <c:v>1.6370962622521663E-12</c:v>
                </c:pt>
                <c:pt idx="2087">
                  <c:v>1.6511658499970319E-12</c:v>
                </c:pt>
                <c:pt idx="2088">
                  <c:v>1.6655748119146032E-12</c:v>
                </c:pt>
                <c:pt idx="2089">
                  <c:v>1.6803572076178014E-12</c:v>
                </c:pt>
                <c:pt idx="2090">
                  <c:v>1.6954377025185951E-12</c:v>
                </c:pt>
                <c:pt idx="2091">
                  <c:v>1.7109668494162378E-12</c:v>
                </c:pt>
                <c:pt idx="2092">
                  <c:v>1.7268862853407539E-12</c:v>
                </c:pt>
                <c:pt idx="2093">
                  <c:v>1.7432130400986032E-12</c:v>
                </c:pt>
                <c:pt idx="2094">
                  <c:v>1.7598889252850238E-12</c:v>
                </c:pt>
                <c:pt idx="2095">
                  <c:v>1.7770643191340553E-12</c:v>
                </c:pt>
                <c:pt idx="2096">
                  <c:v>1.7946809168641271E-12</c:v>
                </c:pt>
                <c:pt idx="2097">
                  <c:v>1.8126806464472856E-12</c:v>
                </c:pt>
                <c:pt idx="2098">
                  <c:v>1.8312136533639524E-12</c:v>
                </c:pt>
                <c:pt idx="2099">
                  <c:v>1.85023895358104E-12</c:v>
                </c:pt>
                <c:pt idx="2100">
                  <c:v>1.85023895358104E-12</c:v>
                </c:pt>
                <c:pt idx="2101">
                  <c:v>1.8696981841285711E-12</c:v>
                </c:pt>
                <c:pt idx="2102">
                  <c:v>1.8897248098109361E-12</c:v>
                </c:pt>
                <c:pt idx="2103">
                  <c:v>1.9102775556530238E-12</c:v>
                </c:pt>
                <c:pt idx="2104">
                  <c:v>1.9313321182977776E-12</c:v>
                </c:pt>
                <c:pt idx="2105">
                  <c:v>1.952988019313476E-12</c:v>
                </c:pt>
                <c:pt idx="2106">
                  <c:v>1.9751797385563568E-12</c:v>
                </c:pt>
                <c:pt idx="2107">
                  <c:v>1.9980406826424047E-12</c:v>
                </c:pt>
                <c:pt idx="2108">
                  <c:v>2.0214373867672307E-12</c:v>
                </c:pt>
                <c:pt idx="2109">
                  <c:v>2.0455372589713334E-12</c:v>
                </c:pt>
                <c:pt idx="2110">
                  <c:v>2.0702407776864366E-12</c:v>
                </c:pt>
                <c:pt idx="2111">
                  <c:v>2.0956644360988729E-12</c:v>
                </c:pt>
                <c:pt idx="2112">
                  <c:v>2.1217428304416903E-12</c:v>
                </c:pt>
                <c:pt idx="2113">
                  <c:v>2.1485751913411426E-12</c:v>
                </c:pt>
                <c:pt idx="2114">
                  <c:v>2.1761132030251424E-12</c:v>
                </c:pt>
                <c:pt idx="2115">
                  <c:v>2.2044732423032141E-12</c:v>
                </c:pt>
                <c:pt idx="2116">
                  <c:v>2.2335557876070787E-12</c:v>
                </c:pt>
                <c:pt idx="2117">
                  <c:v>2.2634944783063413E-12</c:v>
                </c:pt>
                <c:pt idx="2118">
                  <c:v>2.2942406494984843E-12</c:v>
                </c:pt>
                <c:pt idx="2119">
                  <c:v>2.3258357507238332E-12</c:v>
                </c:pt>
                <c:pt idx="2120">
                  <c:v>2.3583888270529122E-12</c:v>
                </c:pt>
                <c:pt idx="2121">
                  <c:v>2.3918008224246827E-12</c:v>
                </c:pt>
                <c:pt idx="2122">
                  <c:v>2.4262051434551269E-12</c:v>
                </c:pt>
                <c:pt idx="2123">
                  <c:v>2.4615535907489677E-12</c:v>
                </c:pt>
                <c:pt idx="2124">
                  <c:v>2.4979047600298016E-12</c:v>
                </c:pt>
                <c:pt idx="2125">
                  <c:v>2.5352929436641668E-12</c:v>
                </c:pt>
                <c:pt idx="2126">
                  <c:v>2.5738112043074124E-12</c:v>
                </c:pt>
                <c:pt idx="2127">
                  <c:v>2.6133947200766347E-12</c:v>
                </c:pt>
                <c:pt idx="2128">
                  <c:v>2.6541200475163648E-12</c:v>
                </c:pt>
                <c:pt idx="2129">
                  <c:v>2.696081063919619E-12</c:v>
                </c:pt>
                <c:pt idx="2130">
                  <c:v>2.7392145766788251E-12</c:v>
                </c:pt>
                <c:pt idx="2131">
                  <c:v>2.7835988879906588E-12</c:v>
                </c:pt>
                <c:pt idx="2132">
                  <c:v>2.8293063648345082E-12</c:v>
                </c:pt>
                <c:pt idx="2133">
                  <c:v>2.8763597976689044E-12</c:v>
                </c:pt>
                <c:pt idx="2134">
                  <c:v>2.9248764361294444E-12</c:v>
                </c:pt>
                <c:pt idx="2135">
                  <c:v>2.9748018740576741E-12</c:v>
                </c:pt>
                <c:pt idx="2136">
                  <c:v>3.0262433138913014E-12</c:v>
                </c:pt>
                <c:pt idx="2137">
                  <c:v>3.0792213543256108E-12</c:v>
                </c:pt>
                <c:pt idx="2138">
                  <c:v>3.1339677597767697E-12</c:v>
                </c:pt>
                <c:pt idx="2139">
                  <c:v>3.1903851034590711E-12</c:v>
                </c:pt>
                <c:pt idx="2140">
                  <c:v>3.2486954129289524E-12</c:v>
                </c:pt>
                <c:pt idx="2141">
                  <c:v>3.3090282737638172E-12</c:v>
                </c:pt>
                <c:pt idx="2142">
                  <c:v>3.371364600166904E-12</c:v>
                </c:pt>
                <c:pt idx="2143">
                  <c:v>3.4360658391124601E-12</c:v>
                </c:pt>
                <c:pt idx="2144">
                  <c:v>3.5033130147276984E-12</c:v>
                </c:pt>
                <c:pt idx="2145">
                  <c:v>3.5735237257974607E-12</c:v>
                </c:pt>
                <c:pt idx="2146">
                  <c:v>3.6468663307728568E-12</c:v>
                </c:pt>
                <c:pt idx="2147">
                  <c:v>3.7239713980001587E-12</c:v>
                </c:pt>
                <c:pt idx="2148">
                  <c:v>3.8056382421994446E-12</c:v>
                </c:pt>
                <c:pt idx="2149">
                  <c:v>3.8927268879930949E-12</c:v>
                </c:pt>
                <c:pt idx="2150">
                  <c:v>3.8927268879930949E-12</c:v>
                </c:pt>
                <c:pt idx="2151">
                  <c:v>4.0008531636057136E-12</c:v>
                </c:pt>
                <c:pt idx="2152">
                  <c:v>4.1051023458090467E-12</c:v>
                </c:pt>
                <c:pt idx="2153">
                  <c:v>4.2057052486086506E-12</c:v>
                </c:pt>
                <c:pt idx="2154">
                  <c:v>4.3023183664550777E-12</c:v>
                </c:pt>
                <c:pt idx="2155">
                  <c:v>4.3950578821965077E-12</c:v>
                </c:pt>
                <c:pt idx="2156">
                  <c:v>4.4837529158842857E-12</c:v>
                </c:pt>
                <c:pt idx="2157">
                  <c:v>4.5688022520523807E-12</c:v>
                </c:pt>
                <c:pt idx="2158">
                  <c:v>4.6498024510944444E-12</c:v>
                </c:pt>
                <c:pt idx="2159">
                  <c:v>4.7269273023793652E-12</c:v>
                </c:pt>
                <c:pt idx="2160">
                  <c:v>4.8002291754714287E-12</c:v>
                </c:pt>
                <c:pt idx="2161">
                  <c:v>4.8696673384873021E-12</c:v>
                </c:pt>
                <c:pt idx="2162">
                  <c:v>4.9352825233103174E-12</c:v>
                </c:pt>
                <c:pt idx="2163">
                  <c:v>4.99690501375992E-12</c:v>
                </c:pt>
                <c:pt idx="2164">
                  <c:v>5.0547695030686502E-12</c:v>
                </c:pt>
                <c:pt idx="2165">
                  <c:v>5.1086412980039686E-12</c:v>
                </c:pt>
                <c:pt idx="2166">
                  <c:v>5.1587017524273793E-12</c:v>
                </c:pt>
                <c:pt idx="2167">
                  <c:v>5.2048868590936495E-12</c:v>
                </c:pt>
                <c:pt idx="2168">
                  <c:v>5.2471849803218247E-12</c:v>
                </c:pt>
                <c:pt idx="2169">
                  <c:v>5.2855020448575385E-12</c:v>
                </c:pt>
                <c:pt idx="2170">
                  <c:v>5.3201134778166663E-12</c:v>
                </c:pt>
                <c:pt idx="2171">
                  <c:v>5.3507322164023807E-12</c:v>
                </c:pt>
                <c:pt idx="2172">
                  <c:v>5.3774814260714277E-12</c:v>
                </c:pt>
                <c:pt idx="2173">
                  <c:v>5.4003494691428571E-12</c:v>
                </c:pt>
                <c:pt idx="2174">
                  <c:v>5.419236455521825E-12</c:v>
                </c:pt>
                <c:pt idx="2175">
                  <c:v>5.4344119914837305E-12</c:v>
                </c:pt>
                <c:pt idx="2176">
                  <c:v>5.4456006519126974E-12</c:v>
                </c:pt>
                <c:pt idx="2177">
                  <c:v>5.4529081457440481E-12</c:v>
                </c:pt>
                <c:pt idx="2178">
                  <c:v>5.4564042990634903E-12</c:v>
                </c:pt>
                <c:pt idx="2179">
                  <c:v>5.4560251046257928E-12</c:v>
                </c:pt>
                <c:pt idx="2180">
                  <c:v>5.4517647435904752E-12</c:v>
                </c:pt>
                <c:pt idx="2181">
                  <c:v>5.4436988608837295E-12</c:v>
                </c:pt>
                <c:pt idx="2182">
                  <c:v>5.4315704577178563E-12</c:v>
                </c:pt>
                <c:pt idx="2183">
                  <c:v>5.4156248951996022E-12</c:v>
                </c:pt>
                <c:pt idx="2184">
                  <c:v>5.3958156226051581E-12</c:v>
                </c:pt>
                <c:pt idx="2185">
                  <c:v>5.3721833718178574E-12</c:v>
                </c:pt>
                <c:pt idx="2186">
                  <c:v>5.3446699544329357E-12</c:v>
                </c:pt>
                <c:pt idx="2187">
                  <c:v>5.313117291950793E-12</c:v>
                </c:pt>
                <c:pt idx="2188">
                  <c:v>5.2779055486158719E-12</c:v>
                </c:pt>
                <c:pt idx="2189">
                  <c:v>5.238654560183729E-12</c:v>
                </c:pt>
                <c:pt idx="2190">
                  <c:v>5.1955922312396816E-12</c:v>
                </c:pt>
                <c:pt idx="2191">
                  <c:v>5.1486312791765863E-12</c:v>
                </c:pt>
                <c:pt idx="2192">
                  <c:v>5.0977067269424598E-12</c:v>
                </c:pt>
                <c:pt idx="2193">
                  <c:v>5.0430707242912692E-12</c:v>
                </c:pt>
                <c:pt idx="2194">
                  <c:v>4.9843908214704753E-12</c:v>
                </c:pt>
                <c:pt idx="2195">
                  <c:v>4.9218931774132534E-12</c:v>
                </c:pt>
                <c:pt idx="2196">
                  <c:v>4.8555038928455548E-12</c:v>
                </c:pt>
                <c:pt idx="2197">
                  <c:v>4.7853090866064283E-12</c:v>
                </c:pt>
                <c:pt idx="2198">
                  <c:v>4.7112424239144432E-12</c:v>
                </c:pt>
                <c:pt idx="2199">
                  <c:v>4.6332951765088874E-12</c:v>
                </c:pt>
                <c:pt idx="2200">
                  <c:v>4.6332951765088874E-12</c:v>
                </c:pt>
                <c:pt idx="2201">
                  <c:v>4.5464235734649991E-12</c:v>
                </c:pt>
                <c:pt idx="2202">
                  <c:v>4.4646333698476188E-12</c:v>
                </c:pt>
                <c:pt idx="2203">
                  <c:v>4.3873442332999203E-12</c:v>
                </c:pt>
                <c:pt idx="2204">
                  <c:v>4.3138004904053963E-12</c:v>
                </c:pt>
                <c:pt idx="2205">
                  <c:v>4.2433791373103963E-12</c:v>
                </c:pt>
                <c:pt idx="2206">
                  <c:v>4.175894940926428E-12</c:v>
                </c:pt>
                <c:pt idx="2207">
                  <c:v>4.1108441836296032E-12</c:v>
                </c:pt>
                <c:pt idx="2208">
                  <c:v>4.0481302726680153E-12</c:v>
                </c:pt>
                <c:pt idx="2209">
                  <c:v>3.9875268551471421E-12</c:v>
                </c:pt>
                <c:pt idx="2210">
                  <c:v>3.9289053346924599E-12</c:v>
                </c:pt>
                <c:pt idx="2211">
                  <c:v>3.8718256711910239E-12</c:v>
                </c:pt>
                <c:pt idx="2212">
                  <c:v>3.816489855991896E-12</c:v>
                </c:pt>
                <c:pt idx="2213">
                  <c:v>3.7627839174062854E-12</c:v>
                </c:pt>
                <c:pt idx="2214">
                  <c:v>3.7104324109221826E-12</c:v>
                </c:pt>
                <c:pt idx="2215">
                  <c:v>3.6595681030831191E-12</c:v>
                </c:pt>
                <c:pt idx="2216">
                  <c:v>3.6099342860434204E-12</c:v>
                </c:pt>
                <c:pt idx="2217">
                  <c:v>3.5617947084457376E-12</c:v>
                </c:pt>
                <c:pt idx="2218">
                  <c:v>3.5147344093795787E-12</c:v>
                </c:pt>
                <c:pt idx="2219">
                  <c:v>3.4688514169108333E-12</c:v>
                </c:pt>
                <c:pt idx="2220">
                  <c:v>3.4242514593709515E-12</c:v>
                </c:pt>
                <c:pt idx="2221">
                  <c:v>3.3808682601669126E-12</c:v>
                </c:pt>
                <c:pt idx="2222">
                  <c:v>3.3383559862130787E-12</c:v>
                </c:pt>
                <c:pt idx="2223">
                  <c:v>3.2969908190745867E-12</c:v>
                </c:pt>
                <c:pt idx="2224">
                  <c:v>3.2567157535109041E-12</c:v>
                </c:pt>
                <c:pt idx="2225">
                  <c:v>3.2174015724711898E-12</c:v>
                </c:pt>
                <c:pt idx="2226">
                  <c:v>3.1790047316325474E-12</c:v>
                </c:pt>
                <c:pt idx="2227">
                  <c:v>3.141639862152357E-12</c:v>
                </c:pt>
                <c:pt idx="2228">
                  <c:v>3.1051382176568091E-12</c:v>
                </c:pt>
                <c:pt idx="2229">
                  <c:v>3.069581184328032E-12</c:v>
                </c:pt>
                <c:pt idx="2230">
                  <c:v>3.0349266143648411E-12</c:v>
                </c:pt>
                <c:pt idx="2231">
                  <c:v>3.0010647644358567E-12</c:v>
                </c:pt>
                <c:pt idx="2232">
                  <c:v>2.9680945160369042E-12</c:v>
                </c:pt>
                <c:pt idx="2233">
                  <c:v>2.9358651999919202E-12</c:v>
                </c:pt>
                <c:pt idx="2234">
                  <c:v>2.9045098155980551E-12</c:v>
                </c:pt>
                <c:pt idx="2235">
                  <c:v>2.8738607802495944E-12</c:v>
                </c:pt>
                <c:pt idx="2236">
                  <c:v>2.8440343543792537E-12</c:v>
                </c:pt>
                <c:pt idx="2237">
                  <c:v>2.8149212019744835E-12</c:v>
                </c:pt>
                <c:pt idx="2238">
                  <c:v>2.7864970778666346E-12</c:v>
                </c:pt>
                <c:pt idx="2239">
                  <c:v>2.7588102978277936E-12</c:v>
                </c:pt>
                <c:pt idx="2240">
                  <c:v>2.7317444268600315E-12</c:v>
                </c:pt>
                <c:pt idx="2241">
                  <c:v>2.705415841772873E-12</c:v>
                </c:pt>
                <c:pt idx="2242">
                  <c:v>2.6796741061438727E-12</c:v>
                </c:pt>
                <c:pt idx="2243">
                  <c:v>2.6545604367597378E-12</c:v>
                </c:pt>
                <c:pt idx="2244">
                  <c:v>2.6301330802136346E-12</c:v>
                </c:pt>
                <c:pt idx="2245">
                  <c:v>2.6062414837063095E-12</c:v>
                </c:pt>
                <c:pt idx="2246">
                  <c:v>2.5829852269944441E-12</c:v>
                </c:pt>
                <c:pt idx="2247">
                  <c:v>2.560247875080111E-12</c:v>
                </c:pt>
                <c:pt idx="2248">
                  <c:v>2.5381287749663727E-12</c:v>
                </c:pt>
                <c:pt idx="2249">
                  <c:v>2.5165116080321106E-12</c:v>
                </c:pt>
                <c:pt idx="2250">
                  <c:v>2.5165116080321106E-12</c:v>
                </c:pt>
                <c:pt idx="2251">
                  <c:v>2.4954618362326824E-12</c:v>
                </c:pt>
                <c:pt idx="2252">
                  <c:v>2.4748799379998094E-12</c:v>
                </c:pt>
                <c:pt idx="2253">
                  <c:v>2.4548072464970078E-12</c:v>
                </c:pt>
                <c:pt idx="2254">
                  <c:v>2.4352678905161186E-12</c:v>
                </c:pt>
                <c:pt idx="2255">
                  <c:v>2.4161625812424836E-12</c:v>
                </c:pt>
                <c:pt idx="2256">
                  <c:v>2.3975324772744046E-12</c:v>
                </c:pt>
                <c:pt idx="2257">
                  <c:v>2.3794018819689365E-12</c:v>
                </c:pt>
                <c:pt idx="2258">
                  <c:v>2.3616543021397456E-12</c:v>
                </c:pt>
                <c:pt idx="2259">
                  <c:v>2.3443650723748652E-12</c:v>
                </c:pt>
                <c:pt idx="2260">
                  <c:v>2.3275412334712696E-12</c:v>
                </c:pt>
                <c:pt idx="2261">
                  <c:v>2.3110665249962464E-12</c:v>
                </c:pt>
                <c:pt idx="2262">
                  <c:v>2.2949991935429596E-12</c:v>
                </c:pt>
                <c:pt idx="2263">
                  <c:v>2.2793973111393649E-12</c:v>
                </c:pt>
                <c:pt idx="2264">
                  <c:v>2.2640937606869841E-12</c:v>
                </c:pt>
                <c:pt idx="2265">
                  <c:v>2.2491804410730706E-12</c:v>
                </c:pt>
                <c:pt idx="2266">
                  <c:v>2.2346817720314917E-12</c:v>
                </c:pt>
                <c:pt idx="2267">
                  <c:v>2.2204982901823725E-12</c:v>
                </c:pt>
                <c:pt idx="2268">
                  <c:v>2.2066372690763092E-12</c:v>
                </c:pt>
                <c:pt idx="2269">
                  <c:v>2.1931326519494126E-12</c:v>
                </c:pt>
                <c:pt idx="2270">
                  <c:v>2.1800086839703328E-12</c:v>
                </c:pt>
                <c:pt idx="2271">
                  <c:v>2.1671320167114918E-12</c:v>
                </c:pt>
                <c:pt idx="2272">
                  <c:v>2.1545947818137617E-12</c:v>
                </c:pt>
                <c:pt idx="2273">
                  <c:v>2.1423460644229758E-12</c:v>
                </c:pt>
                <c:pt idx="2274">
                  <c:v>2.1304028943455948E-12</c:v>
                </c:pt>
                <c:pt idx="2275">
                  <c:v>2.118806313803111E-12</c:v>
                </c:pt>
                <c:pt idx="2276">
                  <c:v>2.1074232071215636E-12</c:v>
                </c:pt>
                <c:pt idx="2277">
                  <c:v>2.0963285597585552E-12</c:v>
                </c:pt>
                <c:pt idx="2278">
                  <c:v>2.0855054582844366E-12</c:v>
                </c:pt>
                <c:pt idx="2279">
                  <c:v>2.0749369310811506E-12</c:v>
                </c:pt>
                <c:pt idx="2280">
                  <c:v>2.0646230363371031E-12</c:v>
                </c:pt>
                <c:pt idx="2281">
                  <c:v>2.0545635994870791E-12</c:v>
                </c:pt>
                <c:pt idx="2282">
                  <c:v>2.0448170416894598E-12</c:v>
                </c:pt>
                <c:pt idx="2283">
                  <c:v>2.0352328683333965E-12</c:v>
                </c:pt>
                <c:pt idx="2284">
                  <c:v>2.0258862976301108E-12</c:v>
                </c:pt>
                <c:pt idx="2285">
                  <c:v>2.0167773295796025E-12</c:v>
                </c:pt>
                <c:pt idx="2286">
                  <c:v>2.0078720791341663E-12</c:v>
                </c:pt>
                <c:pt idx="2287">
                  <c:v>1.9991874015350471E-12</c:v>
                </c:pt>
                <c:pt idx="2288">
                  <c:v>1.9907063833525948E-12</c:v>
                </c:pt>
                <c:pt idx="2289">
                  <c:v>1.9824460543932694E-12</c:v>
                </c:pt>
                <c:pt idx="2290">
                  <c:v>1.9743723550441505E-12</c:v>
                </c:pt>
                <c:pt idx="2291">
                  <c:v>1.9664853434936426E-12</c:v>
                </c:pt>
                <c:pt idx="2292">
                  <c:v>1.958802049548206E-12</c:v>
                </c:pt>
                <c:pt idx="2293">
                  <c:v>1.9513053852129759E-12</c:v>
                </c:pt>
                <c:pt idx="2294">
                  <c:v>1.9439784952467063E-12</c:v>
                </c:pt>
                <c:pt idx="2295">
                  <c:v>1.9368382348906429E-12</c:v>
                </c:pt>
                <c:pt idx="2296">
                  <c:v>1.9298507190970791E-12</c:v>
                </c:pt>
                <c:pt idx="2297">
                  <c:v>1.9230499492905318E-12</c:v>
                </c:pt>
                <c:pt idx="2298">
                  <c:v>1.9164019240464838E-12</c:v>
                </c:pt>
                <c:pt idx="2299">
                  <c:v>1.9099235567945872E-12</c:v>
                </c:pt>
                <c:pt idx="2300">
                  <c:v>1.9099235567945872E-12</c:v>
                </c:pt>
                <c:pt idx="2301">
                  <c:v>1.9035809624871351E-12</c:v>
                </c:pt>
                <c:pt idx="2302">
                  <c:v>1.897408142548643E-12</c:v>
                </c:pt>
                <c:pt idx="2303">
                  <c:v>1.8913710955545954E-12</c:v>
                </c:pt>
                <c:pt idx="2304">
                  <c:v>1.8854867349346427E-12</c:v>
                </c:pt>
                <c:pt idx="2305">
                  <c:v>1.8797382054475393E-12</c:v>
                </c:pt>
                <c:pt idx="2306">
                  <c:v>1.874125390716476E-12</c:v>
                </c:pt>
                <c:pt idx="2307">
                  <c:v>1.868648407118262E-12</c:v>
                </c:pt>
                <c:pt idx="2308">
                  <c:v>1.8633071382760869E-12</c:v>
                </c:pt>
                <c:pt idx="2309">
                  <c:v>1.8580265405439446E-12</c:v>
                </c:pt>
                <c:pt idx="2310">
                  <c:v>1.8529229325429524E-12</c:v>
                </c:pt>
                <c:pt idx="2311">
                  <c:v>1.8479550974864046E-12</c:v>
                </c:pt>
                <c:pt idx="2312">
                  <c:v>1.8430889757613808E-12</c:v>
                </c:pt>
                <c:pt idx="2313">
                  <c:v>1.8383417717395552E-12</c:v>
                </c:pt>
                <c:pt idx="2314">
                  <c:v>1.8337133690441188E-12</c:v>
                </c:pt>
                <c:pt idx="2315">
                  <c:v>1.8291867960570154E-12</c:v>
                </c:pt>
                <c:pt idx="2316">
                  <c:v>1.8247038061850789E-12</c:v>
                </c:pt>
                <c:pt idx="2317">
                  <c:v>1.820397864232698E-12</c:v>
                </c:pt>
                <c:pt idx="2318">
                  <c:v>1.8161937519886505E-12</c:v>
                </c:pt>
                <c:pt idx="2319">
                  <c:v>1.8120744396464758E-12</c:v>
                </c:pt>
                <c:pt idx="2320">
                  <c:v>1.8080570152010393E-12</c:v>
                </c:pt>
                <c:pt idx="2321">
                  <c:v>1.8040662022527141E-12</c:v>
                </c:pt>
                <c:pt idx="2322">
                  <c:v>1.8002354656058885E-12</c:v>
                </c:pt>
                <c:pt idx="2323">
                  <c:v>1.7965065586673966E-12</c:v>
                </c:pt>
                <c:pt idx="2324">
                  <c:v>1.7928455382011269E-12</c:v>
                </c:pt>
                <c:pt idx="2325">
                  <c:v>1.7892111874203728E-12</c:v>
                </c:pt>
                <c:pt idx="2326">
                  <c:v>1.7857198831346586E-12</c:v>
                </c:pt>
                <c:pt idx="2327">
                  <c:v>1.7823133205624123E-12</c:v>
                </c:pt>
                <c:pt idx="2328">
                  <c:v>1.7789335440524918E-12</c:v>
                </c:pt>
                <c:pt idx="2329">
                  <c:v>1.7756798424195552E-12</c:v>
                </c:pt>
                <c:pt idx="2330">
                  <c:v>1.772494027258841E-12</c:v>
                </c:pt>
                <c:pt idx="2331">
                  <c:v>1.7693348817836425E-12</c:v>
                </c:pt>
                <c:pt idx="2332">
                  <c:v>1.7663018111854281E-12</c:v>
                </c:pt>
                <c:pt idx="2333">
                  <c:v>1.7633365688710316E-12</c:v>
                </c:pt>
                <c:pt idx="2334">
                  <c:v>1.7603810828124998E-12</c:v>
                </c:pt>
                <c:pt idx="2335">
                  <c:v>1.757551671630952E-12</c:v>
                </c:pt>
                <c:pt idx="2336">
                  <c:v>1.754790088733222E-12</c:v>
                </c:pt>
                <c:pt idx="2337">
                  <c:v>1.7520382620913567E-12</c:v>
                </c:pt>
                <c:pt idx="2338">
                  <c:v>1.7493955387084202E-12</c:v>
                </c:pt>
                <c:pt idx="2339">
                  <c:v>1.7468037301796506E-12</c:v>
                </c:pt>
                <c:pt idx="2340">
                  <c:v>1.7442216197183411E-12</c:v>
                </c:pt>
                <c:pt idx="2341">
                  <c:v>1.741765525945611E-12</c:v>
                </c:pt>
                <c:pt idx="2342">
                  <c:v>1.7392852451926347E-12</c:v>
                </c:pt>
                <c:pt idx="2343">
                  <c:v>1.7369310393166427E-12</c:v>
                </c:pt>
                <c:pt idx="2344">
                  <c:v>1.7345695598900554E-12</c:v>
                </c:pt>
                <c:pt idx="2345">
                  <c:v>1.7323171837223968E-12</c:v>
                </c:pt>
                <c:pt idx="2346">
                  <c:v>1.7301157224089045E-12</c:v>
                </c:pt>
                <c:pt idx="2347">
                  <c:v>1.7279069875448173E-12</c:v>
                </c:pt>
                <c:pt idx="2348">
                  <c:v>1.7257903261331983E-12</c:v>
                </c:pt>
                <c:pt idx="2349">
                  <c:v>1.7236833627890398E-12</c:v>
                </c:pt>
                <c:pt idx="2350">
                  <c:v>1.7236833627890398E-12</c:v>
                </c:pt>
                <c:pt idx="2351">
                  <c:v>1.7216685892741585E-12</c:v>
                </c:pt>
                <c:pt idx="2352">
                  <c:v>1.7196295705906269E-12</c:v>
                </c:pt>
                <c:pt idx="2353">
                  <c:v>1.7176996551660237E-12</c:v>
                </c:pt>
                <c:pt idx="2354">
                  <c:v>1.7157624661908253E-12</c:v>
                </c:pt>
                <c:pt idx="2355">
                  <c:v>1.7139174088564998E-12</c:v>
                </c:pt>
                <c:pt idx="2356">
                  <c:v>1.7120481063535237E-12</c:v>
                </c:pt>
                <c:pt idx="2357">
                  <c:v>1.710229718704714E-12</c:v>
                </c:pt>
                <c:pt idx="2358">
                  <c:v>1.7085034626967775E-12</c:v>
                </c:pt>
                <c:pt idx="2359">
                  <c:v>1.7067529615201903E-12</c:v>
                </c:pt>
                <c:pt idx="2360">
                  <c:v>1.7050945337960712E-12</c:v>
                </c:pt>
                <c:pt idx="2361">
                  <c:v>1.7034288907097618E-12</c:v>
                </c:pt>
                <c:pt idx="2362">
                  <c:v>1.7018384076462696E-12</c:v>
                </c:pt>
                <c:pt idx="2363">
                  <c:v>1.7002236794141271E-12</c:v>
                </c:pt>
                <c:pt idx="2364">
                  <c:v>1.6986598078477456E-12</c:v>
                </c:pt>
                <c:pt idx="2365">
                  <c:v>1.6971711544925871E-12</c:v>
                </c:pt>
                <c:pt idx="2366">
                  <c:v>1.6956582559687774E-12</c:v>
                </c:pt>
                <c:pt idx="2367">
                  <c:v>1.6942273061150076E-12</c:v>
                </c:pt>
                <c:pt idx="2368">
                  <c:v>1.6927738082543926E-12</c:v>
                </c:pt>
                <c:pt idx="2369">
                  <c:v>1.6913491621444719E-12</c:v>
                </c:pt>
                <c:pt idx="2370">
                  <c:v>1.6900098590282021E-12</c:v>
                </c:pt>
                <c:pt idx="2371">
                  <c:v>1.6886395220960592E-12</c:v>
                </c:pt>
                <c:pt idx="2372">
                  <c:v>1.687298036914611E-12</c:v>
                </c:pt>
                <c:pt idx="2373">
                  <c:v>1.6859802538100355E-12</c:v>
                </c:pt>
                <c:pt idx="2374">
                  <c:v>1.6847478718875157E-12</c:v>
                </c:pt>
                <c:pt idx="2375">
                  <c:v>1.6834810618255116E-12</c:v>
                </c:pt>
                <c:pt idx="2376">
                  <c:v>1.6822380120287855E-12</c:v>
                </c:pt>
                <c:pt idx="2377">
                  <c:v>1.6810786080639046E-12</c:v>
                </c:pt>
                <c:pt idx="2378">
                  <c:v>1.6798830787977339E-12</c:v>
                </c:pt>
                <c:pt idx="2379">
                  <c:v>1.6787096126350354E-12</c:v>
                </c:pt>
                <c:pt idx="2380">
                  <c:v>1.6775582095758095E-12</c:v>
                </c:pt>
                <c:pt idx="2381">
                  <c:v>1.6764853608630116E-12</c:v>
                </c:pt>
                <c:pt idx="2382">
                  <c:v>1.6753763868489245E-12</c:v>
                </c:pt>
                <c:pt idx="2383">
                  <c:v>1.6742877787765036E-12</c:v>
                </c:pt>
                <c:pt idx="2384">
                  <c:v>1.6732178394839442E-12</c:v>
                </c:pt>
                <c:pt idx="2385">
                  <c:v>1.6721682079446468E-12</c:v>
                </c:pt>
                <c:pt idx="2386">
                  <c:v>1.6711954917783767E-12</c:v>
                </c:pt>
                <c:pt idx="2387">
                  <c:v>1.6701831977988016E-12</c:v>
                </c:pt>
                <c:pt idx="2388">
                  <c:v>1.6691879336256864E-12</c:v>
                </c:pt>
                <c:pt idx="2389">
                  <c:v>1.6682113382324323E-12</c:v>
                </c:pt>
                <c:pt idx="2390">
                  <c:v>1.6672500172954285E-12</c:v>
                </c:pt>
                <c:pt idx="2391">
                  <c:v>1.6663073651382856E-12</c:v>
                </c:pt>
                <c:pt idx="2392">
                  <c:v>1.6654381758421547E-12</c:v>
                </c:pt>
                <c:pt idx="2393">
                  <c:v>1.6645260725975118E-12</c:v>
                </c:pt>
                <c:pt idx="2394">
                  <c:v>1.6636292438091188E-12</c:v>
                </c:pt>
                <c:pt idx="2395">
                  <c:v>1.6627476894769762E-12</c:v>
                </c:pt>
                <c:pt idx="2396">
                  <c:v>1.6618814096010831E-12</c:v>
                </c:pt>
                <c:pt idx="2397">
                  <c:v>1.6610287070196347E-12</c:v>
                </c:pt>
                <c:pt idx="2398">
                  <c:v>1.660189581732631E-12</c:v>
                </c:pt>
                <c:pt idx="2399">
                  <c:v>1.6593657309018769E-12</c:v>
                </c:pt>
                <c:pt idx="2400">
                  <c:v>1.6593657309018769E-12</c:v>
                </c:pt>
                <c:pt idx="2401">
                  <c:v>1.658553760203762E-12</c:v>
                </c:pt>
                <c:pt idx="2402">
                  <c:v>1.6577553668000911E-12</c:v>
                </c:pt>
                <c:pt idx="2403">
                  <c:v>1.6569688535290596E-12</c:v>
                </c:pt>
                <c:pt idx="2404">
                  <c:v>1.6561942203906665E-12</c:v>
                </c:pt>
                <c:pt idx="2405">
                  <c:v>1.655433164546718E-12</c:v>
                </c:pt>
                <c:pt idx="2406">
                  <c:v>1.6546822334851984E-12</c:v>
                </c:pt>
                <c:pt idx="2407">
                  <c:v>1.6539432407447219E-12</c:v>
                </c:pt>
                <c:pt idx="2408">
                  <c:v>1.6532161281368844E-12</c:v>
                </c:pt>
                <c:pt idx="2409">
                  <c:v>1.6524991984998807E-12</c:v>
                </c:pt>
                <c:pt idx="2410">
                  <c:v>1.6517924518337102E-12</c:v>
                </c:pt>
                <c:pt idx="2411">
                  <c:v>1.6510958881383728E-12</c:v>
                </c:pt>
                <c:pt idx="2412">
                  <c:v>1.6504095074138689E-12</c:v>
                </c:pt>
                <c:pt idx="2413">
                  <c:v>1.6497333096601981E-12</c:v>
                </c:pt>
                <c:pt idx="2414">
                  <c:v>1.6490672366889561E-12</c:v>
                </c:pt>
                <c:pt idx="2415">
                  <c:v>1.6484097077151468E-12</c:v>
                </c:pt>
                <c:pt idx="2416">
                  <c:v>1.6477623617121704E-12</c:v>
                </c:pt>
                <c:pt idx="2417">
                  <c:v>1.6471218043564166E-12</c:v>
                </c:pt>
                <c:pt idx="2418">
                  <c:v>1.6464914299714958E-12</c:v>
                </c:pt>
                <c:pt idx="2419">
                  <c:v>1.6458695413956031E-12</c:v>
                </c:pt>
                <c:pt idx="2420">
                  <c:v>1.6452544414669323E-12</c:v>
                </c:pt>
                <c:pt idx="2421">
                  <c:v>1.6446478273472894E-12</c:v>
                </c:pt>
                <c:pt idx="2422">
                  <c:v>1.6439915106319124E-12</c:v>
                </c:pt>
                <c:pt idx="2423">
                  <c:v>1.6434018681303253E-12</c:v>
                </c:pt>
                <c:pt idx="2424">
                  <c:v>1.6428190142759601E-12</c:v>
                </c:pt>
                <c:pt idx="2425">
                  <c:v>1.6422429490688173E-12</c:v>
                </c:pt>
                <c:pt idx="2426">
                  <c:v>1.6416736725088968E-12</c:v>
                </c:pt>
                <c:pt idx="2427">
                  <c:v>1.6411111845961982E-12</c:v>
                </c:pt>
                <c:pt idx="2428">
                  <c:v>1.6404972387375554E-12</c:v>
                </c:pt>
                <c:pt idx="2429">
                  <c:v>1.6399483281193015E-12</c:v>
                </c:pt>
                <c:pt idx="2430">
                  <c:v>1.6394062061482699E-12</c:v>
                </c:pt>
                <c:pt idx="2431">
                  <c:v>1.6388708728244602E-12</c:v>
                </c:pt>
                <c:pt idx="2432">
                  <c:v>1.6383406309860672E-12</c:v>
                </c:pt>
                <c:pt idx="2433">
                  <c:v>1.6377572922283293E-12</c:v>
                </c:pt>
                <c:pt idx="2434">
                  <c:v>1.6372389305225754E-12</c:v>
                </c:pt>
                <c:pt idx="2435">
                  <c:v>1.6367273574640436E-12</c:v>
                </c:pt>
                <c:pt idx="2436">
                  <c:v>1.6362191787291229E-12</c:v>
                </c:pt>
                <c:pt idx="2437">
                  <c:v>1.6356596002366626E-12</c:v>
                </c:pt>
                <c:pt idx="2438">
                  <c:v>1.6351633016343806E-12</c:v>
                </c:pt>
                <c:pt idx="2439">
                  <c:v>1.6346720945175159E-12</c:v>
                </c:pt>
                <c:pt idx="2440">
                  <c:v>1.6341842817242617E-12</c:v>
                </c:pt>
                <c:pt idx="2441">
                  <c:v>1.6336450691734682E-12</c:v>
                </c:pt>
                <c:pt idx="2442">
                  <c:v>1.6331674393510474E-12</c:v>
                </c:pt>
                <c:pt idx="2443">
                  <c:v>1.6326949010140436E-12</c:v>
                </c:pt>
                <c:pt idx="2444">
                  <c:v>1.6321692657576944E-12</c:v>
                </c:pt>
                <c:pt idx="2445">
                  <c:v>1.6317069103915238E-12</c:v>
                </c:pt>
                <c:pt idx="2446">
                  <c:v>1.6312462521871584E-12</c:v>
                </c:pt>
                <c:pt idx="2447">
                  <c:v>1.6307341942252537E-12</c:v>
                </c:pt>
                <c:pt idx="2448">
                  <c:v>1.6302820218299165E-12</c:v>
                </c:pt>
                <c:pt idx="2449">
                  <c:v>1.6297767525152342E-12</c:v>
                </c:pt>
                <c:pt idx="2450">
                  <c:v>1.6297767525152342E-12</c:v>
                </c:pt>
                <c:pt idx="2451">
                  <c:v>1.62933476309073E-12</c:v>
                </c:pt>
                <c:pt idx="2452">
                  <c:v>1.6288944126396266E-12</c:v>
                </c:pt>
                <c:pt idx="2453">
                  <c:v>1.6284009652691783E-12</c:v>
                </c:pt>
                <c:pt idx="2454">
                  <c:v>1.627969158815508E-12</c:v>
                </c:pt>
                <c:pt idx="2455">
                  <c:v>1.6274825582806865E-12</c:v>
                </c:pt>
                <c:pt idx="2456">
                  <c:v>1.6270575404742379E-12</c:v>
                </c:pt>
                <c:pt idx="2457">
                  <c:v>1.6266359169914006E-12</c:v>
                </c:pt>
                <c:pt idx="2458">
                  <c:v>1.6261578022656069E-12</c:v>
                </c:pt>
                <c:pt idx="2459">
                  <c:v>1.6257429674299916E-12</c:v>
                </c:pt>
                <c:pt idx="2460">
                  <c:v>1.6252733385132259E-12</c:v>
                </c:pt>
                <c:pt idx="2461">
                  <c:v>1.6248635951630277E-12</c:v>
                </c:pt>
                <c:pt idx="2462">
                  <c:v>1.6243990577316785E-12</c:v>
                </c:pt>
                <c:pt idx="2463">
                  <c:v>1.6239944058668966E-12</c:v>
                </c:pt>
                <c:pt idx="2464">
                  <c:v>1.6235366570827698E-12</c:v>
                </c:pt>
                <c:pt idx="2465">
                  <c:v>1.6231387938652099E-12</c:v>
                </c:pt>
                <c:pt idx="2466">
                  <c:v>1.6226844394046941E-12</c:v>
                </c:pt>
                <c:pt idx="2467">
                  <c:v>1.6222916676725515E-12</c:v>
                </c:pt>
                <c:pt idx="2468">
                  <c:v>1.6218441018592577E-12</c:v>
                </c:pt>
                <c:pt idx="2469">
                  <c:v>1.6214564216125316E-12</c:v>
                </c:pt>
                <c:pt idx="2470">
                  <c:v>1.6210122501228489E-12</c:v>
                </c:pt>
                <c:pt idx="2471">
                  <c:v>1.6206296613615395E-12</c:v>
                </c:pt>
                <c:pt idx="2472">
                  <c:v>1.6201905813572735E-12</c:v>
                </c:pt>
                <c:pt idx="2473">
                  <c:v>1.6197531985148132E-12</c:v>
                </c:pt>
                <c:pt idx="2474">
                  <c:v>1.6193773984007261E-12</c:v>
                </c:pt>
                <c:pt idx="2475">
                  <c:v>1.6189451070436823E-12</c:v>
                </c:pt>
                <c:pt idx="2476">
                  <c:v>1.6185727012532063E-12</c:v>
                </c:pt>
                <c:pt idx="2477">
                  <c:v>1.6181438042197736E-12</c:v>
                </c:pt>
                <c:pt idx="2478">
                  <c:v>1.6177183015099521E-12</c:v>
                </c:pt>
                <c:pt idx="2479">
                  <c:v>1.6173526261782934E-12</c:v>
                </c:pt>
                <c:pt idx="2480">
                  <c:v>1.6169288206302774E-12</c:v>
                </c:pt>
                <c:pt idx="2481">
                  <c:v>1.6165084094058726E-12</c:v>
                </c:pt>
                <c:pt idx="2482">
                  <c:v>1.6161478837480353E-12</c:v>
                </c:pt>
                <c:pt idx="2483">
                  <c:v>1.6157308668472416E-12</c:v>
                </c:pt>
                <c:pt idx="2484">
                  <c:v>1.6153155471082534E-12</c:v>
                </c:pt>
                <c:pt idx="2485">
                  <c:v>1.6149601129358332E-12</c:v>
                </c:pt>
                <c:pt idx="2486">
                  <c:v>1.6145464903586504E-12</c:v>
                </c:pt>
                <c:pt idx="2487">
                  <c:v>1.6141362621050791E-12</c:v>
                </c:pt>
                <c:pt idx="2488">
                  <c:v>1.6137277310133132E-12</c:v>
                </c:pt>
                <c:pt idx="2489">
                  <c:v>1.6133773883263092E-12</c:v>
                </c:pt>
                <c:pt idx="2490">
                  <c:v>1.6129722515581545E-12</c:v>
                </c:pt>
                <c:pt idx="2491">
                  <c:v>1.6125671147899997E-12</c:v>
                </c:pt>
                <c:pt idx="2492">
                  <c:v>1.6122218635884122E-12</c:v>
                </c:pt>
                <c:pt idx="2493">
                  <c:v>1.6118201211438687E-12</c:v>
                </c:pt>
                <c:pt idx="2494">
                  <c:v>1.6114183786993251E-12</c:v>
                </c:pt>
                <c:pt idx="2495">
                  <c:v>1.6110182752281822E-12</c:v>
                </c:pt>
                <c:pt idx="2496">
                  <c:v>1.6106216242690553E-12</c:v>
                </c:pt>
                <c:pt idx="2497">
                  <c:v>1.6102814645528845E-12</c:v>
                </c:pt>
                <c:pt idx="2498">
                  <c:v>1.6098865107555631E-12</c:v>
                </c:pt>
                <c:pt idx="2499">
                  <c:v>1.6094915569582418E-12</c:v>
                </c:pt>
                <c:pt idx="2500">
                  <c:v>1.6094915569582418E-12</c:v>
                </c:pt>
                <c:pt idx="2501">
                  <c:v>1.609098300322726E-12</c:v>
                </c:pt>
                <c:pt idx="2502">
                  <c:v>1.6087050436872099E-12</c:v>
                </c:pt>
                <c:pt idx="2503">
                  <c:v>1.6083151813753051E-12</c:v>
                </c:pt>
                <c:pt idx="2504">
                  <c:v>1.607981810306357E-12</c:v>
                </c:pt>
                <c:pt idx="2505">
                  <c:v>1.6075936451562578E-12</c:v>
                </c:pt>
                <c:pt idx="2506">
                  <c:v>1.6072054218177539E-12</c:v>
                </c:pt>
                <c:pt idx="2507">
                  <c:v>1.6068172566676546E-12</c:v>
                </c:pt>
                <c:pt idx="2508">
                  <c:v>1.6064307886793609E-12</c:v>
                </c:pt>
                <c:pt idx="2509">
                  <c:v>1.6060460178528727E-12</c:v>
                </c:pt>
                <c:pt idx="2510">
                  <c:v>1.6056612470263846E-12</c:v>
                </c:pt>
                <c:pt idx="2511">
                  <c:v>1.6052781733617021E-12</c:v>
                </c:pt>
                <c:pt idx="2512">
                  <c:v>1.6048950996970194E-12</c:v>
                </c:pt>
                <c:pt idx="2513">
                  <c:v>1.6045719115989047E-12</c:v>
                </c:pt>
                <c:pt idx="2514">
                  <c:v>1.6041905350960275E-12</c:v>
                </c:pt>
                <c:pt idx="2515">
                  <c:v>1.6038091585931508E-12</c:v>
                </c:pt>
                <c:pt idx="2516">
                  <c:v>1.6034294792520792E-12</c:v>
                </c:pt>
                <c:pt idx="2517">
                  <c:v>1.6030514970728134E-12</c:v>
                </c:pt>
                <c:pt idx="2518">
                  <c:v>1.6026735148935474E-12</c:v>
                </c:pt>
                <c:pt idx="2519">
                  <c:v>1.6022955327142817E-12</c:v>
                </c:pt>
                <c:pt idx="2520">
                  <c:v>1.6019192476968213E-12</c:v>
                </c:pt>
                <c:pt idx="2521">
                  <c:v>1.6015446598411666E-12</c:v>
                </c:pt>
                <c:pt idx="2522">
                  <c:v>1.6011683748237063E-12</c:v>
                </c:pt>
                <c:pt idx="2523">
                  <c:v>1.6007937869680516E-12</c:v>
                </c:pt>
                <c:pt idx="2524">
                  <c:v>1.6004208962742023E-12</c:v>
                </c:pt>
                <c:pt idx="2525">
                  <c:v>1.6000463084185474E-12</c:v>
                </c:pt>
                <c:pt idx="2526">
                  <c:v>1.5996152293199363E-12</c:v>
                </c:pt>
                <c:pt idx="2527">
                  <c:v>1.5992440357878925E-12</c:v>
                </c:pt>
                <c:pt idx="2528">
                  <c:v>1.5988728422558491E-12</c:v>
                </c:pt>
                <c:pt idx="2529">
                  <c:v>1.5985016487238054E-12</c:v>
                </c:pt>
                <c:pt idx="2530">
                  <c:v>1.5981304551917616E-12</c:v>
                </c:pt>
                <c:pt idx="2531">
                  <c:v>1.5977609588215238E-12</c:v>
                </c:pt>
                <c:pt idx="2532">
                  <c:v>1.5973914042628809E-12</c:v>
                </c:pt>
                <c:pt idx="2533">
                  <c:v>1.5970236050544482E-12</c:v>
                </c:pt>
                <c:pt idx="2534">
                  <c:v>1.5966541086842102E-12</c:v>
                </c:pt>
                <c:pt idx="2535">
                  <c:v>1.5962863094757777E-12</c:v>
                </c:pt>
                <c:pt idx="2536">
                  <c:v>1.5958620190243889E-12</c:v>
                </c:pt>
                <c:pt idx="2537">
                  <c:v>1.5954942198159562E-12</c:v>
                </c:pt>
                <c:pt idx="2538">
                  <c:v>1.5951281177693293E-12</c:v>
                </c:pt>
                <c:pt idx="2539">
                  <c:v>1.5947619575342977E-12</c:v>
                </c:pt>
                <c:pt idx="2540">
                  <c:v>1.5943958554876707E-12</c:v>
                </c:pt>
                <c:pt idx="2541">
                  <c:v>1.5940314506028491E-12</c:v>
                </c:pt>
                <c:pt idx="2542">
                  <c:v>1.5936088573132658E-12</c:v>
                </c:pt>
                <c:pt idx="2543">
                  <c:v>1.5932444524284443E-12</c:v>
                </c:pt>
                <c:pt idx="2544">
                  <c:v>1.592880047543623E-12</c:v>
                </c:pt>
                <c:pt idx="2545">
                  <c:v>1.592517339820607E-12</c:v>
                </c:pt>
                <c:pt idx="2546">
                  <c:v>1.5920947465310239E-12</c:v>
                </c:pt>
                <c:pt idx="2547">
                  <c:v>1.5917320388080079E-12</c:v>
                </c:pt>
                <c:pt idx="2548">
                  <c:v>1.5913710282467977E-12</c:v>
                </c:pt>
                <c:pt idx="2549">
                  <c:v>1.5910083205237817E-12</c:v>
                </c:pt>
                <c:pt idx="2550">
                  <c:v>1.5910083205237817E-12</c:v>
                </c:pt>
                <c:pt idx="2551">
                  <c:v>1.5905891215578093E-12</c:v>
                </c:pt>
                <c:pt idx="2552">
                  <c:v>1.5902264138347936E-12</c:v>
                </c:pt>
                <c:pt idx="2553">
                  <c:v>1.5898654032735832E-12</c:v>
                </c:pt>
                <c:pt idx="2554">
                  <c:v>1.5895043927123728E-12</c:v>
                </c:pt>
                <c:pt idx="2555">
                  <c:v>1.5890868909082063E-12</c:v>
                </c:pt>
                <c:pt idx="2556">
                  <c:v>1.5887258803469959E-12</c:v>
                </c:pt>
                <c:pt idx="2557">
                  <c:v>1.5883665669475913E-12</c:v>
                </c:pt>
                <c:pt idx="2558">
                  <c:v>1.5879490651434245E-12</c:v>
                </c:pt>
                <c:pt idx="2559">
                  <c:v>1.5875896935556147E-12</c:v>
                </c:pt>
                <c:pt idx="2560">
                  <c:v>1.5872303801562099E-12</c:v>
                </c:pt>
                <c:pt idx="2561">
                  <c:v>1.5868128783520434E-12</c:v>
                </c:pt>
                <c:pt idx="2562">
                  <c:v>1.5864552621144441E-12</c:v>
                </c:pt>
                <c:pt idx="2563">
                  <c:v>1.5860377603102777E-12</c:v>
                </c:pt>
                <c:pt idx="2564">
                  <c:v>1.5856801440726784E-12</c:v>
                </c:pt>
                <c:pt idx="2565">
                  <c:v>1.5853225278350794E-12</c:v>
                </c:pt>
                <c:pt idx="2566">
                  <c:v>1.5849067231927179E-12</c:v>
                </c:pt>
                <c:pt idx="2567">
                  <c:v>1.5845491069551188E-12</c:v>
                </c:pt>
                <c:pt idx="2568">
                  <c:v>1.5841349994745633E-12</c:v>
                </c:pt>
                <c:pt idx="2569">
                  <c:v>1.583777383236964E-12</c:v>
                </c:pt>
                <c:pt idx="2570">
                  <c:v>1.5834214641611705E-12</c:v>
                </c:pt>
                <c:pt idx="2571">
                  <c:v>1.583007356680615E-12</c:v>
                </c:pt>
                <c:pt idx="2572">
                  <c:v>1.5826514376048215E-12</c:v>
                </c:pt>
                <c:pt idx="2573">
                  <c:v>1.5822373301242656E-12</c:v>
                </c:pt>
                <c:pt idx="2574">
                  <c:v>1.581881411048472E-12</c:v>
                </c:pt>
                <c:pt idx="2575">
                  <c:v>1.5814673035679165E-12</c:v>
                </c:pt>
                <c:pt idx="2576">
                  <c:v>1.5811113844921228E-12</c:v>
                </c:pt>
                <c:pt idx="2577">
                  <c:v>1.5806989741733727E-12</c:v>
                </c:pt>
                <c:pt idx="2578">
                  <c:v>1.5803430550975789E-12</c:v>
                </c:pt>
                <c:pt idx="2579">
                  <c:v>1.579930644778829E-12</c:v>
                </c:pt>
                <c:pt idx="2580">
                  <c:v>1.579576422864841E-12</c:v>
                </c:pt>
                <c:pt idx="2581">
                  <c:v>1.5791640125460911E-12</c:v>
                </c:pt>
                <c:pt idx="2582">
                  <c:v>1.5788097906321031E-12</c:v>
                </c:pt>
                <c:pt idx="2583">
                  <c:v>1.578397380313353E-12</c:v>
                </c:pt>
                <c:pt idx="2584">
                  <c:v>1.577984969994603E-12</c:v>
                </c:pt>
                <c:pt idx="2585">
                  <c:v>1.5776307480806149E-12</c:v>
                </c:pt>
                <c:pt idx="2586">
                  <c:v>1.5772200349236705E-12</c:v>
                </c:pt>
                <c:pt idx="2587">
                  <c:v>1.5768658130096825E-12</c:v>
                </c:pt>
                <c:pt idx="2588">
                  <c:v>1.5764550998527377E-12</c:v>
                </c:pt>
                <c:pt idx="2589">
                  <c:v>1.5760427477223927E-12</c:v>
                </c:pt>
                <c:pt idx="2590">
                  <c:v>1.5756902229702103E-12</c:v>
                </c:pt>
                <c:pt idx="2591">
                  <c:v>1.5752796261900749E-12</c:v>
                </c:pt>
                <c:pt idx="2592">
                  <c:v>1.5749271014378925E-12</c:v>
                </c:pt>
                <c:pt idx="2593">
                  <c:v>1.5745165046577575E-12</c:v>
                </c:pt>
                <c:pt idx="2594">
                  <c:v>1.5741058496892183E-12</c:v>
                </c:pt>
                <c:pt idx="2595">
                  <c:v>1.57375349950225E-12</c:v>
                </c:pt>
                <c:pt idx="2596">
                  <c:v>1.5733429609105197E-12</c:v>
                </c:pt>
                <c:pt idx="2597">
                  <c:v>1.5729341776689999E-12</c:v>
                </c:pt>
                <c:pt idx="2598">
                  <c:v>1.572581943858841E-12</c:v>
                </c:pt>
                <c:pt idx="2599">
                  <c:v>1.5721732769941311E-12</c:v>
                </c:pt>
                <c:pt idx="2600">
                  <c:v>1.5721732769941311E-12</c:v>
                </c:pt>
                <c:pt idx="2601">
                  <c:v>1.5716467689117102E-12</c:v>
                </c:pt>
                <c:pt idx="2602">
                  <c:v>1.5710618978593134E-12</c:v>
                </c:pt>
                <c:pt idx="2603">
                  <c:v>1.5705351570232736E-12</c:v>
                </c:pt>
                <c:pt idx="2604">
                  <c:v>1.5700083579988292E-12</c:v>
                </c:pt>
                <c:pt idx="2605">
                  <c:v>1.5694233123812181E-12</c:v>
                </c:pt>
                <c:pt idx="2606">
                  <c:v>1.568896396979964E-12</c:v>
                </c:pt>
                <c:pt idx="2607">
                  <c:v>1.5683711787405158E-12</c:v>
                </c:pt>
                <c:pt idx="2608">
                  <c:v>1.5678442051508568E-12</c:v>
                </c:pt>
                <c:pt idx="2609">
                  <c:v>1.5672590431564363E-12</c:v>
                </c:pt>
                <c:pt idx="2610">
                  <c:v>1.5667320113783729E-12</c:v>
                </c:pt>
                <c:pt idx="2611">
                  <c:v>1.5662067349505195E-12</c:v>
                </c:pt>
                <c:pt idx="2612">
                  <c:v>1.5656214565792894E-12</c:v>
                </c:pt>
                <c:pt idx="2613">
                  <c:v>1.5650961801514364E-12</c:v>
                </c:pt>
                <c:pt idx="2614">
                  <c:v>1.564569090184968E-12</c:v>
                </c:pt>
                <c:pt idx="2615">
                  <c:v>1.5639855089755433E-12</c:v>
                </c:pt>
                <c:pt idx="2616">
                  <c:v>1.5634584771974798E-12</c:v>
                </c:pt>
                <c:pt idx="2617">
                  <c:v>1.562933084392817E-12</c:v>
                </c:pt>
                <c:pt idx="2618">
                  <c:v>1.5623478060215871E-12</c:v>
                </c:pt>
                <c:pt idx="2619">
                  <c:v>1.5618224132169245E-12</c:v>
                </c:pt>
                <c:pt idx="2620">
                  <c:v>1.5612953232504562E-12</c:v>
                </c:pt>
                <c:pt idx="2621">
                  <c:v>1.5607117420410316E-12</c:v>
                </c:pt>
                <c:pt idx="2622">
                  <c:v>1.5601863492363691E-12</c:v>
                </c:pt>
                <c:pt idx="2623">
                  <c:v>1.5596592592699005E-12</c:v>
                </c:pt>
                <c:pt idx="2624">
                  <c:v>1.559075678060476E-12</c:v>
                </c:pt>
                <c:pt idx="2625">
                  <c:v>1.5585502852558132E-12</c:v>
                </c:pt>
                <c:pt idx="2626">
                  <c:v>1.5579667040463888E-12</c:v>
                </c:pt>
                <c:pt idx="2627">
                  <c:v>1.5574396140799205E-12</c:v>
                </c:pt>
                <c:pt idx="2628">
                  <c:v>1.5569142212752579E-12</c:v>
                </c:pt>
                <c:pt idx="2629">
                  <c:v>1.5563306400658329E-12</c:v>
                </c:pt>
                <c:pt idx="2630">
                  <c:v>1.5558052472611704E-12</c:v>
                </c:pt>
                <c:pt idx="2631">
                  <c:v>1.5552216660517458E-12</c:v>
                </c:pt>
                <c:pt idx="2632">
                  <c:v>1.5546962732470832E-12</c:v>
                </c:pt>
                <c:pt idx="2633">
                  <c:v>1.554112633849254E-12</c:v>
                </c:pt>
                <c:pt idx="2634">
                  <c:v>1.553587241044591E-12</c:v>
                </c:pt>
                <c:pt idx="2635">
                  <c:v>1.5530036598351664E-12</c:v>
                </c:pt>
                <c:pt idx="2636">
                  <c:v>1.5524782670305038E-12</c:v>
                </c:pt>
                <c:pt idx="2637">
                  <c:v>1.551952874225841E-12</c:v>
                </c:pt>
                <c:pt idx="2638">
                  <c:v>1.5513692930164165E-12</c:v>
                </c:pt>
                <c:pt idx="2639">
                  <c:v>1.5508439002117539E-12</c:v>
                </c:pt>
                <c:pt idx="2640">
                  <c:v>1.5502603190023291E-12</c:v>
                </c:pt>
                <c:pt idx="2641">
                  <c:v>1.5497349261976664E-12</c:v>
                </c:pt>
                <c:pt idx="2642">
                  <c:v>1.5491513449882418E-12</c:v>
                </c:pt>
                <c:pt idx="2643">
                  <c:v>1.5486259521835792E-12</c:v>
                </c:pt>
                <c:pt idx="2644">
                  <c:v>1.5480423709741545E-12</c:v>
                </c:pt>
                <c:pt idx="2645">
                  <c:v>1.547516919981087E-12</c:v>
                </c:pt>
                <c:pt idx="2646">
                  <c:v>1.5469333387716626E-12</c:v>
                </c:pt>
                <c:pt idx="2647">
                  <c:v>1.5464095849404007E-12</c:v>
                </c:pt>
                <c:pt idx="2648">
                  <c:v>1.5458260037309759E-12</c:v>
                </c:pt>
                <c:pt idx="2649">
                  <c:v>1.5452424225215512E-12</c:v>
                </c:pt>
                <c:pt idx="2650">
                  <c:v>1.5452424225215512E-12</c:v>
                </c:pt>
                <c:pt idx="2651">
                  <c:v>1.5447170297168884E-12</c:v>
                </c:pt>
                <c:pt idx="2652">
                  <c:v>1.544133448507464E-12</c:v>
                </c:pt>
                <c:pt idx="2653">
                  <c:v>1.543609752864607E-12</c:v>
                </c:pt>
                <c:pt idx="2654">
                  <c:v>1.5430261716551823E-12</c:v>
                </c:pt>
                <c:pt idx="2655">
                  <c:v>1.5425007788505195E-12</c:v>
                </c:pt>
                <c:pt idx="2656">
                  <c:v>1.5419188948029007E-12</c:v>
                </c:pt>
                <c:pt idx="2657">
                  <c:v>1.5413935019982379E-12</c:v>
                </c:pt>
                <c:pt idx="2658">
                  <c:v>1.5408099207888133E-12</c:v>
                </c:pt>
                <c:pt idx="2659">
                  <c:v>1.5402263395793886E-12</c:v>
                </c:pt>
                <c:pt idx="2660">
                  <c:v>1.5397026439365316E-12</c:v>
                </c:pt>
                <c:pt idx="2661">
                  <c:v>1.5391190045387023E-12</c:v>
                </c:pt>
                <c:pt idx="2662">
                  <c:v>1.5385936117340395E-12</c:v>
                </c:pt>
                <c:pt idx="2663">
                  <c:v>1.5380117276864207E-12</c:v>
                </c:pt>
                <c:pt idx="2664">
                  <c:v>1.5374281464769958E-12</c:v>
                </c:pt>
                <c:pt idx="2665">
                  <c:v>1.5369044508341387E-12</c:v>
                </c:pt>
                <c:pt idx="2666">
                  <c:v>1.5363208696247142E-12</c:v>
                </c:pt>
                <c:pt idx="2667">
                  <c:v>1.5357372302268847E-12</c:v>
                </c:pt>
                <c:pt idx="2668">
                  <c:v>1.5352135345840275E-12</c:v>
                </c:pt>
                <c:pt idx="2669">
                  <c:v>1.5346299533746031E-12</c:v>
                </c:pt>
                <c:pt idx="2670">
                  <c:v>1.5340480693269841E-12</c:v>
                </c:pt>
                <c:pt idx="2671">
                  <c:v>1.5335226765223214E-12</c:v>
                </c:pt>
                <c:pt idx="2672">
                  <c:v>1.5329407924747021E-12</c:v>
                </c:pt>
                <c:pt idx="2673">
                  <c:v>1.5323572112652778E-12</c:v>
                </c:pt>
                <c:pt idx="2674">
                  <c:v>1.5318334574340159E-12</c:v>
                </c:pt>
                <c:pt idx="2675">
                  <c:v>1.5312498762245911E-12</c:v>
                </c:pt>
                <c:pt idx="2676">
                  <c:v>1.5306679921769721E-12</c:v>
                </c:pt>
                <c:pt idx="2677">
                  <c:v>1.5301425993723095E-12</c:v>
                </c:pt>
                <c:pt idx="2678">
                  <c:v>1.5295607153246905E-12</c:v>
                </c:pt>
                <c:pt idx="2679">
                  <c:v>1.5289771341152658E-12</c:v>
                </c:pt>
                <c:pt idx="2680">
                  <c:v>1.5284534384724085E-12</c:v>
                </c:pt>
                <c:pt idx="2681">
                  <c:v>1.527869857262984E-12</c:v>
                </c:pt>
                <c:pt idx="2682">
                  <c:v>1.5272879732153652E-12</c:v>
                </c:pt>
                <c:pt idx="2683">
                  <c:v>1.5267043920059404E-12</c:v>
                </c:pt>
                <c:pt idx="2684">
                  <c:v>1.5261806963630832E-12</c:v>
                </c:pt>
                <c:pt idx="2685">
                  <c:v>1.5255971151536586E-12</c:v>
                </c:pt>
                <c:pt idx="2686">
                  <c:v>1.5250151729176345E-12</c:v>
                </c:pt>
                <c:pt idx="2687">
                  <c:v>1.5244332888700155E-12</c:v>
                </c:pt>
                <c:pt idx="2688">
                  <c:v>1.5239078378769481E-12</c:v>
                </c:pt>
                <c:pt idx="2689">
                  <c:v>1.5233259538293291E-12</c:v>
                </c:pt>
                <c:pt idx="2690">
                  <c:v>1.5227423726199043E-12</c:v>
                </c:pt>
                <c:pt idx="2691">
                  <c:v>1.5221604885722853E-12</c:v>
                </c:pt>
                <c:pt idx="2692">
                  <c:v>1.5216350957676227E-12</c:v>
                </c:pt>
                <c:pt idx="2693">
                  <c:v>1.5210532117200037E-12</c:v>
                </c:pt>
                <c:pt idx="2694">
                  <c:v>1.5204713276723845E-12</c:v>
                </c:pt>
                <c:pt idx="2695">
                  <c:v>1.51988774646296E-12</c:v>
                </c:pt>
                <c:pt idx="2696">
                  <c:v>1.5193058624153408E-12</c:v>
                </c:pt>
                <c:pt idx="2697">
                  <c:v>1.5187821667724835E-12</c:v>
                </c:pt>
                <c:pt idx="2698">
                  <c:v>1.5181985855630594E-12</c:v>
                </c:pt>
                <c:pt idx="2699">
                  <c:v>1.5176166433270357E-12</c:v>
                </c:pt>
                <c:pt idx="2700">
                  <c:v>1.5176166433270357E-12</c:v>
                </c:pt>
                <c:pt idx="2701">
                  <c:v>1.5170347592794165E-12</c:v>
                </c:pt>
                <c:pt idx="2702">
                  <c:v>1.5164511780699921E-12</c:v>
                </c:pt>
                <c:pt idx="2703">
                  <c:v>1.5158692940223731E-12</c:v>
                </c:pt>
                <c:pt idx="2704">
                  <c:v>1.5152874099747539E-12</c:v>
                </c:pt>
                <c:pt idx="2705">
                  <c:v>1.5147620171700911E-12</c:v>
                </c:pt>
                <c:pt idx="2706">
                  <c:v>1.5141801331224721E-12</c:v>
                </c:pt>
                <c:pt idx="2707">
                  <c:v>1.5135982490748529E-12</c:v>
                </c:pt>
                <c:pt idx="2708">
                  <c:v>1.5130146678654286E-12</c:v>
                </c:pt>
                <c:pt idx="2709">
                  <c:v>1.5124327838178096E-12</c:v>
                </c:pt>
                <c:pt idx="2710">
                  <c:v>1.5118508415817857E-12</c:v>
                </c:pt>
                <c:pt idx="2711">
                  <c:v>1.5112672603723611E-12</c:v>
                </c:pt>
                <c:pt idx="2712">
                  <c:v>1.5106853181363374E-12</c:v>
                </c:pt>
                <c:pt idx="2713">
                  <c:v>1.5101616224934804E-12</c:v>
                </c:pt>
                <c:pt idx="2714">
                  <c:v>1.5095780412840556E-12</c:v>
                </c:pt>
                <c:pt idx="2715">
                  <c:v>1.5089961572364366E-12</c:v>
                </c:pt>
                <c:pt idx="2716">
                  <c:v>1.5084142731888176E-12</c:v>
                </c:pt>
                <c:pt idx="2717">
                  <c:v>1.5078306919793929E-12</c:v>
                </c:pt>
                <c:pt idx="2718">
                  <c:v>1.5072488079317739E-12</c:v>
                </c:pt>
                <c:pt idx="2719">
                  <c:v>1.5066669238841547E-12</c:v>
                </c:pt>
                <c:pt idx="2720">
                  <c:v>1.5060850398365357E-12</c:v>
                </c:pt>
                <c:pt idx="2721">
                  <c:v>1.5055014586271113E-12</c:v>
                </c:pt>
                <c:pt idx="2722">
                  <c:v>1.5049195745794921E-12</c:v>
                </c:pt>
                <c:pt idx="2723">
                  <c:v>1.5043376905318731E-12</c:v>
                </c:pt>
                <c:pt idx="2724">
                  <c:v>1.5037558064842541E-12</c:v>
                </c:pt>
                <c:pt idx="2725">
                  <c:v>1.5031721670864245E-12</c:v>
                </c:pt>
                <c:pt idx="2726">
                  <c:v>1.5025902830388055E-12</c:v>
                </c:pt>
                <c:pt idx="2727">
                  <c:v>1.5020083989911863E-12</c:v>
                </c:pt>
                <c:pt idx="2728">
                  <c:v>1.5014248177817617E-12</c:v>
                </c:pt>
                <c:pt idx="2729">
                  <c:v>1.5008429337341431E-12</c:v>
                </c:pt>
                <c:pt idx="2730">
                  <c:v>1.5002610496865237E-12</c:v>
                </c:pt>
                <c:pt idx="2731">
                  <c:v>1.4996791074505E-12</c:v>
                </c:pt>
                <c:pt idx="2732">
                  <c:v>1.4990955262410754E-12</c:v>
                </c:pt>
                <c:pt idx="2733">
                  <c:v>1.4985136421934562E-12</c:v>
                </c:pt>
                <c:pt idx="2734">
                  <c:v>1.4979317581458372E-12</c:v>
                </c:pt>
                <c:pt idx="2735">
                  <c:v>1.4973498740982184E-12</c:v>
                </c:pt>
                <c:pt idx="2736">
                  <c:v>1.4967662928887935E-12</c:v>
                </c:pt>
                <c:pt idx="2737">
                  <c:v>1.4961843506527702E-12</c:v>
                </c:pt>
                <c:pt idx="2738">
                  <c:v>1.4956024666051508E-12</c:v>
                </c:pt>
                <c:pt idx="2739">
                  <c:v>1.4950205825575318E-12</c:v>
                </c:pt>
                <c:pt idx="2740">
                  <c:v>1.4944370013481074E-12</c:v>
                </c:pt>
                <c:pt idx="2741">
                  <c:v>1.493855117300488E-12</c:v>
                </c:pt>
                <c:pt idx="2742">
                  <c:v>1.493273233252869E-12</c:v>
                </c:pt>
                <c:pt idx="2743">
                  <c:v>1.4926913492052504E-12</c:v>
                </c:pt>
                <c:pt idx="2744">
                  <c:v>1.4921077679958253E-12</c:v>
                </c:pt>
                <c:pt idx="2745">
                  <c:v>1.4914676955434447E-12</c:v>
                </c:pt>
                <c:pt idx="2746">
                  <c:v>1.4908858114958253E-12</c:v>
                </c:pt>
                <c:pt idx="2747">
                  <c:v>1.4903039274482067E-12</c:v>
                </c:pt>
                <c:pt idx="2748">
                  <c:v>1.4897220434005873E-12</c:v>
                </c:pt>
                <c:pt idx="2749">
                  <c:v>1.4891384040027582E-12</c:v>
                </c:pt>
                <c:pt idx="2750">
                  <c:v>1.4891384040027582E-12</c:v>
                </c:pt>
                <c:pt idx="2751">
                  <c:v>1.4885565199551392E-12</c:v>
                </c:pt>
                <c:pt idx="2752">
                  <c:v>1.4879745777191151E-12</c:v>
                </c:pt>
                <c:pt idx="2753">
                  <c:v>1.4873926936714961E-12</c:v>
                </c:pt>
                <c:pt idx="2754">
                  <c:v>1.4867509240573096E-12</c:v>
                </c:pt>
                <c:pt idx="2755">
                  <c:v>1.4861690400096906E-12</c:v>
                </c:pt>
                <c:pt idx="2756">
                  <c:v>1.4855871559620714E-12</c:v>
                </c:pt>
                <c:pt idx="2757">
                  <c:v>1.4850052719144524E-12</c:v>
                </c:pt>
                <c:pt idx="2758">
                  <c:v>1.484421690705028E-12</c:v>
                </c:pt>
                <c:pt idx="2759">
                  <c:v>1.4838398066574088E-12</c:v>
                </c:pt>
                <c:pt idx="2760">
                  <c:v>1.483199734205028E-12</c:v>
                </c:pt>
                <c:pt idx="2761">
                  <c:v>1.4826178501574088E-12</c:v>
                </c:pt>
                <c:pt idx="2762">
                  <c:v>1.4820342689479843E-12</c:v>
                </c:pt>
                <c:pt idx="2763">
                  <c:v>1.4814523267119604E-12</c:v>
                </c:pt>
                <c:pt idx="2764">
                  <c:v>1.4808704426643412E-12</c:v>
                </c:pt>
                <c:pt idx="2765">
                  <c:v>1.4802303702119604E-12</c:v>
                </c:pt>
                <c:pt idx="2766">
                  <c:v>1.4796467890025356E-12</c:v>
                </c:pt>
                <c:pt idx="2767">
                  <c:v>1.4790649049549166E-12</c:v>
                </c:pt>
                <c:pt idx="2768">
                  <c:v>1.4784830209072974E-12</c:v>
                </c:pt>
                <c:pt idx="2769">
                  <c:v>1.4779011368596784E-12</c:v>
                </c:pt>
                <c:pt idx="2770">
                  <c:v>1.4772593672454919E-12</c:v>
                </c:pt>
                <c:pt idx="2771">
                  <c:v>1.4766774250094682E-12</c:v>
                </c:pt>
                <c:pt idx="2772">
                  <c:v>1.4760955409618494E-12</c:v>
                </c:pt>
                <c:pt idx="2773">
                  <c:v>1.4755136569142302E-12</c:v>
                </c:pt>
                <c:pt idx="2774">
                  <c:v>1.4748718291116392E-12</c:v>
                </c:pt>
                <c:pt idx="2775">
                  <c:v>1.47428994506402E-12</c:v>
                </c:pt>
                <c:pt idx="2776">
                  <c:v>1.473708061016401E-12</c:v>
                </c:pt>
                <c:pt idx="2777">
                  <c:v>1.4731261769687818E-12</c:v>
                </c:pt>
                <c:pt idx="2778">
                  <c:v>1.4724844073545954E-12</c:v>
                </c:pt>
                <c:pt idx="2779">
                  <c:v>1.4719025233069762E-12</c:v>
                </c:pt>
                <c:pt idx="2780">
                  <c:v>1.4713206392593572E-12</c:v>
                </c:pt>
                <c:pt idx="2781">
                  <c:v>1.4706788696451707E-12</c:v>
                </c:pt>
                <c:pt idx="2782">
                  <c:v>1.4700969855975517E-12</c:v>
                </c:pt>
                <c:pt idx="2783">
                  <c:v>1.4695150433615278E-12</c:v>
                </c:pt>
                <c:pt idx="2784">
                  <c:v>1.4688749709091468E-12</c:v>
                </c:pt>
                <c:pt idx="2785">
                  <c:v>1.4682913315113175E-12</c:v>
                </c:pt>
                <c:pt idx="2786">
                  <c:v>1.4677094474636985E-12</c:v>
                </c:pt>
                <c:pt idx="2787">
                  <c:v>1.4670693750113176E-12</c:v>
                </c:pt>
                <c:pt idx="2788">
                  <c:v>1.4664874327752939E-12</c:v>
                </c:pt>
                <c:pt idx="2789">
                  <c:v>1.4659038515658691E-12</c:v>
                </c:pt>
                <c:pt idx="2790">
                  <c:v>1.4652637791134881E-12</c:v>
                </c:pt>
                <c:pt idx="2791">
                  <c:v>1.4646817786890595E-12</c:v>
                </c:pt>
                <c:pt idx="2792">
                  <c:v>1.464098197479635E-12</c:v>
                </c:pt>
                <c:pt idx="2793">
                  <c:v>1.4634580668388493E-12</c:v>
                </c:pt>
                <c:pt idx="2794">
                  <c:v>1.4628761246028254E-12</c:v>
                </c:pt>
                <c:pt idx="2795">
                  <c:v>1.4622924852049959E-12</c:v>
                </c:pt>
                <c:pt idx="2796">
                  <c:v>1.4616522963758055E-12</c:v>
                </c:pt>
                <c:pt idx="2797">
                  <c:v>1.4610703541397816E-12</c:v>
                </c:pt>
                <c:pt idx="2798">
                  <c:v>1.4604284099603808E-12</c:v>
                </c:pt>
                <c:pt idx="2799">
                  <c:v>1.4598464095359522E-12</c:v>
                </c:pt>
                <c:pt idx="2800">
                  <c:v>1.4598464095359522E-12</c:v>
                </c:pt>
                <c:pt idx="2801">
                  <c:v>1.4594389743258095E-12</c:v>
                </c:pt>
                <c:pt idx="2802">
                  <c:v>1.4590315973040712E-12</c:v>
                </c:pt>
                <c:pt idx="2803">
                  <c:v>1.458622464932123E-12</c:v>
                </c:pt>
                <c:pt idx="2804">
                  <c:v>1.458215087910385E-12</c:v>
                </c:pt>
                <c:pt idx="2805">
                  <c:v>1.4578076527002419E-12</c:v>
                </c:pt>
                <c:pt idx="2806">
                  <c:v>1.4573421454621469E-12</c:v>
                </c:pt>
                <c:pt idx="2807">
                  <c:v>1.456933071278603E-12</c:v>
                </c:pt>
                <c:pt idx="2808">
                  <c:v>1.456525694256865E-12</c:v>
                </c:pt>
                <c:pt idx="2809">
                  <c:v>1.4561183754235318E-12</c:v>
                </c:pt>
                <c:pt idx="2810">
                  <c:v>1.4557109984017936E-12</c:v>
                </c:pt>
                <c:pt idx="2811">
                  <c:v>1.4553036795684603E-12</c:v>
                </c:pt>
                <c:pt idx="2812">
                  <c:v>1.4548946635733213E-12</c:v>
                </c:pt>
                <c:pt idx="2813">
                  <c:v>1.4544873447399881E-12</c:v>
                </c:pt>
                <c:pt idx="2814">
                  <c:v>1.4540799095298454E-12</c:v>
                </c:pt>
                <c:pt idx="2815">
                  <c:v>1.4536725906965119E-12</c:v>
                </c:pt>
                <c:pt idx="2816">
                  <c:v>1.4532053862966113E-12</c:v>
                </c:pt>
                <c:pt idx="2817">
                  <c:v>1.4527980674632777E-12</c:v>
                </c:pt>
                <c:pt idx="2818">
                  <c:v>1.4523907486299444E-12</c:v>
                </c:pt>
                <c:pt idx="2819">
                  <c:v>1.4519834297966114E-12</c:v>
                </c:pt>
                <c:pt idx="2820">
                  <c:v>1.4515743556130672E-12</c:v>
                </c:pt>
                <c:pt idx="2821">
                  <c:v>1.451167036779734E-12</c:v>
                </c:pt>
                <c:pt idx="2822">
                  <c:v>1.4507597179464009E-12</c:v>
                </c:pt>
                <c:pt idx="2823">
                  <c:v>1.4502942107083055E-12</c:v>
                </c:pt>
                <c:pt idx="2824">
                  <c:v>1.4498851365247617E-12</c:v>
                </c:pt>
                <c:pt idx="2825">
                  <c:v>1.4494778176914283E-12</c:v>
                </c:pt>
                <c:pt idx="2826">
                  <c:v>1.4490704406696903E-12</c:v>
                </c:pt>
                <c:pt idx="2827">
                  <c:v>1.4486614246745513E-12</c:v>
                </c:pt>
                <c:pt idx="2828">
                  <c:v>1.448254105841218E-12</c:v>
                </c:pt>
                <c:pt idx="2829">
                  <c:v>1.4478467870078848E-12</c:v>
                </c:pt>
                <c:pt idx="2830">
                  <c:v>1.4473812215813848E-12</c:v>
                </c:pt>
                <c:pt idx="2831">
                  <c:v>1.4469721473978413E-12</c:v>
                </c:pt>
                <c:pt idx="2832">
                  <c:v>1.4465648285645079E-12</c:v>
                </c:pt>
                <c:pt idx="2833">
                  <c:v>1.4461574515427697E-12</c:v>
                </c:pt>
                <c:pt idx="2834">
                  <c:v>1.4457501327094364E-12</c:v>
                </c:pt>
                <c:pt idx="2835">
                  <c:v>1.445282811932726E-12</c:v>
                </c:pt>
                <c:pt idx="2836">
                  <c:v>1.4448754349109883E-12</c:v>
                </c:pt>
                <c:pt idx="2837">
                  <c:v>1.4444680578892499E-12</c:v>
                </c:pt>
                <c:pt idx="2838">
                  <c:v>1.4440589837057062E-12</c:v>
                </c:pt>
                <c:pt idx="2839">
                  <c:v>1.4436515484955631E-12</c:v>
                </c:pt>
                <c:pt idx="2840">
                  <c:v>1.443185866692254E-12</c:v>
                </c:pt>
                <c:pt idx="2841">
                  <c:v>1.4427767343203054E-12</c:v>
                </c:pt>
                <c:pt idx="2842">
                  <c:v>1.4423692409217578E-12</c:v>
                </c:pt>
                <c:pt idx="2843">
                  <c:v>1.4419617475232103E-12</c:v>
                </c:pt>
                <c:pt idx="2844">
                  <c:v>1.4415542541246625E-12</c:v>
                </c:pt>
                <c:pt idx="2845">
                  <c:v>1.441086758782738E-12</c:v>
                </c:pt>
                <c:pt idx="2846">
                  <c:v>1.4406791490073808E-12</c:v>
                </c:pt>
                <c:pt idx="2847">
                  <c:v>1.440271481043619E-12</c:v>
                </c:pt>
                <c:pt idx="2848">
                  <c:v>1.4398620577296468E-12</c:v>
                </c:pt>
                <c:pt idx="2849">
                  <c:v>1.4393960849843134E-12</c:v>
                </c:pt>
                <c:pt idx="2850">
                  <c:v>1.4393960849843134E-12</c:v>
                </c:pt>
                <c:pt idx="2851">
                  <c:v>1.4390466054253133E-12</c:v>
                </c:pt>
                <c:pt idx="2852">
                  <c:v>1.4386372402997461E-12</c:v>
                </c:pt>
                <c:pt idx="2853">
                  <c:v>1.4382296887127934E-12</c:v>
                </c:pt>
                <c:pt idx="2854">
                  <c:v>1.4378221953142461E-12</c:v>
                </c:pt>
                <c:pt idx="2855">
                  <c:v>1.437414760104103E-12</c:v>
                </c:pt>
                <c:pt idx="2856">
                  <c:v>1.4370056277321546E-12</c:v>
                </c:pt>
                <c:pt idx="2857">
                  <c:v>1.4366564391151784E-12</c:v>
                </c:pt>
                <c:pt idx="2858">
                  <c:v>1.4362490620934405E-12</c:v>
                </c:pt>
                <c:pt idx="2859">
                  <c:v>1.4358416850717023E-12</c:v>
                </c:pt>
                <c:pt idx="2860">
                  <c:v>1.4354326108881586E-12</c:v>
                </c:pt>
                <c:pt idx="2861">
                  <c:v>1.4350252920548253E-12</c:v>
                </c:pt>
                <c:pt idx="2862">
                  <c:v>1.4346179732214919E-12</c:v>
                </c:pt>
                <c:pt idx="2863">
                  <c:v>1.4342106543881586E-12</c:v>
                </c:pt>
                <c:pt idx="2864">
                  <c:v>1.4338016383930198E-12</c:v>
                </c:pt>
                <c:pt idx="2865">
                  <c:v>1.4333943195596863E-12</c:v>
                </c:pt>
                <c:pt idx="2866">
                  <c:v>1.4329870007263531E-12</c:v>
                </c:pt>
                <c:pt idx="2867">
                  <c:v>1.4325796237046151E-12</c:v>
                </c:pt>
                <c:pt idx="2868">
                  <c:v>1.4321723048712816E-12</c:v>
                </c:pt>
                <c:pt idx="2869">
                  <c:v>1.4317649860379484E-12</c:v>
                </c:pt>
                <c:pt idx="2870">
                  <c:v>1.4313559118544049E-12</c:v>
                </c:pt>
                <c:pt idx="2871">
                  <c:v>1.4309485930210714E-12</c:v>
                </c:pt>
                <c:pt idx="2872">
                  <c:v>1.4305412741877383E-12</c:v>
                </c:pt>
                <c:pt idx="2873">
                  <c:v>1.4301339553544049E-12</c:v>
                </c:pt>
                <c:pt idx="2874">
                  <c:v>1.4297266365210714E-12</c:v>
                </c:pt>
                <c:pt idx="2875">
                  <c:v>1.4293193176877384E-12</c:v>
                </c:pt>
                <c:pt idx="2876">
                  <c:v>1.4289103016925991E-12</c:v>
                </c:pt>
                <c:pt idx="2877">
                  <c:v>1.4285029828592661E-12</c:v>
                </c:pt>
                <c:pt idx="2878">
                  <c:v>1.4280956640259326E-12</c:v>
                </c:pt>
                <c:pt idx="2879">
                  <c:v>1.4276883451925992E-12</c:v>
                </c:pt>
                <c:pt idx="2880">
                  <c:v>1.4272228379545041E-12</c:v>
                </c:pt>
                <c:pt idx="2881">
                  <c:v>1.4268155191211707E-12</c:v>
                </c:pt>
                <c:pt idx="2882">
                  <c:v>1.4264082002878372E-12</c:v>
                </c:pt>
                <c:pt idx="2883">
                  <c:v>1.4260008814545041E-12</c:v>
                </c:pt>
                <c:pt idx="2884">
                  <c:v>1.4255935626211707E-12</c:v>
                </c:pt>
                <c:pt idx="2885">
                  <c:v>1.4251280553830756E-12</c:v>
                </c:pt>
                <c:pt idx="2886">
                  <c:v>1.4247190393879364E-12</c:v>
                </c:pt>
                <c:pt idx="2887">
                  <c:v>1.424311720554603E-12</c:v>
                </c:pt>
                <c:pt idx="2888">
                  <c:v>1.4239044017212699E-12</c:v>
                </c:pt>
                <c:pt idx="2889">
                  <c:v>1.4234970828879364E-12</c:v>
                </c:pt>
                <c:pt idx="2890">
                  <c:v>1.4230315756498412E-12</c:v>
                </c:pt>
                <c:pt idx="2891">
                  <c:v>1.4226241986281032E-12</c:v>
                </c:pt>
                <c:pt idx="2892">
                  <c:v>1.4222168797947698E-12</c:v>
                </c:pt>
                <c:pt idx="2893">
                  <c:v>1.4217513725566745E-12</c:v>
                </c:pt>
                <c:pt idx="2894">
                  <c:v>1.4213440537233413E-12</c:v>
                </c:pt>
                <c:pt idx="2895">
                  <c:v>1.4209367348900078E-12</c:v>
                </c:pt>
                <c:pt idx="2896">
                  <c:v>1.4204712276519128E-12</c:v>
                </c:pt>
                <c:pt idx="2897">
                  <c:v>1.4200639088185793E-12</c:v>
                </c:pt>
                <c:pt idx="2898">
                  <c:v>1.4196565899852459E-12</c:v>
                </c:pt>
                <c:pt idx="2899">
                  <c:v>1.4191910827471508E-12</c:v>
                </c:pt>
                <c:pt idx="2900">
                  <c:v>1.4191910827471508E-12</c:v>
                </c:pt>
                <c:pt idx="2901">
                  <c:v>1.4187837639138174E-12</c:v>
                </c:pt>
                <c:pt idx="2902">
                  <c:v>1.4183182566757221E-12</c:v>
                </c:pt>
                <c:pt idx="2903">
                  <c:v>1.4179109378423889E-12</c:v>
                </c:pt>
                <c:pt idx="2904">
                  <c:v>1.4175036190090556E-12</c:v>
                </c:pt>
                <c:pt idx="2905">
                  <c:v>1.4170381117709604E-12</c:v>
                </c:pt>
                <c:pt idx="2906">
                  <c:v>1.4166307929376269E-12</c:v>
                </c:pt>
                <c:pt idx="2907">
                  <c:v>1.4161652856995317E-12</c:v>
                </c:pt>
                <c:pt idx="2908">
                  <c:v>1.4157579668661984E-12</c:v>
                </c:pt>
                <c:pt idx="2909">
                  <c:v>1.4152924596281032E-12</c:v>
                </c:pt>
                <c:pt idx="2910">
                  <c:v>1.4148851407947697E-12</c:v>
                </c:pt>
                <c:pt idx="2911">
                  <c:v>1.4144196335566747E-12</c:v>
                </c:pt>
                <c:pt idx="2912">
                  <c:v>1.4140123147233412E-12</c:v>
                </c:pt>
                <c:pt idx="2913">
                  <c:v>1.4135467492968411E-12</c:v>
                </c:pt>
                <c:pt idx="2914">
                  <c:v>1.4131394304635078E-12</c:v>
                </c:pt>
                <c:pt idx="2915">
                  <c:v>1.4126739232254126E-12</c:v>
                </c:pt>
                <c:pt idx="2916">
                  <c:v>1.4122084159873173E-12</c:v>
                </c:pt>
                <c:pt idx="2917">
                  <c:v>1.4118010971539841E-12</c:v>
                </c:pt>
                <c:pt idx="2918">
                  <c:v>1.4113355317274837E-12</c:v>
                </c:pt>
                <c:pt idx="2919">
                  <c:v>1.4109282128941505E-12</c:v>
                </c:pt>
                <c:pt idx="2920">
                  <c:v>1.4104627056560552E-12</c:v>
                </c:pt>
                <c:pt idx="2921">
                  <c:v>1.40999719841796E-12</c:v>
                </c:pt>
                <c:pt idx="2922">
                  <c:v>1.4095898795846267E-12</c:v>
                </c:pt>
                <c:pt idx="2923">
                  <c:v>1.4091243723465315E-12</c:v>
                </c:pt>
                <c:pt idx="2924">
                  <c:v>1.4086588651084362E-12</c:v>
                </c:pt>
                <c:pt idx="2925">
                  <c:v>1.4082532434369085E-12</c:v>
                </c:pt>
                <c:pt idx="2926">
                  <c:v>1.4077877361988131E-12</c:v>
                </c:pt>
                <c:pt idx="2927">
                  <c:v>1.4073222289607181E-12</c:v>
                </c:pt>
                <c:pt idx="2928">
                  <c:v>1.4068567217226226E-12</c:v>
                </c:pt>
                <c:pt idx="2929">
                  <c:v>1.4064494028892896E-12</c:v>
                </c:pt>
                <c:pt idx="2930">
                  <c:v>1.4059838956511941E-12</c:v>
                </c:pt>
                <c:pt idx="2931">
                  <c:v>1.4055183884130991E-12</c:v>
                </c:pt>
                <c:pt idx="2932">
                  <c:v>1.4050528811750036E-12</c:v>
                </c:pt>
                <c:pt idx="2933">
                  <c:v>1.4046455623416706E-12</c:v>
                </c:pt>
                <c:pt idx="2934">
                  <c:v>1.4041817522653809E-12</c:v>
                </c:pt>
                <c:pt idx="2935">
                  <c:v>1.4037162450272855E-12</c:v>
                </c:pt>
                <c:pt idx="2936">
                  <c:v>1.4032507377891904E-12</c:v>
                </c:pt>
                <c:pt idx="2937">
                  <c:v>1.402785230551095E-12</c:v>
                </c:pt>
                <c:pt idx="2938">
                  <c:v>1.4023197233129999E-12</c:v>
                </c:pt>
                <c:pt idx="2939">
                  <c:v>1.4019124044796665E-12</c:v>
                </c:pt>
                <c:pt idx="2940">
                  <c:v>1.4014468972415714E-12</c:v>
                </c:pt>
                <c:pt idx="2941">
                  <c:v>1.4009830871652814E-12</c:v>
                </c:pt>
                <c:pt idx="2942">
                  <c:v>1.4005175217387816E-12</c:v>
                </c:pt>
                <c:pt idx="2943">
                  <c:v>1.4000520145006864E-12</c:v>
                </c:pt>
                <c:pt idx="2944">
                  <c:v>1.3995865072625909E-12</c:v>
                </c:pt>
                <c:pt idx="2945">
                  <c:v>1.3991210000244959E-12</c:v>
                </c:pt>
                <c:pt idx="2946">
                  <c:v>1.398657189948206E-12</c:v>
                </c:pt>
                <c:pt idx="2947">
                  <c:v>1.398191682710111E-12</c:v>
                </c:pt>
                <c:pt idx="2948">
                  <c:v>1.3977261754720157E-12</c:v>
                </c:pt>
                <c:pt idx="2949">
                  <c:v>1.3972606682339203E-12</c:v>
                </c:pt>
                <c:pt idx="2950">
                  <c:v>1.3972606682339203E-12</c:v>
                </c:pt>
                <c:pt idx="2951">
                  <c:v>1.3967968581576308E-12</c:v>
                </c:pt>
                <c:pt idx="2952">
                  <c:v>1.3963313509195354E-12</c:v>
                </c:pt>
                <c:pt idx="2953">
                  <c:v>1.3958658436814404E-12</c:v>
                </c:pt>
                <c:pt idx="2954">
                  <c:v>1.3954002782549404E-12</c:v>
                </c:pt>
                <c:pt idx="2955">
                  <c:v>1.3949364681786505E-12</c:v>
                </c:pt>
                <c:pt idx="2956">
                  <c:v>1.3944709609405555E-12</c:v>
                </c:pt>
                <c:pt idx="2957">
                  <c:v>1.3940054537024601E-12</c:v>
                </c:pt>
                <c:pt idx="2958">
                  <c:v>1.3935416436261706E-12</c:v>
                </c:pt>
                <c:pt idx="2959">
                  <c:v>1.3930761363880753E-12</c:v>
                </c:pt>
                <c:pt idx="2960">
                  <c:v>1.3926106291499799E-12</c:v>
                </c:pt>
                <c:pt idx="2961">
                  <c:v>1.3921468190736904E-12</c:v>
                </c:pt>
                <c:pt idx="2962">
                  <c:v>1.3916231234308332E-12</c:v>
                </c:pt>
                <c:pt idx="2963">
                  <c:v>1.3911593133545435E-12</c:v>
                </c:pt>
                <c:pt idx="2964">
                  <c:v>1.3906938061164483E-12</c:v>
                </c:pt>
                <c:pt idx="2965">
                  <c:v>1.390228298878353E-12</c:v>
                </c:pt>
                <c:pt idx="2966">
                  <c:v>1.3897644888020634E-12</c:v>
                </c:pt>
                <c:pt idx="2967">
                  <c:v>1.3892989233755634E-12</c:v>
                </c:pt>
                <c:pt idx="2968">
                  <c:v>1.388776924894512E-12</c:v>
                </c:pt>
                <c:pt idx="2969">
                  <c:v>1.3883114176564165E-12</c:v>
                </c:pt>
                <c:pt idx="2970">
                  <c:v>1.3878476075801268E-12</c:v>
                </c:pt>
                <c:pt idx="2971">
                  <c:v>1.3873821003420318E-12</c:v>
                </c:pt>
                <c:pt idx="2972">
                  <c:v>1.3868601018609801E-12</c:v>
                </c:pt>
                <c:pt idx="2973">
                  <c:v>1.3863945946228849E-12</c:v>
                </c:pt>
                <c:pt idx="2974">
                  <c:v>1.3859307845465952E-12</c:v>
                </c:pt>
                <c:pt idx="2975">
                  <c:v>1.385407088903738E-12</c:v>
                </c:pt>
                <c:pt idx="2976">
                  <c:v>1.3849432788274483E-12</c:v>
                </c:pt>
                <c:pt idx="2977">
                  <c:v>1.3844794687511586E-12</c:v>
                </c:pt>
                <c:pt idx="2978">
                  <c:v>1.3840139615130636E-12</c:v>
                </c:pt>
                <c:pt idx="2979">
                  <c:v>1.383491963032012E-12</c:v>
                </c:pt>
                <c:pt idx="2980">
                  <c:v>1.3830281529557223E-12</c:v>
                </c:pt>
                <c:pt idx="2981">
                  <c:v>1.3825044573128651E-12</c:v>
                </c:pt>
                <c:pt idx="2982">
                  <c:v>1.3820406472365754E-12</c:v>
                </c:pt>
                <c:pt idx="2983">
                  <c:v>1.3815768371602857E-12</c:v>
                </c:pt>
                <c:pt idx="2984">
                  <c:v>1.3810531415174285E-12</c:v>
                </c:pt>
                <c:pt idx="2985">
                  <c:v>1.380589331441139E-12</c:v>
                </c:pt>
                <c:pt idx="2986">
                  <c:v>1.3800673329600873E-12</c:v>
                </c:pt>
                <c:pt idx="2987">
                  <c:v>1.3796035228837977E-12</c:v>
                </c:pt>
                <c:pt idx="2988">
                  <c:v>1.379081524402746E-12</c:v>
                </c:pt>
                <c:pt idx="2989">
                  <c:v>1.3786176561380514E-12</c:v>
                </c:pt>
                <c:pt idx="2990">
                  <c:v>1.3781538460617619E-12</c:v>
                </c:pt>
                <c:pt idx="2991">
                  <c:v>1.3776301504189047E-12</c:v>
                </c:pt>
                <c:pt idx="2992">
                  <c:v>1.3771662821542103E-12</c:v>
                </c:pt>
                <c:pt idx="2993">
                  <c:v>1.3766442836731587E-12</c:v>
                </c:pt>
                <c:pt idx="2994">
                  <c:v>1.376122285192107E-12</c:v>
                </c:pt>
                <c:pt idx="2995">
                  <c:v>1.3756601722776231E-12</c:v>
                </c:pt>
                <c:pt idx="2996">
                  <c:v>1.3751381737965715E-12</c:v>
                </c:pt>
                <c:pt idx="2997">
                  <c:v>1.3746743637202818E-12</c:v>
                </c:pt>
                <c:pt idx="2998">
                  <c:v>1.3741523652392299E-12</c:v>
                </c:pt>
                <c:pt idx="2999">
                  <c:v>1.3736885551629402E-12</c:v>
                </c:pt>
                <c:pt idx="3000">
                  <c:v>1.3736885551629402E-12</c:v>
                </c:pt>
                <c:pt idx="3001">
                  <c:v>1.373166556681889E-12</c:v>
                </c:pt>
                <c:pt idx="3002">
                  <c:v>1.3726462553626427E-12</c:v>
                </c:pt>
                <c:pt idx="3003">
                  <c:v>1.372182445286353E-12</c:v>
                </c:pt>
                <c:pt idx="3004">
                  <c:v>1.3716604468053013E-12</c:v>
                </c:pt>
                <c:pt idx="3005">
                  <c:v>1.3711401454860554E-12</c:v>
                </c:pt>
                <c:pt idx="3006">
                  <c:v>1.3706763354097658E-12</c:v>
                </c:pt>
                <c:pt idx="3007">
                  <c:v>1.3701560340905197E-12</c:v>
                </c:pt>
                <c:pt idx="3008">
                  <c:v>1.3696340356094682E-12</c:v>
                </c:pt>
                <c:pt idx="3009">
                  <c:v>1.3691719226949839E-12</c:v>
                </c:pt>
                <c:pt idx="3010">
                  <c:v>1.368651621375738E-12</c:v>
                </c:pt>
                <c:pt idx="3011">
                  <c:v>1.3681296228946863E-12</c:v>
                </c:pt>
                <c:pt idx="3012">
                  <c:v>1.3676092633870357E-12</c:v>
                </c:pt>
                <c:pt idx="3013">
                  <c:v>1.3671471504725516E-12</c:v>
                </c:pt>
                <c:pt idx="3014">
                  <c:v>1.3666268491533055E-12</c:v>
                </c:pt>
                <c:pt idx="3015">
                  <c:v>1.3661065478340594E-12</c:v>
                </c:pt>
                <c:pt idx="3016">
                  <c:v>1.3655862465148135E-12</c:v>
                </c:pt>
                <c:pt idx="3017">
                  <c:v>1.3651241336003294E-12</c:v>
                </c:pt>
                <c:pt idx="3018">
                  <c:v>1.3646038322810833E-12</c:v>
                </c:pt>
                <c:pt idx="3019">
                  <c:v>1.3640835309618374E-12</c:v>
                </c:pt>
                <c:pt idx="3020">
                  <c:v>1.3635632296425913E-12</c:v>
                </c:pt>
                <c:pt idx="3021">
                  <c:v>1.3630429283233454E-12</c:v>
                </c:pt>
                <c:pt idx="3022">
                  <c:v>1.3625243241659047E-12</c:v>
                </c:pt>
                <c:pt idx="3023">
                  <c:v>1.3620040228466586E-12</c:v>
                </c:pt>
                <c:pt idx="3024">
                  <c:v>1.36154360709398E-12</c:v>
                </c:pt>
                <c:pt idx="3025">
                  <c:v>1.3610233057747339E-12</c:v>
                </c:pt>
                <c:pt idx="3026">
                  <c:v>1.3605047016172936E-12</c:v>
                </c:pt>
                <c:pt idx="3027">
                  <c:v>1.3599860392714482E-12</c:v>
                </c:pt>
                <c:pt idx="3028">
                  <c:v>1.3594674351140078E-12</c:v>
                </c:pt>
                <c:pt idx="3029">
                  <c:v>1.3589471337947617E-12</c:v>
                </c:pt>
                <c:pt idx="3030">
                  <c:v>1.3584284714489167E-12</c:v>
                </c:pt>
                <c:pt idx="3031">
                  <c:v>1.3579115644532817E-12</c:v>
                </c:pt>
                <c:pt idx="3032">
                  <c:v>1.3573929602958412E-12</c:v>
                </c:pt>
                <c:pt idx="3033">
                  <c:v>1.3568743561384008E-12</c:v>
                </c:pt>
                <c:pt idx="3034">
                  <c:v>1.3563557519809601E-12</c:v>
                </c:pt>
                <c:pt idx="3035">
                  <c:v>1.3558387867969206E-12</c:v>
                </c:pt>
                <c:pt idx="3036">
                  <c:v>1.3553218216128809E-12</c:v>
                </c:pt>
                <c:pt idx="3037">
                  <c:v>1.3548031592670355E-12</c:v>
                </c:pt>
                <c:pt idx="3038">
                  <c:v>1.3542862522714005E-12</c:v>
                </c:pt>
                <c:pt idx="3039">
                  <c:v>1.3537692288989564E-12</c:v>
                </c:pt>
                <c:pt idx="3040">
                  <c:v>1.3532521473381069E-12</c:v>
                </c:pt>
                <c:pt idx="3041">
                  <c:v>1.3526769355609007E-12</c:v>
                </c:pt>
                <c:pt idx="3042">
                  <c:v>1.3521614929734523E-12</c:v>
                </c:pt>
                <c:pt idx="3043">
                  <c:v>1.3516442950357934E-12</c:v>
                </c:pt>
                <c:pt idx="3044">
                  <c:v>1.3511286778831307E-12</c:v>
                </c:pt>
                <c:pt idx="3045">
                  <c:v>1.3506113053802575E-12</c:v>
                </c:pt>
                <c:pt idx="3046">
                  <c:v>1.3500953972855713E-12</c:v>
                </c:pt>
                <c:pt idx="3047">
                  <c:v>1.349579198248861E-12</c:v>
                </c:pt>
                <c:pt idx="3048">
                  <c:v>1.3490062752155755E-12</c:v>
                </c:pt>
                <c:pt idx="3049">
                  <c:v>1.348489319729603E-12</c:v>
                </c:pt>
                <c:pt idx="3050">
                  <c:v>1.348489319729603E-12</c:v>
                </c:pt>
                <c:pt idx="3051">
                  <c:v>1.3484326539214325E-12</c:v>
                </c:pt>
                <c:pt idx="3052">
                  <c:v>1.3483760463016667E-12</c:v>
                </c:pt>
                <c:pt idx="3053">
                  <c:v>1.3483194386819007E-12</c:v>
                </c:pt>
                <c:pt idx="3054">
                  <c:v>1.3482628892505396E-12</c:v>
                </c:pt>
                <c:pt idx="3055">
                  <c:v>1.3482079787925793E-12</c:v>
                </c:pt>
                <c:pt idx="3056">
                  <c:v>1.3481514875496231E-12</c:v>
                </c:pt>
                <c:pt idx="3057">
                  <c:v>1.348096693468472E-12</c:v>
                </c:pt>
                <c:pt idx="3058">
                  <c:v>1.3480435383607222E-12</c:v>
                </c:pt>
                <c:pt idx="3059">
                  <c:v>1.3479305558748096E-12</c:v>
                </c:pt>
                <c:pt idx="3060">
                  <c:v>1.3478774589554643E-12</c:v>
                </c:pt>
                <c:pt idx="3061">
                  <c:v>1.347824362036119E-12</c:v>
                </c:pt>
                <c:pt idx="3062">
                  <c:v>1.3477712651167739E-12</c:v>
                </c:pt>
                <c:pt idx="3063">
                  <c:v>1.3477181681974286E-12</c:v>
                </c:pt>
                <c:pt idx="3064">
                  <c:v>1.3476667684398889E-12</c:v>
                </c:pt>
                <c:pt idx="3065">
                  <c:v>1.3475571802775873E-12</c:v>
                </c:pt>
                <c:pt idx="3066">
                  <c:v>1.3475057805200476E-12</c:v>
                </c:pt>
                <c:pt idx="3067">
                  <c:v>1.3474560779243136E-12</c:v>
                </c:pt>
                <c:pt idx="3068">
                  <c:v>1.3474046781667737E-12</c:v>
                </c:pt>
                <c:pt idx="3069">
                  <c:v>1.3472967871662777E-12</c:v>
                </c:pt>
                <c:pt idx="3070">
                  <c:v>1.3472470845705436E-12</c:v>
                </c:pt>
                <c:pt idx="3071">
                  <c:v>1.347199079136615E-12</c:v>
                </c:pt>
                <c:pt idx="3072">
                  <c:v>1.347149376540881E-12</c:v>
                </c:pt>
                <c:pt idx="3073">
                  <c:v>1.3470431827021906E-12</c:v>
                </c:pt>
                <c:pt idx="3074">
                  <c:v>1.3469968162416628E-12</c:v>
                </c:pt>
                <c:pt idx="3075">
                  <c:v>1.3469488108077342E-12</c:v>
                </c:pt>
                <c:pt idx="3076">
                  <c:v>1.3468443141308494E-12</c:v>
                </c:pt>
                <c:pt idx="3077">
                  <c:v>1.3467980058587263E-12</c:v>
                </c:pt>
                <c:pt idx="3078">
                  <c:v>1.3467533947484088E-12</c:v>
                </c:pt>
                <c:pt idx="3079">
                  <c:v>1.3466505952333296E-12</c:v>
                </c:pt>
                <c:pt idx="3080">
                  <c:v>1.3466059841230119E-12</c:v>
                </c:pt>
                <c:pt idx="3081">
                  <c:v>1.3465031846079326E-12</c:v>
                </c:pt>
                <c:pt idx="3082">
                  <c:v>1.3464602706594207E-12</c:v>
                </c:pt>
                <c:pt idx="3083">
                  <c:v>1.3464173567109088E-12</c:v>
                </c:pt>
                <c:pt idx="3084">
                  <c:v>1.3463179515194404E-12</c:v>
                </c:pt>
                <c:pt idx="3085">
                  <c:v>1.346276734732734E-12</c:v>
                </c:pt>
                <c:pt idx="3086">
                  <c:v>1.3461773295412659E-12</c:v>
                </c:pt>
                <c:pt idx="3087">
                  <c:v>1.3461378099163651E-12</c:v>
                </c:pt>
                <c:pt idx="3088">
                  <c:v>1.3460400436982978E-12</c:v>
                </c:pt>
                <c:pt idx="3089">
                  <c:v>1.3460022212352025E-12</c:v>
                </c:pt>
                <c:pt idx="3090">
                  <c:v>1.3459062103673453E-12</c:v>
                </c:pt>
                <c:pt idx="3091">
                  <c:v>1.3458683879042501E-12</c:v>
                </c:pt>
                <c:pt idx="3092">
                  <c:v>1.3457740741981986E-12</c:v>
                </c:pt>
                <c:pt idx="3093">
                  <c:v>1.3457378325200989E-12</c:v>
                </c:pt>
                <c:pt idx="3094">
                  <c:v>1.345645215975853E-12</c:v>
                </c:pt>
                <c:pt idx="3095">
                  <c:v>1.3455525412432024E-12</c:v>
                </c:pt>
                <c:pt idx="3096">
                  <c:v>1.3455196938887142E-12</c:v>
                </c:pt>
                <c:pt idx="3097">
                  <c:v>1.3454285999410596E-12</c:v>
                </c:pt>
                <c:pt idx="3098">
                  <c:v>1.3453973915599719E-12</c:v>
                </c:pt>
                <c:pt idx="3099">
                  <c:v>1.3453078783973134E-12</c:v>
                </c:pt>
                <c:pt idx="3100">
                  <c:v>1.3453078783973134E-12</c:v>
                </c:pt>
                <c:pt idx="3101">
                  <c:v>1.3453146670445357E-12</c:v>
                </c:pt>
                <c:pt idx="3102">
                  <c:v>1.3452614537483808E-12</c:v>
                </c:pt>
                <c:pt idx="3103">
                  <c:v>1.3452682423956028E-12</c:v>
                </c:pt>
                <c:pt idx="3104">
                  <c:v>1.3452749728544203E-12</c:v>
                </c:pt>
                <c:pt idx="3105">
                  <c:v>1.3452252702586864E-12</c:v>
                </c:pt>
                <c:pt idx="3106">
                  <c:v>1.3452320007175039E-12</c:v>
                </c:pt>
                <c:pt idx="3107">
                  <c:v>1.345240428338127E-12</c:v>
                </c:pt>
                <c:pt idx="3108">
                  <c:v>1.3451907257423928E-12</c:v>
                </c:pt>
                <c:pt idx="3109">
                  <c:v>1.3451992115514206E-12</c:v>
                </c:pt>
                <c:pt idx="3110">
                  <c:v>1.3451495089556867E-12</c:v>
                </c:pt>
                <c:pt idx="3111">
                  <c:v>1.3451579947647145E-12</c:v>
                </c:pt>
                <c:pt idx="3112">
                  <c:v>1.3451681777355476E-12</c:v>
                </c:pt>
                <c:pt idx="3113">
                  <c:v>1.3451184751398135E-12</c:v>
                </c:pt>
                <c:pt idx="3114">
                  <c:v>1.3451286581106468E-12</c:v>
                </c:pt>
                <c:pt idx="3115">
                  <c:v>1.3450806526767184E-12</c:v>
                </c:pt>
                <c:pt idx="3116">
                  <c:v>1.3450924746209525E-12</c:v>
                </c:pt>
                <c:pt idx="3117">
                  <c:v>1.3451026575917858E-12</c:v>
                </c:pt>
                <c:pt idx="3118">
                  <c:v>1.3450563493196626E-12</c:v>
                </c:pt>
                <c:pt idx="3119">
                  <c:v>1.3450682294523015E-12</c:v>
                </c:pt>
                <c:pt idx="3120">
                  <c:v>1.3450219211801784E-12</c:v>
                </c:pt>
                <c:pt idx="3121">
                  <c:v>1.3450338013128174E-12</c:v>
                </c:pt>
                <c:pt idx="3122">
                  <c:v>1.3450473786072617E-12</c:v>
                </c:pt>
                <c:pt idx="3123">
                  <c:v>1.3450027674969444E-12</c:v>
                </c:pt>
                <c:pt idx="3124">
                  <c:v>1.3450163447913889E-12</c:v>
                </c:pt>
                <c:pt idx="3125">
                  <c:v>1.3449717336810714E-12</c:v>
                </c:pt>
                <c:pt idx="3126">
                  <c:v>1.3449853109755159E-12</c:v>
                </c:pt>
                <c:pt idx="3127">
                  <c:v>1.3449423970270037E-12</c:v>
                </c:pt>
                <c:pt idx="3128">
                  <c:v>1.3449576714832538E-12</c:v>
                </c:pt>
                <c:pt idx="3129">
                  <c:v>1.3449729459395038E-12</c:v>
                </c:pt>
                <c:pt idx="3130">
                  <c:v>1.3449300319909921E-12</c:v>
                </c:pt>
                <c:pt idx="3131">
                  <c:v>1.3449453064472419E-12</c:v>
                </c:pt>
                <c:pt idx="3132">
                  <c:v>1.3449040314721309E-12</c:v>
                </c:pt>
                <c:pt idx="3133">
                  <c:v>1.3449210030901865E-12</c:v>
                </c:pt>
                <c:pt idx="3134">
                  <c:v>1.3448797863034799E-12</c:v>
                </c:pt>
                <c:pt idx="3135">
                  <c:v>1.3448984550833411E-12</c:v>
                </c:pt>
                <c:pt idx="3136">
                  <c:v>1.3448572382966347E-12</c:v>
                </c:pt>
                <c:pt idx="3137">
                  <c:v>1.3448759070764959E-12</c:v>
                </c:pt>
                <c:pt idx="3138">
                  <c:v>1.3448380846134006E-12</c:v>
                </c:pt>
                <c:pt idx="3139">
                  <c:v>1.3448566952048571E-12</c:v>
                </c:pt>
                <c:pt idx="3140">
                  <c:v>1.3448188727417619E-12</c:v>
                </c:pt>
                <c:pt idx="3141">
                  <c:v>1.3448392386834284E-12</c:v>
                </c:pt>
                <c:pt idx="3142">
                  <c:v>1.3448014162203331E-12</c:v>
                </c:pt>
                <c:pt idx="3143">
                  <c:v>1.3448217821619999E-12</c:v>
                </c:pt>
                <c:pt idx="3144">
                  <c:v>1.3447855986723055E-12</c:v>
                </c:pt>
                <c:pt idx="3145">
                  <c:v>1.3448076035873731E-12</c:v>
                </c:pt>
                <c:pt idx="3146">
                  <c:v>1.344773175447889E-12</c:v>
                </c:pt>
                <c:pt idx="3147">
                  <c:v>1.3447951803629562E-12</c:v>
                </c:pt>
                <c:pt idx="3148">
                  <c:v>1.3447606940350673E-12</c:v>
                </c:pt>
                <c:pt idx="3149">
                  <c:v>1.3447843961119403E-12</c:v>
                </c:pt>
                <c:pt idx="3150">
                  <c:v>1.3447843961119403E-12</c:v>
                </c:pt>
                <c:pt idx="3151">
                  <c:v>1.3447945790827737E-12</c:v>
                </c:pt>
                <c:pt idx="3152">
                  <c:v>1.3447448182986348E-12</c:v>
                </c:pt>
                <c:pt idx="3153">
                  <c:v>1.3447550012694681E-12</c:v>
                </c:pt>
                <c:pt idx="3154">
                  <c:v>1.3447651260518968E-12</c:v>
                </c:pt>
                <c:pt idx="3155">
                  <c:v>1.3447753090227302E-12</c:v>
                </c:pt>
                <c:pt idx="3156">
                  <c:v>1.3447854919935633E-12</c:v>
                </c:pt>
                <c:pt idx="3157">
                  <c:v>1.3447374865596349E-12</c:v>
                </c:pt>
                <c:pt idx="3158">
                  <c:v>1.3447493666922739E-12</c:v>
                </c:pt>
                <c:pt idx="3159">
                  <c:v>1.3447611886365079E-12</c:v>
                </c:pt>
                <c:pt idx="3160">
                  <c:v>1.3447713716073413E-12</c:v>
                </c:pt>
                <c:pt idx="3161">
                  <c:v>1.3447832517399802E-12</c:v>
                </c:pt>
                <c:pt idx="3162">
                  <c:v>1.3447386406296625E-12</c:v>
                </c:pt>
                <c:pt idx="3163">
                  <c:v>1.3447505207623014E-12</c:v>
                </c:pt>
                <c:pt idx="3164">
                  <c:v>1.3447624008949403E-12</c:v>
                </c:pt>
                <c:pt idx="3165">
                  <c:v>1.3447759781893848E-12</c:v>
                </c:pt>
                <c:pt idx="3166">
                  <c:v>1.3447313670790675E-12</c:v>
                </c:pt>
                <c:pt idx="3167">
                  <c:v>1.3447449443735118E-12</c:v>
                </c:pt>
                <c:pt idx="3168">
                  <c:v>1.3447585216679563E-12</c:v>
                </c:pt>
                <c:pt idx="3169">
                  <c:v>1.3447720989624008E-12</c:v>
                </c:pt>
                <c:pt idx="3170">
                  <c:v>1.3447291850138889E-12</c:v>
                </c:pt>
                <c:pt idx="3171">
                  <c:v>1.3447444594701387E-12</c:v>
                </c:pt>
                <c:pt idx="3172">
                  <c:v>1.3447597339263888E-12</c:v>
                </c:pt>
                <c:pt idx="3173">
                  <c:v>1.3447750083826388E-12</c:v>
                </c:pt>
                <c:pt idx="3174">
                  <c:v>1.3447902828388889E-12</c:v>
                </c:pt>
                <c:pt idx="3175">
                  <c:v>1.3447473688903767E-12</c:v>
                </c:pt>
                <c:pt idx="3176">
                  <c:v>1.3447643405084324E-12</c:v>
                </c:pt>
                <c:pt idx="3177">
                  <c:v>1.344781312126488E-12</c:v>
                </c:pt>
                <c:pt idx="3178">
                  <c:v>1.3447982837445434E-12</c:v>
                </c:pt>
                <c:pt idx="3179">
                  <c:v>1.3447570669578372E-12</c:v>
                </c:pt>
                <c:pt idx="3180">
                  <c:v>1.3447740385758928E-12</c:v>
                </c:pt>
                <c:pt idx="3181">
                  <c:v>1.3447926491673493E-12</c:v>
                </c:pt>
                <c:pt idx="3182">
                  <c:v>1.3448095625970002E-12</c:v>
                </c:pt>
                <c:pt idx="3183">
                  <c:v>1.3447700429720992E-12</c:v>
                </c:pt>
                <c:pt idx="3184">
                  <c:v>1.3447887117519604E-12</c:v>
                </c:pt>
                <c:pt idx="3185">
                  <c:v>1.3448090776936269E-12</c:v>
                </c:pt>
                <c:pt idx="3186">
                  <c:v>1.3447695580687261E-12</c:v>
                </c:pt>
                <c:pt idx="3187">
                  <c:v>1.3447899240103928E-12</c:v>
                </c:pt>
                <c:pt idx="3188">
                  <c:v>1.3448102899520594E-12</c:v>
                </c:pt>
                <c:pt idx="3189">
                  <c:v>1.3448306558937261E-12</c:v>
                </c:pt>
                <c:pt idx="3190">
                  <c:v>1.344792833430631E-12</c:v>
                </c:pt>
                <c:pt idx="3191">
                  <c:v>1.3448148965341033E-12</c:v>
                </c:pt>
                <c:pt idx="3192">
                  <c:v>1.3448352624757699E-12</c:v>
                </c:pt>
                <c:pt idx="3193">
                  <c:v>1.3448572673908375E-12</c:v>
                </c:pt>
                <c:pt idx="3194">
                  <c:v>1.3448228392513531E-12</c:v>
                </c:pt>
                <c:pt idx="3195">
                  <c:v>1.3448449023548254E-12</c:v>
                </c:pt>
                <c:pt idx="3196">
                  <c:v>1.3448669654582977E-12</c:v>
                </c:pt>
                <c:pt idx="3197">
                  <c:v>1.3448324791304085E-12</c:v>
                </c:pt>
                <c:pt idx="3198">
                  <c:v>1.3448561812072815E-12</c:v>
                </c:pt>
                <c:pt idx="3199">
                  <c:v>1.3448816386343647E-12</c:v>
                </c:pt>
                <c:pt idx="3200">
                  <c:v>1.3448816386343647E-12</c:v>
                </c:pt>
                <c:pt idx="3201">
                  <c:v>1.3448969130906147E-12</c:v>
                </c:pt>
                <c:pt idx="3202">
                  <c:v>1.3449121875468648E-12</c:v>
                </c:pt>
                <c:pt idx="3203">
                  <c:v>1.3448709707601586E-12</c:v>
                </c:pt>
                <c:pt idx="3204">
                  <c:v>1.3448878841898093E-12</c:v>
                </c:pt>
                <c:pt idx="3205">
                  <c:v>1.3449048558078649E-12</c:v>
                </c:pt>
                <c:pt idx="3206">
                  <c:v>1.3449218274259205E-12</c:v>
                </c:pt>
                <c:pt idx="3207">
                  <c:v>1.3449404962057817E-12</c:v>
                </c:pt>
                <c:pt idx="3208">
                  <c:v>1.344900918392476E-12</c:v>
                </c:pt>
                <c:pt idx="3209">
                  <c:v>1.3449195871723372E-12</c:v>
                </c:pt>
                <c:pt idx="3210">
                  <c:v>1.3449399531140039E-12</c:v>
                </c:pt>
                <c:pt idx="3211">
                  <c:v>1.3449603190556704E-12</c:v>
                </c:pt>
                <c:pt idx="3212">
                  <c:v>1.3449806849973372E-12</c:v>
                </c:pt>
                <c:pt idx="3213">
                  <c:v>1.3449445596960475E-12</c:v>
                </c:pt>
                <c:pt idx="3214">
                  <c:v>1.3449666227995196E-12</c:v>
                </c:pt>
                <c:pt idx="3215">
                  <c:v>1.3449886859029919E-12</c:v>
                </c:pt>
                <c:pt idx="3216">
                  <c:v>1.3450107490064642E-12</c:v>
                </c:pt>
                <c:pt idx="3217">
                  <c:v>1.34497632086698E-12</c:v>
                </c:pt>
                <c:pt idx="3218">
                  <c:v>1.3450000811322579E-12</c:v>
                </c:pt>
                <c:pt idx="3219">
                  <c:v>1.3450238413975356E-12</c:v>
                </c:pt>
                <c:pt idx="3220">
                  <c:v>1.345049298824619E-12</c:v>
                </c:pt>
                <c:pt idx="3221">
                  <c:v>1.3450747562517022E-12</c:v>
                </c:pt>
                <c:pt idx="3222">
                  <c:v>1.3450420252740236E-12</c:v>
                </c:pt>
                <c:pt idx="3223">
                  <c:v>1.345067482701107E-12</c:v>
                </c:pt>
                <c:pt idx="3224">
                  <c:v>1.3450946372899958E-12</c:v>
                </c:pt>
                <c:pt idx="3225">
                  <c:v>1.3451217918788848E-12</c:v>
                </c:pt>
                <c:pt idx="3226">
                  <c:v>1.3450924552248171E-12</c:v>
                </c:pt>
                <c:pt idx="3227">
                  <c:v>1.3451213069755117E-12</c:v>
                </c:pt>
                <c:pt idx="3228">
                  <c:v>1.345150158726206E-12</c:v>
                </c:pt>
                <c:pt idx="3229">
                  <c:v>1.3451807076387061E-12</c:v>
                </c:pt>
                <c:pt idx="3230">
                  <c:v>1.3451530681464442E-12</c:v>
                </c:pt>
                <c:pt idx="3231">
                  <c:v>1.3451836170589443E-12</c:v>
                </c:pt>
                <c:pt idx="3232">
                  <c:v>1.3452141659714444E-12</c:v>
                </c:pt>
                <c:pt idx="3233">
                  <c:v>1.3452464120457499E-12</c:v>
                </c:pt>
                <c:pt idx="3234">
                  <c:v>1.3452221086886942E-12</c:v>
                </c:pt>
                <c:pt idx="3235">
                  <c:v>1.3452543547629999E-12</c:v>
                </c:pt>
                <c:pt idx="3236">
                  <c:v>1.3452882979991109E-12</c:v>
                </c:pt>
                <c:pt idx="3237">
                  <c:v>1.3453239383970277E-12</c:v>
                </c:pt>
                <c:pt idx="3238">
                  <c:v>1.345299693228377E-12</c:v>
                </c:pt>
                <c:pt idx="3239">
                  <c:v>1.3453353336262937E-12</c:v>
                </c:pt>
                <c:pt idx="3240">
                  <c:v>1.3453726711860159E-12</c:v>
                </c:pt>
                <c:pt idx="3241">
                  <c:v>1.345410008745738E-12</c:v>
                </c:pt>
                <c:pt idx="3242">
                  <c:v>1.3453891579006984E-12</c:v>
                </c:pt>
                <c:pt idx="3243">
                  <c:v>1.3454281926222261E-12</c:v>
                </c:pt>
                <c:pt idx="3244">
                  <c:v>1.345467227343754E-12</c:v>
                </c:pt>
                <c:pt idx="3245">
                  <c:v>1.3454480736605199E-12</c:v>
                </c:pt>
                <c:pt idx="3246">
                  <c:v>1.3454888055438532E-12</c:v>
                </c:pt>
                <c:pt idx="3247">
                  <c:v>1.3455295374271867E-12</c:v>
                </c:pt>
                <c:pt idx="3248">
                  <c:v>1.3455719664723255E-12</c:v>
                </c:pt>
                <c:pt idx="3249">
                  <c:v>1.3455560907358929E-12</c:v>
                </c:pt>
                <c:pt idx="3250">
                  <c:v>1.3455560907358929E-12</c:v>
                </c:pt>
                <c:pt idx="3251">
                  <c:v>1.3455781538393652E-12</c:v>
                </c:pt>
                <c:pt idx="3252">
                  <c:v>1.3456002169428375E-12</c:v>
                </c:pt>
                <c:pt idx="3253">
                  <c:v>1.3456239772081152E-12</c:v>
                </c:pt>
                <c:pt idx="3254">
                  <c:v>1.3456460403115875E-12</c:v>
                </c:pt>
                <c:pt idx="3255">
                  <c:v>1.3456698005768651E-12</c:v>
                </c:pt>
                <c:pt idx="3256">
                  <c:v>1.3456353724373812E-12</c:v>
                </c:pt>
                <c:pt idx="3257">
                  <c:v>1.3456608298644644E-12</c:v>
                </c:pt>
                <c:pt idx="3258">
                  <c:v>1.3456845901297423E-12</c:v>
                </c:pt>
                <c:pt idx="3259">
                  <c:v>1.3457100475568257E-12</c:v>
                </c:pt>
                <c:pt idx="3260">
                  <c:v>1.3457355049839089E-12</c:v>
                </c:pt>
                <c:pt idx="3261">
                  <c:v>1.3457609624109923E-12</c:v>
                </c:pt>
                <c:pt idx="3262">
                  <c:v>1.3457299285951191E-12</c:v>
                </c:pt>
                <c:pt idx="3263">
                  <c:v>1.3457570831840081E-12</c:v>
                </c:pt>
                <c:pt idx="3264">
                  <c:v>1.3457842377728971E-12</c:v>
                </c:pt>
                <c:pt idx="3265">
                  <c:v>1.3458113923617858E-12</c:v>
                </c:pt>
                <c:pt idx="3266">
                  <c:v>1.3458402441124804E-12</c:v>
                </c:pt>
                <c:pt idx="3267">
                  <c:v>1.3458673987013692E-12</c:v>
                </c:pt>
                <c:pt idx="3268">
                  <c:v>1.3458380620473017E-12</c:v>
                </c:pt>
                <c:pt idx="3269">
                  <c:v>1.3458669137979961E-12</c:v>
                </c:pt>
                <c:pt idx="3270">
                  <c:v>1.3458974627104962E-12</c:v>
                </c:pt>
                <c:pt idx="3271">
                  <c:v>1.3459280116229961E-12</c:v>
                </c:pt>
                <c:pt idx="3272">
                  <c:v>1.3459585605354962E-12</c:v>
                </c:pt>
                <c:pt idx="3273">
                  <c:v>1.3459891094479961E-12</c:v>
                </c:pt>
                <c:pt idx="3274">
                  <c:v>1.3459614117673295E-12</c:v>
                </c:pt>
                <c:pt idx="3275">
                  <c:v>1.3459936578416349E-12</c:v>
                </c:pt>
                <c:pt idx="3276">
                  <c:v>1.3460259039159406E-12</c:v>
                </c:pt>
                <c:pt idx="3277">
                  <c:v>1.3460581499902461E-12</c:v>
                </c:pt>
                <c:pt idx="3278">
                  <c:v>1.3460920932263573E-12</c:v>
                </c:pt>
                <c:pt idx="3279">
                  <c:v>1.3460678480577063E-12</c:v>
                </c:pt>
                <c:pt idx="3280">
                  <c:v>1.3461017912938175E-12</c:v>
                </c:pt>
                <c:pt idx="3281">
                  <c:v>1.3461357345299286E-12</c:v>
                </c:pt>
                <c:pt idx="3282">
                  <c:v>1.3461713749278451E-12</c:v>
                </c:pt>
                <c:pt idx="3283">
                  <c:v>1.3462070153257619E-12</c:v>
                </c:pt>
                <c:pt idx="3284">
                  <c:v>1.3462426557236785E-12</c:v>
                </c:pt>
                <c:pt idx="3285">
                  <c:v>1.3462201077168333E-12</c:v>
                </c:pt>
                <c:pt idx="3286">
                  <c:v>1.3462574452765555E-12</c:v>
                </c:pt>
                <c:pt idx="3287">
                  <c:v>1.3462947828362778E-12</c:v>
                </c:pt>
                <c:pt idx="3288">
                  <c:v>1.3463321203959999E-12</c:v>
                </c:pt>
                <c:pt idx="3289">
                  <c:v>1.3463710969291227E-12</c:v>
                </c:pt>
                <c:pt idx="3290">
                  <c:v>1.3463519432458889E-12</c:v>
                </c:pt>
                <c:pt idx="3291">
                  <c:v>1.3463909779674166E-12</c:v>
                </c:pt>
                <c:pt idx="3292">
                  <c:v>1.3464300126889443E-12</c:v>
                </c:pt>
                <c:pt idx="3293">
                  <c:v>1.3464707445722778E-12</c:v>
                </c:pt>
                <c:pt idx="3294">
                  <c:v>1.3465114182672063E-12</c:v>
                </c:pt>
                <c:pt idx="3295">
                  <c:v>1.3464956589075832E-12</c:v>
                </c:pt>
                <c:pt idx="3296">
                  <c:v>1.3465363907909166E-12</c:v>
                </c:pt>
                <c:pt idx="3297">
                  <c:v>1.3465788198360555E-12</c:v>
                </c:pt>
                <c:pt idx="3298">
                  <c:v>1.3466212488811943E-12</c:v>
                </c:pt>
                <c:pt idx="3299">
                  <c:v>1.3466653750881389E-12</c:v>
                </c:pt>
                <c:pt idx="3300">
                  <c:v>1.3466653750881389E-12</c:v>
                </c:pt>
                <c:pt idx="3301">
                  <c:v>1.3466258554632379E-12</c:v>
                </c:pt>
                <c:pt idx="3302">
                  <c:v>1.3466444660546943E-12</c:v>
                </c:pt>
                <c:pt idx="3303">
                  <c:v>1.3466648319963611E-12</c:v>
                </c:pt>
                <c:pt idx="3304">
                  <c:v>1.3466851979380276E-12</c:v>
                </c:pt>
                <c:pt idx="3305">
                  <c:v>1.3467055638796943E-12</c:v>
                </c:pt>
                <c:pt idx="3306">
                  <c:v>1.3467259298213611E-12</c:v>
                </c:pt>
                <c:pt idx="3307">
                  <c:v>1.3467462375746229E-12</c:v>
                </c:pt>
                <c:pt idx="3308">
                  <c:v>1.3467683006780952E-12</c:v>
                </c:pt>
                <c:pt idx="3309">
                  <c:v>1.3467903637815673E-12</c:v>
                </c:pt>
                <c:pt idx="3310">
                  <c:v>1.3468124268850396E-12</c:v>
                </c:pt>
                <c:pt idx="3311">
                  <c:v>1.3468344899885119E-12</c:v>
                </c:pt>
                <c:pt idx="3312">
                  <c:v>1.3468000618490278E-12</c:v>
                </c:pt>
                <c:pt idx="3313">
                  <c:v>1.3468238221143056E-12</c:v>
                </c:pt>
                <c:pt idx="3314">
                  <c:v>1.3468475823795835E-12</c:v>
                </c:pt>
                <c:pt idx="3315">
                  <c:v>1.3468713426448611E-12</c:v>
                </c:pt>
                <c:pt idx="3316">
                  <c:v>1.346895102910139E-12</c:v>
                </c:pt>
                <c:pt idx="3317">
                  <c:v>1.3469205603372224E-12</c:v>
                </c:pt>
                <c:pt idx="3318">
                  <c:v>1.3469460177643056E-12</c:v>
                </c:pt>
                <c:pt idx="3319">
                  <c:v>1.346971475191389E-12</c:v>
                </c:pt>
                <c:pt idx="3320">
                  <c:v>1.3469969326184722E-12</c:v>
                </c:pt>
                <c:pt idx="3321">
                  <c:v>1.3469658988025992E-12</c:v>
                </c:pt>
                <c:pt idx="3322">
                  <c:v>1.346993053391488E-12</c:v>
                </c:pt>
                <c:pt idx="3323">
                  <c:v>1.347020207980377E-12</c:v>
                </c:pt>
                <c:pt idx="3324">
                  <c:v>1.347047362569266E-12</c:v>
                </c:pt>
                <c:pt idx="3325">
                  <c:v>1.3470762143199603E-12</c:v>
                </c:pt>
                <c:pt idx="3326">
                  <c:v>1.3471050660706546E-12</c:v>
                </c:pt>
                <c:pt idx="3327">
                  <c:v>1.3471339178213492E-12</c:v>
                </c:pt>
                <c:pt idx="3328">
                  <c:v>1.3471627695720437E-12</c:v>
                </c:pt>
                <c:pt idx="3329">
                  <c:v>1.3471916213227381E-12</c:v>
                </c:pt>
                <c:pt idx="3330">
                  <c:v>1.3471639818304762E-12</c:v>
                </c:pt>
                <c:pt idx="3331">
                  <c:v>1.3471945307429761E-12</c:v>
                </c:pt>
                <c:pt idx="3332">
                  <c:v>1.3472250796554762E-12</c:v>
                </c:pt>
                <c:pt idx="3333">
                  <c:v>1.3472573257297816E-12</c:v>
                </c:pt>
                <c:pt idx="3334">
                  <c:v>1.3472895718040873E-12</c:v>
                </c:pt>
                <c:pt idx="3335">
                  <c:v>1.3473218178783928E-12</c:v>
                </c:pt>
                <c:pt idx="3336">
                  <c:v>1.3473540639526982E-12</c:v>
                </c:pt>
                <c:pt idx="3337">
                  <c:v>1.3473863100270039E-12</c:v>
                </c:pt>
                <c:pt idx="3338">
                  <c:v>1.3474202532631149E-12</c:v>
                </c:pt>
                <c:pt idx="3339">
                  <c:v>1.3473960080944643E-12</c:v>
                </c:pt>
                <c:pt idx="3340">
                  <c:v>1.3474300095189801E-12</c:v>
                </c:pt>
                <c:pt idx="3341">
                  <c:v>1.3474656499168968E-12</c:v>
                </c:pt>
                <c:pt idx="3342">
                  <c:v>1.3475012903148134E-12</c:v>
                </c:pt>
                <c:pt idx="3343">
                  <c:v>1.3475369307127302E-12</c:v>
                </c:pt>
                <c:pt idx="3344">
                  <c:v>1.3475725711106468E-12</c:v>
                </c:pt>
                <c:pt idx="3345">
                  <c:v>1.3476099668587736E-12</c:v>
                </c:pt>
                <c:pt idx="3346">
                  <c:v>1.3476456072566904E-12</c:v>
                </c:pt>
                <c:pt idx="3347">
                  <c:v>1.3476264535734561E-12</c:v>
                </c:pt>
                <c:pt idx="3348">
                  <c:v>1.3476637911331785E-12</c:v>
                </c:pt>
                <c:pt idx="3349">
                  <c:v>1.3477028258547062E-12</c:v>
                </c:pt>
                <c:pt idx="3350">
                  <c:v>1.3477028258547062E-12</c:v>
                </c:pt>
                <c:pt idx="3351">
                  <c:v>1.3494547623452776E-12</c:v>
                </c:pt>
                <c:pt idx="3352">
                  <c:v>1.3512083959976546E-12</c:v>
                </c:pt>
                <c:pt idx="3353">
                  <c:v>1.3529055384070752E-12</c:v>
                </c:pt>
                <c:pt idx="3354">
                  <c:v>1.3546625081946586E-12</c:v>
                </c:pt>
                <c:pt idx="3355">
                  <c:v>1.3564228141174485E-12</c:v>
                </c:pt>
                <c:pt idx="3356">
                  <c:v>1.3581848753904484E-12</c:v>
                </c:pt>
                <c:pt idx="3357">
                  <c:v>1.3598903872320872E-12</c:v>
                </c:pt>
                <c:pt idx="3358">
                  <c:v>1.3616574818020993E-12</c:v>
                </c:pt>
                <c:pt idx="3359">
                  <c:v>1.3634279125073174E-12</c:v>
                </c:pt>
                <c:pt idx="3360">
                  <c:v>1.3652018539129562E-12</c:v>
                </c:pt>
                <c:pt idx="3361">
                  <c:v>1.3669208848606348E-12</c:v>
                </c:pt>
                <c:pt idx="3362">
                  <c:v>1.3687032538868969E-12</c:v>
                </c:pt>
                <c:pt idx="3363">
                  <c:v>1.3704890172367698E-12</c:v>
                </c:pt>
                <c:pt idx="3364">
                  <c:v>1.3722217418557021E-12</c:v>
                </c:pt>
                <c:pt idx="3365">
                  <c:v>1.3740177463648134E-12</c:v>
                </c:pt>
                <c:pt idx="3366">
                  <c:v>1.3758205395211468E-12</c:v>
                </c:pt>
                <c:pt idx="3367">
                  <c:v>1.377626727001091E-12</c:v>
                </c:pt>
                <c:pt idx="3368">
                  <c:v>1.3793816892887103E-12</c:v>
                </c:pt>
                <c:pt idx="3369">
                  <c:v>1.3812032676017143E-12</c:v>
                </c:pt>
                <c:pt idx="3370">
                  <c:v>1.3830198126177064E-12</c:v>
                </c:pt>
                <c:pt idx="3371">
                  <c:v>1.3847952572238016E-12</c:v>
                </c:pt>
                <c:pt idx="3372">
                  <c:v>1.3866459200411189E-12</c:v>
                </c:pt>
                <c:pt idx="3373">
                  <c:v>1.3884965828584366E-12</c:v>
                </c:pt>
                <c:pt idx="3374">
                  <c:v>1.3903474202409682E-12</c:v>
                </c:pt>
                <c:pt idx="3375">
                  <c:v>1.3921401855955476E-12</c:v>
                </c:pt>
                <c:pt idx="3376">
                  <c:v>1.3940251407794049E-12</c:v>
                </c:pt>
                <c:pt idx="3377">
                  <c:v>1.3958932407220158E-12</c:v>
                </c:pt>
                <c:pt idx="3378">
                  <c:v>1.3977373282495951E-12</c:v>
                </c:pt>
                <c:pt idx="3379">
                  <c:v>1.3996227489406904E-12</c:v>
                </c:pt>
                <c:pt idx="3380">
                  <c:v>1.4015422874331111E-12</c:v>
                </c:pt>
                <c:pt idx="3381">
                  <c:v>1.4034038702743887E-12</c:v>
                </c:pt>
                <c:pt idx="3382">
                  <c:v>1.4053238742740474E-12</c:v>
                </c:pt>
                <c:pt idx="3383">
                  <c:v>1.4072611408337855E-12</c:v>
                </c:pt>
                <c:pt idx="3384">
                  <c:v>1.4092156699536032E-12</c:v>
                </c:pt>
                <c:pt idx="3385">
                  <c:v>1.4111293314171429E-12</c:v>
                </c:pt>
                <c:pt idx="3386">
                  <c:v>1.4131015304158727E-12</c:v>
                </c:pt>
                <c:pt idx="3387">
                  <c:v>1.4150911665398968E-12</c:v>
                </c:pt>
                <c:pt idx="3388">
                  <c:v>1.4170231379548015E-12</c:v>
                </c:pt>
                <c:pt idx="3389">
                  <c:v>1.4190307930881666E-12</c:v>
                </c:pt>
                <c:pt idx="3390">
                  <c:v>1.4210559435352302E-12</c:v>
                </c:pt>
                <c:pt idx="3391">
                  <c:v>1.4230406918332539E-12</c:v>
                </c:pt>
                <c:pt idx="3392">
                  <c:v>1.4251012402265474E-12</c:v>
                </c:pt>
                <c:pt idx="3393">
                  <c:v>1.4271627196343174E-12</c:v>
                </c:pt>
                <c:pt idx="3394">
                  <c:v>1.4291839714582619E-12</c:v>
                </c:pt>
                <c:pt idx="3395">
                  <c:v>1.4312814888847145E-12</c:v>
                </c:pt>
                <c:pt idx="3396">
                  <c:v>1.4333971416973173E-12</c:v>
                </c:pt>
                <c:pt idx="3397">
                  <c:v>1.4354729742449285E-12</c:v>
                </c:pt>
                <c:pt idx="3398">
                  <c:v>1.4376255379022857E-12</c:v>
                </c:pt>
                <c:pt idx="3399">
                  <c:v>1.439779789023381E-12</c:v>
                </c:pt>
                <c:pt idx="3400">
                  <c:v>1.439779789023381E-12</c:v>
                </c:pt>
                <c:pt idx="3401">
                  <c:v>1.4424951897238652E-12</c:v>
                </c:pt>
                <c:pt idx="3402">
                  <c:v>1.4452697680319921E-12</c:v>
                </c:pt>
                <c:pt idx="3403">
                  <c:v>1.4480452773545952E-12</c:v>
                </c:pt>
                <c:pt idx="3404">
                  <c:v>1.4507808500353968E-12</c:v>
                </c:pt>
                <c:pt idx="3405">
                  <c:v>1.4535758330774602E-12</c:v>
                </c:pt>
                <c:pt idx="3406">
                  <c:v>1.4563892424476984E-12</c:v>
                </c:pt>
                <c:pt idx="3407">
                  <c:v>1.4591460345001031E-12</c:v>
                </c:pt>
                <c:pt idx="3408">
                  <c:v>1.4619627606094126E-12</c:v>
                </c:pt>
                <c:pt idx="3409">
                  <c:v>1.4647984949309444E-12</c:v>
                </c:pt>
                <c:pt idx="3410">
                  <c:v>1.4675950490599364E-12</c:v>
                </c:pt>
                <c:pt idx="3411">
                  <c:v>1.470452060941476E-12</c:v>
                </c:pt>
                <c:pt idx="3412">
                  <c:v>1.4733116331128253E-12</c:v>
                </c:pt>
                <c:pt idx="3413">
                  <c:v>1.4761327233524919E-12</c:v>
                </c:pt>
                <c:pt idx="3414">
                  <c:v>1.4790318830352142E-12</c:v>
                </c:pt>
                <c:pt idx="3415">
                  <c:v>1.4818761710522459E-12</c:v>
                </c:pt>
                <c:pt idx="3416">
                  <c:v>1.4847990522079762E-12</c:v>
                </c:pt>
                <c:pt idx="3417">
                  <c:v>1.4877256574216109E-12</c:v>
                </c:pt>
                <c:pt idx="3418">
                  <c:v>1.4905982637956269E-12</c:v>
                </c:pt>
                <c:pt idx="3419">
                  <c:v>1.493567365940873E-12</c:v>
                </c:pt>
                <c:pt idx="3420">
                  <c:v>1.4965411813469044E-12</c:v>
                </c:pt>
                <c:pt idx="3421">
                  <c:v>1.4994619871161986E-12</c:v>
                </c:pt>
                <c:pt idx="3422">
                  <c:v>1.502480510613222E-12</c:v>
                </c:pt>
                <c:pt idx="3423">
                  <c:v>1.5054880558978811E-12</c:v>
                </c:pt>
                <c:pt idx="3424">
                  <c:v>1.5084778149268175E-12</c:v>
                </c:pt>
                <c:pt idx="3425">
                  <c:v>1.5115327449690874E-12</c:v>
                </c:pt>
                <c:pt idx="3426">
                  <c:v>1.5146122111220316E-12</c:v>
                </c:pt>
                <c:pt idx="3427">
                  <c:v>1.5176416352468809E-12</c:v>
                </c:pt>
                <c:pt idx="3428">
                  <c:v>1.5207549476552618E-12</c:v>
                </c:pt>
                <c:pt idx="3429">
                  <c:v>1.5238364116101031E-12</c:v>
                </c:pt>
                <c:pt idx="3430">
                  <c:v>1.526986363317349E-12</c:v>
                </c:pt>
                <c:pt idx="3431">
                  <c:v>1.5301811394923967E-12</c:v>
                </c:pt>
                <c:pt idx="3432">
                  <c:v>1.5333295976972538E-12</c:v>
                </c:pt>
                <c:pt idx="3433">
                  <c:v>1.5365489293791109E-12</c:v>
                </c:pt>
                <c:pt idx="3434">
                  <c:v>1.5398159949490079E-12</c:v>
                </c:pt>
                <c:pt idx="3435">
                  <c:v>1.5430395937805473E-12</c:v>
                </c:pt>
                <c:pt idx="3436">
                  <c:v>1.5463542962578095E-12</c:v>
                </c:pt>
                <c:pt idx="3437">
                  <c:v>1.5497031941209362E-12</c:v>
                </c:pt>
                <c:pt idx="3438">
                  <c:v>1.5530122911152064E-12</c:v>
                </c:pt>
                <c:pt idx="3439">
                  <c:v>1.5564335365615871E-12</c:v>
                </c:pt>
                <c:pt idx="3440">
                  <c:v>1.5598180069361588E-12</c:v>
                </c:pt>
                <c:pt idx="3441">
                  <c:v>1.563300738130238E-12</c:v>
                </c:pt>
                <c:pt idx="3442">
                  <c:v>1.5668254037680158E-12</c:v>
                </c:pt>
                <c:pt idx="3443">
                  <c:v>1.5703356192852778E-12</c:v>
                </c:pt>
                <c:pt idx="3444">
                  <c:v>1.5739325355256348E-12</c:v>
                </c:pt>
                <c:pt idx="3445">
                  <c:v>1.5775948167406746E-12</c:v>
                </c:pt>
                <c:pt idx="3446">
                  <c:v>1.5812332407097619E-12</c:v>
                </c:pt>
                <c:pt idx="3447">
                  <c:v>1.5849817377445237E-12</c:v>
                </c:pt>
                <c:pt idx="3448">
                  <c:v>1.5887455577258727E-12</c:v>
                </c:pt>
                <c:pt idx="3449">
                  <c:v>1.5926088798793649E-12</c:v>
                </c:pt>
                <c:pt idx="3450">
                  <c:v>1.5926088798793649E-12</c:v>
                </c:pt>
                <c:pt idx="3451">
                  <c:v>1.6168068189416268E-12</c:v>
                </c:pt>
                <c:pt idx="3452">
                  <c:v>1.6403219170740078E-12</c:v>
                </c:pt>
                <c:pt idx="3453">
                  <c:v>1.6631418577308332E-12</c:v>
                </c:pt>
                <c:pt idx="3454">
                  <c:v>1.6851637444163487E-12</c:v>
                </c:pt>
                <c:pt idx="3455">
                  <c:v>1.706545752610833E-12</c:v>
                </c:pt>
                <c:pt idx="3456">
                  <c:v>1.7271873133547222E-12</c:v>
                </c:pt>
                <c:pt idx="3457">
                  <c:v>1.7470732006821031E-12</c:v>
                </c:pt>
                <c:pt idx="3458">
                  <c:v>1.7662774108476982E-12</c:v>
                </c:pt>
                <c:pt idx="3459">
                  <c:v>1.7847999438515077E-12</c:v>
                </c:pt>
                <c:pt idx="3460">
                  <c:v>1.802569130975E-12</c:v>
                </c:pt>
                <c:pt idx="3461">
                  <c:v>1.8195797352617459E-12</c:v>
                </c:pt>
                <c:pt idx="3462">
                  <c:v>1.8359086623867062E-12</c:v>
                </c:pt>
                <c:pt idx="3463">
                  <c:v>1.8515576580020238E-12</c:v>
                </c:pt>
                <c:pt idx="3464">
                  <c:v>1.8664509802008332E-12</c:v>
                </c:pt>
                <c:pt idx="3465">
                  <c:v>1.8806620433538095E-12</c:v>
                </c:pt>
                <c:pt idx="3466">
                  <c:v>1.8941139417859917E-12</c:v>
                </c:pt>
                <c:pt idx="3467">
                  <c:v>1.9068876543606741E-12</c:v>
                </c:pt>
                <c:pt idx="3468">
                  <c:v>1.9189203376007139E-12</c:v>
                </c:pt>
                <c:pt idx="3469">
                  <c:v>1.9302566995971029E-12</c:v>
                </c:pt>
                <c:pt idx="3470">
                  <c:v>1.9408368062929367E-12</c:v>
                </c:pt>
                <c:pt idx="3471">
                  <c:v>1.9507329082907931E-12</c:v>
                </c:pt>
                <c:pt idx="3472">
                  <c:v>1.959893217910436E-12</c:v>
                </c:pt>
                <c:pt idx="3473">
                  <c:v>1.9683525512140475E-12</c:v>
                </c:pt>
                <c:pt idx="3474">
                  <c:v>1.9760743464873014E-12</c:v>
                </c:pt>
                <c:pt idx="3475">
                  <c:v>1.9830940016764286E-12</c:v>
                </c:pt>
                <c:pt idx="3476">
                  <c:v>1.9893778644873411E-12</c:v>
                </c:pt>
                <c:pt idx="3477">
                  <c:v>1.9949619147503171E-12</c:v>
                </c:pt>
                <c:pt idx="3478">
                  <c:v>1.9998637059674603E-12</c:v>
                </c:pt>
                <c:pt idx="3479">
                  <c:v>2.0040092418840472E-12</c:v>
                </c:pt>
                <c:pt idx="3480">
                  <c:v>2.0074178216543253E-12</c:v>
                </c:pt>
                <c:pt idx="3481">
                  <c:v>2.0101429786106743E-12</c:v>
                </c:pt>
                <c:pt idx="3482">
                  <c:v>2.012168904903135E-12</c:v>
                </c:pt>
                <c:pt idx="3483">
                  <c:v>2.0134561293971431E-12</c:v>
                </c:pt>
                <c:pt idx="3484">
                  <c:v>2.0139876804746426E-12</c:v>
                </c:pt>
                <c:pt idx="3485">
                  <c:v>2.0138188371201582E-12</c:v>
                </c:pt>
                <c:pt idx="3486">
                  <c:v>2.0129864519900397E-12</c:v>
                </c:pt>
                <c:pt idx="3487">
                  <c:v>2.01139897532746E-12</c:v>
                </c:pt>
                <c:pt idx="3488">
                  <c:v>2.009114013653135E-12</c:v>
                </c:pt>
                <c:pt idx="3489">
                  <c:v>2.0060909320644049E-12</c:v>
                </c:pt>
                <c:pt idx="3490">
                  <c:v>2.0023662922755951E-12</c:v>
                </c:pt>
                <c:pt idx="3491">
                  <c:v>1.9979017869202381E-12</c:v>
                </c:pt>
                <c:pt idx="3492">
                  <c:v>1.9927521130988097E-12</c:v>
                </c:pt>
                <c:pt idx="3493">
                  <c:v>1.9868391043875792E-12</c:v>
                </c:pt>
                <c:pt idx="3494">
                  <c:v>1.980253243755952E-12</c:v>
                </c:pt>
                <c:pt idx="3495">
                  <c:v>1.9729181104323411E-12</c:v>
                </c:pt>
                <c:pt idx="3496">
                  <c:v>1.96489257168623E-12</c:v>
                </c:pt>
                <c:pt idx="3497">
                  <c:v>1.9561154327119443E-12</c:v>
                </c:pt>
                <c:pt idx="3498">
                  <c:v>1.9466595259961111E-12</c:v>
                </c:pt>
                <c:pt idx="3499">
                  <c:v>1.9365003154280552E-12</c:v>
                </c:pt>
                <c:pt idx="3500">
                  <c:v>1.9365003154280552E-12</c:v>
                </c:pt>
                <c:pt idx="3501">
                  <c:v>1.9234733863119841E-12</c:v>
                </c:pt>
                <c:pt idx="3502">
                  <c:v>1.9112367527132538E-12</c:v>
                </c:pt>
                <c:pt idx="3503">
                  <c:v>1.8997055565415871E-12</c:v>
                </c:pt>
                <c:pt idx="3504">
                  <c:v>1.8887801986441662E-12</c:v>
                </c:pt>
                <c:pt idx="3505">
                  <c:v>1.8784095702054758E-12</c:v>
                </c:pt>
                <c:pt idx="3506">
                  <c:v>1.868521420622936E-12</c:v>
                </c:pt>
                <c:pt idx="3507">
                  <c:v>1.8590849488342935E-12</c:v>
                </c:pt>
                <c:pt idx="3508">
                  <c:v>1.850029203778008E-12</c:v>
                </c:pt>
                <c:pt idx="3509">
                  <c:v>1.8413395607683491E-12</c:v>
                </c:pt>
                <c:pt idx="3510">
                  <c:v>1.832973328912357E-12</c:v>
                </c:pt>
                <c:pt idx="3511">
                  <c:v>1.8249262992487539E-12</c:v>
                </c:pt>
                <c:pt idx="3512">
                  <c:v>1.8171640436380556E-12</c:v>
                </c:pt>
                <c:pt idx="3513">
                  <c:v>1.8096891611623414E-12</c:v>
                </c:pt>
                <c:pt idx="3514">
                  <c:v>1.8024559545277381E-12</c:v>
                </c:pt>
                <c:pt idx="3515">
                  <c:v>1.7954885331299523E-12</c:v>
                </c:pt>
                <c:pt idx="3516">
                  <c:v>1.7887450401098251E-12</c:v>
                </c:pt>
                <c:pt idx="3517">
                  <c:v>1.7822358136072698E-12</c:v>
                </c:pt>
                <c:pt idx="3518">
                  <c:v>1.7758802820778253E-12</c:v>
                </c:pt>
                <c:pt idx="3519">
                  <c:v>1.7698073716303091E-12</c:v>
                </c:pt>
                <c:pt idx="3520">
                  <c:v>1.7639381981839999E-12</c:v>
                </c:pt>
                <c:pt idx="3521">
                  <c:v>1.7582698523186588E-12</c:v>
                </c:pt>
                <c:pt idx="3522">
                  <c:v>1.752816628985722E-12</c:v>
                </c:pt>
                <c:pt idx="3523">
                  <c:v>1.7475426647317219E-12</c:v>
                </c:pt>
                <c:pt idx="3524">
                  <c:v>1.742463243710976E-12</c:v>
                </c:pt>
                <c:pt idx="3525">
                  <c:v>1.737576911213365E-12</c:v>
                </c:pt>
                <c:pt idx="3526">
                  <c:v>1.7328826198476031E-12</c:v>
                </c:pt>
                <c:pt idx="3527">
                  <c:v>1.7283793804108095E-12</c:v>
                </c:pt>
                <c:pt idx="3528">
                  <c:v>1.7240494648356664E-12</c:v>
                </c:pt>
                <c:pt idx="3529">
                  <c:v>1.7199091464793727E-12</c:v>
                </c:pt>
                <c:pt idx="3530">
                  <c:v>1.7158827998118731E-12</c:v>
                </c:pt>
                <c:pt idx="3531">
                  <c:v>1.7120863943238569E-12</c:v>
                </c:pt>
                <c:pt idx="3532">
                  <c:v>1.7084783059097857E-12</c:v>
                </c:pt>
                <c:pt idx="3533">
                  <c:v>1.7050412720095792E-12</c:v>
                </c:pt>
                <c:pt idx="3534">
                  <c:v>1.7017920896760791E-12</c:v>
                </c:pt>
                <c:pt idx="3535">
                  <c:v>1.6986965247311506E-12</c:v>
                </c:pt>
                <c:pt idx="3536">
                  <c:v>1.6957884040340949E-12</c:v>
                </c:pt>
                <c:pt idx="3537">
                  <c:v>1.6930336679719918E-12</c:v>
                </c:pt>
                <c:pt idx="3538">
                  <c:v>1.6904079549993808E-12</c:v>
                </c:pt>
                <c:pt idx="3539">
                  <c:v>1.6880105539309205E-12</c:v>
                </c:pt>
                <c:pt idx="3540">
                  <c:v>1.6857832181734444E-12</c:v>
                </c:pt>
                <c:pt idx="3541">
                  <c:v>1.6837089179204918E-12</c:v>
                </c:pt>
                <c:pt idx="3542">
                  <c:v>1.6818215382197698E-12</c:v>
                </c:pt>
                <c:pt idx="3543">
                  <c:v>1.6801041074532223E-12</c:v>
                </c:pt>
                <c:pt idx="3544">
                  <c:v>1.6784813492212219E-12</c:v>
                </c:pt>
                <c:pt idx="3545">
                  <c:v>1.677086611951349E-12</c:v>
                </c:pt>
                <c:pt idx="3546">
                  <c:v>1.675878678856897E-12</c:v>
                </c:pt>
                <c:pt idx="3547">
                  <c:v>1.6748235485133492E-12</c:v>
                </c:pt>
                <c:pt idx="3548">
                  <c:v>1.673938308915571E-12</c:v>
                </c:pt>
                <c:pt idx="3549">
                  <c:v>1.6731645970935872E-12</c:v>
                </c:pt>
                <c:pt idx="3550">
                  <c:v>1.6731645970935872E-12</c:v>
                </c:pt>
                <c:pt idx="3551">
                  <c:v>1.6726188480453253E-12</c:v>
                </c:pt>
                <c:pt idx="3552">
                  <c:v>1.6722428151776191E-12</c:v>
                </c:pt>
                <c:pt idx="3553">
                  <c:v>1.6720195850608174E-12</c:v>
                </c:pt>
                <c:pt idx="3554">
                  <c:v>1.6719831009310316E-12</c:v>
                </c:pt>
                <c:pt idx="3555">
                  <c:v>1.6720582027654439E-12</c:v>
                </c:pt>
                <c:pt idx="3556">
                  <c:v>1.672344179378714E-12</c:v>
                </c:pt>
                <c:pt idx="3557">
                  <c:v>1.6728169019789999E-12</c:v>
                </c:pt>
                <c:pt idx="3558">
                  <c:v>1.6734592825714366E-12</c:v>
                </c:pt>
                <c:pt idx="3559">
                  <c:v>1.6742133073164762E-12</c:v>
                </c:pt>
                <c:pt idx="3560">
                  <c:v>1.6751951784584282E-12</c:v>
                </c:pt>
                <c:pt idx="3561">
                  <c:v>1.6763467657809363E-12</c:v>
                </c:pt>
                <c:pt idx="3562">
                  <c:v>1.6776850990904601E-12</c:v>
                </c:pt>
                <c:pt idx="3563">
                  <c:v>1.6791179885577219E-12</c:v>
                </c:pt>
                <c:pt idx="3564">
                  <c:v>1.6808126676580078E-12</c:v>
                </c:pt>
                <c:pt idx="3565">
                  <c:v>1.6826601495091983E-12</c:v>
                </c:pt>
                <c:pt idx="3566">
                  <c:v>1.6846361307542379E-12</c:v>
                </c:pt>
                <c:pt idx="3567">
                  <c:v>1.6868569882026508E-12</c:v>
                </c:pt>
                <c:pt idx="3568">
                  <c:v>1.689247561831619E-12</c:v>
                </c:pt>
                <c:pt idx="3569">
                  <c:v>1.6917666348544363E-12</c:v>
                </c:pt>
                <c:pt idx="3570">
                  <c:v>1.6945305840806268E-12</c:v>
                </c:pt>
                <c:pt idx="3571">
                  <c:v>1.6974812211054286E-12</c:v>
                </c:pt>
                <c:pt idx="3572">
                  <c:v>1.7006015743107856E-12</c:v>
                </c:pt>
                <c:pt idx="3573">
                  <c:v>1.7038673985280475E-12</c:v>
                </c:pt>
                <c:pt idx="3574">
                  <c:v>1.7073780989486824E-12</c:v>
                </c:pt>
                <c:pt idx="3575">
                  <c:v>1.7110754871679284E-12</c:v>
                </c:pt>
                <c:pt idx="3576">
                  <c:v>1.7149183463990792E-12</c:v>
                </c:pt>
                <c:pt idx="3577">
                  <c:v>1.7190060818336029E-12</c:v>
                </c:pt>
                <c:pt idx="3578">
                  <c:v>1.7232223166619759E-12</c:v>
                </c:pt>
                <c:pt idx="3579">
                  <c:v>1.7277173709298331E-12</c:v>
                </c:pt>
                <c:pt idx="3580">
                  <c:v>1.7323991129963012E-12</c:v>
                </c:pt>
                <c:pt idx="3581">
                  <c:v>1.7372263260746744E-12</c:v>
                </c:pt>
                <c:pt idx="3582">
                  <c:v>1.742332416780936E-12</c:v>
                </c:pt>
                <c:pt idx="3583">
                  <c:v>1.7476251952858094E-12</c:v>
                </c:pt>
                <c:pt idx="3584">
                  <c:v>1.753080358232238E-12</c:v>
                </c:pt>
                <c:pt idx="3585">
                  <c:v>1.7588143406181508E-12</c:v>
                </c:pt>
                <c:pt idx="3586">
                  <c:v>1.764693794015968E-12</c:v>
                </c:pt>
                <c:pt idx="3587">
                  <c:v>1.7708520668532699E-12</c:v>
                </c:pt>
                <c:pt idx="3588">
                  <c:v>1.7772309707252934E-12</c:v>
                </c:pt>
                <c:pt idx="3589">
                  <c:v>1.7837893470337382E-12</c:v>
                </c:pt>
                <c:pt idx="3590">
                  <c:v>1.7906095129752063E-12</c:v>
                </c:pt>
                <c:pt idx="3591">
                  <c:v>1.7976091513530952E-12</c:v>
                </c:pt>
                <c:pt idx="3592">
                  <c:v>1.8049045226001191E-12</c:v>
                </c:pt>
                <c:pt idx="3593">
                  <c:v>1.8124374964999206E-12</c:v>
                </c:pt>
                <c:pt idx="3594">
                  <c:v>1.8201499428361426E-12</c:v>
                </c:pt>
                <c:pt idx="3595">
                  <c:v>1.8281581220415E-12</c:v>
                </c:pt>
                <c:pt idx="3596">
                  <c:v>1.8363626871129287E-12</c:v>
                </c:pt>
                <c:pt idx="3597">
                  <c:v>1.8448800730483572E-12</c:v>
                </c:pt>
                <c:pt idx="3598">
                  <c:v>1.8535768732318014E-12</c:v>
                </c:pt>
                <c:pt idx="3599">
                  <c:v>1.8625863779024366E-12</c:v>
                </c:pt>
                <c:pt idx="3600">
                  <c:v>1.8625863779024366E-12</c:v>
                </c:pt>
                <c:pt idx="3601">
                  <c:v>1.871809240057198E-12</c:v>
                </c:pt>
                <c:pt idx="3602">
                  <c:v>1.8813618365056108E-12</c:v>
                </c:pt>
                <c:pt idx="3603">
                  <c:v>1.8911109351969043E-12</c:v>
                </c:pt>
                <c:pt idx="3604">
                  <c:v>1.9012066234230947E-12</c:v>
                </c:pt>
                <c:pt idx="3605">
                  <c:v>1.9114986975153568E-12</c:v>
                </c:pt>
                <c:pt idx="3606">
                  <c:v>1.9221545073257854E-12</c:v>
                </c:pt>
                <c:pt idx="3607">
                  <c:v>1.9330236164319358E-12</c:v>
                </c:pt>
                <c:pt idx="3608">
                  <c:v>1.944239489638198E-12</c:v>
                </c:pt>
                <c:pt idx="3609">
                  <c:v>1.9557026635646979E-12</c:v>
                </c:pt>
                <c:pt idx="3610">
                  <c:v>1.9675294568325554E-12</c:v>
                </c:pt>
                <c:pt idx="3611">
                  <c:v>1.9795866373910001E-12</c:v>
                </c:pt>
                <c:pt idx="3612">
                  <c:v>1.9920244670972622E-12</c:v>
                </c:pt>
                <c:pt idx="3613">
                  <c:v>2.0047095393353571E-12</c:v>
                </c:pt>
                <c:pt idx="3614">
                  <c:v>2.0177753189096748E-12</c:v>
                </c:pt>
                <c:pt idx="3615">
                  <c:v>2.0311053708222859E-12</c:v>
                </c:pt>
                <c:pt idx="3616">
                  <c:v>2.0448330435007697E-12</c:v>
                </c:pt>
                <c:pt idx="3617">
                  <c:v>2.0588419019471981E-12</c:v>
                </c:pt>
                <c:pt idx="3618">
                  <c:v>2.0732484393479047E-12</c:v>
                </c:pt>
                <c:pt idx="3619">
                  <c:v>2.0879362207049599E-12</c:v>
                </c:pt>
                <c:pt idx="3620">
                  <c:v>2.1029974358476425E-12</c:v>
                </c:pt>
                <c:pt idx="3621">
                  <c:v>2.1184561553793886E-12</c:v>
                </c:pt>
                <c:pt idx="3622">
                  <c:v>2.1342470919100553E-12</c:v>
                </c:pt>
                <c:pt idx="3623">
                  <c:v>2.1504526208246502E-12</c:v>
                </c:pt>
                <c:pt idx="3624">
                  <c:v>2.1669733369317062E-12</c:v>
                </c:pt>
                <c:pt idx="3625">
                  <c:v>2.1839596184652616E-12</c:v>
                </c:pt>
                <c:pt idx="3626">
                  <c:v>2.2012610290028732E-12</c:v>
                </c:pt>
                <c:pt idx="3627">
                  <c:v>2.2189867299918732E-12</c:v>
                </c:pt>
                <c:pt idx="3628">
                  <c:v>2.2371610247893173E-12</c:v>
                </c:pt>
                <c:pt idx="3629">
                  <c:v>2.2557014216333888E-12</c:v>
                </c:pt>
                <c:pt idx="3630">
                  <c:v>2.274707325715555E-12</c:v>
                </c:pt>
                <c:pt idx="3631">
                  <c:v>2.2940963034624047E-12</c:v>
                </c:pt>
                <c:pt idx="3632">
                  <c:v>2.313926601467103E-12</c:v>
                </c:pt>
                <c:pt idx="3633">
                  <c:v>2.3342562917576029E-12</c:v>
                </c:pt>
                <c:pt idx="3634">
                  <c:v>2.3549861437076509E-12</c:v>
                </c:pt>
                <c:pt idx="3635">
                  <c:v>2.3761741711567936E-12</c:v>
                </c:pt>
                <c:pt idx="3636">
                  <c:v>2.3978956505046586E-12</c:v>
                </c:pt>
                <c:pt idx="3637">
                  <c:v>2.4200342049417221E-12</c:v>
                </c:pt>
                <c:pt idx="3638">
                  <c:v>2.4426649363023968E-12</c:v>
                </c:pt>
                <c:pt idx="3639">
                  <c:v>2.4658460911798485E-12</c:v>
                </c:pt>
                <c:pt idx="3640">
                  <c:v>2.4894783225710159E-12</c:v>
                </c:pt>
                <c:pt idx="3641">
                  <c:v>2.5136198188806586E-12</c:v>
                </c:pt>
                <c:pt idx="3642">
                  <c:v>2.5383625953728409E-12</c:v>
                </c:pt>
                <c:pt idx="3643">
                  <c:v>2.5635734199967937E-12</c:v>
                </c:pt>
                <c:pt idx="3644">
                  <c:v>2.5893275691521425E-12</c:v>
                </c:pt>
                <c:pt idx="3645">
                  <c:v>2.615700086484897E-12</c:v>
                </c:pt>
                <c:pt idx="3646">
                  <c:v>2.6425747115623411E-12</c:v>
                </c:pt>
                <c:pt idx="3647">
                  <c:v>2.6700266044072932E-12</c:v>
                </c:pt>
                <c:pt idx="3648">
                  <c:v>2.6981407394868406E-12</c:v>
                </c:pt>
                <c:pt idx="3649">
                  <c:v>2.7267376443645627E-12</c:v>
                </c:pt>
                <c:pt idx="3650">
                  <c:v>2.7267376443645627E-12</c:v>
                </c:pt>
                <c:pt idx="3651">
                  <c:v>2.7559557492553883E-12</c:v>
                </c:pt>
                <c:pt idx="3652">
                  <c:v>2.7858533007524837E-12</c:v>
                </c:pt>
                <c:pt idx="3653">
                  <c:v>2.8164885454490157E-12</c:v>
                </c:pt>
                <c:pt idx="3654">
                  <c:v>2.8475755067317135E-12</c:v>
                </c:pt>
                <c:pt idx="3655">
                  <c:v>2.879512096308476E-12</c:v>
                </c:pt>
                <c:pt idx="3656">
                  <c:v>2.911959056383404E-12</c:v>
                </c:pt>
                <c:pt idx="3657">
                  <c:v>2.9451445242954363E-12</c:v>
                </c:pt>
                <c:pt idx="3658">
                  <c:v>2.9789524141770713E-12</c:v>
                </c:pt>
                <c:pt idx="3659">
                  <c:v>3.0136110961208646E-12</c:v>
                </c:pt>
                <c:pt idx="3660">
                  <c:v>3.048951261265095E-12</c:v>
                </c:pt>
                <c:pt idx="3661">
                  <c:v>3.0849734333054042E-12</c:v>
                </c:pt>
                <c:pt idx="3662">
                  <c:v>3.1217365570958174E-12</c:v>
                </c:pt>
                <c:pt idx="3663">
                  <c:v>3.1592947866450316E-12</c:v>
                </c:pt>
                <c:pt idx="3664">
                  <c:v>3.1977073577490948E-12</c:v>
                </c:pt>
                <c:pt idx="3665">
                  <c:v>3.2368056598071431E-12</c:v>
                </c:pt>
                <c:pt idx="3666">
                  <c:v>3.2769307544556192E-12</c:v>
                </c:pt>
                <c:pt idx="3667">
                  <c:v>3.3178031433903177E-12</c:v>
                </c:pt>
                <c:pt idx="3668">
                  <c:v>3.3593087191494996E-12</c:v>
                </c:pt>
                <c:pt idx="3669">
                  <c:v>3.4018477209772539E-12</c:v>
                </c:pt>
                <c:pt idx="3670">
                  <c:v>3.4454234074242461E-12</c:v>
                </c:pt>
                <c:pt idx="3671">
                  <c:v>3.4897003029408885E-12</c:v>
                </c:pt>
                <c:pt idx="3672">
                  <c:v>3.5350809161190546E-12</c:v>
                </c:pt>
                <c:pt idx="3673">
                  <c:v>3.5812849146207375E-12</c:v>
                </c:pt>
                <c:pt idx="3674">
                  <c:v>3.6285472438282301E-12</c:v>
                </c:pt>
                <c:pt idx="3675">
                  <c:v>3.6767070321985E-12</c:v>
                </c:pt>
                <c:pt idx="3676">
                  <c:v>3.7259442370713409E-12</c:v>
                </c:pt>
                <c:pt idx="3677">
                  <c:v>3.7762717180842056E-12</c:v>
                </c:pt>
                <c:pt idx="3678">
                  <c:v>3.8278746113449119E-12</c:v>
                </c:pt>
                <c:pt idx="3679">
                  <c:v>3.8804905841286587E-12</c:v>
                </c:pt>
                <c:pt idx="3680">
                  <c:v>3.9341956110959282E-12</c:v>
                </c:pt>
                <c:pt idx="3681">
                  <c:v>3.9892455854547298E-12</c:v>
                </c:pt>
                <c:pt idx="3682">
                  <c:v>4.0455044239224609E-12</c:v>
                </c:pt>
                <c:pt idx="3683">
                  <c:v>4.1031825163746034E-12</c:v>
                </c:pt>
                <c:pt idx="3684">
                  <c:v>4.1623308358537298E-12</c:v>
                </c:pt>
                <c:pt idx="3685">
                  <c:v>4.2230087345326978E-12</c:v>
                </c:pt>
                <c:pt idx="3686">
                  <c:v>4.2851198136209522E-12</c:v>
                </c:pt>
                <c:pt idx="3687">
                  <c:v>4.3490936975069836E-12</c:v>
                </c:pt>
                <c:pt idx="3688">
                  <c:v>4.4148689004430953E-12</c:v>
                </c:pt>
                <c:pt idx="3689">
                  <c:v>4.482576928224047E-12</c:v>
                </c:pt>
                <c:pt idx="3690">
                  <c:v>4.5525486789115861E-12</c:v>
                </c:pt>
                <c:pt idx="3691">
                  <c:v>4.6250361082983325E-12</c:v>
                </c:pt>
                <c:pt idx="3692">
                  <c:v>4.6999899502015861E-12</c:v>
                </c:pt>
                <c:pt idx="3693">
                  <c:v>4.778095857990793E-12</c:v>
                </c:pt>
                <c:pt idx="3694">
                  <c:v>4.8595332459139679E-12</c:v>
                </c:pt>
                <c:pt idx="3695">
                  <c:v>4.9447263074418249E-12</c:v>
                </c:pt>
                <c:pt idx="3696">
                  <c:v>5.0341905918405555E-12</c:v>
                </c:pt>
                <c:pt idx="3697">
                  <c:v>5.1288898930543646E-12</c:v>
                </c:pt>
                <c:pt idx="3698">
                  <c:v>5.2292522837809518E-12</c:v>
                </c:pt>
                <c:pt idx="3699">
                  <c:v>5.3363732577206337E-12</c:v>
                </c:pt>
                <c:pt idx="3700">
                  <c:v>5.3363732577206337E-12</c:v>
                </c:pt>
                <c:pt idx="3701">
                  <c:v>5.400497849574999E-12</c:v>
                </c:pt>
                <c:pt idx="3702">
                  <c:v>5.4642190018230161E-12</c:v>
                </c:pt>
                <c:pt idx="3703">
                  <c:v>5.527694792964285E-12</c:v>
                </c:pt>
                <c:pt idx="3704">
                  <c:v>5.590533421073412E-12</c:v>
                </c:pt>
                <c:pt idx="3705">
                  <c:v>5.6531441445972208E-12</c:v>
                </c:pt>
                <c:pt idx="3706">
                  <c:v>5.7153456096742058E-12</c:v>
                </c:pt>
                <c:pt idx="3707">
                  <c:v>5.7771378163043653E-12</c:v>
                </c:pt>
                <c:pt idx="3708">
                  <c:v>5.8384567572424593E-12</c:v>
                </c:pt>
                <c:pt idx="3709">
                  <c:v>5.8994362658194435E-12</c:v>
                </c:pt>
                <c:pt idx="3710">
                  <c:v>5.9600482176396815E-12</c:v>
                </c:pt>
                <c:pt idx="3711">
                  <c:v>6.0203265559392853E-12</c:v>
                </c:pt>
                <c:pt idx="3712">
                  <c:v>6.0799560935257927E-12</c:v>
                </c:pt>
                <c:pt idx="3713">
                  <c:v>6.1394100960912699E-12</c:v>
                </c:pt>
                <c:pt idx="3714">
                  <c:v>6.1983442822408726E-12</c:v>
                </c:pt>
                <c:pt idx="3715">
                  <c:v>6.2570971145289678E-12</c:v>
                </c:pt>
                <c:pt idx="3716">
                  <c:v>6.3152069649444431E-12</c:v>
                </c:pt>
                <c:pt idx="3717">
                  <c:v>6.3730772730936506E-12</c:v>
                </c:pt>
                <c:pt idx="3718">
                  <c:v>6.4305441416365074E-12</c:v>
                </c:pt>
                <c:pt idx="3719">
                  <c:v>6.4873738471472223E-12</c:v>
                </c:pt>
                <c:pt idx="3720">
                  <c:v>6.5441919149769836E-12</c:v>
                </c:pt>
                <c:pt idx="3721">
                  <c:v>6.6003728197746036E-12</c:v>
                </c:pt>
                <c:pt idx="3722">
                  <c:v>6.6560862777206338E-12</c:v>
                </c:pt>
                <c:pt idx="3723">
                  <c:v>6.7116242006456347E-12</c:v>
                </c:pt>
                <c:pt idx="3724">
                  <c:v>6.766524960538492E-12</c:v>
                </c:pt>
                <c:pt idx="3725">
                  <c:v>6.8211861781650791E-12</c:v>
                </c:pt>
                <c:pt idx="3726">
                  <c:v>6.8753799489400788E-12</c:v>
                </c:pt>
                <c:pt idx="3727">
                  <c:v>6.9292168308325394E-12</c:v>
                </c:pt>
                <c:pt idx="3728">
                  <c:v>6.9827618008944434E-12</c:v>
                </c:pt>
                <c:pt idx="3729">
                  <c:v>7.0357336151694431E-12</c:v>
                </c:pt>
                <c:pt idx="3730">
                  <c:v>7.0884018799329367E-12</c:v>
                </c:pt>
                <c:pt idx="3731">
                  <c:v>7.1406608862496023E-12</c:v>
                </c:pt>
                <c:pt idx="3732">
                  <c:v>7.1925164529599197E-12</c:v>
                </c:pt>
                <c:pt idx="3733">
                  <c:v>7.243956942382936E-12</c:v>
                </c:pt>
                <c:pt idx="3734">
                  <c:v>7.2949881733591269E-12</c:v>
                </c:pt>
                <c:pt idx="3735">
                  <c:v>7.3455577763242059E-12</c:v>
                </c:pt>
                <c:pt idx="3736">
                  <c:v>7.3958820181825391E-12</c:v>
                </c:pt>
                <c:pt idx="3737">
                  <c:v>7.4458028204345225E-12</c:v>
                </c:pt>
                <c:pt idx="3738">
                  <c:v>7.4950864596543647E-12</c:v>
                </c:pt>
                <c:pt idx="3739">
                  <c:v>7.544130556607936E-12</c:v>
                </c:pt>
                <c:pt idx="3740">
                  <c:v>7.5929292924547614E-12</c:v>
                </c:pt>
                <c:pt idx="3741">
                  <c:v>7.6411548725146817E-12</c:v>
                </c:pt>
                <c:pt idx="3742">
                  <c:v>7.6889071868825381E-12</c:v>
                </c:pt>
                <c:pt idx="3743">
                  <c:v>7.7364257778246016E-12</c:v>
                </c:pt>
                <c:pt idx="3744">
                  <c:v>7.7835351103198405E-12</c:v>
                </c:pt>
                <c:pt idx="3745">
                  <c:v>7.8301711771230154E-12</c:v>
                </c:pt>
                <c:pt idx="3746">
                  <c:v>7.8764619927246033E-12</c:v>
                </c:pt>
                <c:pt idx="3747">
                  <c:v>7.9222853614746021E-12</c:v>
                </c:pt>
                <c:pt idx="3748">
                  <c:v>7.9678051807130939E-12</c:v>
                </c:pt>
                <c:pt idx="3749">
                  <c:v>8.0128100325694434E-12</c:v>
                </c:pt>
                <c:pt idx="3750">
                  <c:v>8.0128100325694434E-12</c:v>
                </c:pt>
                <c:pt idx="3751">
                  <c:v>8.1627567026071416E-12</c:v>
                </c:pt>
                <c:pt idx="3752">
                  <c:v>8.3093488111103172E-12</c:v>
                </c:pt>
                <c:pt idx="3753">
                  <c:v>8.452580539238494E-12</c:v>
                </c:pt>
                <c:pt idx="3754">
                  <c:v>8.592539169598807E-12</c:v>
                </c:pt>
                <c:pt idx="3755">
                  <c:v>8.7290501369769827E-12</c:v>
                </c:pt>
                <c:pt idx="3756">
                  <c:v>8.862293825427776E-12</c:v>
                </c:pt>
                <c:pt idx="3757">
                  <c:v>8.9920190550039679E-12</c:v>
                </c:pt>
                <c:pt idx="3758">
                  <c:v>9.1183897230456341E-12</c:v>
                </c:pt>
                <c:pt idx="3759">
                  <c:v>9.2415697268928566E-12</c:v>
                </c:pt>
                <c:pt idx="3760">
                  <c:v>9.3611614457797606E-12</c:v>
                </c:pt>
                <c:pt idx="3761">
                  <c:v>9.4775091611011879E-12</c:v>
                </c:pt>
                <c:pt idx="3762">
                  <c:v>9.5904964960476179E-12</c:v>
                </c:pt>
                <c:pt idx="3763">
                  <c:v>9.7001234506190474E-12</c:v>
                </c:pt>
                <c:pt idx="3764">
                  <c:v>9.806220308634921E-12</c:v>
                </c:pt>
                <c:pt idx="3765">
                  <c:v>9.9091265024563478E-12</c:v>
                </c:pt>
                <c:pt idx="3766">
                  <c:v>1.0008730504307538E-11</c:v>
                </c:pt>
                <c:pt idx="3767">
                  <c:v>1.0104804409603173E-11</c:v>
                </c:pt>
                <c:pt idx="3768">
                  <c:v>1.0197459746119046E-11</c:v>
                </c:pt>
                <c:pt idx="3769">
                  <c:v>1.0286871079069443E-11</c:v>
                </c:pt>
                <c:pt idx="3770">
                  <c:v>1.0372922031644842E-11</c:v>
                </c:pt>
                <c:pt idx="3771">
                  <c:v>1.0455612603845237E-11</c:v>
                </c:pt>
                <c:pt idx="3772">
                  <c:v>1.0534884607265871E-11</c:v>
                </c:pt>
                <c:pt idx="3773">
                  <c:v>1.0610912607121029E-11</c:v>
                </c:pt>
                <c:pt idx="3774">
                  <c:v>1.0683352322015869E-11</c:v>
                </c:pt>
                <c:pt idx="3775">
                  <c:v>1.0752659561121032E-11</c:v>
                </c:pt>
                <c:pt idx="3776">
                  <c:v>1.0818378515265871E-11</c:v>
                </c:pt>
                <c:pt idx="3777">
                  <c:v>1.088096499362103E-11</c:v>
                </c:pt>
                <c:pt idx="3778">
                  <c:v>1.0940079563825397E-11</c:v>
                </c:pt>
                <c:pt idx="3779">
                  <c:v>1.0995775565249999E-11</c:v>
                </c:pt>
                <c:pt idx="3780">
                  <c:v>1.1048169374704363E-11</c:v>
                </c:pt>
                <c:pt idx="3781">
                  <c:v>1.109697489919841E-11</c:v>
                </c:pt>
                <c:pt idx="3782">
                  <c:v>1.1142647947902776E-11</c:v>
                </c:pt>
                <c:pt idx="3783">
                  <c:v>1.1184960616232141E-11</c:v>
                </c:pt>
                <c:pt idx="3784">
                  <c:v>1.1223801376410714E-11</c:v>
                </c:pt>
                <c:pt idx="3785">
                  <c:v>1.1259451472394839E-11</c:v>
                </c:pt>
                <c:pt idx="3786">
                  <c:v>1.1291513283418651E-11</c:v>
                </c:pt>
                <c:pt idx="3787">
                  <c:v>1.1320331090876981E-11</c:v>
                </c:pt>
                <c:pt idx="3788">
                  <c:v>1.1345730329555555E-11</c:v>
                </c:pt>
                <c:pt idx="3789">
                  <c:v>1.1367769187859126E-11</c:v>
                </c:pt>
                <c:pt idx="3790">
                  <c:v>1.1386564042597222E-11</c:v>
                </c:pt>
                <c:pt idx="3791">
                  <c:v>1.1401823951746031E-11</c:v>
                </c:pt>
                <c:pt idx="3792">
                  <c:v>1.1413728329553571E-11</c:v>
                </c:pt>
                <c:pt idx="3793">
                  <c:v>1.1422383854761905E-11</c:v>
                </c:pt>
                <c:pt idx="3794">
                  <c:v>1.1427509283414683E-11</c:v>
                </c:pt>
                <c:pt idx="3795">
                  <c:v>1.1429332520097221E-11</c:v>
                </c:pt>
                <c:pt idx="3796">
                  <c:v>1.1427795376404762E-11</c:v>
                </c:pt>
                <c:pt idx="3797">
                  <c:v>1.1422897852337301E-11</c:v>
                </c:pt>
                <c:pt idx="3798">
                  <c:v>1.1414639947894841E-11</c:v>
                </c:pt>
                <c:pt idx="3799">
                  <c:v>1.1403079851482143E-11</c:v>
                </c:pt>
                <c:pt idx="3800">
                  <c:v>1.1403079851482143E-11</c:v>
                </c:pt>
                <c:pt idx="3801">
                  <c:v>1.140027710998611E-11</c:v>
                </c:pt>
                <c:pt idx="3802">
                  <c:v>1.139747436849008E-11</c:v>
                </c:pt>
                <c:pt idx="3803">
                  <c:v>1.1394729815398808E-11</c:v>
                </c:pt>
                <c:pt idx="3804">
                  <c:v>1.1391927073902775E-11</c:v>
                </c:pt>
                <c:pt idx="3805">
                  <c:v>1.1388954616226189E-11</c:v>
                </c:pt>
                <c:pt idx="3806">
                  <c:v>1.1386151874730158E-11</c:v>
                </c:pt>
                <c:pt idx="3807">
                  <c:v>1.1383179417053571E-11</c:v>
                </c:pt>
                <c:pt idx="3808">
                  <c:v>1.1380376675557538E-11</c:v>
                </c:pt>
                <c:pt idx="3809">
                  <c:v>1.137740421788095E-11</c:v>
                </c:pt>
                <c:pt idx="3810">
                  <c:v>1.1374431760204364E-11</c:v>
                </c:pt>
                <c:pt idx="3811">
                  <c:v>1.1371173209537697E-11</c:v>
                </c:pt>
                <c:pt idx="3812">
                  <c:v>1.136820075186111E-11</c:v>
                </c:pt>
                <c:pt idx="3813">
                  <c:v>1.1365228294184523E-11</c:v>
                </c:pt>
                <c:pt idx="3814">
                  <c:v>1.1362027931922618E-11</c:v>
                </c:pt>
                <c:pt idx="3815">
                  <c:v>1.1358997285841269E-11</c:v>
                </c:pt>
                <c:pt idx="3816">
                  <c:v>1.1355738735174601E-11</c:v>
                </c:pt>
                <c:pt idx="3817">
                  <c:v>1.1352596561317459E-11</c:v>
                </c:pt>
                <c:pt idx="3818">
                  <c:v>1.1349338010650791E-11</c:v>
                </c:pt>
                <c:pt idx="3819">
                  <c:v>1.1346137648388886E-11</c:v>
                </c:pt>
                <c:pt idx="3820">
                  <c:v>1.1342767569946429E-11</c:v>
                </c:pt>
                <c:pt idx="3821">
                  <c:v>1.1339509019279762E-11</c:v>
                </c:pt>
                <c:pt idx="3822">
                  <c:v>1.1336080752432539E-11</c:v>
                </c:pt>
                <c:pt idx="3823">
                  <c:v>1.1332880390170635E-11</c:v>
                </c:pt>
                <c:pt idx="3824">
                  <c:v>1.1329452123323411E-11</c:v>
                </c:pt>
                <c:pt idx="3825">
                  <c:v>1.1326023856476189E-11</c:v>
                </c:pt>
                <c:pt idx="3826">
                  <c:v>1.1322595589628968E-11</c:v>
                </c:pt>
                <c:pt idx="3827">
                  <c:v>1.1319167322781747E-11</c:v>
                </c:pt>
                <c:pt idx="3828">
                  <c:v>1.1315511151349204E-11</c:v>
                </c:pt>
                <c:pt idx="3829">
                  <c:v>1.1312082884501984E-11</c:v>
                </c:pt>
                <c:pt idx="3830">
                  <c:v>1.1308484901474206E-11</c:v>
                </c:pt>
                <c:pt idx="3831">
                  <c:v>1.1304998446222222E-11</c:v>
                </c:pt>
                <c:pt idx="3832">
                  <c:v>1.1301342274789681E-11</c:v>
                </c:pt>
                <c:pt idx="3833">
                  <c:v>1.1297686103357141E-11</c:v>
                </c:pt>
                <c:pt idx="3834">
                  <c:v>1.1294029931924602E-11</c:v>
                </c:pt>
                <c:pt idx="3835">
                  <c:v>1.1290204044311508E-11</c:v>
                </c:pt>
                <c:pt idx="3836">
                  <c:v>1.1286547872878966E-11</c:v>
                </c:pt>
                <c:pt idx="3837">
                  <c:v>1.1282891701446428E-11</c:v>
                </c:pt>
                <c:pt idx="3838">
                  <c:v>1.1279065813833333E-11</c:v>
                </c:pt>
                <c:pt idx="3839">
                  <c:v>1.1275181737815476E-11</c:v>
                </c:pt>
                <c:pt idx="3840">
                  <c:v>1.1271355850202379E-11</c:v>
                </c:pt>
                <c:pt idx="3841">
                  <c:v>1.1267471774184522E-11</c:v>
                </c:pt>
                <c:pt idx="3842">
                  <c:v>1.126370407497619E-11</c:v>
                </c:pt>
                <c:pt idx="3843">
                  <c:v>1.1259761810553569E-11</c:v>
                </c:pt>
                <c:pt idx="3844">
                  <c:v>1.1255877734535713E-11</c:v>
                </c:pt>
                <c:pt idx="3845">
                  <c:v>1.1251823942337299E-11</c:v>
                </c:pt>
                <c:pt idx="3846">
                  <c:v>1.1247939866319444E-11</c:v>
                </c:pt>
                <c:pt idx="3847">
                  <c:v>1.1243827885716269E-11</c:v>
                </c:pt>
                <c:pt idx="3848">
                  <c:v>1.1239774093517856E-11</c:v>
                </c:pt>
                <c:pt idx="3849">
                  <c:v>1.1235720301319443E-11</c:v>
                </c:pt>
                <c:pt idx="3850">
                  <c:v>1.1235720301319443E-11</c:v>
                </c:pt>
                <c:pt idx="3851">
                  <c:v>1.113328446376984E-11</c:v>
                </c:pt>
                <c:pt idx="3852">
                  <c:v>1.1031542038043648E-11</c:v>
                </c:pt>
                <c:pt idx="3853">
                  <c:v>1.0930095403374998E-11</c:v>
                </c:pt>
                <c:pt idx="3854">
                  <c:v>1.0829283992125E-11</c:v>
                </c:pt>
                <c:pt idx="3855">
                  <c:v>1.0728768371932538E-11</c:v>
                </c:pt>
                <c:pt idx="3856">
                  <c:v>1.062888797515873E-11</c:v>
                </c:pt>
                <c:pt idx="3857">
                  <c:v>1.0529245181037699E-11</c:v>
                </c:pt>
                <c:pt idx="3858">
                  <c:v>1.0430295798740077E-11</c:v>
                </c:pt>
                <c:pt idx="3859">
                  <c:v>1.0331525830690475E-11</c:v>
                </c:pt>
                <c:pt idx="3860">
                  <c:v>1.0233391086059524E-11</c:v>
                </c:pt>
                <c:pt idx="3861">
                  <c:v>1.0135552132486111E-11</c:v>
                </c:pt>
                <c:pt idx="3862">
                  <c:v>1.0038004120936507E-11</c:v>
                </c:pt>
                <c:pt idx="3863">
                  <c:v>9.9411495212103161E-12</c:v>
                </c:pt>
                <c:pt idx="3864">
                  <c:v>9.844532524136905E-12</c:v>
                </c:pt>
                <c:pt idx="3865">
                  <c:v>9.748492562077379E-12</c:v>
                </c:pt>
                <c:pt idx="3866">
                  <c:v>9.6526320142658713E-12</c:v>
                </c:pt>
                <c:pt idx="3867">
                  <c:v>9.5571787852876965E-12</c:v>
                </c:pt>
                <c:pt idx="3868">
                  <c:v>9.4623025913234134E-12</c:v>
                </c:pt>
                <c:pt idx="3869">
                  <c:v>9.3676058116071404E-12</c:v>
                </c:pt>
                <c:pt idx="3870">
                  <c:v>9.2733745391289665E-12</c:v>
                </c:pt>
                <c:pt idx="3871">
                  <c:v>9.1795457364503958E-12</c:v>
                </c:pt>
                <c:pt idx="3872">
                  <c:v>9.086012724829364E-12</c:v>
                </c:pt>
                <c:pt idx="3873">
                  <c:v>8.9928288436369042E-12</c:v>
                </c:pt>
                <c:pt idx="3874">
                  <c:v>8.8999940928730145E-12</c:v>
                </c:pt>
                <c:pt idx="3875">
                  <c:v>8.8076200003134909E-12</c:v>
                </c:pt>
                <c:pt idx="3876">
                  <c:v>8.7155242422900786E-12</c:v>
                </c:pt>
                <c:pt idx="3877">
                  <c:v>8.6237252451309501E-12</c:v>
                </c:pt>
                <c:pt idx="3878">
                  <c:v>8.5322695595599187E-12</c:v>
                </c:pt>
                <c:pt idx="3879">
                  <c:v>8.4413210829170616E-12</c:v>
                </c:pt>
                <c:pt idx="3880">
                  <c:v>8.3505229263198405E-12</c:v>
                </c:pt>
                <c:pt idx="3881">
                  <c:v>8.2600506247892839E-12</c:v>
                </c:pt>
                <c:pt idx="3882">
                  <c:v>8.1699041783253967E-12</c:v>
                </c:pt>
                <c:pt idx="3883">
                  <c:v>8.0800777680876991E-12</c:v>
                </c:pt>
                <c:pt idx="3884">
                  <c:v>7.9905713940761912E-12</c:v>
                </c:pt>
                <c:pt idx="3885">
                  <c:v>7.9015431347904755E-12</c:v>
                </c:pt>
                <c:pt idx="3886">
                  <c:v>7.8126419201884915E-12</c:v>
                </c:pt>
                <c:pt idx="3887">
                  <c:v>7.724049104131746E-12</c:v>
                </c:pt>
                <c:pt idx="3888">
                  <c:v>7.6357472300988096E-12</c:v>
                </c:pt>
                <c:pt idx="3889">
                  <c:v>7.5477421169301587E-12</c:v>
                </c:pt>
                <c:pt idx="3890">
                  <c:v>7.460027945785317E-12</c:v>
                </c:pt>
                <c:pt idx="3891">
                  <c:v>7.3726047166642843E-12</c:v>
                </c:pt>
                <c:pt idx="3892">
                  <c:v>7.285454973045633E-12</c:v>
                </c:pt>
                <c:pt idx="3893">
                  <c:v>7.1987542499503965E-12</c:v>
                </c:pt>
                <c:pt idx="3894">
                  <c:v>7.1121572961769844E-12</c:v>
                </c:pt>
                <c:pt idx="3895">
                  <c:v>7.0258396467464285E-12</c:v>
                </c:pt>
                <c:pt idx="3896">
                  <c:v>6.9397954828182541E-12</c:v>
                </c:pt>
                <c:pt idx="3897">
                  <c:v>6.8540073478710317E-12</c:v>
                </c:pt>
                <c:pt idx="3898">
                  <c:v>6.7684810607452378E-12</c:v>
                </c:pt>
                <c:pt idx="3899">
                  <c:v>6.683222440281348E-12</c:v>
                </c:pt>
                <c:pt idx="3900">
                  <c:v>6.683222440281348E-12</c:v>
                </c:pt>
                <c:pt idx="3901">
                  <c:v>5.2186862392829358E-12</c:v>
                </c:pt>
                <c:pt idx="3902">
                  <c:v>4.0750426038317452E-12</c:v>
                </c:pt>
                <c:pt idx="3903">
                  <c:v>3.1819475714111109E-12</c:v>
                </c:pt>
                <c:pt idx="3904">
                  <c:v>2.4847719280170634E-12</c:v>
                </c:pt>
                <c:pt idx="3905">
                  <c:v>1.9402191363763885E-12</c:v>
                </c:pt>
                <c:pt idx="3906">
                  <c:v>1.5150548891093252E-12</c:v>
                </c:pt>
                <c:pt idx="3907">
                  <c:v>1.1830527023829363E-12</c:v>
                </c:pt>
                <c:pt idx="3908">
                  <c:v>9.2378699141567443E-13</c:v>
                </c:pt>
                <c:pt idx="3909">
                  <c:v>7.2135447726341264E-13</c:v>
                </c:pt>
                <c:pt idx="3910">
                  <c:v>5.6328703345714276E-13</c:v>
                </c:pt>
                <c:pt idx="3911">
                  <c:v>4.3985866210226183E-13</c:v>
                </c:pt>
                <c:pt idx="3912">
                  <c:v>3.4346423567706347E-13</c:v>
                </c:pt>
                <c:pt idx="3913">
                  <c:v>2.6819976467305549E-13</c:v>
                </c:pt>
                <c:pt idx="3914">
                  <c:v>2.0943383999388888E-13</c:v>
                </c:pt>
                <c:pt idx="3915">
                  <c:v>1.6354142100357143E-13</c:v>
                </c:pt>
                <c:pt idx="3916">
                  <c:v>1.2770449174982144E-13</c:v>
                </c:pt>
                <c:pt idx="3917">
                  <c:v>1E-13</c:v>
                </c:pt>
                <c:pt idx="3918">
                  <c:v>1E-13</c:v>
                </c:pt>
                <c:pt idx="3919">
                  <c:v>1E-13</c:v>
                </c:pt>
                <c:pt idx="3920">
                  <c:v>1E-13</c:v>
                </c:pt>
                <c:pt idx="3921">
                  <c:v>1E-13</c:v>
                </c:pt>
                <c:pt idx="3922">
                  <c:v>1E-13</c:v>
                </c:pt>
                <c:pt idx="3923">
                  <c:v>1E-13</c:v>
                </c:pt>
                <c:pt idx="3924">
                  <c:v>1E-13</c:v>
                </c:pt>
                <c:pt idx="3925">
                  <c:v>1E-13</c:v>
                </c:pt>
                <c:pt idx="3926">
                  <c:v>1E-13</c:v>
                </c:pt>
                <c:pt idx="3927">
                  <c:v>1E-13</c:v>
                </c:pt>
                <c:pt idx="3928">
                  <c:v>1E-13</c:v>
                </c:pt>
                <c:pt idx="3929">
                  <c:v>1E-13</c:v>
                </c:pt>
                <c:pt idx="3930">
                  <c:v>1E-13</c:v>
                </c:pt>
                <c:pt idx="3931">
                  <c:v>1E-13</c:v>
                </c:pt>
                <c:pt idx="3932">
                  <c:v>1E-13</c:v>
                </c:pt>
                <c:pt idx="3933">
                  <c:v>1E-13</c:v>
                </c:pt>
                <c:pt idx="3934">
                  <c:v>1E-13</c:v>
                </c:pt>
                <c:pt idx="3935">
                  <c:v>1E-13</c:v>
                </c:pt>
                <c:pt idx="3936">
                  <c:v>1E-13</c:v>
                </c:pt>
                <c:pt idx="3937">
                  <c:v>1E-13</c:v>
                </c:pt>
                <c:pt idx="3938">
                  <c:v>1E-13</c:v>
                </c:pt>
                <c:pt idx="3939">
                  <c:v>1E-13</c:v>
                </c:pt>
                <c:pt idx="3940">
                  <c:v>1E-13</c:v>
                </c:pt>
                <c:pt idx="3941">
                  <c:v>1E-13</c:v>
                </c:pt>
                <c:pt idx="3942">
                  <c:v>1E-13</c:v>
                </c:pt>
                <c:pt idx="3943">
                  <c:v>1E-13</c:v>
                </c:pt>
                <c:pt idx="3944">
                  <c:v>1E-13</c:v>
                </c:pt>
                <c:pt idx="3945">
                  <c:v>1E-13</c:v>
                </c:pt>
                <c:pt idx="3946">
                  <c:v>1E-13</c:v>
                </c:pt>
                <c:pt idx="3947">
                  <c:v>1E-13</c:v>
                </c:pt>
                <c:pt idx="3948">
                  <c:v>1E-13</c:v>
                </c:pt>
                <c:pt idx="3949">
                  <c:v>1E-13</c:v>
                </c:pt>
                <c:pt idx="3950">
                  <c:v>1E-13</c:v>
                </c:pt>
                <c:pt idx="3951">
                  <c:v>1E-13</c:v>
                </c:pt>
                <c:pt idx="3952">
                  <c:v>1E-13</c:v>
                </c:pt>
                <c:pt idx="3953">
                  <c:v>1E-13</c:v>
                </c:pt>
                <c:pt idx="3954">
                  <c:v>1E-13</c:v>
                </c:pt>
                <c:pt idx="3955">
                  <c:v>1E-13</c:v>
                </c:pt>
                <c:pt idx="3956">
                  <c:v>1E-13</c:v>
                </c:pt>
                <c:pt idx="3957">
                  <c:v>1E-13</c:v>
                </c:pt>
                <c:pt idx="3958">
                  <c:v>1E-13</c:v>
                </c:pt>
                <c:pt idx="3959">
                  <c:v>1E-13</c:v>
                </c:pt>
                <c:pt idx="3960">
                  <c:v>1E-13</c:v>
                </c:pt>
                <c:pt idx="3961">
                  <c:v>1E-13</c:v>
                </c:pt>
                <c:pt idx="3962">
                  <c:v>1E-13</c:v>
                </c:pt>
                <c:pt idx="3963">
                  <c:v>1E-13</c:v>
                </c:pt>
                <c:pt idx="3964">
                  <c:v>1E-13</c:v>
                </c:pt>
                <c:pt idx="3965">
                  <c:v>1E-13</c:v>
                </c:pt>
                <c:pt idx="3966">
                  <c:v>1E-13</c:v>
                </c:pt>
                <c:pt idx="3967">
                  <c:v>1E-13</c:v>
                </c:pt>
                <c:pt idx="3968">
                  <c:v>1E-13</c:v>
                </c:pt>
                <c:pt idx="3969">
                  <c:v>1E-13</c:v>
                </c:pt>
                <c:pt idx="3970">
                  <c:v>1E-13</c:v>
                </c:pt>
                <c:pt idx="3971">
                  <c:v>1E-13</c:v>
                </c:pt>
                <c:pt idx="3972">
                  <c:v>1E-13</c:v>
                </c:pt>
                <c:pt idx="3973">
                  <c:v>1E-13</c:v>
                </c:pt>
                <c:pt idx="3974">
                  <c:v>1E-13</c:v>
                </c:pt>
                <c:pt idx="3975">
                  <c:v>1E-13</c:v>
                </c:pt>
                <c:pt idx="3976">
                  <c:v>1E-13</c:v>
                </c:pt>
                <c:pt idx="3977">
                  <c:v>1E-13</c:v>
                </c:pt>
                <c:pt idx="3978">
                  <c:v>1E-13</c:v>
                </c:pt>
                <c:pt idx="3979">
                  <c:v>1E-13</c:v>
                </c:pt>
                <c:pt idx="3980">
                  <c:v>1E-13</c:v>
                </c:pt>
                <c:pt idx="3981">
                  <c:v>1E-13</c:v>
                </c:pt>
                <c:pt idx="3982">
                  <c:v>1E-13</c:v>
                </c:pt>
                <c:pt idx="3983">
                  <c:v>1E-13</c:v>
                </c:pt>
                <c:pt idx="3984">
                  <c:v>1E-13</c:v>
                </c:pt>
                <c:pt idx="3985">
                  <c:v>1E-13</c:v>
                </c:pt>
                <c:pt idx="3986">
                  <c:v>1E-13</c:v>
                </c:pt>
                <c:pt idx="3987">
                  <c:v>1E-13</c:v>
                </c:pt>
                <c:pt idx="3988">
                  <c:v>1E-13</c:v>
                </c:pt>
                <c:pt idx="3989">
                  <c:v>1E-13</c:v>
                </c:pt>
                <c:pt idx="3990">
                  <c:v>1E-13</c:v>
                </c:pt>
                <c:pt idx="3991">
                  <c:v>1E-13</c:v>
                </c:pt>
                <c:pt idx="3992">
                  <c:v>1E-13</c:v>
                </c:pt>
                <c:pt idx="3993">
                  <c:v>1E-13</c:v>
                </c:pt>
                <c:pt idx="3994">
                  <c:v>1E-13</c:v>
                </c:pt>
                <c:pt idx="3995">
                  <c:v>1E-13</c:v>
                </c:pt>
                <c:pt idx="3996">
                  <c:v>1E-13</c:v>
                </c:pt>
                <c:pt idx="3997">
                  <c:v>1E-13</c:v>
                </c:pt>
                <c:pt idx="3998">
                  <c:v>1E-13</c:v>
                </c:pt>
                <c:pt idx="3999">
                  <c:v>1E-13</c:v>
                </c:pt>
                <c:pt idx="4000">
                  <c:v>1E-13</c:v>
                </c:pt>
                <c:pt idx="4001">
                  <c:v>1E-13</c:v>
                </c:pt>
                <c:pt idx="4002">
                  <c:v>1E-13</c:v>
                </c:pt>
                <c:pt idx="4003">
                  <c:v>1E-13</c:v>
                </c:pt>
                <c:pt idx="4004">
                  <c:v>1E-13</c:v>
                </c:pt>
                <c:pt idx="4005">
                  <c:v>1E-13</c:v>
                </c:pt>
                <c:pt idx="4006">
                  <c:v>1E-13</c:v>
                </c:pt>
                <c:pt idx="4007">
                  <c:v>1E-13</c:v>
                </c:pt>
                <c:pt idx="4008">
                  <c:v>1E-13</c:v>
                </c:pt>
                <c:pt idx="4009">
                  <c:v>1E-13</c:v>
                </c:pt>
                <c:pt idx="4010">
                  <c:v>1E-13</c:v>
                </c:pt>
                <c:pt idx="4011">
                  <c:v>1E-13</c:v>
                </c:pt>
                <c:pt idx="4012">
                  <c:v>1E-13</c:v>
                </c:pt>
                <c:pt idx="4013">
                  <c:v>1E-13</c:v>
                </c:pt>
                <c:pt idx="4014">
                  <c:v>1E-13</c:v>
                </c:pt>
                <c:pt idx="4015">
                  <c:v>1E-13</c:v>
                </c:pt>
                <c:pt idx="4016">
                  <c:v>1E-13</c:v>
                </c:pt>
                <c:pt idx="4017">
                  <c:v>1E-13</c:v>
                </c:pt>
                <c:pt idx="4018">
                  <c:v>1E-13</c:v>
                </c:pt>
                <c:pt idx="4019">
                  <c:v>1E-13</c:v>
                </c:pt>
                <c:pt idx="4020">
                  <c:v>1E-13</c:v>
                </c:pt>
                <c:pt idx="4021">
                  <c:v>1E-13</c:v>
                </c:pt>
                <c:pt idx="4022">
                  <c:v>1E-13</c:v>
                </c:pt>
                <c:pt idx="4023">
                  <c:v>1E-13</c:v>
                </c:pt>
                <c:pt idx="4024">
                  <c:v>1E-13</c:v>
                </c:pt>
                <c:pt idx="4025">
                  <c:v>1E-13</c:v>
                </c:pt>
                <c:pt idx="4026">
                  <c:v>1E-13</c:v>
                </c:pt>
                <c:pt idx="4027">
                  <c:v>1E-13</c:v>
                </c:pt>
                <c:pt idx="4028">
                  <c:v>1E-13</c:v>
                </c:pt>
                <c:pt idx="4029">
                  <c:v>1E-13</c:v>
                </c:pt>
                <c:pt idx="4030">
                  <c:v>1E-13</c:v>
                </c:pt>
                <c:pt idx="4031">
                  <c:v>1E-13</c:v>
                </c:pt>
                <c:pt idx="4032">
                  <c:v>1E-13</c:v>
                </c:pt>
                <c:pt idx="4033">
                  <c:v>1E-13</c:v>
                </c:pt>
                <c:pt idx="4034">
                  <c:v>1E-13</c:v>
                </c:pt>
                <c:pt idx="4035">
                  <c:v>1E-13</c:v>
                </c:pt>
                <c:pt idx="4036">
                  <c:v>1E-13</c:v>
                </c:pt>
                <c:pt idx="4037">
                  <c:v>1E-13</c:v>
                </c:pt>
                <c:pt idx="4038">
                  <c:v>1E-13</c:v>
                </c:pt>
                <c:pt idx="4039">
                  <c:v>1E-13</c:v>
                </c:pt>
                <c:pt idx="4040">
                  <c:v>1E-13</c:v>
                </c:pt>
                <c:pt idx="4041">
                  <c:v>1E-13</c:v>
                </c:pt>
                <c:pt idx="4042">
                  <c:v>1E-13</c:v>
                </c:pt>
                <c:pt idx="4043">
                  <c:v>1E-13</c:v>
                </c:pt>
                <c:pt idx="4044">
                  <c:v>1E-13</c:v>
                </c:pt>
                <c:pt idx="4045">
                  <c:v>1E-13</c:v>
                </c:pt>
                <c:pt idx="4046">
                  <c:v>1E-13</c:v>
                </c:pt>
                <c:pt idx="4047">
                  <c:v>1E-13</c:v>
                </c:pt>
                <c:pt idx="4048">
                  <c:v>1E-13</c:v>
                </c:pt>
                <c:pt idx="4049">
                  <c:v>1E-13</c:v>
                </c:pt>
                <c:pt idx="4050">
                  <c:v>1E-13</c:v>
                </c:pt>
                <c:pt idx="4051">
                  <c:v>1E-13</c:v>
                </c:pt>
                <c:pt idx="4052">
                  <c:v>1E-13</c:v>
                </c:pt>
                <c:pt idx="4053">
                  <c:v>1E-13</c:v>
                </c:pt>
                <c:pt idx="4054">
                  <c:v>1E-13</c:v>
                </c:pt>
                <c:pt idx="4055">
                  <c:v>1E-13</c:v>
                </c:pt>
                <c:pt idx="4056">
                  <c:v>1E-13</c:v>
                </c:pt>
                <c:pt idx="4057">
                  <c:v>1E-13</c:v>
                </c:pt>
                <c:pt idx="4058">
                  <c:v>1E-13</c:v>
                </c:pt>
                <c:pt idx="4059">
                  <c:v>1E-13</c:v>
                </c:pt>
                <c:pt idx="4060">
                  <c:v>1E-13</c:v>
                </c:pt>
                <c:pt idx="4061">
                  <c:v>1E-13</c:v>
                </c:pt>
                <c:pt idx="4062">
                  <c:v>1E-13</c:v>
                </c:pt>
                <c:pt idx="4063">
                  <c:v>1E-13</c:v>
                </c:pt>
                <c:pt idx="4064">
                  <c:v>1E-13</c:v>
                </c:pt>
                <c:pt idx="4065">
                  <c:v>1E-13</c:v>
                </c:pt>
                <c:pt idx="4066">
                  <c:v>1E-13</c:v>
                </c:pt>
                <c:pt idx="4067">
                  <c:v>1E-13</c:v>
                </c:pt>
                <c:pt idx="4068">
                  <c:v>1E-13</c:v>
                </c:pt>
                <c:pt idx="4069">
                  <c:v>1E-13</c:v>
                </c:pt>
                <c:pt idx="4070">
                  <c:v>1E-13</c:v>
                </c:pt>
                <c:pt idx="4071">
                  <c:v>1E-13</c:v>
                </c:pt>
                <c:pt idx="4072">
                  <c:v>1E-13</c:v>
                </c:pt>
                <c:pt idx="4073">
                  <c:v>1E-13</c:v>
                </c:pt>
                <c:pt idx="4074">
                  <c:v>1E-13</c:v>
                </c:pt>
                <c:pt idx="4075">
                  <c:v>1E-13</c:v>
                </c:pt>
                <c:pt idx="4076">
                  <c:v>1E-13</c:v>
                </c:pt>
                <c:pt idx="4077">
                  <c:v>1E-13</c:v>
                </c:pt>
                <c:pt idx="4078">
                  <c:v>1E-13</c:v>
                </c:pt>
                <c:pt idx="4079">
                  <c:v>1E-13</c:v>
                </c:pt>
                <c:pt idx="4080">
                  <c:v>1E-13</c:v>
                </c:pt>
                <c:pt idx="4081">
                  <c:v>1E-13</c:v>
                </c:pt>
                <c:pt idx="4082">
                  <c:v>1E-13</c:v>
                </c:pt>
                <c:pt idx="4083">
                  <c:v>1E-13</c:v>
                </c:pt>
                <c:pt idx="4084">
                  <c:v>1E-13</c:v>
                </c:pt>
                <c:pt idx="4085">
                  <c:v>1E-13</c:v>
                </c:pt>
                <c:pt idx="4086">
                  <c:v>1E-13</c:v>
                </c:pt>
                <c:pt idx="4087">
                  <c:v>1E-13</c:v>
                </c:pt>
                <c:pt idx="4088">
                  <c:v>1E-13</c:v>
                </c:pt>
                <c:pt idx="4089">
                  <c:v>1E-13</c:v>
                </c:pt>
                <c:pt idx="4090">
                  <c:v>1E-13</c:v>
                </c:pt>
                <c:pt idx="4091">
                  <c:v>1E-13</c:v>
                </c:pt>
                <c:pt idx="4092">
                  <c:v>1E-13</c:v>
                </c:pt>
                <c:pt idx="4093">
                  <c:v>1E-13</c:v>
                </c:pt>
                <c:pt idx="4094">
                  <c:v>1E-13</c:v>
                </c:pt>
                <c:pt idx="4095">
                  <c:v>1E-13</c:v>
                </c:pt>
                <c:pt idx="4096">
                  <c:v>1E-13</c:v>
                </c:pt>
                <c:pt idx="4097">
                  <c:v>1E-13</c:v>
                </c:pt>
                <c:pt idx="4098">
                  <c:v>1E-13</c:v>
                </c:pt>
                <c:pt idx="4099">
                  <c:v>1E-13</c:v>
                </c:pt>
                <c:pt idx="4100">
                  <c:v>1E-13</c:v>
                </c:pt>
                <c:pt idx="4101">
                  <c:v>1E-13</c:v>
                </c:pt>
                <c:pt idx="4102">
                  <c:v>1E-13</c:v>
                </c:pt>
                <c:pt idx="4103">
                  <c:v>1E-13</c:v>
                </c:pt>
                <c:pt idx="4104">
                  <c:v>1E-13</c:v>
                </c:pt>
                <c:pt idx="4105">
                  <c:v>1E-13</c:v>
                </c:pt>
                <c:pt idx="4106">
                  <c:v>1E-13</c:v>
                </c:pt>
                <c:pt idx="4107">
                  <c:v>1E-13</c:v>
                </c:pt>
                <c:pt idx="4108">
                  <c:v>1E-13</c:v>
                </c:pt>
                <c:pt idx="4109">
                  <c:v>1E-13</c:v>
                </c:pt>
                <c:pt idx="4110">
                  <c:v>1E-13</c:v>
                </c:pt>
                <c:pt idx="4111">
                  <c:v>1E-13</c:v>
                </c:pt>
                <c:pt idx="4112">
                  <c:v>1E-13</c:v>
                </c:pt>
                <c:pt idx="4113">
                  <c:v>1E-13</c:v>
                </c:pt>
                <c:pt idx="4114">
                  <c:v>1E-13</c:v>
                </c:pt>
                <c:pt idx="4115">
                  <c:v>1E-13</c:v>
                </c:pt>
                <c:pt idx="4116">
                  <c:v>1E-13</c:v>
                </c:pt>
                <c:pt idx="4117">
                  <c:v>1E-13</c:v>
                </c:pt>
                <c:pt idx="4118">
                  <c:v>1E-13</c:v>
                </c:pt>
                <c:pt idx="4119">
                  <c:v>1E-13</c:v>
                </c:pt>
                <c:pt idx="4120">
                  <c:v>1E-13</c:v>
                </c:pt>
                <c:pt idx="4121">
                  <c:v>1E-13</c:v>
                </c:pt>
                <c:pt idx="4122">
                  <c:v>1E-13</c:v>
                </c:pt>
                <c:pt idx="4123">
                  <c:v>1E-13</c:v>
                </c:pt>
                <c:pt idx="4124">
                  <c:v>1E-13</c:v>
                </c:pt>
                <c:pt idx="4125">
                  <c:v>1E-13</c:v>
                </c:pt>
                <c:pt idx="4126">
                  <c:v>1E-13</c:v>
                </c:pt>
                <c:pt idx="4127">
                  <c:v>1E-13</c:v>
                </c:pt>
                <c:pt idx="4128">
                  <c:v>1E-13</c:v>
                </c:pt>
                <c:pt idx="4129">
                  <c:v>1E-13</c:v>
                </c:pt>
                <c:pt idx="4130">
                  <c:v>1E-13</c:v>
                </c:pt>
                <c:pt idx="4131">
                  <c:v>1E-13</c:v>
                </c:pt>
                <c:pt idx="4132">
                  <c:v>1E-13</c:v>
                </c:pt>
                <c:pt idx="4133">
                  <c:v>1E-13</c:v>
                </c:pt>
                <c:pt idx="4134">
                  <c:v>1E-13</c:v>
                </c:pt>
                <c:pt idx="4135">
                  <c:v>1E-13</c:v>
                </c:pt>
                <c:pt idx="4136">
                  <c:v>1E-13</c:v>
                </c:pt>
                <c:pt idx="4137">
                  <c:v>1E-13</c:v>
                </c:pt>
                <c:pt idx="4138">
                  <c:v>1E-13</c:v>
                </c:pt>
                <c:pt idx="4139">
                  <c:v>1E-13</c:v>
                </c:pt>
                <c:pt idx="4140">
                  <c:v>1E-13</c:v>
                </c:pt>
                <c:pt idx="4141">
                  <c:v>1E-13</c:v>
                </c:pt>
                <c:pt idx="4142">
                  <c:v>1E-13</c:v>
                </c:pt>
                <c:pt idx="4143">
                  <c:v>1E-13</c:v>
                </c:pt>
                <c:pt idx="4144">
                  <c:v>1E-13</c:v>
                </c:pt>
                <c:pt idx="4145">
                  <c:v>1E-13</c:v>
                </c:pt>
                <c:pt idx="4146">
                  <c:v>1E-13</c:v>
                </c:pt>
                <c:pt idx="4147">
                  <c:v>1E-13</c:v>
                </c:pt>
                <c:pt idx="4148">
                  <c:v>1E-13</c:v>
                </c:pt>
                <c:pt idx="4149">
                  <c:v>1E-13</c:v>
                </c:pt>
                <c:pt idx="4150">
                  <c:v>1E-13</c:v>
                </c:pt>
                <c:pt idx="4151">
                  <c:v>1E-13</c:v>
                </c:pt>
                <c:pt idx="4152">
                  <c:v>1E-13</c:v>
                </c:pt>
                <c:pt idx="4153">
                  <c:v>1E-13</c:v>
                </c:pt>
                <c:pt idx="4154">
                  <c:v>1E-13</c:v>
                </c:pt>
                <c:pt idx="4155">
                  <c:v>1E-13</c:v>
                </c:pt>
                <c:pt idx="4156">
                  <c:v>1E-13</c:v>
                </c:pt>
                <c:pt idx="4157">
                  <c:v>1E-13</c:v>
                </c:pt>
                <c:pt idx="4158">
                  <c:v>1E-13</c:v>
                </c:pt>
                <c:pt idx="4159">
                  <c:v>1E-13</c:v>
                </c:pt>
                <c:pt idx="4160">
                  <c:v>1E-13</c:v>
                </c:pt>
                <c:pt idx="4161">
                  <c:v>1E-13</c:v>
                </c:pt>
                <c:pt idx="4162">
                  <c:v>1E-13</c:v>
                </c:pt>
                <c:pt idx="4163">
                  <c:v>1E-13</c:v>
                </c:pt>
                <c:pt idx="4164">
                  <c:v>1E-13</c:v>
                </c:pt>
                <c:pt idx="4165">
                  <c:v>1E-13</c:v>
                </c:pt>
                <c:pt idx="4166">
                  <c:v>1E-13</c:v>
                </c:pt>
                <c:pt idx="4167">
                  <c:v>1E-13</c:v>
                </c:pt>
                <c:pt idx="4168">
                  <c:v>1E-13</c:v>
                </c:pt>
                <c:pt idx="4169">
                  <c:v>1E-13</c:v>
                </c:pt>
                <c:pt idx="4170">
                  <c:v>1E-13</c:v>
                </c:pt>
                <c:pt idx="4171">
                  <c:v>1E-13</c:v>
                </c:pt>
                <c:pt idx="4172">
                  <c:v>1E-13</c:v>
                </c:pt>
                <c:pt idx="4173">
                  <c:v>1E-13</c:v>
                </c:pt>
                <c:pt idx="4174">
                  <c:v>1E-13</c:v>
                </c:pt>
                <c:pt idx="4175">
                  <c:v>1E-13</c:v>
                </c:pt>
                <c:pt idx="4176">
                  <c:v>1E-13</c:v>
                </c:pt>
                <c:pt idx="4177">
                  <c:v>1E-13</c:v>
                </c:pt>
                <c:pt idx="4178">
                  <c:v>1E-13</c:v>
                </c:pt>
                <c:pt idx="4179">
                  <c:v>1E-13</c:v>
                </c:pt>
                <c:pt idx="4180">
                  <c:v>1E-13</c:v>
                </c:pt>
                <c:pt idx="4181">
                  <c:v>1E-13</c:v>
                </c:pt>
                <c:pt idx="4182">
                  <c:v>1E-13</c:v>
                </c:pt>
                <c:pt idx="4183">
                  <c:v>1E-13</c:v>
                </c:pt>
                <c:pt idx="4184">
                  <c:v>1E-13</c:v>
                </c:pt>
                <c:pt idx="4185">
                  <c:v>1E-13</c:v>
                </c:pt>
                <c:pt idx="4186">
                  <c:v>1E-13</c:v>
                </c:pt>
                <c:pt idx="4187">
                  <c:v>1E-13</c:v>
                </c:pt>
                <c:pt idx="4188">
                  <c:v>1E-13</c:v>
                </c:pt>
                <c:pt idx="4189">
                  <c:v>1E-13</c:v>
                </c:pt>
                <c:pt idx="4190">
                  <c:v>1E-13</c:v>
                </c:pt>
                <c:pt idx="4191">
                  <c:v>1E-13</c:v>
                </c:pt>
                <c:pt idx="4192">
                  <c:v>1E-13</c:v>
                </c:pt>
                <c:pt idx="4193">
                  <c:v>1E-13</c:v>
                </c:pt>
                <c:pt idx="4194">
                  <c:v>1E-13</c:v>
                </c:pt>
                <c:pt idx="4195">
                  <c:v>1E-13</c:v>
                </c:pt>
                <c:pt idx="4196">
                  <c:v>1E-13</c:v>
                </c:pt>
                <c:pt idx="4197">
                  <c:v>1E-13</c:v>
                </c:pt>
                <c:pt idx="4198">
                  <c:v>1E-13</c:v>
                </c:pt>
                <c:pt idx="4199">
                  <c:v>1E-13</c:v>
                </c:pt>
                <c:pt idx="4200">
                  <c:v>1E-13</c:v>
                </c:pt>
                <c:pt idx="4201">
                  <c:v>1E-13</c:v>
                </c:pt>
                <c:pt idx="4202">
                  <c:v>1E-13</c:v>
                </c:pt>
                <c:pt idx="4203">
                  <c:v>1E-13</c:v>
                </c:pt>
                <c:pt idx="4204">
                  <c:v>1E-13</c:v>
                </c:pt>
                <c:pt idx="4205">
                  <c:v>1E-13</c:v>
                </c:pt>
                <c:pt idx="4206">
                  <c:v>1E-13</c:v>
                </c:pt>
                <c:pt idx="4207">
                  <c:v>1E-13</c:v>
                </c:pt>
                <c:pt idx="4208">
                  <c:v>1E-13</c:v>
                </c:pt>
                <c:pt idx="4209">
                  <c:v>1E-13</c:v>
                </c:pt>
                <c:pt idx="4210">
                  <c:v>1E-13</c:v>
                </c:pt>
                <c:pt idx="4211">
                  <c:v>1E-13</c:v>
                </c:pt>
                <c:pt idx="4212">
                  <c:v>1E-13</c:v>
                </c:pt>
                <c:pt idx="4213">
                  <c:v>1E-13</c:v>
                </c:pt>
                <c:pt idx="4214">
                  <c:v>1E-13</c:v>
                </c:pt>
                <c:pt idx="4215">
                  <c:v>1E-13</c:v>
                </c:pt>
                <c:pt idx="4216">
                  <c:v>1E-13</c:v>
                </c:pt>
                <c:pt idx="4217">
                  <c:v>1E-13</c:v>
                </c:pt>
                <c:pt idx="4218">
                  <c:v>1E-13</c:v>
                </c:pt>
                <c:pt idx="4219">
                  <c:v>1E-13</c:v>
                </c:pt>
                <c:pt idx="4220">
                  <c:v>1E-13</c:v>
                </c:pt>
                <c:pt idx="4221">
                  <c:v>1E-13</c:v>
                </c:pt>
                <c:pt idx="4222">
                  <c:v>1E-13</c:v>
                </c:pt>
                <c:pt idx="4223">
                  <c:v>1E-13</c:v>
                </c:pt>
                <c:pt idx="4224">
                  <c:v>1E-13</c:v>
                </c:pt>
                <c:pt idx="4225">
                  <c:v>1E-13</c:v>
                </c:pt>
                <c:pt idx="4226">
                  <c:v>1E-13</c:v>
                </c:pt>
                <c:pt idx="4227">
                  <c:v>1E-13</c:v>
                </c:pt>
                <c:pt idx="4228">
                  <c:v>1E-13</c:v>
                </c:pt>
                <c:pt idx="4229">
                  <c:v>1E-13</c:v>
                </c:pt>
                <c:pt idx="4230">
                  <c:v>1E-13</c:v>
                </c:pt>
                <c:pt idx="4231">
                  <c:v>1E-13</c:v>
                </c:pt>
                <c:pt idx="4232">
                  <c:v>1E-13</c:v>
                </c:pt>
                <c:pt idx="4233">
                  <c:v>1E-13</c:v>
                </c:pt>
                <c:pt idx="4234">
                  <c:v>1E-13</c:v>
                </c:pt>
                <c:pt idx="4235">
                  <c:v>1E-13</c:v>
                </c:pt>
                <c:pt idx="4236">
                  <c:v>1E-13</c:v>
                </c:pt>
                <c:pt idx="4237">
                  <c:v>1E-13</c:v>
                </c:pt>
                <c:pt idx="4238">
                  <c:v>1E-13</c:v>
                </c:pt>
                <c:pt idx="4239">
                  <c:v>1E-13</c:v>
                </c:pt>
                <c:pt idx="4240">
                  <c:v>1E-13</c:v>
                </c:pt>
                <c:pt idx="4241">
                  <c:v>1E-13</c:v>
                </c:pt>
                <c:pt idx="4242">
                  <c:v>1E-13</c:v>
                </c:pt>
                <c:pt idx="4243">
                  <c:v>1E-13</c:v>
                </c:pt>
                <c:pt idx="4244">
                  <c:v>1E-13</c:v>
                </c:pt>
                <c:pt idx="4245">
                  <c:v>1E-13</c:v>
                </c:pt>
                <c:pt idx="4246">
                  <c:v>1E-13</c:v>
                </c:pt>
                <c:pt idx="4247">
                  <c:v>1E-13</c:v>
                </c:pt>
                <c:pt idx="4248">
                  <c:v>1E-13</c:v>
                </c:pt>
                <c:pt idx="4249">
                  <c:v>1E-13</c:v>
                </c:pt>
                <c:pt idx="4250">
                  <c:v>1E-13</c:v>
                </c:pt>
                <c:pt idx="4251">
                  <c:v>1E-13</c:v>
                </c:pt>
                <c:pt idx="4252">
                  <c:v>1E-13</c:v>
                </c:pt>
                <c:pt idx="4253">
                  <c:v>1E-13</c:v>
                </c:pt>
                <c:pt idx="4254">
                  <c:v>1E-13</c:v>
                </c:pt>
                <c:pt idx="4255">
                  <c:v>1E-13</c:v>
                </c:pt>
                <c:pt idx="4256">
                  <c:v>1E-13</c:v>
                </c:pt>
                <c:pt idx="4257">
                  <c:v>1E-13</c:v>
                </c:pt>
                <c:pt idx="4258">
                  <c:v>1E-13</c:v>
                </c:pt>
                <c:pt idx="4259">
                  <c:v>1E-13</c:v>
                </c:pt>
                <c:pt idx="4260">
                  <c:v>1E-13</c:v>
                </c:pt>
                <c:pt idx="4261">
                  <c:v>1E-13</c:v>
                </c:pt>
                <c:pt idx="4262">
                  <c:v>1E-13</c:v>
                </c:pt>
                <c:pt idx="4263">
                  <c:v>1E-13</c:v>
                </c:pt>
                <c:pt idx="4264">
                  <c:v>1E-13</c:v>
                </c:pt>
                <c:pt idx="4265">
                  <c:v>1E-13</c:v>
                </c:pt>
                <c:pt idx="4266">
                  <c:v>1E-13</c:v>
                </c:pt>
                <c:pt idx="4267">
                  <c:v>1E-13</c:v>
                </c:pt>
                <c:pt idx="4268">
                  <c:v>1E-13</c:v>
                </c:pt>
                <c:pt idx="4269">
                  <c:v>1E-13</c:v>
                </c:pt>
                <c:pt idx="4270">
                  <c:v>1E-13</c:v>
                </c:pt>
                <c:pt idx="4271">
                  <c:v>1E-13</c:v>
                </c:pt>
                <c:pt idx="4272">
                  <c:v>1E-13</c:v>
                </c:pt>
                <c:pt idx="4273">
                  <c:v>1E-13</c:v>
                </c:pt>
                <c:pt idx="4274">
                  <c:v>1E-13</c:v>
                </c:pt>
                <c:pt idx="4275">
                  <c:v>1E-13</c:v>
                </c:pt>
                <c:pt idx="4276">
                  <c:v>1E-13</c:v>
                </c:pt>
                <c:pt idx="4277">
                  <c:v>1E-13</c:v>
                </c:pt>
                <c:pt idx="4278">
                  <c:v>1E-13</c:v>
                </c:pt>
                <c:pt idx="4279">
                  <c:v>1E-13</c:v>
                </c:pt>
                <c:pt idx="4280">
                  <c:v>1E-13</c:v>
                </c:pt>
                <c:pt idx="4281">
                  <c:v>1E-13</c:v>
                </c:pt>
                <c:pt idx="4282">
                  <c:v>1E-13</c:v>
                </c:pt>
                <c:pt idx="4283">
                  <c:v>1E-13</c:v>
                </c:pt>
                <c:pt idx="4284">
                  <c:v>1E-13</c:v>
                </c:pt>
                <c:pt idx="4285">
                  <c:v>1E-13</c:v>
                </c:pt>
                <c:pt idx="4286">
                  <c:v>1E-13</c:v>
                </c:pt>
                <c:pt idx="4287">
                  <c:v>1E-13</c:v>
                </c:pt>
                <c:pt idx="4288">
                  <c:v>1E-13</c:v>
                </c:pt>
                <c:pt idx="4289">
                  <c:v>1E-13</c:v>
                </c:pt>
                <c:pt idx="4290">
                  <c:v>1E-13</c:v>
                </c:pt>
                <c:pt idx="4291">
                  <c:v>1E-13</c:v>
                </c:pt>
                <c:pt idx="4292">
                  <c:v>1E-13</c:v>
                </c:pt>
                <c:pt idx="4293">
                  <c:v>1E-13</c:v>
                </c:pt>
                <c:pt idx="4294">
                  <c:v>1E-13</c:v>
                </c:pt>
                <c:pt idx="4295">
                  <c:v>1E-13</c:v>
                </c:pt>
                <c:pt idx="4296">
                  <c:v>1E-13</c:v>
                </c:pt>
                <c:pt idx="4297">
                  <c:v>1E-13</c:v>
                </c:pt>
                <c:pt idx="4298">
                  <c:v>1E-13</c:v>
                </c:pt>
                <c:pt idx="4299">
                  <c:v>1E-13</c:v>
                </c:pt>
                <c:pt idx="4300">
                  <c:v>1E-13</c:v>
                </c:pt>
                <c:pt idx="4301">
                  <c:v>1E-13</c:v>
                </c:pt>
                <c:pt idx="4302">
                  <c:v>1E-13</c:v>
                </c:pt>
                <c:pt idx="4303">
                  <c:v>1E-13</c:v>
                </c:pt>
                <c:pt idx="4304">
                  <c:v>1E-13</c:v>
                </c:pt>
                <c:pt idx="4305">
                  <c:v>1E-13</c:v>
                </c:pt>
                <c:pt idx="4306">
                  <c:v>1E-13</c:v>
                </c:pt>
                <c:pt idx="4307">
                  <c:v>1E-13</c:v>
                </c:pt>
                <c:pt idx="4308">
                  <c:v>1E-13</c:v>
                </c:pt>
                <c:pt idx="4309">
                  <c:v>1E-13</c:v>
                </c:pt>
                <c:pt idx="4310">
                  <c:v>1E-13</c:v>
                </c:pt>
                <c:pt idx="4311">
                  <c:v>1E-13</c:v>
                </c:pt>
                <c:pt idx="4312">
                  <c:v>1E-13</c:v>
                </c:pt>
                <c:pt idx="4313">
                  <c:v>1E-13</c:v>
                </c:pt>
                <c:pt idx="4314">
                  <c:v>1E-13</c:v>
                </c:pt>
                <c:pt idx="4315">
                  <c:v>1E-13</c:v>
                </c:pt>
                <c:pt idx="4316">
                  <c:v>1E-13</c:v>
                </c:pt>
                <c:pt idx="4317">
                  <c:v>1E-13</c:v>
                </c:pt>
                <c:pt idx="4318">
                  <c:v>1E-13</c:v>
                </c:pt>
                <c:pt idx="4319">
                  <c:v>1E-13</c:v>
                </c:pt>
                <c:pt idx="4320">
                  <c:v>1E-13</c:v>
                </c:pt>
                <c:pt idx="4321">
                  <c:v>1E-13</c:v>
                </c:pt>
                <c:pt idx="4322">
                  <c:v>1E-13</c:v>
                </c:pt>
                <c:pt idx="4323">
                  <c:v>1E-13</c:v>
                </c:pt>
                <c:pt idx="4324">
                  <c:v>1E-13</c:v>
                </c:pt>
                <c:pt idx="4325">
                  <c:v>1E-13</c:v>
                </c:pt>
                <c:pt idx="4326">
                  <c:v>1E-13</c:v>
                </c:pt>
                <c:pt idx="4327">
                  <c:v>1E-13</c:v>
                </c:pt>
                <c:pt idx="4328">
                  <c:v>1E-13</c:v>
                </c:pt>
                <c:pt idx="4329">
                  <c:v>1E-13</c:v>
                </c:pt>
                <c:pt idx="4330">
                  <c:v>1E-13</c:v>
                </c:pt>
                <c:pt idx="4331">
                  <c:v>1E-13</c:v>
                </c:pt>
                <c:pt idx="4332">
                  <c:v>1E-13</c:v>
                </c:pt>
                <c:pt idx="4333">
                  <c:v>1E-13</c:v>
                </c:pt>
                <c:pt idx="4334">
                  <c:v>1E-13</c:v>
                </c:pt>
                <c:pt idx="4335">
                  <c:v>1E-13</c:v>
                </c:pt>
                <c:pt idx="4336">
                  <c:v>1E-13</c:v>
                </c:pt>
                <c:pt idx="4337">
                  <c:v>1E-13</c:v>
                </c:pt>
                <c:pt idx="4338">
                  <c:v>1E-13</c:v>
                </c:pt>
                <c:pt idx="4339">
                  <c:v>1E-13</c:v>
                </c:pt>
                <c:pt idx="4340">
                  <c:v>1E-13</c:v>
                </c:pt>
                <c:pt idx="4341">
                  <c:v>1E-13</c:v>
                </c:pt>
                <c:pt idx="4342">
                  <c:v>1E-13</c:v>
                </c:pt>
                <c:pt idx="4343">
                  <c:v>1E-13</c:v>
                </c:pt>
                <c:pt idx="4344">
                  <c:v>1E-13</c:v>
                </c:pt>
                <c:pt idx="4345">
                  <c:v>1E-13</c:v>
                </c:pt>
                <c:pt idx="4346">
                  <c:v>1E-13</c:v>
                </c:pt>
                <c:pt idx="4347">
                  <c:v>1E-13</c:v>
                </c:pt>
                <c:pt idx="4348">
                  <c:v>1E-13</c:v>
                </c:pt>
                <c:pt idx="4349">
                  <c:v>1E-13</c:v>
                </c:pt>
                <c:pt idx="4350">
                  <c:v>1E-13</c:v>
                </c:pt>
                <c:pt idx="4351">
                  <c:v>1E-13</c:v>
                </c:pt>
                <c:pt idx="4352">
                  <c:v>1E-13</c:v>
                </c:pt>
                <c:pt idx="4353">
                  <c:v>1E-13</c:v>
                </c:pt>
                <c:pt idx="4354">
                  <c:v>1E-13</c:v>
                </c:pt>
                <c:pt idx="4355">
                  <c:v>1E-13</c:v>
                </c:pt>
                <c:pt idx="4356">
                  <c:v>1E-13</c:v>
                </c:pt>
                <c:pt idx="4357">
                  <c:v>1E-13</c:v>
                </c:pt>
                <c:pt idx="4358">
                  <c:v>1E-13</c:v>
                </c:pt>
                <c:pt idx="4359">
                  <c:v>1E-13</c:v>
                </c:pt>
                <c:pt idx="4360">
                  <c:v>1E-13</c:v>
                </c:pt>
                <c:pt idx="4361">
                  <c:v>1E-13</c:v>
                </c:pt>
                <c:pt idx="4362">
                  <c:v>1E-13</c:v>
                </c:pt>
                <c:pt idx="4363">
                  <c:v>1E-13</c:v>
                </c:pt>
                <c:pt idx="4364">
                  <c:v>1E-13</c:v>
                </c:pt>
                <c:pt idx="4365">
                  <c:v>1E-13</c:v>
                </c:pt>
                <c:pt idx="4366">
                  <c:v>1E-13</c:v>
                </c:pt>
                <c:pt idx="4367">
                  <c:v>1E-13</c:v>
                </c:pt>
                <c:pt idx="4368">
                  <c:v>1E-13</c:v>
                </c:pt>
                <c:pt idx="4369">
                  <c:v>1E-13</c:v>
                </c:pt>
                <c:pt idx="4370">
                  <c:v>1E-13</c:v>
                </c:pt>
                <c:pt idx="4371">
                  <c:v>1E-13</c:v>
                </c:pt>
                <c:pt idx="4372">
                  <c:v>1E-13</c:v>
                </c:pt>
                <c:pt idx="4373">
                  <c:v>1E-13</c:v>
                </c:pt>
                <c:pt idx="4374">
                  <c:v>1E-13</c:v>
                </c:pt>
                <c:pt idx="4375">
                  <c:v>1E-13</c:v>
                </c:pt>
                <c:pt idx="4376">
                  <c:v>1E-13</c:v>
                </c:pt>
                <c:pt idx="4377">
                  <c:v>1E-13</c:v>
                </c:pt>
                <c:pt idx="4378">
                  <c:v>1E-13</c:v>
                </c:pt>
                <c:pt idx="4379">
                  <c:v>1E-13</c:v>
                </c:pt>
                <c:pt idx="4380">
                  <c:v>1E-13</c:v>
                </c:pt>
                <c:pt idx="4381">
                  <c:v>1E-13</c:v>
                </c:pt>
                <c:pt idx="4382">
                  <c:v>1E-13</c:v>
                </c:pt>
                <c:pt idx="4383">
                  <c:v>1E-13</c:v>
                </c:pt>
                <c:pt idx="4384">
                  <c:v>1E-13</c:v>
                </c:pt>
                <c:pt idx="4385">
                  <c:v>1E-13</c:v>
                </c:pt>
                <c:pt idx="4386">
                  <c:v>1E-13</c:v>
                </c:pt>
                <c:pt idx="4387">
                  <c:v>1E-13</c:v>
                </c:pt>
                <c:pt idx="4388">
                  <c:v>1E-13</c:v>
                </c:pt>
                <c:pt idx="4389">
                  <c:v>1E-13</c:v>
                </c:pt>
                <c:pt idx="4390">
                  <c:v>1E-13</c:v>
                </c:pt>
                <c:pt idx="4391">
                  <c:v>1E-13</c:v>
                </c:pt>
                <c:pt idx="4392">
                  <c:v>1E-13</c:v>
                </c:pt>
                <c:pt idx="4393">
                  <c:v>1E-13</c:v>
                </c:pt>
                <c:pt idx="4394">
                  <c:v>1E-13</c:v>
                </c:pt>
                <c:pt idx="4395">
                  <c:v>1E-13</c:v>
                </c:pt>
                <c:pt idx="4396">
                  <c:v>1E-13</c:v>
                </c:pt>
                <c:pt idx="4397">
                  <c:v>1E-13</c:v>
                </c:pt>
                <c:pt idx="4398">
                  <c:v>1E-13</c:v>
                </c:pt>
                <c:pt idx="4399">
                  <c:v>1E-13</c:v>
                </c:pt>
                <c:pt idx="4400">
                  <c:v>1E-13</c:v>
                </c:pt>
                <c:pt idx="4401">
                  <c:v>1E-13</c:v>
                </c:pt>
                <c:pt idx="4402">
                  <c:v>1E-13</c:v>
                </c:pt>
                <c:pt idx="4403">
                  <c:v>1E-13</c:v>
                </c:pt>
                <c:pt idx="4404">
                  <c:v>1E-13</c:v>
                </c:pt>
                <c:pt idx="4405">
                  <c:v>1E-13</c:v>
                </c:pt>
                <c:pt idx="4406">
                  <c:v>1E-13</c:v>
                </c:pt>
                <c:pt idx="4407">
                  <c:v>1E-13</c:v>
                </c:pt>
                <c:pt idx="4408">
                  <c:v>1E-13</c:v>
                </c:pt>
                <c:pt idx="4409">
                  <c:v>1E-13</c:v>
                </c:pt>
                <c:pt idx="4410">
                  <c:v>1E-13</c:v>
                </c:pt>
                <c:pt idx="4411">
                  <c:v>1E-13</c:v>
                </c:pt>
                <c:pt idx="4412">
                  <c:v>1E-13</c:v>
                </c:pt>
                <c:pt idx="4413">
                  <c:v>1E-13</c:v>
                </c:pt>
                <c:pt idx="4414">
                  <c:v>1E-13</c:v>
                </c:pt>
                <c:pt idx="4415">
                  <c:v>1E-13</c:v>
                </c:pt>
                <c:pt idx="4416">
                  <c:v>1E-13</c:v>
                </c:pt>
                <c:pt idx="4417">
                  <c:v>1E-13</c:v>
                </c:pt>
                <c:pt idx="4418">
                  <c:v>1E-13</c:v>
                </c:pt>
                <c:pt idx="4419">
                  <c:v>1E-13</c:v>
                </c:pt>
                <c:pt idx="4420">
                  <c:v>1E-13</c:v>
                </c:pt>
                <c:pt idx="4421">
                  <c:v>1E-13</c:v>
                </c:pt>
                <c:pt idx="4422">
                  <c:v>1E-13</c:v>
                </c:pt>
                <c:pt idx="4423">
                  <c:v>1E-13</c:v>
                </c:pt>
                <c:pt idx="4424">
                  <c:v>1E-13</c:v>
                </c:pt>
                <c:pt idx="4425">
                  <c:v>1E-13</c:v>
                </c:pt>
                <c:pt idx="4426">
                  <c:v>1E-13</c:v>
                </c:pt>
                <c:pt idx="4427">
                  <c:v>1E-13</c:v>
                </c:pt>
                <c:pt idx="4428">
                  <c:v>1E-13</c:v>
                </c:pt>
                <c:pt idx="4429">
                  <c:v>1E-13</c:v>
                </c:pt>
                <c:pt idx="4430">
                  <c:v>1E-13</c:v>
                </c:pt>
                <c:pt idx="4431">
                  <c:v>1E-13</c:v>
                </c:pt>
                <c:pt idx="4432">
                  <c:v>1E-13</c:v>
                </c:pt>
                <c:pt idx="4433">
                  <c:v>1E-13</c:v>
                </c:pt>
                <c:pt idx="4434">
                  <c:v>1E-13</c:v>
                </c:pt>
                <c:pt idx="4435">
                  <c:v>1E-13</c:v>
                </c:pt>
                <c:pt idx="4436">
                  <c:v>1E-13</c:v>
                </c:pt>
                <c:pt idx="4437">
                  <c:v>1E-13</c:v>
                </c:pt>
                <c:pt idx="4438">
                  <c:v>1E-13</c:v>
                </c:pt>
                <c:pt idx="4439">
                  <c:v>1E-13</c:v>
                </c:pt>
                <c:pt idx="4440">
                  <c:v>1E-13</c:v>
                </c:pt>
                <c:pt idx="4441">
                  <c:v>1E-13</c:v>
                </c:pt>
                <c:pt idx="4442">
                  <c:v>1E-13</c:v>
                </c:pt>
                <c:pt idx="4443">
                  <c:v>1E-13</c:v>
                </c:pt>
                <c:pt idx="4444">
                  <c:v>1E-13</c:v>
                </c:pt>
                <c:pt idx="4445">
                  <c:v>1E-13</c:v>
                </c:pt>
                <c:pt idx="4446">
                  <c:v>1E-13</c:v>
                </c:pt>
                <c:pt idx="4447">
                  <c:v>1E-13</c:v>
                </c:pt>
                <c:pt idx="4448">
                  <c:v>1E-13</c:v>
                </c:pt>
                <c:pt idx="4449">
                  <c:v>1E-13</c:v>
                </c:pt>
                <c:pt idx="4450">
                  <c:v>1E-13</c:v>
                </c:pt>
                <c:pt idx="4451">
                  <c:v>1E-13</c:v>
                </c:pt>
                <c:pt idx="4452">
                  <c:v>1E-13</c:v>
                </c:pt>
                <c:pt idx="4453">
                  <c:v>1E-13</c:v>
                </c:pt>
                <c:pt idx="4454">
                  <c:v>1E-13</c:v>
                </c:pt>
                <c:pt idx="4455">
                  <c:v>1E-13</c:v>
                </c:pt>
                <c:pt idx="4456">
                  <c:v>1E-13</c:v>
                </c:pt>
                <c:pt idx="4457">
                  <c:v>1E-13</c:v>
                </c:pt>
                <c:pt idx="4458">
                  <c:v>1E-13</c:v>
                </c:pt>
                <c:pt idx="4459">
                  <c:v>1E-13</c:v>
                </c:pt>
                <c:pt idx="4460">
                  <c:v>1E-13</c:v>
                </c:pt>
                <c:pt idx="4461">
                  <c:v>1E-13</c:v>
                </c:pt>
                <c:pt idx="4462">
                  <c:v>1E-13</c:v>
                </c:pt>
                <c:pt idx="4463">
                  <c:v>1E-13</c:v>
                </c:pt>
                <c:pt idx="4464">
                  <c:v>1E-13</c:v>
                </c:pt>
                <c:pt idx="4465">
                  <c:v>1E-13</c:v>
                </c:pt>
                <c:pt idx="4466">
                  <c:v>1E-13</c:v>
                </c:pt>
                <c:pt idx="4467">
                  <c:v>1E-13</c:v>
                </c:pt>
                <c:pt idx="4468">
                  <c:v>1E-13</c:v>
                </c:pt>
                <c:pt idx="4469">
                  <c:v>1E-13</c:v>
                </c:pt>
                <c:pt idx="4470">
                  <c:v>1E-13</c:v>
                </c:pt>
                <c:pt idx="4471">
                  <c:v>1E-13</c:v>
                </c:pt>
                <c:pt idx="4472">
                  <c:v>1E-13</c:v>
                </c:pt>
                <c:pt idx="4473">
                  <c:v>1E-13</c:v>
                </c:pt>
                <c:pt idx="4474">
                  <c:v>1E-13</c:v>
                </c:pt>
                <c:pt idx="4475">
                  <c:v>1E-13</c:v>
                </c:pt>
                <c:pt idx="4476">
                  <c:v>1E-13</c:v>
                </c:pt>
                <c:pt idx="4477">
                  <c:v>1E-13</c:v>
                </c:pt>
                <c:pt idx="4478">
                  <c:v>1E-13</c:v>
                </c:pt>
                <c:pt idx="4479">
                  <c:v>1E-13</c:v>
                </c:pt>
                <c:pt idx="4480">
                  <c:v>1E-13</c:v>
                </c:pt>
                <c:pt idx="4481">
                  <c:v>1E-13</c:v>
                </c:pt>
                <c:pt idx="4482">
                  <c:v>1E-13</c:v>
                </c:pt>
                <c:pt idx="4483">
                  <c:v>1E-13</c:v>
                </c:pt>
                <c:pt idx="4484">
                  <c:v>1E-13</c:v>
                </c:pt>
                <c:pt idx="4485">
                  <c:v>1E-13</c:v>
                </c:pt>
                <c:pt idx="4486">
                  <c:v>1E-13</c:v>
                </c:pt>
                <c:pt idx="4487">
                  <c:v>1E-13</c:v>
                </c:pt>
                <c:pt idx="4488">
                  <c:v>1E-13</c:v>
                </c:pt>
                <c:pt idx="4489">
                  <c:v>1E-13</c:v>
                </c:pt>
                <c:pt idx="4490">
                  <c:v>1E-13</c:v>
                </c:pt>
                <c:pt idx="4491">
                  <c:v>1E-13</c:v>
                </c:pt>
                <c:pt idx="4492">
                  <c:v>1E-13</c:v>
                </c:pt>
                <c:pt idx="4493">
                  <c:v>1E-13</c:v>
                </c:pt>
                <c:pt idx="4494">
                  <c:v>1E-13</c:v>
                </c:pt>
                <c:pt idx="4495">
                  <c:v>1E-13</c:v>
                </c:pt>
                <c:pt idx="4496">
                  <c:v>1E-13</c:v>
                </c:pt>
                <c:pt idx="4497">
                  <c:v>1E-13</c:v>
                </c:pt>
                <c:pt idx="4498">
                  <c:v>1E-13</c:v>
                </c:pt>
                <c:pt idx="4499">
                  <c:v>1E-13</c:v>
                </c:pt>
                <c:pt idx="4500">
                  <c:v>1E-13</c:v>
                </c:pt>
                <c:pt idx="4501">
                  <c:v>1E-13</c:v>
                </c:pt>
                <c:pt idx="4502">
                  <c:v>1E-13</c:v>
                </c:pt>
                <c:pt idx="4503">
                  <c:v>1E-13</c:v>
                </c:pt>
                <c:pt idx="4504">
                  <c:v>1E-13</c:v>
                </c:pt>
                <c:pt idx="4505">
                  <c:v>1E-13</c:v>
                </c:pt>
                <c:pt idx="4506">
                  <c:v>1E-13</c:v>
                </c:pt>
                <c:pt idx="4507">
                  <c:v>1E-13</c:v>
                </c:pt>
                <c:pt idx="4508">
                  <c:v>1E-13</c:v>
                </c:pt>
                <c:pt idx="4509">
                  <c:v>1E-13</c:v>
                </c:pt>
                <c:pt idx="4510">
                  <c:v>1E-13</c:v>
                </c:pt>
                <c:pt idx="4511">
                  <c:v>1E-13</c:v>
                </c:pt>
                <c:pt idx="4512">
                  <c:v>1E-13</c:v>
                </c:pt>
                <c:pt idx="4513">
                  <c:v>1E-13</c:v>
                </c:pt>
                <c:pt idx="4514">
                  <c:v>1E-13</c:v>
                </c:pt>
                <c:pt idx="4515">
                  <c:v>1E-13</c:v>
                </c:pt>
                <c:pt idx="4516">
                  <c:v>1E-13</c:v>
                </c:pt>
                <c:pt idx="4517">
                  <c:v>1E-13</c:v>
                </c:pt>
                <c:pt idx="4518">
                  <c:v>1E-13</c:v>
                </c:pt>
                <c:pt idx="4519">
                  <c:v>1E-13</c:v>
                </c:pt>
                <c:pt idx="4520">
                  <c:v>1E-13</c:v>
                </c:pt>
                <c:pt idx="4521">
                  <c:v>1E-13</c:v>
                </c:pt>
                <c:pt idx="4522">
                  <c:v>1E-13</c:v>
                </c:pt>
                <c:pt idx="4523">
                  <c:v>1E-13</c:v>
                </c:pt>
                <c:pt idx="4524">
                  <c:v>1E-13</c:v>
                </c:pt>
                <c:pt idx="4525">
                  <c:v>1E-13</c:v>
                </c:pt>
                <c:pt idx="4526">
                  <c:v>1E-13</c:v>
                </c:pt>
                <c:pt idx="4527">
                  <c:v>1E-13</c:v>
                </c:pt>
                <c:pt idx="4528">
                  <c:v>1E-13</c:v>
                </c:pt>
                <c:pt idx="4529">
                  <c:v>1E-13</c:v>
                </c:pt>
                <c:pt idx="4530">
                  <c:v>1E-13</c:v>
                </c:pt>
                <c:pt idx="4531">
                  <c:v>1E-13</c:v>
                </c:pt>
                <c:pt idx="4532">
                  <c:v>1E-13</c:v>
                </c:pt>
                <c:pt idx="4533">
                  <c:v>1E-13</c:v>
                </c:pt>
                <c:pt idx="4534">
                  <c:v>1E-13</c:v>
                </c:pt>
                <c:pt idx="4535">
                  <c:v>1E-13</c:v>
                </c:pt>
                <c:pt idx="4536">
                  <c:v>1E-13</c:v>
                </c:pt>
                <c:pt idx="4537">
                  <c:v>1E-13</c:v>
                </c:pt>
                <c:pt idx="4538">
                  <c:v>1E-13</c:v>
                </c:pt>
                <c:pt idx="4539">
                  <c:v>1E-13</c:v>
                </c:pt>
                <c:pt idx="4540">
                  <c:v>1E-13</c:v>
                </c:pt>
                <c:pt idx="4541">
                  <c:v>1E-13</c:v>
                </c:pt>
                <c:pt idx="4542">
                  <c:v>1E-13</c:v>
                </c:pt>
                <c:pt idx="4543">
                  <c:v>1E-13</c:v>
                </c:pt>
                <c:pt idx="4544">
                  <c:v>1E-13</c:v>
                </c:pt>
                <c:pt idx="4545">
                  <c:v>1E-13</c:v>
                </c:pt>
                <c:pt idx="4546">
                  <c:v>1E-13</c:v>
                </c:pt>
                <c:pt idx="4547">
                  <c:v>1E-13</c:v>
                </c:pt>
                <c:pt idx="4548">
                  <c:v>1E-13</c:v>
                </c:pt>
                <c:pt idx="4549">
                  <c:v>1E-13</c:v>
                </c:pt>
                <c:pt idx="4550">
                  <c:v>1E-13</c:v>
                </c:pt>
                <c:pt idx="4551">
                  <c:v>1E-13</c:v>
                </c:pt>
                <c:pt idx="4552">
                  <c:v>1E-13</c:v>
                </c:pt>
                <c:pt idx="4553">
                  <c:v>1E-13</c:v>
                </c:pt>
                <c:pt idx="4554">
                  <c:v>1E-13</c:v>
                </c:pt>
                <c:pt idx="4555">
                  <c:v>1E-13</c:v>
                </c:pt>
                <c:pt idx="4556">
                  <c:v>1E-13</c:v>
                </c:pt>
                <c:pt idx="4557">
                  <c:v>1E-13</c:v>
                </c:pt>
                <c:pt idx="4558">
                  <c:v>1E-13</c:v>
                </c:pt>
                <c:pt idx="4559">
                  <c:v>1E-13</c:v>
                </c:pt>
                <c:pt idx="4560">
                  <c:v>1E-13</c:v>
                </c:pt>
                <c:pt idx="4561">
                  <c:v>1E-13</c:v>
                </c:pt>
                <c:pt idx="4562">
                  <c:v>1E-13</c:v>
                </c:pt>
                <c:pt idx="4563">
                  <c:v>1E-13</c:v>
                </c:pt>
                <c:pt idx="4564">
                  <c:v>1E-13</c:v>
                </c:pt>
                <c:pt idx="4565">
                  <c:v>1E-13</c:v>
                </c:pt>
                <c:pt idx="4566">
                  <c:v>1E-13</c:v>
                </c:pt>
                <c:pt idx="4567">
                  <c:v>1E-13</c:v>
                </c:pt>
                <c:pt idx="4568">
                  <c:v>1E-13</c:v>
                </c:pt>
                <c:pt idx="4569">
                  <c:v>1E-13</c:v>
                </c:pt>
                <c:pt idx="4570">
                  <c:v>1E-13</c:v>
                </c:pt>
                <c:pt idx="4571">
                  <c:v>1E-13</c:v>
                </c:pt>
                <c:pt idx="4572">
                  <c:v>1E-13</c:v>
                </c:pt>
                <c:pt idx="4573">
                  <c:v>1E-13</c:v>
                </c:pt>
                <c:pt idx="4574">
                  <c:v>1E-13</c:v>
                </c:pt>
                <c:pt idx="4575">
                  <c:v>1E-13</c:v>
                </c:pt>
                <c:pt idx="4576">
                  <c:v>1E-13</c:v>
                </c:pt>
                <c:pt idx="4577">
                  <c:v>1E-13</c:v>
                </c:pt>
                <c:pt idx="4578">
                  <c:v>1E-13</c:v>
                </c:pt>
                <c:pt idx="4579">
                  <c:v>1E-13</c:v>
                </c:pt>
                <c:pt idx="4580">
                  <c:v>1E-13</c:v>
                </c:pt>
                <c:pt idx="4581">
                  <c:v>1E-13</c:v>
                </c:pt>
                <c:pt idx="4582">
                  <c:v>1E-13</c:v>
                </c:pt>
                <c:pt idx="4583">
                  <c:v>1E-13</c:v>
                </c:pt>
                <c:pt idx="4584">
                  <c:v>1E-13</c:v>
                </c:pt>
                <c:pt idx="4585">
                  <c:v>1E-13</c:v>
                </c:pt>
                <c:pt idx="4586">
                  <c:v>1E-13</c:v>
                </c:pt>
                <c:pt idx="4587">
                  <c:v>1E-13</c:v>
                </c:pt>
                <c:pt idx="4588">
                  <c:v>1E-13</c:v>
                </c:pt>
                <c:pt idx="4589">
                  <c:v>1E-13</c:v>
                </c:pt>
                <c:pt idx="4590">
                  <c:v>1E-13</c:v>
                </c:pt>
                <c:pt idx="4591">
                  <c:v>1E-13</c:v>
                </c:pt>
                <c:pt idx="4592">
                  <c:v>1E-13</c:v>
                </c:pt>
                <c:pt idx="4593">
                  <c:v>1E-13</c:v>
                </c:pt>
                <c:pt idx="4594">
                  <c:v>1E-13</c:v>
                </c:pt>
                <c:pt idx="4595">
                  <c:v>1E-13</c:v>
                </c:pt>
                <c:pt idx="4596">
                  <c:v>1E-13</c:v>
                </c:pt>
                <c:pt idx="4597">
                  <c:v>1E-13</c:v>
                </c:pt>
                <c:pt idx="4598">
                  <c:v>1E-13</c:v>
                </c:pt>
                <c:pt idx="4599">
                  <c:v>1E-13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700544"/>
        <c:axId val="80702464"/>
      </c:scatterChart>
      <c:scatterChart>
        <c:scatterStyle val="lineMarker"/>
        <c:varyColors val="0"/>
        <c:ser>
          <c:idx val="2"/>
          <c:order val="1"/>
          <c:tx>
            <c:v>ALICE 2012</c:v>
          </c:tx>
          <c:spPr>
            <a:ln w="28575">
              <a:noFill/>
            </a:ln>
          </c:spPr>
          <c:marker>
            <c:spPr>
              <a:solidFill>
                <a:srgbClr val="C00000"/>
              </a:solidFill>
            </c:spPr>
          </c:marker>
          <c:dPt>
            <c:idx val="7"/>
            <c:bubble3D val="0"/>
          </c:dPt>
          <c:xVal>
            <c:numRef>
              <c:f>(Ref!$C$7,Ref!$C$9)</c:f>
              <c:numCache>
                <c:formatCode>General</c:formatCode>
                <c:ptCount val="2"/>
                <c:pt idx="0">
                  <c:v>-22</c:v>
                </c:pt>
                <c:pt idx="1">
                  <c:v>22</c:v>
                </c:pt>
              </c:numCache>
            </c:numRef>
          </c:xVal>
          <c:yVal>
            <c:numRef>
              <c:f>(Ref!$J$7,Ref!$J$10)</c:f>
              <c:numCache>
                <c:formatCode>0.00E+00</c:formatCode>
                <c:ptCount val="2"/>
                <c:pt idx="0">
                  <c:v>6.3999999999999999E-11</c:v>
                </c:pt>
                <c:pt idx="1">
                  <c:v>4.1999999999999997E-11</c:v>
                </c:pt>
              </c:numCache>
            </c:numRef>
          </c:yVal>
          <c:smooth val="0"/>
        </c:ser>
        <c:ser>
          <c:idx val="1"/>
          <c:order val="2"/>
          <c:tx>
            <c:v>ALICE 2015 LS1 upgrade</c:v>
          </c:tx>
          <c:spPr>
            <a:ln w="28575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Static2015!$A$6:$A$4555</c:f>
              <c:numCache>
                <c:formatCode>General</c:formatCode>
                <c:ptCount val="455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-8.6880000000000024</c:v>
                </c:pt>
                <c:pt idx="1953">
                  <c:v>-8.6779999999999973</c:v>
                </c:pt>
                <c:pt idx="1954">
                  <c:v>-8.6679999999999993</c:v>
                </c:pt>
                <c:pt idx="1955">
                  <c:v>-8.6580000000000013</c:v>
                </c:pt>
                <c:pt idx="1956">
                  <c:v>-8.6479999999999961</c:v>
                </c:pt>
                <c:pt idx="1957">
                  <c:v>-8.6379999999999981</c:v>
                </c:pt>
                <c:pt idx="1958">
                  <c:v>-8.6280000000000001</c:v>
                </c:pt>
                <c:pt idx="1959">
                  <c:v>-8.6180000000000021</c:v>
                </c:pt>
                <c:pt idx="1960">
                  <c:v>-8.607999999999997</c:v>
                </c:pt>
                <c:pt idx="1961">
                  <c:v>-8.597999999999999</c:v>
                </c:pt>
                <c:pt idx="1962">
                  <c:v>-8.597999999999999</c:v>
                </c:pt>
                <c:pt idx="1963">
                  <c:v>-8.588000000000001</c:v>
                </c:pt>
                <c:pt idx="1964">
                  <c:v>-8.5779999999999959</c:v>
                </c:pt>
                <c:pt idx="1965">
                  <c:v>-8.5679999999999978</c:v>
                </c:pt>
                <c:pt idx="1966">
                  <c:v>-8.5579999999999998</c:v>
                </c:pt>
                <c:pt idx="1967">
                  <c:v>-8.5480000000000018</c:v>
                </c:pt>
                <c:pt idx="1968">
                  <c:v>-8.5379999999999967</c:v>
                </c:pt>
                <c:pt idx="1969">
                  <c:v>-8.5279999999999987</c:v>
                </c:pt>
                <c:pt idx="1970">
                  <c:v>-8.5180000000000007</c:v>
                </c:pt>
                <c:pt idx="1971">
                  <c:v>-8.5079999999999956</c:v>
                </c:pt>
                <c:pt idx="1972">
                  <c:v>-8.4979999999999976</c:v>
                </c:pt>
                <c:pt idx="1973">
                  <c:v>-8.4879999999999995</c:v>
                </c:pt>
                <c:pt idx="1974">
                  <c:v>-8.4780000000000015</c:v>
                </c:pt>
                <c:pt idx="1975">
                  <c:v>-8.4679999999999964</c:v>
                </c:pt>
                <c:pt idx="1976">
                  <c:v>-8.4579999999999984</c:v>
                </c:pt>
                <c:pt idx="1977">
                  <c:v>-8.4480000000000004</c:v>
                </c:pt>
                <c:pt idx="1978">
                  <c:v>-8.4380000000000024</c:v>
                </c:pt>
                <c:pt idx="1979">
                  <c:v>-8.4279999999999973</c:v>
                </c:pt>
                <c:pt idx="1980">
                  <c:v>-8.4179999999999993</c:v>
                </c:pt>
                <c:pt idx="1981">
                  <c:v>-8.4080000000000013</c:v>
                </c:pt>
                <c:pt idx="1982">
                  <c:v>-8.3979999999999961</c:v>
                </c:pt>
                <c:pt idx="1983">
                  <c:v>-8.3879999999999981</c:v>
                </c:pt>
                <c:pt idx="1984">
                  <c:v>-8.3780000000000001</c:v>
                </c:pt>
                <c:pt idx="1985">
                  <c:v>-8.3680000000000021</c:v>
                </c:pt>
                <c:pt idx="1986">
                  <c:v>-8.357999999999997</c:v>
                </c:pt>
                <c:pt idx="1987">
                  <c:v>-8.347999999999999</c:v>
                </c:pt>
                <c:pt idx="1988">
                  <c:v>-8.338000000000001</c:v>
                </c:pt>
                <c:pt idx="1989">
                  <c:v>-8.3279999999999959</c:v>
                </c:pt>
                <c:pt idx="1990">
                  <c:v>-8.3179999999999978</c:v>
                </c:pt>
                <c:pt idx="1991">
                  <c:v>-8.3079999999999998</c:v>
                </c:pt>
                <c:pt idx="1992">
                  <c:v>-8.2980000000000018</c:v>
                </c:pt>
                <c:pt idx="1993">
                  <c:v>-8.2879999999999967</c:v>
                </c:pt>
                <c:pt idx="1994">
                  <c:v>-8.2779999999999987</c:v>
                </c:pt>
                <c:pt idx="1995">
                  <c:v>-8.2680000000000007</c:v>
                </c:pt>
                <c:pt idx="1996">
                  <c:v>-8.2579999999999956</c:v>
                </c:pt>
                <c:pt idx="1997">
                  <c:v>-8.2479999999999976</c:v>
                </c:pt>
                <c:pt idx="1998">
                  <c:v>-8.2379999999999995</c:v>
                </c:pt>
                <c:pt idx="1999">
                  <c:v>-8.2379999999999995</c:v>
                </c:pt>
                <c:pt idx="2000">
                  <c:v>-8.2379999999999995</c:v>
                </c:pt>
                <c:pt idx="2001">
                  <c:v>-8.2280000000000015</c:v>
                </c:pt>
                <c:pt idx="2002">
                  <c:v>-8.2179999999999964</c:v>
                </c:pt>
                <c:pt idx="2003">
                  <c:v>-8.2079999999999984</c:v>
                </c:pt>
                <c:pt idx="2004">
                  <c:v>-8.1980000000000004</c:v>
                </c:pt>
                <c:pt idx="2005">
                  <c:v>-8.1880000000000024</c:v>
                </c:pt>
                <c:pt idx="2006">
                  <c:v>-8.1779999999999973</c:v>
                </c:pt>
                <c:pt idx="2007">
                  <c:v>-8.1679999999999993</c:v>
                </c:pt>
                <c:pt idx="2008">
                  <c:v>-8.1580000000000013</c:v>
                </c:pt>
                <c:pt idx="2009">
                  <c:v>-8.1479999999999961</c:v>
                </c:pt>
                <c:pt idx="2010">
                  <c:v>-8.1379999999999981</c:v>
                </c:pt>
                <c:pt idx="2011">
                  <c:v>-8.1280000000000001</c:v>
                </c:pt>
                <c:pt idx="2012">
                  <c:v>-8.1180000000000021</c:v>
                </c:pt>
                <c:pt idx="2013">
                  <c:v>-8.107999999999997</c:v>
                </c:pt>
                <c:pt idx="2014">
                  <c:v>-8.097999999999999</c:v>
                </c:pt>
                <c:pt idx="2015">
                  <c:v>-8.088000000000001</c:v>
                </c:pt>
                <c:pt idx="2016">
                  <c:v>-8.0779999999999959</c:v>
                </c:pt>
                <c:pt idx="2017">
                  <c:v>-8.0679999999999978</c:v>
                </c:pt>
                <c:pt idx="2018">
                  <c:v>-8.0579999999999998</c:v>
                </c:pt>
                <c:pt idx="2019">
                  <c:v>-8.0480000000000018</c:v>
                </c:pt>
                <c:pt idx="2020">
                  <c:v>-8.0379999999999967</c:v>
                </c:pt>
                <c:pt idx="2021">
                  <c:v>-8.0279999999999987</c:v>
                </c:pt>
                <c:pt idx="2022">
                  <c:v>-8.0180000000000007</c:v>
                </c:pt>
                <c:pt idx="2023">
                  <c:v>-8.0079999999999956</c:v>
                </c:pt>
                <c:pt idx="2024">
                  <c:v>-7.9979999999999976</c:v>
                </c:pt>
                <c:pt idx="2025">
                  <c:v>-7.9879999999999995</c:v>
                </c:pt>
                <c:pt idx="2026">
                  <c:v>-7.9780000000000015</c:v>
                </c:pt>
                <c:pt idx="2027">
                  <c:v>-7.9679999999999964</c:v>
                </c:pt>
                <c:pt idx="2028">
                  <c:v>-7.9579999999999984</c:v>
                </c:pt>
                <c:pt idx="2029">
                  <c:v>-7.9480000000000004</c:v>
                </c:pt>
                <c:pt idx="2030">
                  <c:v>-7.9380000000000024</c:v>
                </c:pt>
                <c:pt idx="2031">
                  <c:v>-7.9279999999999973</c:v>
                </c:pt>
                <c:pt idx="2032">
                  <c:v>-7.9179999999999993</c:v>
                </c:pt>
                <c:pt idx="2033">
                  <c:v>-7.9080000000000013</c:v>
                </c:pt>
                <c:pt idx="2034">
                  <c:v>-7.8979999999999961</c:v>
                </c:pt>
                <c:pt idx="2035">
                  <c:v>-7.8879999999999981</c:v>
                </c:pt>
                <c:pt idx="2036">
                  <c:v>-7.8780000000000001</c:v>
                </c:pt>
                <c:pt idx="2037">
                  <c:v>-7.8780000000000001</c:v>
                </c:pt>
                <c:pt idx="2038">
                  <c:v>-7.8680000000000021</c:v>
                </c:pt>
                <c:pt idx="2039">
                  <c:v>-7.857999999999997</c:v>
                </c:pt>
                <c:pt idx="2040">
                  <c:v>-7.847999999999999</c:v>
                </c:pt>
                <c:pt idx="2041">
                  <c:v>-7.838000000000001</c:v>
                </c:pt>
                <c:pt idx="2042">
                  <c:v>-7.8279999999999959</c:v>
                </c:pt>
                <c:pt idx="2043">
                  <c:v>-7.8179999999999978</c:v>
                </c:pt>
                <c:pt idx="2044">
                  <c:v>-7.8079999999999998</c:v>
                </c:pt>
                <c:pt idx="2045">
                  <c:v>-7.7980000000000018</c:v>
                </c:pt>
                <c:pt idx="2046">
                  <c:v>-7.7879999999999967</c:v>
                </c:pt>
                <c:pt idx="2047">
                  <c:v>-7.7779999999999987</c:v>
                </c:pt>
                <c:pt idx="2048">
                  <c:v>-7.7680000000000007</c:v>
                </c:pt>
                <c:pt idx="2049">
                  <c:v>-7.7579999999999956</c:v>
                </c:pt>
                <c:pt idx="2050">
                  <c:v>-7.7579999999999956</c:v>
                </c:pt>
                <c:pt idx="2051">
                  <c:v>-7.7479999999999976</c:v>
                </c:pt>
                <c:pt idx="2052">
                  <c:v>-7.7379999999999995</c:v>
                </c:pt>
                <c:pt idx="2053">
                  <c:v>-7.7280000000000015</c:v>
                </c:pt>
                <c:pt idx="2054">
                  <c:v>-7.7179999999999964</c:v>
                </c:pt>
                <c:pt idx="2055">
                  <c:v>-7.7079999999999984</c:v>
                </c:pt>
                <c:pt idx="2056">
                  <c:v>-7.6980000000000004</c:v>
                </c:pt>
                <c:pt idx="2057">
                  <c:v>-7.6880000000000024</c:v>
                </c:pt>
                <c:pt idx="2058">
                  <c:v>-7.6779999999999973</c:v>
                </c:pt>
                <c:pt idx="2059">
                  <c:v>-7.6679999999999993</c:v>
                </c:pt>
                <c:pt idx="2060">
                  <c:v>-7.6580000000000013</c:v>
                </c:pt>
                <c:pt idx="2061">
                  <c:v>-7.6479999999999961</c:v>
                </c:pt>
                <c:pt idx="2062">
                  <c:v>-7.6379999999999981</c:v>
                </c:pt>
                <c:pt idx="2063">
                  <c:v>-7.6280000000000001</c:v>
                </c:pt>
                <c:pt idx="2064">
                  <c:v>-7.6180000000000021</c:v>
                </c:pt>
                <c:pt idx="2065">
                  <c:v>-7.607999999999997</c:v>
                </c:pt>
                <c:pt idx="2066">
                  <c:v>-7.597999999999999</c:v>
                </c:pt>
                <c:pt idx="2067">
                  <c:v>-7.588000000000001</c:v>
                </c:pt>
                <c:pt idx="2068">
                  <c:v>-7.5779999999999959</c:v>
                </c:pt>
                <c:pt idx="2069">
                  <c:v>-7.5679999999999978</c:v>
                </c:pt>
                <c:pt idx="2070">
                  <c:v>-7.5579999999999998</c:v>
                </c:pt>
                <c:pt idx="2071">
                  <c:v>-7.5480000000000018</c:v>
                </c:pt>
                <c:pt idx="2072">
                  <c:v>-7.5379999999999967</c:v>
                </c:pt>
                <c:pt idx="2073">
                  <c:v>-7.5279999999999987</c:v>
                </c:pt>
                <c:pt idx="2074">
                  <c:v>-7.5180000000000007</c:v>
                </c:pt>
                <c:pt idx="2075">
                  <c:v>-7.5079999999999956</c:v>
                </c:pt>
                <c:pt idx="2076">
                  <c:v>-7.5079999999999956</c:v>
                </c:pt>
                <c:pt idx="2077">
                  <c:v>-7.4979999999999976</c:v>
                </c:pt>
                <c:pt idx="2078">
                  <c:v>-7.4879999999999995</c:v>
                </c:pt>
                <c:pt idx="2079">
                  <c:v>-7.4780000000000015</c:v>
                </c:pt>
                <c:pt idx="2080">
                  <c:v>-7.4679999999999964</c:v>
                </c:pt>
                <c:pt idx="2081">
                  <c:v>-7.4579999999999984</c:v>
                </c:pt>
                <c:pt idx="2082">
                  <c:v>-7.4480000000000004</c:v>
                </c:pt>
                <c:pt idx="2083">
                  <c:v>-7.4380000000000024</c:v>
                </c:pt>
                <c:pt idx="2084">
                  <c:v>-7.4279999999999973</c:v>
                </c:pt>
                <c:pt idx="2085">
                  <c:v>-7.4179999999999993</c:v>
                </c:pt>
                <c:pt idx="2086">
                  <c:v>-7.4080000000000013</c:v>
                </c:pt>
                <c:pt idx="2087">
                  <c:v>-7.3979999999999961</c:v>
                </c:pt>
                <c:pt idx="2088">
                  <c:v>-7.3879999999999981</c:v>
                </c:pt>
                <c:pt idx="2089">
                  <c:v>-7.3780000000000001</c:v>
                </c:pt>
                <c:pt idx="2090">
                  <c:v>-7.3680000000000021</c:v>
                </c:pt>
                <c:pt idx="2091">
                  <c:v>-7.357999999999997</c:v>
                </c:pt>
                <c:pt idx="2092">
                  <c:v>-7.347999999999999</c:v>
                </c:pt>
                <c:pt idx="2093">
                  <c:v>-7.338000000000001</c:v>
                </c:pt>
                <c:pt idx="2094">
                  <c:v>-7.3279999999999959</c:v>
                </c:pt>
                <c:pt idx="2095">
                  <c:v>-7.3179999999999978</c:v>
                </c:pt>
                <c:pt idx="2096">
                  <c:v>-7.3079999999999998</c:v>
                </c:pt>
                <c:pt idx="2097">
                  <c:v>-7.2980000000000018</c:v>
                </c:pt>
                <c:pt idx="2098">
                  <c:v>-7.2879999999999967</c:v>
                </c:pt>
                <c:pt idx="2099">
                  <c:v>-7.2779999999999987</c:v>
                </c:pt>
                <c:pt idx="2100">
                  <c:v>-7.2779999999999987</c:v>
                </c:pt>
                <c:pt idx="2101">
                  <c:v>-7.2680000000000007</c:v>
                </c:pt>
                <c:pt idx="2102">
                  <c:v>-7.2579999999999956</c:v>
                </c:pt>
                <c:pt idx="2103">
                  <c:v>-7.2479999999999976</c:v>
                </c:pt>
                <c:pt idx="2104">
                  <c:v>-7.2379999999999995</c:v>
                </c:pt>
                <c:pt idx="2105">
                  <c:v>-7.2280000000000015</c:v>
                </c:pt>
                <c:pt idx="2106">
                  <c:v>-7.2179999999999964</c:v>
                </c:pt>
                <c:pt idx="2107">
                  <c:v>-7.2079999999999984</c:v>
                </c:pt>
                <c:pt idx="2108">
                  <c:v>-7.1980000000000004</c:v>
                </c:pt>
                <c:pt idx="2109">
                  <c:v>-7.1880000000000024</c:v>
                </c:pt>
                <c:pt idx="2110">
                  <c:v>-7.1779999999999973</c:v>
                </c:pt>
                <c:pt idx="2111">
                  <c:v>-7.1679999999999993</c:v>
                </c:pt>
                <c:pt idx="2112">
                  <c:v>-7.1580000000000013</c:v>
                </c:pt>
                <c:pt idx="2113">
                  <c:v>-7.1479999999999961</c:v>
                </c:pt>
                <c:pt idx="2114">
                  <c:v>-7.1479999999999961</c:v>
                </c:pt>
                <c:pt idx="2115">
                  <c:v>-7.1379999999999981</c:v>
                </c:pt>
                <c:pt idx="2116">
                  <c:v>-7.1280000000000001</c:v>
                </c:pt>
                <c:pt idx="2117">
                  <c:v>-7.1180000000000021</c:v>
                </c:pt>
                <c:pt idx="2118">
                  <c:v>-7.107999999999997</c:v>
                </c:pt>
                <c:pt idx="2119">
                  <c:v>-7.097999999999999</c:v>
                </c:pt>
                <c:pt idx="2120">
                  <c:v>-7.088000000000001</c:v>
                </c:pt>
                <c:pt idx="2121">
                  <c:v>-7.0779999999999959</c:v>
                </c:pt>
                <c:pt idx="2122">
                  <c:v>-7.0679999999999978</c:v>
                </c:pt>
                <c:pt idx="2123">
                  <c:v>-7.0579999999999998</c:v>
                </c:pt>
                <c:pt idx="2124">
                  <c:v>-7.0480000000000018</c:v>
                </c:pt>
                <c:pt idx="2125">
                  <c:v>-7.0379999999999967</c:v>
                </c:pt>
                <c:pt idx="2126">
                  <c:v>-7.0279999999999987</c:v>
                </c:pt>
                <c:pt idx="2127">
                  <c:v>-7.0180000000000007</c:v>
                </c:pt>
                <c:pt idx="2128">
                  <c:v>-7.0079999999999956</c:v>
                </c:pt>
                <c:pt idx="2129">
                  <c:v>-6.9979999999999976</c:v>
                </c:pt>
                <c:pt idx="2130">
                  <c:v>-6.9879999999999995</c:v>
                </c:pt>
                <c:pt idx="2131">
                  <c:v>-6.9780000000000015</c:v>
                </c:pt>
                <c:pt idx="2132">
                  <c:v>-6.9679999999999964</c:v>
                </c:pt>
                <c:pt idx="2133">
                  <c:v>-6.9579999999999984</c:v>
                </c:pt>
                <c:pt idx="2134">
                  <c:v>-6.9480000000000004</c:v>
                </c:pt>
                <c:pt idx="2135">
                  <c:v>-6.9380000000000024</c:v>
                </c:pt>
                <c:pt idx="2136">
                  <c:v>-6.9279999999999973</c:v>
                </c:pt>
                <c:pt idx="2137">
                  <c:v>-6.9179999999999993</c:v>
                </c:pt>
                <c:pt idx="2138">
                  <c:v>-6.9080000000000013</c:v>
                </c:pt>
                <c:pt idx="2139">
                  <c:v>-6.8979999999999961</c:v>
                </c:pt>
                <c:pt idx="2140">
                  <c:v>-6.8879999999999981</c:v>
                </c:pt>
                <c:pt idx="2141">
                  <c:v>-6.8780000000000001</c:v>
                </c:pt>
                <c:pt idx="2142">
                  <c:v>-6.8680000000000021</c:v>
                </c:pt>
                <c:pt idx="2143">
                  <c:v>-6.857999999999997</c:v>
                </c:pt>
                <c:pt idx="2144">
                  <c:v>-6.847999999999999</c:v>
                </c:pt>
                <c:pt idx="2145">
                  <c:v>-6.838000000000001</c:v>
                </c:pt>
                <c:pt idx="2146">
                  <c:v>-6.8279999999999959</c:v>
                </c:pt>
                <c:pt idx="2147">
                  <c:v>-6.8179999999999978</c:v>
                </c:pt>
                <c:pt idx="2148">
                  <c:v>-6.8079999999999998</c:v>
                </c:pt>
                <c:pt idx="2149">
                  <c:v>-6.7980000000000018</c:v>
                </c:pt>
                <c:pt idx="2150">
                  <c:v>-6.7980000000000018</c:v>
                </c:pt>
                <c:pt idx="2151">
                  <c:v>-6.7879999999999967</c:v>
                </c:pt>
                <c:pt idx="2152">
                  <c:v>-6.7879999999999967</c:v>
                </c:pt>
                <c:pt idx="2153">
                  <c:v>-6.7779999999999987</c:v>
                </c:pt>
                <c:pt idx="2154">
                  <c:v>-6.7680000000000007</c:v>
                </c:pt>
                <c:pt idx="2155">
                  <c:v>-6.7579999999999956</c:v>
                </c:pt>
                <c:pt idx="2156">
                  <c:v>-6.7479999999999976</c:v>
                </c:pt>
                <c:pt idx="2157">
                  <c:v>-6.7379999999999995</c:v>
                </c:pt>
                <c:pt idx="2158">
                  <c:v>-6.7280000000000015</c:v>
                </c:pt>
                <c:pt idx="2159">
                  <c:v>-6.7179999999999964</c:v>
                </c:pt>
                <c:pt idx="2160">
                  <c:v>-6.7079999999999984</c:v>
                </c:pt>
                <c:pt idx="2161">
                  <c:v>-6.6980000000000004</c:v>
                </c:pt>
                <c:pt idx="2162">
                  <c:v>-6.6880000000000024</c:v>
                </c:pt>
                <c:pt idx="2163">
                  <c:v>-6.6779999999999973</c:v>
                </c:pt>
                <c:pt idx="2164">
                  <c:v>-6.6679999999999993</c:v>
                </c:pt>
                <c:pt idx="2165">
                  <c:v>-6.6580000000000013</c:v>
                </c:pt>
                <c:pt idx="2166">
                  <c:v>-6.6479999999999961</c:v>
                </c:pt>
                <c:pt idx="2167">
                  <c:v>-6.6379999999999981</c:v>
                </c:pt>
                <c:pt idx="2168">
                  <c:v>-6.6280000000000001</c:v>
                </c:pt>
                <c:pt idx="2169">
                  <c:v>-6.6180000000000021</c:v>
                </c:pt>
                <c:pt idx="2170">
                  <c:v>-6.607999999999997</c:v>
                </c:pt>
                <c:pt idx="2171">
                  <c:v>-6.597999999999999</c:v>
                </c:pt>
                <c:pt idx="2172">
                  <c:v>-6.588000000000001</c:v>
                </c:pt>
                <c:pt idx="2173">
                  <c:v>-6.5779999999999959</c:v>
                </c:pt>
                <c:pt idx="2174">
                  <c:v>-6.5679999999999978</c:v>
                </c:pt>
                <c:pt idx="2175">
                  <c:v>-6.5579999999999998</c:v>
                </c:pt>
                <c:pt idx="2176">
                  <c:v>-6.5480000000000018</c:v>
                </c:pt>
                <c:pt idx="2177">
                  <c:v>-6.5379999999999967</c:v>
                </c:pt>
                <c:pt idx="2178">
                  <c:v>-6.5279999999999987</c:v>
                </c:pt>
                <c:pt idx="2179">
                  <c:v>-6.5180000000000007</c:v>
                </c:pt>
                <c:pt idx="2180">
                  <c:v>-6.5079999999999956</c:v>
                </c:pt>
                <c:pt idx="2181">
                  <c:v>-6.4979999999999976</c:v>
                </c:pt>
                <c:pt idx="2182">
                  <c:v>-6.4879999999999995</c:v>
                </c:pt>
                <c:pt idx="2183">
                  <c:v>-6.4780000000000015</c:v>
                </c:pt>
                <c:pt idx="2184">
                  <c:v>-6.4679999999999964</c:v>
                </c:pt>
                <c:pt idx="2185">
                  <c:v>-6.4579999999999984</c:v>
                </c:pt>
                <c:pt idx="2186">
                  <c:v>-6.4480000000000004</c:v>
                </c:pt>
                <c:pt idx="2187">
                  <c:v>-6.4380000000000024</c:v>
                </c:pt>
                <c:pt idx="2188">
                  <c:v>-6.4279999999999973</c:v>
                </c:pt>
                <c:pt idx="2189">
                  <c:v>-6.4179999999999993</c:v>
                </c:pt>
                <c:pt idx="2190">
                  <c:v>-6.4179999999999993</c:v>
                </c:pt>
                <c:pt idx="2191">
                  <c:v>-6.4080000000000013</c:v>
                </c:pt>
                <c:pt idx="2192">
                  <c:v>-6.3979999999999961</c:v>
                </c:pt>
                <c:pt idx="2193">
                  <c:v>-6.3879999999999981</c:v>
                </c:pt>
                <c:pt idx="2194">
                  <c:v>-6.3780000000000001</c:v>
                </c:pt>
                <c:pt idx="2195">
                  <c:v>-6.3680000000000021</c:v>
                </c:pt>
                <c:pt idx="2196">
                  <c:v>-6.357999999999997</c:v>
                </c:pt>
                <c:pt idx="2197">
                  <c:v>-6.347999999999999</c:v>
                </c:pt>
                <c:pt idx="2198">
                  <c:v>-6.338000000000001</c:v>
                </c:pt>
                <c:pt idx="2199">
                  <c:v>-6.3279999999999959</c:v>
                </c:pt>
                <c:pt idx="2200">
                  <c:v>-6.3279999999999959</c:v>
                </c:pt>
                <c:pt idx="2201">
                  <c:v>-6.3179999999999978</c:v>
                </c:pt>
                <c:pt idx="2202">
                  <c:v>-6.3079999999999998</c:v>
                </c:pt>
                <c:pt idx="2203">
                  <c:v>-6.2980000000000018</c:v>
                </c:pt>
                <c:pt idx="2204">
                  <c:v>-6.2879999999999967</c:v>
                </c:pt>
                <c:pt idx="2205">
                  <c:v>-6.2779999999999987</c:v>
                </c:pt>
                <c:pt idx="2206">
                  <c:v>-6.2680000000000007</c:v>
                </c:pt>
                <c:pt idx="2207">
                  <c:v>-6.2579999999999956</c:v>
                </c:pt>
                <c:pt idx="2208">
                  <c:v>-6.2479999999999976</c:v>
                </c:pt>
                <c:pt idx="2209">
                  <c:v>-6.2379999999999995</c:v>
                </c:pt>
                <c:pt idx="2210">
                  <c:v>-6.2280000000000015</c:v>
                </c:pt>
                <c:pt idx="2211">
                  <c:v>-6.2179999999999964</c:v>
                </c:pt>
                <c:pt idx="2212">
                  <c:v>-6.2079999999999984</c:v>
                </c:pt>
                <c:pt idx="2213">
                  <c:v>-6.1980000000000004</c:v>
                </c:pt>
                <c:pt idx="2214">
                  <c:v>-6.1880000000000024</c:v>
                </c:pt>
                <c:pt idx="2215">
                  <c:v>-6.1779999999999973</c:v>
                </c:pt>
                <c:pt idx="2216">
                  <c:v>-6.1679999999999993</c:v>
                </c:pt>
                <c:pt idx="2217">
                  <c:v>-6.1580000000000013</c:v>
                </c:pt>
                <c:pt idx="2218">
                  <c:v>-6.1479999999999961</c:v>
                </c:pt>
                <c:pt idx="2219">
                  <c:v>-6.1379999999999981</c:v>
                </c:pt>
                <c:pt idx="2220">
                  <c:v>-6.1280000000000001</c:v>
                </c:pt>
                <c:pt idx="2221">
                  <c:v>-6.1180000000000021</c:v>
                </c:pt>
                <c:pt idx="2222">
                  <c:v>-6.107999999999997</c:v>
                </c:pt>
                <c:pt idx="2223">
                  <c:v>-6.097999999999999</c:v>
                </c:pt>
                <c:pt idx="2224">
                  <c:v>-6.088000000000001</c:v>
                </c:pt>
                <c:pt idx="2225">
                  <c:v>-6.0779999999999959</c:v>
                </c:pt>
                <c:pt idx="2226">
                  <c:v>-6.0679999999999978</c:v>
                </c:pt>
                <c:pt idx="2227">
                  <c:v>-6.0579999999999998</c:v>
                </c:pt>
                <c:pt idx="2228">
                  <c:v>-6.0579999999999998</c:v>
                </c:pt>
                <c:pt idx="2229">
                  <c:v>-6.0480000000000018</c:v>
                </c:pt>
                <c:pt idx="2230">
                  <c:v>-6.0379999999999967</c:v>
                </c:pt>
                <c:pt idx="2231">
                  <c:v>-6.0279999999999987</c:v>
                </c:pt>
                <c:pt idx="2232">
                  <c:v>-6.0180000000000007</c:v>
                </c:pt>
                <c:pt idx="2233">
                  <c:v>-6.0079999999999956</c:v>
                </c:pt>
                <c:pt idx="2234">
                  <c:v>-5.9979999999999976</c:v>
                </c:pt>
                <c:pt idx="2235">
                  <c:v>-5.9879999999999995</c:v>
                </c:pt>
                <c:pt idx="2236">
                  <c:v>-5.9780000000000015</c:v>
                </c:pt>
                <c:pt idx="2237">
                  <c:v>-5.9679999999999964</c:v>
                </c:pt>
                <c:pt idx="2238">
                  <c:v>-5.9579999999999984</c:v>
                </c:pt>
                <c:pt idx="2239">
                  <c:v>-5.9480000000000004</c:v>
                </c:pt>
                <c:pt idx="2240">
                  <c:v>-5.9380000000000024</c:v>
                </c:pt>
                <c:pt idx="2241">
                  <c:v>-5.9279999999999973</c:v>
                </c:pt>
                <c:pt idx="2242">
                  <c:v>-5.9179999999999993</c:v>
                </c:pt>
                <c:pt idx="2243">
                  <c:v>-5.9080000000000013</c:v>
                </c:pt>
                <c:pt idx="2244">
                  <c:v>-5.8979999999999961</c:v>
                </c:pt>
                <c:pt idx="2245">
                  <c:v>-5.8879999999999981</c:v>
                </c:pt>
                <c:pt idx="2246">
                  <c:v>-5.8780000000000001</c:v>
                </c:pt>
                <c:pt idx="2247">
                  <c:v>-5.8680000000000021</c:v>
                </c:pt>
                <c:pt idx="2248">
                  <c:v>-5.857999999999997</c:v>
                </c:pt>
                <c:pt idx="2249">
                  <c:v>-5.847999999999999</c:v>
                </c:pt>
                <c:pt idx="2250">
                  <c:v>-5.847999999999999</c:v>
                </c:pt>
                <c:pt idx="2251">
                  <c:v>-5.838000000000001</c:v>
                </c:pt>
                <c:pt idx="2252">
                  <c:v>-5.8279999999999959</c:v>
                </c:pt>
                <c:pt idx="2253">
                  <c:v>-5.8179999999999978</c:v>
                </c:pt>
                <c:pt idx="2254">
                  <c:v>-5.8079999999999998</c:v>
                </c:pt>
                <c:pt idx="2255">
                  <c:v>-5.7980000000000018</c:v>
                </c:pt>
                <c:pt idx="2256">
                  <c:v>-5.7879999999999967</c:v>
                </c:pt>
                <c:pt idx="2257">
                  <c:v>-5.7779999999999987</c:v>
                </c:pt>
                <c:pt idx="2258">
                  <c:v>-5.7680000000000007</c:v>
                </c:pt>
                <c:pt idx="2259">
                  <c:v>-5.7579999999999956</c:v>
                </c:pt>
                <c:pt idx="2260">
                  <c:v>-5.7479999999999976</c:v>
                </c:pt>
                <c:pt idx="2261">
                  <c:v>-5.7379999999999995</c:v>
                </c:pt>
                <c:pt idx="2262">
                  <c:v>-5.7280000000000015</c:v>
                </c:pt>
                <c:pt idx="2263">
                  <c:v>-5.7179999999999964</c:v>
                </c:pt>
                <c:pt idx="2264">
                  <c:v>-5.7079999999999984</c:v>
                </c:pt>
                <c:pt idx="2265">
                  <c:v>-5.6980000000000004</c:v>
                </c:pt>
                <c:pt idx="2266">
                  <c:v>-5.6980000000000004</c:v>
                </c:pt>
                <c:pt idx="2267">
                  <c:v>-5.6880000000000024</c:v>
                </c:pt>
                <c:pt idx="2268">
                  <c:v>-5.6779999999999973</c:v>
                </c:pt>
                <c:pt idx="2269">
                  <c:v>-5.6679999999999993</c:v>
                </c:pt>
                <c:pt idx="2270">
                  <c:v>-5.6580000000000013</c:v>
                </c:pt>
                <c:pt idx="2271">
                  <c:v>-5.6479999999999961</c:v>
                </c:pt>
                <c:pt idx="2272">
                  <c:v>-5.6379999999999981</c:v>
                </c:pt>
                <c:pt idx="2273">
                  <c:v>-5.6280000000000001</c:v>
                </c:pt>
                <c:pt idx="2274">
                  <c:v>-5.6180000000000021</c:v>
                </c:pt>
                <c:pt idx="2275">
                  <c:v>-5.607999999999997</c:v>
                </c:pt>
                <c:pt idx="2276">
                  <c:v>-5.597999999999999</c:v>
                </c:pt>
                <c:pt idx="2277">
                  <c:v>-5.588000000000001</c:v>
                </c:pt>
                <c:pt idx="2278">
                  <c:v>-5.5779999999999959</c:v>
                </c:pt>
                <c:pt idx="2279">
                  <c:v>-5.5679999999999978</c:v>
                </c:pt>
                <c:pt idx="2280">
                  <c:v>-5.5579999999999998</c:v>
                </c:pt>
                <c:pt idx="2281">
                  <c:v>-5.5480000000000018</c:v>
                </c:pt>
                <c:pt idx="2282">
                  <c:v>-5.5379999999999967</c:v>
                </c:pt>
                <c:pt idx="2283">
                  <c:v>-5.5279999999999987</c:v>
                </c:pt>
                <c:pt idx="2284">
                  <c:v>-5.5180000000000007</c:v>
                </c:pt>
                <c:pt idx="2285">
                  <c:v>-5.5079999999999956</c:v>
                </c:pt>
                <c:pt idx="2286">
                  <c:v>-5.4979999999999976</c:v>
                </c:pt>
                <c:pt idx="2287">
                  <c:v>-5.4879999999999995</c:v>
                </c:pt>
                <c:pt idx="2288">
                  <c:v>-5.4780000000000015</c:v>
                </c:pt>
                <c:pt idx="2289">
                  <c:v>-5.4679999999999964</c:v>
                </c:pt>
                <c:pt idx="2290">
                  <c:v>-5.4579999999999984</c:v>
                </c:pt>
                <c:pt idx="2291">
                  <c:v>-5.4480000000000004</c:v>
                </c:pt>
                <c:pt idx="2292">
                  <c:v>-5.4380000000000024</c:v>
                </c:pt>
                <c:pt idx="2293">
                  <c:v>-5.4279999999999973</c:v>
                </c:pt>
                <c:pt idx="2294">
                  <c:v>-5.4179999999999993</c:v>
                </c:pt>
                <c:pt idx="2295">
                  <c:v>-5.4080000000000013</c:v>
                </c:pt>
                <c:pt idx="2296">
                  <c:v>-5.3979999999999961</c:v>
                </c:pt>
                <c:pt idx="2297">
                  <c:v>-5.3879999999999981</c:v>
                </c:pt>
                <c:pt idx="2298">
                  <c:v>-5.3780000000000001</c:v>
                </c:pt>
                <c:pt idx="2299">
                  <c:v>-5.3680000000000021</c:v>
                </c:pt>
                <c:pt idx="2300">
                  <c:v>-5.3680000000000021</c:v>
                </c:pt>
                <c:pt idx="2301">
                  <c:v>-5.357999999999997</c:v>
                </c:pt>
                <c:pt idx="2302">
                  <c:v>-5.347999999999999</c:v>
                </c:pt>
                <c:pt idx="2303">
                  <c:v>-5.338000000000001</c:v>
                </c:pt>
                <c:pt idx="2304">
                  <c:v>-5.3279999999999959</c:v>
                </c:pt>
                <c:pt idx="2305">
                  <c:v>-5.3279999999999959</c:v>
                </c:pt>
                <c:pt idx="2306">
                  <c:v>-5.3179999999999978</c:v>
                </c:pt>
                <c:pt idx="2307">
                  <c:v>-5.3079999999999998</c:v>
                </c:pt>
                <c:pt idx="2308">
                  <c:v>-5.2980000000000018</c:v>
                </c:pt>
                <c:pt idx="2309">
                  <c:v>-5.2879999999999967</c:v>
                </c:pt>
                <c:pt idx="2310">
                  <c:v>-5.2779999999999987</c:v>
                </c:pt>
                <c:pt idx="2311">
                  <c:v>-5.2680000000000007</c:v>
                </c:pt>
                <c:pt idx="2312">
                  <c:v>-5.2579999999999956</c:v>
                </c:pt>
                <c:pt idx="2313">
                  <c:v>-5.2479999999999976</c:v>
                </c:pt>
                <c:pt idx="2314">
                  <c:v>-5.2379999999999995</c:v>
                </c:pt>
                <c:pt idx="2315">
                  <c:v>-5.2280000000000015</c:v>
                </c:pt>
                <c:pt idx="2316">
                  <c:v>-5.2179999999999964</c:v>
                </c:pt>
                <c:pt idx="2317">
                  <c:v>-5.2079999999999984</c:v>
                </c:pt>
                <c:pt idx="2318">
                  <c:v>-5.1980000000000004</c:v>
                </c:pt>
                <c:pt idx="2319">
                  <c:v>-5.1880000000000024</c:v>
                </c:pt>
                <c:pt idx="2320">
                  <c:v>-5.1779999999999973</c:v>
                </c:pt>
                <c:pt idx="2321">
                  <c:v>-5.1679999999999993</c:v>
                </c:pt>
                <c:pt idx="2322">
                  <c:v>-5.1580000000000013</c:v>
                </c:pt>
                <c:pt idx="2323">
                  <c:v>-5.1479999999999961</c:v>
                </c:pt>
                <c:pt idx="2324">
                  <c:v>-5.1379999999999981</c:v>
                </c:pt>
                <c:pt idx="2325">
                  <c:v>-5.1280000000000001</c:v>
                </c:pt>
                <c:pt idx="2326">
                  <c:v>-5.1180000000000021</c:v>
                </c:pt>
                <c:pt idx="2327">
                  <c:v>-5.107999999999997</c:v>
                </c:pt>
                <c:pt idx="2328">
                  <c:v>-5.097999999999999</c:v>
                </c:pt>
                <c:pt idx="2329">
                  <c:v>-5.0879999999999939</c:v>
                </c:pt>
                <c:pt idx="2330">
                  <c:v>-5.078000000000003</c:v>
                </c:pt>
                <c:pt idx="2331">
                  <c:v>-5.0679999999999978</c:v>
                </c:pt>
                <c:pt idx="2332">
                  <c:v>-5.0579999999999927</c:v>
                </c:pt>
                <c:pt idx="2333">
                  <c:v>-5.0480000000000018</c:v>
                </c:pt>
                <c:pt idx="2334">
                  <c:v>-5.0379999999999967</c:v>
                </c:pt>
                <c:pt idx="2335">
                  <c:v>-5.0280000000000058</c:v>
                </c:pt>
                <c:pt idx="2336">
                  <c:v>-5.0180000000000007</c:v>
                </c:pt>
                <c:pt idx="2337">
                  <c:v>-5.0079999999999956</c:v>
                </c:pt>
                <c:pt idx="2338">
                  <c:v>-4.9980000000000047</c:v>
                </c:pt>
                <c:pt idx="2339">
                  <c:v>-4.9879999999999995</c:v>
                </c:pt>
                <c:pt idx="2340">
                  <c:v>-4.9779999999999944</c:v>
                </c:pt>
                <c:pt idx="2341">
                  <c:v>-4.9680000000000035</c:v>
                </c:pt>
                <c:pt idx="2342">
                  <c:v>-4.9680000000000035</c:v>
                </c:pt>
                <c:pt idx="2343">
                  <c:v>-4.9579999999999984</c:v>
                </c:pt>
                <c:pt idx="2344">
                  <c:v>-4.9479999999999933</c:v>
                </c:pt>
                <c:pt idx="2345">
                  <c:v>-4.9380000000000024</c:v>
                </c:pt>
                <c:pt idx="2346">
                  <c:v>-4.9279999999999973</c:v>
                </c:pt>
                <c:pt idx="2347">
                  <c:v>-4.9179999999999922</c:v>
                </c:pt>
                <c:pt idx="2348">
                  <c:v>-4.9080000000000013</c:v>
                </c:pt>
                <c:pt idx="2349">
                  <c:v>-4.8979999999999961</c:v>
                </c:pt>
                <c:pt idx="2350">
                  <c:v>-4.8979999999999961</c:v>
                </c:pt>
                <c:pt idx="2351">
                  <c:v>-4.8780000000000001</c:v>
                </c:pt>
                <c:pt idx="2352">
                  <c:v>-4.8580000000000041</c:v>
                </c:pt>
                <c:pt idx="2353">
                  <c:v>-4.8379999999999939</c:v>
                </c:pt>
                <c:pt idx="2354">
                  <c:v>-4.8179999999999978</c:v>
                </c:pt>
                <c:pt idx="2355">
                  <c:v>-4.8079999999999927</c:v>
                </c:pt>
                <c:pt idx="2356">
                  <c:v>-4.7879999999999967</c:v>
                </c:pt>
                <c:pt idx="2357">
                  <c:v>-4.7680000000000007</c:v>
                </c:pt>
                <c:pt idx="2358">
                  <c:v>-4.7480000000000047</c:v>
                </c:pt>
                <c:pt idx="2359">
                  <c:v>-4.7279999999999944</c:v>
                </c:pt>
                <c:pt idx="2360">
                  <c:v>-4.7079999999999984</c:v>
                </c:pt>
                <c:pt idx="2361">
                  <c:v>-4.6979999999999933</c:v>
                </c:pt>
                <c:pt idx="2362">
                  <c:v>-4.6779999999999973</c:v>
                </c:pt>
                <c:pt idx="2363">
                  <c:v>-4.6580000000000013</c:v>
                </c:pt>
                <c:pt idx="2364">
                  <c:v>-4.6380000000000052</c:v>
                </c:pt>
                <c:pt idx="2365">
                  <c:v>-4.617999999999995</c:v>
                </c:pt>
                <c:pt idx="2366">
                  <c:v>-4.597999999999999</c:v>
                </c:pt>
                <c:pt idx="2367">
                  <c:v>-4.5879999999999939</c:v>
                </c:pt>
                <c:pt idx="2368">
                  <c:v>-4.5679999999999978</c:v>
                </c:pt>
                <c:pt idx="2369">
                  <c:v>-4.5480000000000018</c:v>
                </c:pt>
                <c:pt idx="2370">
                  <c:v>-4.5280000000000058</c:v>
                </c:pt>
                <c:pt idx="2371">
                  <c:v>-4.5079999999999956</c:v>
                </c:pt>
                <c:pt idx="2372">
                  <c:v>-4.4980000000000047</c:v>
                </c:pt>
                <c:pt idx="2373">
                  <c:v>-4.4779999999999944</c:v>
                </c:pt>
                <c:pt idx="2374">
                  <c:v>-4.4579999999999984</c:v>
                </c:pt>
                <c:pt idx="2375">
                  <c:v>-4.4380000000000024</c:v>
                </c:pt>
                <c:pt idx="2376">
                  <c:v>-4.4179999999999922</c:v>
                </c:pt>
                <c:pt idx="2377">
                  <c:v>-4.3979999999999961</c:v>
                </c:pt>
                <c:pt idx="2378">
                  <c:v>-4.3880000000000052</c:v>
                </c:pt>
                <c:pt idx="2379">
                  <c:v>-4.367999999999995</c:v>
                </c:pt>
                <c:pt idx="2380">
                  <c:v>-4.347999999999999</c:v>
                </c:pt>
                <c:pt idx="2381">
                  <c:v>-4.328000000000003</c:v>
                </c:pt>
                <c:pt idx="2382">
                  <c:v>-4.3079999999999927</c:v>
                </c:pt>
                <c:pt idx="2383">
                  <c:v>-4.2879999999999967</c:v>
                </c:pt>
                <c:pt idx="2384">
                  <c:v>-4.2780000000000058</c:v>
                </c:pt>
                <c:pt idx="2385">
                  <c:v>-4.2579999999999956</c:v>
                </c:pt>
                <c:pt idx="2386">
                  <c:v>-4.2379999999999995</c:v>
                </c:pt>
                <c:pt idx="2387">
                  <c:v>-4.2180000000000035</c:v>
                </c:pt>
                <c:pt idx="2388">
                  <c:v>-4.1979999999999933</c:v>
                </c:pt>
                <c:pt idx="2389">
                  <c:v>-4.1779999999999973</c:v>
                </c:pt>
                <c:pt idx="2390">
                  <c:v>-4.1679999999999922</c:v>
                </c:pt>
                <c:pt idx="2391">
                  <c:v>-4.1479999999999961</c:v>
                </c:pt>
                <c:pt idx="2392">
                  <c:v>-4.1280000000000001</c:v>
                </c:pt>
                <c:pt idx="2393">
                  <c:v>-4.1080000000000041</c:v>
                </c:pt>
                <c:pt idx="2394">
                  <c:v>-4.0879999999999939</c:v>
                </c:pt>
                <c:pt idx="2395">
                  <c:v>-4.078000000000003</c:v>
                </c:pt>
                <c:pt idx="2396">
                  <c:v>-4.0579999999999927</c:v>
                </c:pt>
                <c:pt idx="2397">
                  <c:v>-4.0379999999999967</c:v>
                </c:pt>
                <c:pt idx="2398">
                  <c:v>-4.0180000000000007</c:v>
                </c:pt>
                <c:pt idx="2399">
                  <c:v>-3.9980000000000047</c:v>
                </c:pt>
                <c:pt idx="2400">
                  <c:v>-3.9980000000000047</c:v>
                </c:pt>
                <c:pt idx="2401">
                  <c:v>-3.9879999999999995</c:v>
                </c:pt>
                <c:pt idx="2402">
                  <c:v>-3.9779999999999944</c:v>
                </c:pt>
                <c:pt idx="2403">
                  <c:v>-3.9680000000000035</c:v>
                </c:pt>
                <c:pt idx="2404">
                  <c:v>-3.9479999999999933</c:v>
                </c:pt>
                <c:pt idx="2405">
                  <c:v>-3.9380000000000024</c:v>
                </c:pt>
                <c:pt idx="2406">
                  <c:v>-3.9279999999999973</c:v>
                </c:pt>
                <c:pt idx="2407">
                  <c:v>-3.9179999999999922</c:v>
                </c:pt>
                <c:pt idx="2408">
                  <c:v>-3.8979999999999961</c:v>
                </c:pt>
                <c:pt idx="2409">
                  <c:v>-3.8880000000000052</c:v>
                </c:pt>
                <c:pt idx="2410">
                  <c:v>-3.8780000000000001</c:v>
                </c:pt>
                <c:pt idx="2411">
                  <c:v>-3.867999999999995</c:v>
                </c:pt>
                <c:pt idx="2412">
                  <c:v>-3.847999999999999</c:v>
                </c:pt>
                <c:pt idx="2413">
                  <c:v>-3.8379999999999939</c:v>
                </c:pt>
                <c:pt idx="2414">
                  <c:v>-3.828000000000003</c:v>
                </c:pt>
                <c:pt idx="2415">
                  <c:v>-3.8179999999999978</c:v>
                </c:pt>
                <c:pt idx="2416">
                  <c:v>-3.8079999999999927</c:v>
                </c:pt>
                <c:pt idx="2417">
                  <c:v>-3.7879999999999967</c:v>
                </c:pt>
                <c:pt idx="2418">
                  <c:v>-3.7780000000000058</c:v>
                </c:pt>
                <c:pt idx="2419">
                  <c:v>-3.7680000000000007</c:v>
                </c:pt>
                <c:pt idx="2420">
                  <c:v>-3.7579999999999956</c:v>
                </c:pt>
                <c:pt idx="2421">
                  <c:v>-3.7379999999999995</c:v>
                </c:pt>
                <c:pt idx="2422">
                  <c:v>-3.7279999999999944</c:v>
                </c:pt>
                <c:pt idx="2423">
                  <c:v>-3.7180000000000035</c:v>
                </c:pt>
                <c:pt idx="2424">
                  <c:v>-3.7079999999999984</c:v>
                </c:pt>
                <c:pt idx="2425">
                  <c:v>-3.6880000000000024</c:v>
                </c:pt>
                <c:pt idx="2426">
                  <c:v>-3.6779999999999973</c:v>
                </c:pt>
                <c:pt idx="2427">
                  <c:v>-3.6679999999999922</c:v>
                </c:pt>
                <c:pt idx="2428">
                  <c:v>-3.6580000000000013</c:v>
                </c:pt>
                <c:pt idx="2429">
                  <c:v>-3.6479999999999961</c:v>
                </c:pt>
                <c:pt idx="2430">
                  <c:v>-3.6280000000000001</c:v>
                </c:pt>
                <c:pt idx="2431">
                  <c:v>-3.617999999999995</c:v>
                </c:pt>
                <c:pt idx="2432">
                  <c:v>-3.6080000000000041</c:v>
                </c:pt>
                <c:pt idx="2433">
                  <c:v>-3.597999999999999</c:v>
                </c:pt>
                <c:pt idx="2434">
                  <c:v>-3.578000000000003</c:v>
                </c:pt>
                <c:pt idx="2435">
                  <c:v>-3.5679999999999978</c:v>
                </c:pt>
                <c:pt idx="2436">
                  <c:v>-3.5579999999999927</c:v>
                </c:pt>
                <c:pt idx="2437">
                  <c:v>-3.5480000000000018</c:v>
                </c:pt>
                <c:pt idx="2438">
                  <c:v>-3.5280000000000058</c:v>
                </c:pt>
                <c:pt idx="2439">
                  <c:v>-3.5180000000000007</c:v>
                </c:pt>
                <c:pt idx="2440">
                  <c:v>-3.5079999999999956</c:v>
                </c:pt>
                <c:pt idx="2441">
                  <c:v>-3.4980000000000047</c:v>
                </c:pt>
                <c:pt idx="2442">
                  <c:v>-3.4879999999999995</c:v>
                </c:pt>
                <c:pt idx="2443">
                  <c:v>-3.4680000000000035</c:v>
                </c:pt>
                <c:pt idx="2444">
                  <c:v>-3.4579999999999984</c:v>
                </c:pt>
                <c:pt idx="2445">
                  <c:v>-3.4479999999999933</c:v>
                </c:pt>
                <c:pt idx="2446">
                  <c:v>-3.4380000000000024</c:v>
                </c:pt>
                <c:pt idx="2447">
                  <c:v>-3.4179999999999922</c:v>
                </c:pt>
                <c:pt idx="2448">
                  <c:v>-3.4080000000000013</c:v>
                </c:pt>
                <c:pt idx="2449">
                  <c:v>-3.3979999999999961</c:v>
                </c:pt>
                <c:pt idx="2450">
                  <c:v>-3.3979999999999961</c:v>
                </c:pt>
                <c:pt idx="2451">
                  <c:v>-3.3880000000000052</c:v>
                </c:pt>
                <c:pt idx="2452">
                  <c:v>-3.367999999999995</c:v>
                </c:pt>
                <c:pt idx="2453">
                  <c:v>-3.3580000000000041</c:v>
                </c:pt>
                <c:pt idx="2454">
                  <c:v>-3.347999999999999</c:v>
                </c:pt>
                <c:pt idx="2455">
                  <c:v>-3.3379999999999939</c:v>
                </c:pt>
                <c:pt idx="2456">
                  <c:v>-3.328000000000003</c:v>
                </c:pt>
                <c:pt idx="2457">
                  <c:v>-3.3079999999999927</c:v>
                </c:pt>
                <c:pt idx="2458">
                  <c:v>-3.2980000000000018</c:v>
                </c:pt>
                <c:pt idx="2459">
                  <c:v>-3.2879999999999967</c:v>
                </c:pt>
                <c:pt idx="2460">
                  <c:v>-3.2780000000000058</c:v>
                </c:pt>
                <c:pt idx="2461">
                  <c:v>-3.2579999999999956</c:v>
                </c:pt>
                <c:pt idx="2462">
                  <c:v>-3.2480000000000047</c:v>
                </c:pt>
                <c:pt idx="2463">
                  <c:v>-3.2379999999999995</c:v>
                </c:pt>
                <c:pt idx="2464">
                  <c:v>-3.2279999999999944</c:v>
                </c:pt>
                <c:pt idx="2465">
                  <c:v>-3.2180000000000035</c:v>
                </c:pt>
                <c:pt idx="2466">
                  <c:v>-3.1979999999999933</c:v>
                </c:pt>
                <c:pt idx="2467">
                  <c:v>-3.1880000000000024</c:v>
                </c:pt>
                <c:pt idx="2468">
                  <c:v>-3.1779999999999973</c:v>
                </c:pt>
                <c:pt idx="2469">
                  <c:v>-3.1679999999999922</c:v>
                </c:pt>
                <c:pt idx="2470">
                  <c:v>-3.1479999999999961</c:v>
                </c:pt>
                <c:pt idx="2471">
                  <c:v>-3.1380000000000052</c:v>
                </c:pt>
                <c:pt idx="2472">
                  <c:v>-3.1280000000000001</c:v>
                </c:pt>
                <c:pt idx="2473">
                  <c:v>-3.117999999999995</c:v>
                </c:pt>
                <c:pt idx="2474">
                  <c:v>-3.097999999999999</c:v>
                </c:pt>
                <c:pt idx="2475">
                  <c:v>-3.0879999999999939</c:v>
                </c:pt>
                <c:pt idx="2476">
                  <c:v>-3.078000000000003</c:v>
                </c:pt>
                <c:pt idx="2477">
                  <c:v>-3.0679999999999978</c:v>
                </c:pt>
                <c:pt idx="2478">
                  <c:v>-3.0579999999999927</c:v>
                </c:pt>
                <c:pt idx="2479">
                  <c:v>-3.0379999999999967</c:v>
                </c:pt>
                <c:pt idx="2480">
                  <c:v>-3.0280000000000058</c:v>
                </c:pt>
                <c:pt idx="2481">
                  <c:v>-3.0180000000000007</c:v>
                </c:pt>
                <c:pt idx="2482">
                  <c:v>-3.0079999999999956</c:v>
                </c:pt>
                <c:pt idx="2483">
                  <c:v>-2.9879999999999995</c:v>
                </c:pt>
                <c:pt idx="2484">
                  <c:v>-2.9779999999999944</c:v>
                </c:pt>
                <c:pt idx="2485">
                  <c:v>-2.9680000000000035</c:v>
                </c:pt>
                <c:pt idx="2486">
                  <c:v>-2.9579999999999984</c:v>
                </c:pt>
                <c:pt idx="2487">
                  <c:v>-2.9380000000000024</c:v>
                </c:pt>
                <c:pt idx="2488">
                  <c:v>-2.9279999999999973</c:v>
                </c:pt>
                <c:pt idx="2489">
                  <c:v>-2.9179999999999922</c:v>
                </c:pt>
                <c:pt idx="2490">
                  <c:v>-2.9080000000000013</c:v>
                </c:pt>
                <c:pt idx="2491">
                  <c:v>-2.8979999999999961</c:v>
                </c:pt>
                <c:pt idx="2492">
                  <c:v>-2.8780000000000001</c:v>
                </c:pt>
                <c:pt idx="2493">
                  <c:v>-2.867999999999995</c:v>
                </c:pt>
                <c:pt idx="2494">
                  <c:v>-2.8580000000000041</c:v>
                </c:pt>
                <c:pt idx="2495">
                  <c:v>-2.847999999999999</c:v>
                </c:pt>
                <c:pt idx="2496">
                  <c:v>-2.828000000000003</c:v>
                </c:pt>
                <c:pt idx="2497">
                  <c:v>-2.8179999999999978</c:v>
                </c:pt>
                <c:pt idx="2498">
                  <c:v>-2.8079999999999927</c:v>
                </c:pt>
                <c:pt idx="2499">
                  <c:v>-2.7980000000000018</c:v>
                </c:pt>
                <c:pt idx="2500">
                  <c:v>-2.7980000000000018</c:v>
                </c:pt>
                <c:pt idx="2501">
                  <c:v>-2.7780000000000058</c:v>
                </c:pt>
                <c:pt idx="2502">
                  <c:v>-2.7680000000000007</c:v>
                </c:pt>
                <c:pt idx="2503">
                  <c:v>-2.7579999999999956</c:v>
                </c:pt>
                <c:pt idx="2504">
                  <c:v>-2.7480000000000047</c:v>
                </c:pt>
                <c:pt idx="2505">
                  <c:v>-2.7379999999999995</c:v>
                </c:pt>
                <c:pt idx="2506">
                  <c:v>-2.7180000000000035</c:v>
                </c:pt>
                <c:pt idx="2507">
                  <c:v>-2.7079999999999984</c:v>
                </c:pt>
                <c:pt idx="2508">
                  <c:v>-2.6979999999999933</c:v>
                </c:pt>
                <c:pt idx="2509">
                  <c:v>-2.6880000000000024</c:v>
                </c:pt>
                <c:pt idx="2510">
                  <c:v>-2.6679999999999922</c:v>
                </c:pt>
                <c:pt idx="2511">
                  <c:v>-2.6580000000000013</c:v>
                </c:pt>
                <c:pt idx="2512">
                  <c:v>-2.6479999999999961</c:v>
                </c:pt>
                <c:pt idx="2513">
                  <c:v>-2.6380000000000052</c:v>
                </c:pt>
                <c:pt idx="2514">
                  <c:v>-2.617999999999995</c:v>
                </c:pt>
                <c:pt idx="2515">
                  <c:v>-2.6080000000000041</c:v>
                </c:pt>
                <c:pt idx="2516">
                  <c:v>-2.597999999999999</c:v>
                </c:pt>
                <c:pt idx="2517">
                  <c:v>-2.5879999999999939</c:v>
                </c:pt>
                <c:pt idx="2518">
                  <c:v>-2.578000000000003</c:v>
                </c:pt>
                <c:pt idx="2519">
                  <c:v>-2.5579999999999927</c:v>
                </c:pt>
                <c:pt idx="2520">
                  <c:v>-2.5480000000000018</c:v>
                </c:pt>
                <c:pt idx="2521">
                  <c:v>-2.5379999999999967</c:v>
                </c:pt>
                <c:pt idx="2522">
                  <c:v>-2.5280000000000058</c:v>
                </c:pt>
                <c:pt idx="2523">
                  <c:v>-2.5079999999999956</c:v>
                </c:pt>
                <c:pt idx="2524">
                  <c:v>-2.4980000000000047</c:v>
                </c:pt>
                <c:pt idx="2525">
                  <c:v>-2.4879999999999995</c:v>
                </c:pt>
                <c:pt idx="2526">
                  <c:v>-2.4779999999999944</c:v>
                </c:pt>
                <c:pt idx="2527">
                  <c:v>-2.4680000000000035</c:v>
                </c:pt>
                <c:pt idx="2528">
                  <c:v>-2.4479999999999933</c:v>
                </c:pt>
                <c:pt idx="2529">
                  <c:v>-2.4380000000000024</c:v>
                </c:pt>
                <c:pt idx="2530">
                  <c:v>-2.4279999999999973</c:v>
                </c:pt>
                <c:pt idx="2531">
                  <c:v>-2.4179999999999922</c:v>
                </c:pt>
                <c:pt idx="2532">
                  <c:v>-2.3979999999999961</c:v>
                </c:pt>
                <c:pt idx="2533">
                  <c:v>-2.3880000000000052</c:v>
                </c:pt>
                <c:pt idx="2534">
                  <c:v>-2.3780000000000001</c:v>
                </c:pt>
                <c:pt idx="2535">
                  <c:v>-2.367999999999995</c:v>
                </c:pt>
                <c:pt idx="2536">
                  <c:v>-2.347999999999999</c:v>
                </c:pt>
                <c:pt idx="2537">
                  <c:v>-2.3379999999999939</c:v>
                </c:pt>
                <c:pt idx="2538">
                  <c:v>-2.328000000000003</c:v>
                </c:pt>
                <c:pt idx="2539">
                  <c:v>-2.3179999999999978</c:v>
                </c:pt>
                <c:pt idx="2540">
                  <c:v>-2.3079999999999927</c:v>
                </c:pt>
                <c:pt idx="2541">
                  <c:v>-2.2879999999999967</c:v>
                </c:pt>
                <c:pt idx="2542">
                  <c:v>-2.2780000000000058</c:v>
                </c:pt>
                <c:pt idx="2543">
                  <c:v>-2.2680000000000007</c:v>
                </c:pt>
                <c:pt idx="2544">
                  <c:v>-2.2579999999999956</c:v>
                </c:pt>
                <c:pt idx="2545">
                  <c:v>-2.2379999999999995</c:v>
                </c:pt>
                <c:pt idx="2546">
                  <c:v>-2.2279999999999944</c:v>
                </c:pt>
                <c:pt idx="2547">
                  <c:v>-2.2180000000000035</c:v>
                </c:pt>
                <c:pt idx="2548">
                  <c:v>-2.2079999999999984</c:v>
                </c:pt>
                <c:pt idx="2549">
                  <c:v>-2.1880000000000024</c:v>
                </c:pt>
                <c:pt idx="2550">
                  <c:v>-2.1880000000000024</c:v>
                </c:pt>
                <c:pt idx="2551">
                  <c:v>-2.1779999999999973</c:v>
                </c:pt>
                <c:pt idx="2552">
                  <c:v>-2.1679999999999922</c:v>
                </c:pt>
                <c:pt idx="2553">
                  <c:v>-2.1580000000000013</c:v>
                </c:pt>
                <c:pt idx="2554">
                  <c:v>-2.1479999999999961</c:v>
                </c:pt>
                <c:pt idx="2555">
                  <c:v>-2.1280000000000001</c:v>
                </c:pt>
                <c:pt idx="2556">
                  <c:v>-2.117999999999995</c:v>
                </c:pt>
                <c:pt idx="2557">
                  <c:v>-2.1080000000000041</c:v>
                </c:pt>
                <c:pt idx="2558">
                  <c:v>-2.097999999999999</c:v>
                </c:pt>
                <c:pt idx="2559">
                  <c:v>-2.078000000000003</c:v>
                </c:pt>
                <c:pt idx="2560">
                  <c:v>-2.0679999999999978</c:v>
                </c:pt>
                <c:pt idx="2561">
                  <c:v>-2.0579999999999927</c:v>
                </c:pt>
                <c:pt idx="2562">
                  <c:v>-2.0480000000000018</c:v>
                </c:pt>
                <c:pt idx="2563">
                  <c:v>-2.0280000000000058</c:v>
                </c:pt>
                <c:pt idx="2564">
                  <c:v>-2.0180000000000007</c:v>
                </c:pt>
                <c:pt idx="2565">
                  <c:v>-2.0079999999999956</c:v>
                </c:pt>
                <c:pt idx="2566">
                  <c:v>-1.9980000000000047</c:v>
                </c:pt>
                <c:pt idx="2567">
                  <c:v>-1.9879999999999995</c:v>
                </c:pt>
                <c:pt idx="2568">
                  <c:v>-1.9680000000000035</c:v>
                </c:pt>
                <c:pt idx="2569">
                  <c:v>-1.9579999999999984</c:v>
                </c:pt>
                <c:pt idx="2570">
                  <c:v>-1.9479999999999933</c:v>
                </c:pt>
                <c:pt idx="2571">
                  <c:v>-1.9380000000000024</c:v>
                </c:pt>
                <c:pt idx="2572">
                  <c:v>-1.9179999999999922</c:v>
                </c:pt>
                <c:pt idx="2573">
                  <c:v>-1.9080000000000013</c:v>
                </c:pt>
                <c:pt idx="2574">
                  <c:v>-1.8979999999999961</c:v>
                </c:pt>
                <c:pt idx="2575">
                  <c:v>-1.8880000000000052</c:v>
                </c:pt>
                <c:pt idx="2576">
                  <c:v>-1.867999999999995</c:v>
                </c:pt>
                <c:pt idx="2577">
                  <c:v>-1.8580000000000041</c:v>
                </c:pt>
                <c:pt idx="2578">
                  <c:v>-1.847999999999999</c:v>
                </c:pt>
                <c:pt idx="2579">
                  <c:v>-1.8379999999999939</c:v>
                </c:pt>
                <c:pt idx="2580">
                  <c:v>-1.828000000000003</c:v>
                </c:pt>
                <c:pt idx="2581">
                  <c:v>-1.8079999999999927</c:v>
                </c:pt>
                <c:pt idx="2582">
                  <c:v>-1.7980000000000018</c:v>
                </c:pt>
                <c:pt idx="2583">
                  <c:v>-1.7879999999999967</c:v>
                </c:pt>
                <c:pt idx="2584">
                  <c:v>-1.7780000000000058</c:v>
                </c:pt>
                <c:pt idx="2585">
                  <c:v>-1.7579999999999956</c:v>
                </c:pt>
                <c:pt idx="2586">
                  <c:v>-1.7480000000000047</c:v>
                </c:pt>
                <c:pt idx="2587">
                  <c:v>-1.7379999999999995</c:v>
                </c:pt>
                <c:pt idx="2588">
                  <c:v>-1.7279999999999944</c:v>
                </c:pt>
                <c:pt idx="2589">
                  <c:v>-1.7079999999999984</c:v>
                </c:pt>
                <c:pt idx="2590">
                  <c:v>-1.6979999999999933</c:v>
                </c:pt>
                <c:pt idx="2591">
                  <c:v>-1.6880000000000024</c:v>
                </c:pt>
                <c:pt idx="2592">
                  <c:v>-1.6779999999999973</c:v>
                </c:pt>
                <c:pt idx="2593">
                  <c:v>-1.6679999999999922</c:v>
                </c:pt>
                <c:pt idx="2594">
                  <c:v>-1.6479999999999961</c:v>
                </c:pt>
                <c:pt idx="2595">
                  <c:v>-1.6380000000000052</c:v>
                </c:pt>
                <c:pt idx="2596">
                  <c:v>-1.6280000000000001</c:v>
                </c:pt>
                <c:pt idx="2597">
                  <c:v>-1.617999999999995</c:v>
                </c:pt>
                <c:pt idx="2598">
                  <c:v>-1.597999999999999</c:v>
                </c:pt>
                <c:pt idx="2599">
                  <c:v>-1.5879999999999939</c:v>
                </c:pt>
                <c:pt idx="2600">
                  <c:v>-1.5879999999999939</c:v>
                </c:pt>
                <c:pt idx="2601">
                  <c:v>-1.578000000000003</c:v>
                </c:pt>
                <c:pt idx="2602">
                  <c:v>-1.5679999999999978</c:v>
                </c:pt>
                <c:pt idx="2603">
                  <c:v>-1.5579999999999927</c:v>
                </c:pt>
                <c:pt idx="2604">
                  <c:v>-1.5379999999999967</c:v>
                </c:pt>
                <c:pt idx="2605">
                  <c:v>-1.5280000000000058</c:v>
                </c:pt>
                <c:pt idx="2606">
                  <c:v>-1.5180000000000007</c:v>
                </c:pt>
                <c:pt idx="2607">
                  <c:v>-1.5079999999999956</c:v>
                </c:pt>
                <c:pt idx="2608">
                  <c:v>-1.4879999999999995</c:v>
                </c:pt>
                <c:pt idx="2609">
                  <c:v>-1.4779999999999944</c:v>
                </c:pt>
                <c:pt idx="2610">
                  <c:v>-1.4680000000000035</c:v>
                </c:pt>
                <c:pt idx="2611">
                  <c:v>-1.4579999999999984</c:v>
                </c:pt>
                <c:pt idx="2612">
                  <c:v>-1.4380000000000024</c:v>
                </c:pt>
                <c:pt idx="2613">
                  <c:v>-1.4279999999999973</c:v>
                </c:pt>
                <c:pt idx="2614">
                  <c:v>-1.4179999999999922</c:v>
                </c:pt>
                <c:pt idx="2615">
                  <c:v>-1.4080000000000013</c:v>
                </c:pt>
                <c:pt idx="2616">
                  <c:v>-1.3979999999999961</c:v>
                </c:pt>
                <c:pt idx="2617">
                  <c:v>-1.3780000000000001</c:v>
                </c:pt>
                <c:pt idx="2618">
                  <c:v>-1.367999999999995</c:v>
                </c:pt>
                <c:pt idx="2619">
                  <c:v>-1.3580000000000041</c:v>
                </c:pt>
                <c:pt idx="2620">
                  <c:v>-1.347999999999999</c:v>
                </c:pt>
                <c:pt idx="2621">
                  <c:v>-1.328000000000003</c:v>
                </c:pt>
                <c:pt idx="2622">
                  <c:v>-1.3179999999999978</c:v>
                </c:pt>
                <c:pt idx="2623">
                  <c:v>-1.3079999999999927</c:v>
                </c:pt>
                <c:pt idx="2624">
                  <c:v>-1.2980000000000018</c:v>
                </c:pt>
                <c:pt idx="2625">
                  <c:v>-1.2780000000000058</c:v>
                </c:pt>
                <c:pt idx="2626">
                  <c:v>-1.2680000000000007</c:v>
                </c:pt>
                <c:pt idx="2627">
                  <c:v>-1.2579999999999956</c:v>
                </c:pt>
                <c:pt idx="2628">
                  <c:v>-1.2480000000000047</c:v>
                </c:pt>
                <c:pt idx="2629">
                  <c:v>-1.2379999999999995</c:v>
                </c:pt>
                <c:pt idx="2630">
                  <c:v>-1.2180000000000035</c:v>
                </c:pt>
                <c:pt idx="2631">
                  <c:v>-1.2079999999999984</c:v>
                </c:pt>
                <c:pt idx="2632">
                  <c:v>-1.1979999999999933</c:v>
                </c:pt>
                <c:pt idx="2633">
                  <c:v>-1.1880000000000024</c:v>
                </c:pt>
                <c:pt idx="2634">
                  <c:v>-1.1679999999999922</c:v>
                </c:pt>
                <c:pt idx="2635">
                  <c:v>-1.1580000000000013</c:v>
                </c:pt>
                <c:pt idx="2636">
                  <c:v>-1.1479999999999961</c:v>
                </c:pt>
                <c:pt idx="2637">
                  <c:v>-1.1380000000000052</c:v>
                </c:pt>
                <c:pt idx="2638">
                  <c:v>-1.117999999999995</c:v>
                </c:pt>
                <c:pt idx="2639">
                  <c:v>-1.1080000000000041</c:v>
                </c:pt>
                <c:pt idx="2640">
                  <c:v>-1.097999999999999</c:v>
                </c:pt>
                <c:pt idx="2641">
                  <c:v>-1.0879999999999939</c:v>
                </c:pt>
                <c:pt idx="2642">
                  <c:v>-1.078000000000003</c:v>
                </c:pt>
                <c:pt idx="2643">
                  <c:v>-1.0579999999999927</c:v>
                </c:pt>
                <c:pt idx="2644">
                  <c:v>-1.0480000000000018</c:v>
                </c:pt>
                <c:pt idx="2645">
                  <c:v>-1.0379999999999967</c:v>
                </c:pt>
                <c:pt idx="2646">
                  <c:v>-1.0280000000000058</c:v>
                </c:pt>
                <c:pt idx="2647">
                  <c:v>-1.0079999999999956</c:v>
                </c:pt>
                <c:pt idx="2648">
                  <c:v>-0.99800000000000466</c:v>
                </c:pt>
                <c:pt idx="2649">
                  <c:v>-0.98799999999999955</c:v>
                </c:pt>
                <c:pt idx="2650">
                  <c:v>-0.98799999999999955</c:v>
                </c:pt>
                <c:pt idx="2651">
                  <c:v>-0.97799999999999443</c:v>
                </c:pt>
                <c:pt idx="2652">
                  <c:v>-0.95799999999999841</c:v>
                </c:pt>
                <c:pt idx="2653">
                  <c:v>-0.94799999999999329</c:v>
                </c:pt>
                <c:pt idx="2654">
                  <c:v>-0.93800000000000239</c:v>
                </c:pt>
                <c:pt idx="2655">
                  <c:v>-0.92799999999999727</c:v>
                </c:pt>
                <c:pt idx="2656">
                  <c:v>-0.91799999999999216</c:v>
                </c:pt>
                <c:pt idx="2657">
                  <c:v>-0.89799999999999613</c:v>
                </c:pt>
                <c:pt idx="2658">
                  <c:v>-0.88800000000000523</c:v>
                </c:pt>
                <c:pt idx="2659">
                  <c:v>-0.87800000000000011</c:v>
                </c:pt>
                <c:pt idx="2660">
                  <c:v>-0.867999999999995</c:v>
                </c:pt>
                <c:pt idx="2661">
                  <c:v>-0.84799999999999898</c:v>
                </c:pt>
                <c:pt idx="2662">
                  <c:v>-0.83799999999999386</c:v>
                </c:pt>
                <c:pt idx="2663">
                  <c:v>-0.82800000000000296</c:v>
                </c:pt>
                <c:pt idx="2664">
                  <c:v>-0.81799999999999784</c:v>
                </c:pt>
                <c:pt idx="2665">
                  <c:v>-0.80799999999999272</c:v>
                </c:pt>
                <c:pt idx="2666">
                  <c:v>-0.7879999999999967</c:v>
                </c:pt>
                <c:pt idx="2667">
                  <c:v>-0.7780000000000058</c:v>
                </c:pt>
                <c:pt idx="2668">
                  <c:v>-0.76800000000000068</c:v>
                </c:pt>
                <c:pt idx="2669">
                  <c:v>-0.75799999999999557</c:v>
                </c:pt>
                <c:pt idx="2670">
                  <c:v>-0.73799999999999955</c:v>
                </c:pt>
                <c:pt idx="2671">
                  <c:v>-0.72799999999999443</c:v>
                </c:pt>
                <c:pt idx="2672">
                  <c:v>-0.71800000000000352</c:v>
                </c:pt>
                <c:pt idx="2673">
                  <c:v>-0.70799999999999841</c:v>
                </c:pt>
                <c:pt idx="2674">
                  <c:v>-0.68800000000000239</c:v>
                </c:pt>
                <c:pt idx="2675">
                  <c:v>-0.67799999999999727</c:v>
                </c:pt>
                <c:pt idx="2676">
                  <c:v>-0.66799999999999216</c:v>
                </c:pt>
                <c:pt idx="2677">
                  <c:v>-0.65800000000000125</c:v>
                </c:pt>
                <c:pt idx="2678">
                  <c:v>-0.64799999999999613</c:v>
                </c:pt>
                <c:pt idx="2679">
                  <c:v>-0.62800000000000011</c:v>
                </c:pt>
                <c:pt idx="2680">
                  <c:v>-0.617999999999995</c:v>
                </c:pt>
                <c:pt idx="2681">
                  <c:v>-0.60800000000000409</c:v>
                </c:pt>
                <c:pt idx="2682">
                  <c:v>-0.59799999999999898</c:v>
                </c:pt>
                <c:pt idx="2683">
                  <c:v>-0.57800000000000296</c:v>
                </c:pt>
                <c:pt idx="2684">
                  <c:v>-0.56799999999999784</c:v>
                </c:pt>
                <c:pt idx="2685">
                  <c:v>-0.55799999999999272</c:v>
                </c:pt>
                <c:pt idx="2686">
                  <c:v>-0.54800000000000182</c:v>
                </c:pt>
                <c:pt idx="2687">
                  <c:v>-0.5280000000000058</c:v>
                </c:pt>
                <c:pt idx="2688">
                  <c:v>-0.51800000000000068</c:v>
                </c:pt>
                <c:pt idx="2689">
                  <c:v>-0.50799999999999557</c:v>
                </c:pt>
                <c:pt idx="2690">
                  <c:v>-0.49800000000000466</c:v>
                </c:pt>
                <c:pt idx="2691">
                  <c:v>-0.48799999999999955</c:v>
                </c:pt>
                <c:pt idx="2692">
                  <c:v>-0.46800000000000352</c:v>
                </c:pt>
                <c:pt idx="2693">
                  <c:v>-0.45799999999999841</c:v>
                </c:pt>
                <c:pt idx="2694">
                  <c:v>-0.44799999999999329</c:v>
                </c:pt>
                <c:pt idx="2695">
                  <c:v>-0.43800000000000239</c:v>
                </c:pt>
                <c:pt idx="2696">
                  <c:v>-0.41799999999999216</c:v>
                </c:pt>
                <c:pt idx="2697">
                  <c:v>-0.40800000000000125</c:v>
                </c:pt>
                <c:pt idx="2698">
                  <c:v>-0.39799999999999613</c:v>
                </c:pt>
                <c:pt idx="2699">
                  <c:v>-0.38800000000000523</c:v>
                </c:pt>
                <c:pt idx="2700">
                  <c:v>-0.38800000000000523</c:v>
                </c:pt>
                <c:pt idx="2701">
                  <c:v>-0.367999999999995</c:v>
                </c:pt>
                <c:pt idx="2702">
                  <c:v>-0.35800000000000409</c:v>
                </c:pt>
                <c:pt idx="2703">
                  <c:v>-0.34799999999999898</c:v>
                </c:pt>
                <c:pt idx="2704">
                  <c:v>-0.33799999999999386</c:v>
                </c:pt>
                <c:pt idx="2705">
                  <c:v>-0.32800000000000296</c:v>
                </c:pt>
                <c:pt idx="2706">
                  <c:v>-0.30799999999999272</c:v>
                </c:pt>
                <c:pt idx="2707">
                  <c:v>-0.29800000000000182</c:v>
                </c:pt>
                <c:pt idx="2708">
                  <c:v>-0.2879999999999967</c:v>
                </c:pt>
                <c:pt idx="2709">
                  <c:v>-0.2780000000000058</c:v>
                </c:pt>
                <c:pt idx="2710">
                  <c:v>-0.25799999999999557</c:v>
                </c:pt>
                <c:pt idx="2711">
                  <c:v>-0.24800000000000466</c:v>
                </c:pt>
                <c:pt idx="2712">
                  <c:v>-0.23799999999999955</c:v>
                </c:pt>
                <c:pt idx="2713">
                  <c:v>-0.22799999999999443</c:v>
                </c:pt>
                <c:pt idx="2714">
                  <c:v>-0.20799999999999841</c:v>
                </c:pt>
                <c:pt idx="2715">
                  <c:v>-0.19799999999999329</c:v>
                </c:pt>
                <c:pt idx="2716">
                  <c:v>-0.18800000000000239</c:v>
                </c:pt>
                <c:pt idx="2717">
                  <c:v>-0.17799999999999727</c:v>
                </c:pt>
                <c:pt idx="2718">
                  <c:v>-0.16799999999999216</c:v>
                </c:pt>
                <c:pt idx="2719">
                  <c:v>-0.14799999999999613</c:v>
                </c:pt>
                <c:pt idx="2720">
                  <c:v>-0.13800000000000523</c:v>
                </c:pt>
                <c:pt idx="2721">
                  <c:v>-0.12800000000000011</c:v>
                </c:pt>
                <c:pt idx="2722">
                  <c:v>-0.117999999999995</c:v>
                </c:pt>
                <c:pt idx="2723">
                  <c:v>-9.7999999999998977E-2</c:v>
                </c:pt>
                <c:pt idx="2724">
                  <c:v>-8.7999999999993861E-2</c:v>
                </c:pt>
                <c:pt idx="2725">
                  <c:v>-7.8000000000002956E-2</c:v>
                </c:pt>
                <c:pt idx="2726">
                  <c:v>-6.799999999999784E-2</c:v>
                </c:pt>
                <c:pt idx="2727">
                  <c:v>-5.7999999999992724E-2</c:v>
                </c:pt>
                <c:pt idx="2728">
                  <c:v>-3.7999999999996703E-2</c:v>
                </c:pt>
                <c:pt idx="2729">
                  <c:v>-2.8000000000005798E-2</c:v>
                </c:pt>
                <c:pt idx="2730">
                  <c:v>-1.8000000000000682E-2</c:v>
                </c:pt>
                <c:pt idx="2731">
                  <c:v>-7.9999999999955662E-3</c:v>
                </c:pt>
                <c:pt idx="2732">
                  <c:v>1.2000000000000455E-2</c:v>
                </c:pt>
                <c:pt idx="2733">
                  <c:v>2.2000000000005571E-2</c:v>
                </c:pt>
                <c:pt idx="2734">
                  <c:v>3.1999999999996476E-2</c:v>
                </c:pt>
                <c:pt idx="2735">
                  <c:v>4.2000000000001592E-2</c:v>
                </c:pt>
                <c:pt idx="2736">
                  <c:v>6.1999999999997613E-2</c:v>
                </c:pt>
                <c:pt idx="2737">
                  <c:v>7.2000000000002728E-2</c:v>
                </c:pt>
                <c:pt idx="2738">
                  <c:v>8.2000000000007844E-2</c:v>
                </c:pt>
                <c:pt idx="2739">
                  <c:v>9.1999999999998749E-2</c:v>
                </c:pt>
                <c:pt idx="2740">
                  <c:v>0.10200000000000387</c:v>
                </c:pt>
                <c:pt idx="2741">
                  <c:v>0.12199999999999989</c:v>
                </c:pt>
                <c:pt idx="2742">
                  <c:v>0.132000000000005</c:v>
                </c:pt>
                <c:pt idx="2743">
                  <c:v>0.14199999999999591</c:v>
                </c:pt>
                <c:pt idx="2744">
                  <c:v>0.15200000000000102</c:v>
                </c:pt>
                <c:pt idx="2745">
                  <c:v>0.17199999999999704</c:v>
                </c:pt>
                <c:pt idx="2746">
                  <c:v>0.18200000000000216</c:v>
                </c:pt>
                <c:pt idx="2747">
                  <c:v>0.19200000000000728</c:v>
                </c:pt>
                <c:pt idx="2748">
                  <c:v>0.20199999999999818</c:v>
                </c:pt>
                <c:pt idx="2749">
                  <c:v>0.2219999999999942</c:v>
                </c:pt>
                <c:pt idx="2750">
                  <c:v>0.2219999999999942</c:v>
                </c:pt>
                <c:pt idx="2751">
                  <c:v>0.23199999999999932</c:v>
                </c:pt>
                <c:pt idx="2752">
                  <c:v>0.24200000000000443</c:v>
                </c:pt>
                <c:pt idx="2753">
                  <c:v>0.25199999999999534</c:v>
                </c:pt>
                <c:pt idx="2754">
                  <c:v>0.26200000000000045</c:v>
                </c:pt>
                <c:pt idx="2755">
                  <c:v>0.28199999999999648</c:v>
                </c:pt>
                <c:pt idx="2756">
                  <c:v>0.29200000000000159</c:v>
                </c:pt>
                <c:pt idx="2757">
                  <c:v>0.30200000000000671</c:v>
                </c:pt>
                <c:pt idx="2758">
                  <c:v>0.31199999999999761</c:v>
                </c:pt>
                <c:pt idx="2759">
                  <c:v>0.33200000000000784</c:v>
                </c:pt>
                <c:pt idx="2760">
                  <c:v>0.34199999999999875</c:v>
                </c:pt>
                <c:pt idx="2761">
                  <c:v>0.35200000000000387</c:v>
                </c:pt>
                <c:pt idx="2762">
                  <c:v>0.36199999999999477</c:v>
                </c:pt>
                <c:pt idx="2763">
                  <c:v>0.382000000000005</c:v>
                </c:pt>
                <c:pt idx="2764">
                  <c:v>0.39199999999999591</c:v>
                </c:pt>
                <c:pt idx="2765">
                  <c:v>0.40200000000000102</c:v>
                </c:pt>
                <c:pt idx="2766">
                  <c:v>0.41200000000000614</c:v>
                </c:pt>
                <c:pt idx="2767">
                  <c:v>0.42199999999999704</c:v>
                </c:pt>
                <c:pt idx="2768">
                  <c:v>0.44200000000000728</c:v>
                </c:pt>
                <c:pt idx="2769">
                  <c:v>0.45199999999999818</c:v>
                </c:pt>
                <c:pt idx="2770">
                  <c:v>0.4620000000000033</c:v>
                </c:pt>
                <c:pt idx="2771">
                  <c:v>0.4719999999999942</c:v>
                </c:pt>
                <c:pt idx="2772">
                  <c:v>0.49200000000000443</c:v>
                </c:pt>
                <c:pt idx="2773">
                  <c:v>0.50199999999999534</c:v>
                </c:pt>
                <c:pt idx="2774">
                  <c:v>0.51200000000000045</c:v>
                </c:pt>
                <c:pt idx="2775">
                  <c:v>0.52200000000000557</c:v>
                </c:pt>
                <c:pt idx="2776">
                  <c:v>0.54200000000000159</c:v>
                </c:pt>
                <c:pt idx="2777">
                  <c:v>0.55200000000000671</c:v>
                </c:pt>
                <c:pt idx="2778">
                  <c:v>0.56199999999999761</c:v>
                </c:pt>
                <c:pt idx="2779">
                  <c:v>0.57200000000000273</c:v>
                </c:pt>
                <c:pt idx="2780">
                  <c:v>0.58200000000000784</c:v>
                </c:pt>
                <c:pt idx="2781">
                  <c:v>0.60200000000000387</c:v>
                </c:pt>
                <c:pt idx="2782">
                  <c:v>0.61199999999999477</c:v>
                </c:pt>
                <c:pt idx="2783">
                  <c:v>0.62199999999999989</c:v>
                </c:pt>
                <c:pt idx="2784">
                  <c:v>0.632000000000005</c:v>
                </c:pt>
                <c:pt idx="2785">
                  <c:v>0.65200000000000102</c:v>
                </c:pt>
                <c:pt idx="2786">
                  <c:v>0.66200000000000614</c:v>
                </c:pt>
                <c:pt idx="2787">
                  <c:v>0.67199999999999704</c:v>
                </c:pt>
                <c:pt idx="2788">
                  <c:v>0.68200000000000216</c:v>
                </c:pt>
                <c:pt idx="2789">
                  <c:v>0.70199999999999818</c:v>
                </c:pt>
                <c:pt idx="2790">
                  <c:v>0.7120000000000033</c:v>
                </c:pt>
                <c:pt idx="2791">
                  <c:v>0.7219999999999942</c:v>
                </c:pt>
                <c:pt idx="2792">
                  <c:v>0.73199999999999932</c:v>
                </c:pt>
                <c:pt idx="2793">
                  <c:v>0.74200000000000443</c:v>
                </c:pt>
                <c:pt idx="2794">
                  <c:v>0.76200000000000045</c:v>
                </c:pt>
                <c:pt idx="2795">
                  <c:v>0.77200000000000557</c:v>
                </c:pt>
                <c:pt idx="2796">
                  <c:v>0.78199999999999648</c:v>
                </c:pt>
                <c:pt idx="2797">
                  <c:v>0.79200000000000159</c:v>
                </c:pt>
                <c:pt idx="2798">
                  <c:v>0.81199999999999761</c:v>
                </c:pt>
                <c:pt idx="2799">
                  <c:v>0.82200000000000273</c:v>
                </c:pt>
                <c:pt idx="2800">
                  <c:v>0.82200000000000273</c:v>
                </c:pt>
                <c:pt idx="2801">
                  <c:v>0.83200000000000784</c:v>
                </c:pt>
                <c:pt idx="2802">
                  <c:v>0.85200000000000387</c:v>
                </c:pt>
                <c:pt idx="2803">
                  <c:v>0.86199999999999477</c:v>
                </c:pt>
                <c:pt idx="2804">
                  <c:v>0.882000000000005</c:v>
                </c:pt>
                <c:pt idx="2805">
                  <c:v>0.89199999999999591</c:v>
                </c:pt>
                <c:pt idx="2806">
                  <c:v>0.90200000000000102</c:v>
                </c:pt>
                <c:pt idx="2807">
                  <c:v>0.92199999999999704</c:v>
                </c:pt>
                <c:pt idx="2808">
                  <c:v>0.93200000000000216</c:v>
                </c:pt>
                <c:pt idx="2809">
                  <c:v>0.95199999999999818</c:v>
                </c:pt>
                <c:pt idx="2810">
                  <c:v>0.9620000000000033</c:v>
                </c:pt>
                <c:pt idx="2811">
                  <c:v>0.98199999999999932</c:v>
                </c:pt>
                <c:pt idx="2812">
                  <c:v>0.99200000000000443</c:v>
                </c:pt>
                <c:pt idx="2813">
                  <c:v>1.0019999999999953</c:v>
                </c:pt>
                <c:pt idx="2814">
                  <c:v>1.0220000000000056</c:v>
                </c:pt>
                <c:pt idx="2815">
                  <c:v>1.0319999999999965</c:v>
                </c:pt>
                <c:pt idx="2816">
                  <c:v>1.0520000000000067</c:v>
                </c:pt>
                <c:pt idx="2817">
                  <c:v>1.0619999999999976</c:v>
                </c:pt>
                <c:pt idx="2818">
                  <c:v>1.0820000000000078</c:v>
                </c:pt>
                <c:pt idx="2819">
                  <c:v>1.0919999999999987</c:v>
                </c:pt>
                <c:pt idx="2820">
                  <c:v>1.1020000000000039</c:v>
                </c:pt>
                <c:pt idx="2821">
                  <c:v>1.1219999999999999</c:v>
                </c:pt>
                <c:pt idx="2822">
                  <c:v>1.132000000000005</c:v>
                </c:pt>
                <c:pt idx="2823">
                  <c:v>1.152000000000001</c:v>
                </c:pt>
                <c:pt idx="2824">
                  <c:v>1.1620000000000061</c:v>
                </c:pt>
                <c:pt idx="2825">
                  <c:v>1.1820000000000022</c:v>
                </c:pt>
                <c:pt idx="2826">
                  <c:v>1.1920000000000073</c:v>
                </c:pt>
                <c:pt idx="2827">
                  <c:v>1.2019999999999982</c:v>
                </c:pt>
                <c:pt idx="2828">
                  <c:v>1.2219999999999942</c:v>
                </c:pt>
                <c:pt idx="2829">
                  <c:v>1.2319999999999993</c:v>
                </c:pt>
                <c:pt idx="2830">
                  <c:v>1.2519999999999953</c:v>
                </c:pt>
                <c:pt idx="2831">
                  <c:v>1.2620000000000005</c:v>
                </c:pt>
                <c:pt idx="2832">
                  <c:v>1.2819999999999965</c:v>
                </c:pt>
                <c:pt idx="2833">
                  <c:v>1.2920000000000016</c:v>
                </c:pt>
                <c:pt idx="2834">
                  <c:v>1.3020000000000067</c:v>
                </c:pt>
                <c:pt idx="2835">
                  <c:v>1.3220000000000027</c:v>
                </c:pt>
                <c:pt idx="2836">
                  <c:v>1.3320000000000078</c:v>
                </c:pt>
                <c:pt idx="2837">
                  <c:v>1.3520000000000039</c:v>
                </c:pt>
                <c:pt idx="2838">
                  <c:v>1.3619999999999948</c:v>
                </c:pt>
                <c:pt idx="2839">
                  <c:v>1.382000000000005</c:v>
                </c:pt>
                <c:pt idx="2840">
                  <c:v>1.3919999999999959</c:v>
                </c:pt>
                <c:pt idx="2841">
                  <c:v>1.402000000000001</c:v>
                </c:pt>
                <c:pt idx="2842">
                  <c:v>1.421999999999997</c:v>
                </c:pt>
                <c:pt idx="2843">
                  <c:v>1.4320000000000022</c:v>
                </c:pt>
                <c:pt idx="2844">
                  <c:v>1.4519999999999982</c:v>
                </c:pt>
                <c:pt idx="2845">
                  <c:v>1.4620000000000033</c:v>
                </c:pt>
                <c:pt idx="2846">
                  <c:v>1.4819999999999993</c:v>
                </c:pt>
                <c:pt idx="2847">
                  <c:v>1.4920000000000044</c:v>
                </c:pt>
                <c:pt idx="2848">
                  <c:v>1.5019999999999953</c:v>
                </c:pt>
                <c:pt idx="2849">
                  <c:v>1.5220000000000056</c:v>
                </c:pt>
                <c:pt idx="2850">
                  <c:v>1.5220000000000056</c:v>
                </c:pt>
                <c:pt idx="2851">
                  <c:v>1.5319999999999965</c:v>
                </c:pt>
                <c:pt idx="2852">
                  <c:v>1.5520000000000067</c:v>
                </c:pt>
                <c:pt idx="2853">
                  <c:v>1.5619999999999976</c:v>
                </c:pt>
                <c:pt idx="2854">
                  <c:v>1.5820000000000078</c:v>
                </c:pt>
                <c:pt idx="2855">
                  <c:v>1.5919999999999987</c:v>
                </c:pt>
                <c:pt idx="2856">
                  <c:v>1.6020000000000039</c:v>
                </c:pt>
                <c:pt idx="2857">
                  <c:v>1.6219999999999999</c:v>
                </c:pt>
                <c:pt idx="2858">
                  <c:v>1.632000000000005</c:v>
                </c:pt>
                <c:pt idx="2859">
                  <c:v>1.652000000000001</c:v>
                </c:pt>
                <c:pt idx="2860">
                  <c:v>1.6620000000000061</c:v>
                </c:pt>
                <c:pt idx="2861">
                  <c:v>1.6820000000000022</c:v>
                </c:pt>
                <c:pt idx="2862">
                  <c:v>1.6920000000000073</c:v>
                </c:pt>
                <c:pt idx="2863">
                  <c:v>1.7019999999999982</c:v>
                </c:pt>
                <c:pt idx="2864">
                  <c:v>1.7219999999999942</c:v>
                </c:pt>
                <c:pt idx="2865">
                  <c:v>1.7319999999999993</c:v>
                </c:pt>
                <c:pt idx="2866">
                  <c:v>1.7519999999999953</c:v>
                </c:pt>
                <c:pt idx="2867">
                  <c:v>1.7620000000000005</c:v>
                </c:pt>
                <c:pt idx="2868">
                  <c:v>1.7819999999999965</c:v>
                </c:pt>
                <c:pt idx="2869">
                  <c:v>1.7920000000000016</c:v>
                </c:pt>
                <c:pt idx="2870">
                  <c:v>1.8020000000000067</c:v>
                </c:pt>
                <c:pt idx="2871">
                  <c:v>1.8220000000000027</c:v>
                </c:pt>
                <c:pt idx="2872">
                  <c:v>1.8320000000000078</c:v>
                </c:pt>
                <c:pt idx="2873">
                  <c:v>1.8520000000000039</c:v>
                </c:pt>
                <c:pt idx="2874">
                  <c:v>1.8619999999999948</c:v>
                </c:pt>
                <c:pt idx="2875">
                  <c:v>1.882000000000005</c:v>
                </c:pt>
                <c:pt idx="2876">
                  <c:v>1.8919999999999959</c:v>
                </c:pt>
                <c:pt idx="2877">
                  <c:v>1.902000000000001</c:v>
                </c:pt>
                <c:pt idx="2878">
                  <c:v>1.921999999999997</c:v>
                </c:pt>
                <c:pt idx="2879">
                  <c:v>1.9320000000000022</c:v>
                </c:pt>
                <c:pt idx="2880">
                  <c:v>1.9519999999999982</c:v>
                </c:pt>
                <c:pt idx="2881">
                  <c:v>1.9620000000000033</c:v>
                </c:pt>
                <c:pt idx="2882">
                  <c:v>1.9819999999999993</c:v>
                </c:pt>
                <c:pt idx="2883">
                  <c:v>1.9920000000000044</c:v>
                </c:pt>
                <c:pt idx="2884">
                  <c:v>2.0019999999999953</c:v>
                </c:pt>
                <c:pt idx="2885">
                  <c:v>2.0220000000000056</c:v>
                </c:pt>
                <c:pt idx="2886">
                  <c:v>2.0319999999999965</c:v>
                </c:pt>
                <c:pt idx="2887">
                  <c:v>2.0520000000000067</c:v>
                </c:pt>
                <c:pt idx="2888">
                  <c:v>2.0619999999999976</c:v>
                </c:pt>
                <c:pt idx="2889">
                  <c:v>2.0820000000000078</c:v>
                </c:pt>
                <c:pt idx="2890">
                  <c:v>2.0919999999999987</c:v>
                </c:pt>
                <c:pt idx="2891">
                  <c:v>2.1020000000000039</c:v>
                </c:pt>
                <c:pt idx="2892">
                  <c:v>2.1219999999999999</c:v>
                </c:pt>
                <c:pt idx="2893">
                  <c:v>2.132000000000005</c:v>
                </c:pt>
                <c:pt idx="2894">
                  <c:v>2.152000000000001</c:v>
                </c:pt>
                <c:pt idx="2895">
                  <c:v>2.1620000000000061</c:v>
                </c:pt>
                <c:pt idx="2896">
                  <c:v>2.1820000000000022</c:v>
                </c:pt>
                <c:pt idx="2897">
                  <c:v>2.1920000000000073</c:v>
                </c:pt>
                <c:pt idx="2898">
                  <c:v>2.2019999999999982</c:v>
                </c:pt>
                <c:pt idx="2899">
                  <c:v>2.2219999999999942</c:v>
                </c:pt>
                <c:pt idx="2900">
                  <c:v>2.2219999999999942</c:v>
                </c:pt>
                <c:pt idx="2901">
                  <c:v>2.2319999999999993</c:v>
                </c:pt>
                <c:pt idx="2902">
                  <c:v>2.2519999999999953</c:v>
                </c:pt>
                <c:pt idx="2903">
                  <c:v>2.2620000000000005</c:v>
                </c:pt>
                <c:pt idx="2904">
                  <c:v>2.2819999999999965</c:v>
                </c:pt>
                <c:pt idx="2905">
                  <c:v>2.2920000000000016</c:v>
                </c:pt>
                <c:pt idx="2906">
                  <c:v>2.3020000000000067</c:v>
                </c:pt>
                <c:pt idx="2907">
                  <c:v>2.3220000000000027</c:v>
                </c:pt>
                <c:pt idx="2908">
                  <c:v>2.3320000000000078</c:v>
                </c:pt>
                <c:pt idx="2909">
                  <c:v>2.3520000000000039</c:v>
                </c:pt>
                <c:pt idx="2910">
                  <c:v>2.3619999999999948</c:v>
                </c:pt>
                <c:pt idx="2911">
                  <c:v>2.382000000000005</c:v>
                </c:pt>
                <c:pt idx="2912">
                  <c:v>2.3919999999999959</c:v>
                </c:pt>
                <c:pt idx="2913">
                  <c:v>2.402000000000001</c:v>
                </c:pt>
                <c:pt idx="2914">
                  <c:v>2.421999999999997</c:v>
                </c:pt>
                <c:pt idx="2915">
                  <c:v>2.4320000000000022</c:v>
                </c:pt>
                <c:pt idx="2916">
                  <c:v>2.4519999999999982</c:v>
                </c:pt>
                <c:pt idx="2917">
                  <c:v>2.4620000000000033</c:v>
                </c:pt>
                <c:pt idx="2918">
                  <c:v>2.4819999999999993</c:v>
                </c:pt>
                <c:pt idx="2919">
                  <c:v>2.4920000000000044</c:v>
                </c:pt>
                <c:pt idx="2920">
                  <c:v>2.5019999999999953</c:v>
                </c:pt>
                <c:pt idx="2921">
                  <c:v>2.5220000000000056</c:v>
                </c:pt>
                <c:pt idx="2922">
                  <c:v>2.5319999999999965</c:v>
                </c:pt>
                <c:pt idx="2923">
                  <c:v>2.5520000000000067</c:v>
                </c:pt>
                <c:pt idx="2924">
                  <c:v>2.5619999999999976</c:v>
                </c:pt>
                <c:pt idx="2925">
                  <c:v>2.5820000000000078</c:v>
                </c:pt>
                <c:pt idx="2926">
                  <c:v>2.5919999999999987</c:v>
                </c:pt>
                <c:pt idx="2927">
                  <c:v>2.6020000000000039</c:v>
                </c:pt>
                <c:pt idx="2928">
                  <c:v>2.6219999999999999</c:v>
                </c:pt>
                <c:pt idx="2929">
                  <c:v>2.632000000000005</c:v>
                </c:pt>
                <c:pt idx="2930">
                  <c:v>2.652000000000001</c:v>
                </c:pt>
                <c:pt idx="2931">
                  <c:v>2.6620000000000061</c:v>
                </c:pt>
                <c:pt idx="2932">
                  <c:v>2.6820000000000022</c:v>
                </c:pt>
                <c:pt idx="2933">
                  <c:v>2.6920000000000073</c:v>
                </c:pt>
                <c:pt idx="2934">
                  <c:v>2.7019999999999982</c:v>
                </c:pt>
                <c:pt idx="2935">
                  <c:v>2.7219999999999942</c:v>
                </c:pt>
                <c:pt idx="2936">
                  <c:v>2.7319999999999993</c:v>
                </c:pt>
                <c:pt idx="2937">
                  <c:v>2.7519999999999953</c:v>
                </c:pt>
                <c:pt idx="2938">
                  <c:v>2.7620000000000005</c:v>
                </c:pt>
                <c:pt idx="2939">
                  <c:v>2.7819999999999965</c:v>
                </c:pt>
                <c:pt idx="2940">
                  <c:v>2.7920000000000016</c:v>
                </c:pt>
                <c:pt idx="2941">
                  <c:v>2.8020000000000067</c:v>
                </c:pt>
                <c:pt idx="2942">
                  <c:v>2.8220000000000027</c:v>
                </c:pt>
                <c:pt idx="2943">
                  <c:v>2.8320000000000078</c:v>
                </c:pt>
                <c:pt idx="2944">
                  <c:v>2.8520000000000039</c:v>
                </c:pt>
                <c:pt idx="2945">
                  <c:v>2.8619999999999948</c:v>
                </c:pt>
                <c:pt idx="2946">
                  <c:v>2.882000000000005</c:v>
                </c:pt>
                <c:pt idx="2947">
                  <c:v>2.8919999999999959</c:v>
                </c:pt>
                <c:pt idx="2948">
                  <c:v>2.902000000000001</c:v>
                </c:pt>
                <c:pt idx="2949">
                  <c:v>2.921999999999997</c:v>
                </c:pt>
                <c:pt idx="2950">
                  <c:v>2.921999999999997</c:v>
                </c:pt>
                <c:pt idx="2951">
                  <c:v>2.9320000000000022</c:v>
                </c:pt>
                <c:pt idx="2952">
                  <c:v>2.9519999999999982</c:v>
                </c:pt>
                <c:pt idx="2953">
                  <c:v>2.9620000000000033</c:v>
                </c:pt>
                <c:pt idx="2954">
                  <c:v>2.9819999999999993</c:v>
                </c:pt>
                <c:pt idx="2955">
                  <c:v>2.9920000000000044</c:v>
                </c:pt>
                <c:pt idx="2956">
                  <c:v>3.0019999999999953</c:v>
                </c:pt>
                <c:pt idx="2957">
                  <c:v>3.0220000000000056</c:v>
                </c:pt>
                <c:pt idx="2958">
                  <c:v>3.0319999999999965</c:v>
                </c:pt>
                <c:pt idx="2959">
                  <c:v>3.0520000000000067</c:v>
                </c:pt>
                <c:pt idx="2960">
                  <c:v>3.0619999999999976</c:v>
                </c:pt>
                <c:pt idx="2961">
                  <c:v>3.0820000000000078</c:v>
                </c:pt>
                <c:pt idx="2962">
                  <c:v>3.0919999999999987</c:v>
                </c:pt>
                <c:pt idx="2963">
                  <c:v>3.1020000000000039</c:v>
                </c:pt>
                <c:pt idx="2964">
                  <c:v>3.1219999999999999</c:v>
                </c:pt>
                <c:pt idx="2965">
                  <c:v>3.132000000000005</c:v>
                </c:pt>
                <c:pt idx="2966">
                  <c:v>3.152000000000001</c:v>
                </c:pt>
                <c:pt idx="2967">
                  <c:v>3.1620000000000061</c:v>
                </c:pt>
                <c:pt idx="2968">
                  <c:v>3.1820000000000022</c:v>
                </c:pt>
                <c:pt idx="2969">
                  <c:v>3.1920000000000073</c:v>
                </c:pt>
                <c:pt idx="2970">
                  <c:v>3.2019999999999982</c:v>
                </c:pt>
                <c:pt idx="2971">
                  <c:v>3.2219999999999942</c:v>
                </c:pt>
                <c:pt idx="2972">
                  <c:v>3.2319999999999993</c:v>
                </c:pt>
                <c:pt idx="2973">
                  <c:v>3.2519999999999953</c:v>
                </c:pt>
                <c:pt idx="2974">
                  <c:v>3.2620000000000005</c:v>
                </c:pt>
                <c:pt idx="2975">
                  <c:v>3.2819999999999965</c:v>
                </c:pt>
                <c:pt idx="2976">
                  <c:v>3.2920000000000016</c:v>
                </c:pt>
                <c:pt idx="2977">
                  <c:v>3.3020000000000067</c:v>
                </c:pt>
                <c:pt idx="2978">
                  <c:v>3.3220000000000027</c:v>
                </c:pt>
                <c:pt idx="2979">
                  <c:v>3.3320000000000078</c:v>
                </c:pt>
                <c:pt idx="2980">
                  <c:v>3.3520000000000039</c:v>
                </c:pt>
                <c:pt idx="2981">
                  <c:v>3.3619999999999948</c:v>
                </c:pt>
                <c:pt idx="2982">
                  <c:v>3.382000000000005</c:v>
                </c:pt>
                <c:pt idx="2983">
                  <c:v>3.3919999999999959</c:v>
                </c:pt>
                <c:pt idx="2984">
                  <c:v>3.402000000000001</c:v>
                </c:pt>
                <c:pt idx="2985">
                  <c:v>3.421999999999997</c:v>
                </c:pt>
                <c:pt idx="2986">
                  <c:v>3.4320000000000022</c:v>
                </c:pt>
                <c:pt idx="2987">
                  <c:v>3.4519999999999982</c:v>
                </c:pt>
                <c:pt idx="2988">
                  <c:v>3.4620000000000033</c:v>
                </c:pt>
                <c:pt idx="2989">
                  <c:v>3.4819999999999993</c:v>
                </c:pt>
                <c:pt idx="2990">
                  <c:v>3.4920000000000044</c:v>
                </c:pt>
                <c:pt idx="2991">
                  <c:v>3.5019999999999953</c:v>
                </c:pt>
                <c:pt idx="2992">
                  <c:v>3.5220000000000056</c:v>
                </c:pt>
                <c:pt idx="2993">
                  <c:v>3.5319999999999965</c:v>
                </c:pt>
                <c:pt idx="2994">
                  <c:v>3.5520000000000067</c:v>
                </c:pt>
                <c:pt idx="2995">
                  <c:v>3.5619999999999976</c:v>
                </c:pt>
                <c:pt idx="2996">
                  <c:v>3.5820000000000078</c:v>
                </c:pt>
                <c:pt idx="2997">
                  <c:v>3.5919999999999987</c:v>
                </c:pt>
                <c:pt idx="2998">
                  <c:v>3.6020000000000039</c:v>
                </c:pt>
                <c:pt idx="2999">
                  <c:v>3.6219999999999999</c:v>
                </c:pt>
                <c:pt idx="3000">
                  <c:v>3.6219999999999999</c:v>
                </c:pt>
                <c:pt idx="3001">
                  <c:v>3.6620000000000061</c:v>
                </c:pt>
                <c:pt idx="3002">
                  <c:v>3.7120000000000033</c:v>
                </c:pt>
                <c:pt idx="3003">
                  <c:v>3.7519999999999953</c:v>
                </c:pt>
                <c:pt idx="3004">
                  <c:v>3.8020000000000067</c:v>
                </c:pt>
                <c:pt idx="3005">
                  <c:v>3.8520000000000039</c:v>
                </c:pt>
                <c:pt idx="3006">
                  <c:v>3.8919999999999959</c:v>
                </c:pt>
                <c:pt idx="3007">
                  <c:v>3.9420000000000073</c:v>
                </c:pt>
                <c:pt idx="3008">
                  <c:v>3.9819999999999993</c:v>
                </c:pt>
                <c:pt idx="3009">
                  <c:v>4.0319999999999965</c:v>
                </c:pt>
                <c:pt idx="3010">
                  <c:v>4.0720000000000027</c:v>
                </c:pt>
                <c:pt idx="3011">
                  <c:v>4.1219999999999999</c:v>
                </c:pt>
                <c:pt idx="3012">
                  <c:v>4.1620000000000061</c:v>
                </c:pt>
                <c:pt idx="3013">
                  <c:v>4.2120000000000033</c:v>
                </c:pt>
                <c:pt idx="3014">
                  <c:v>4.2519999999999953</c:v>
                </c:pt>
                <c:pt idx="3015">
                  <c:v>4.3020000000000067</c:v>
                </c:pt>
                <c:pt idx="3016">
                  <c:v>4.3520000000000039</c:v>
                </c:pt>
                <c:pt idx="3017">
                  <c:v>4.3919999999999959</c:v>
                </c:pt>
                <c:pt idx="3018">
                  <c:v>4.4420000000000073</c:v>
                </c:pt>
                <c:pt idx="3019">
                  <c:v>4.4819999999999993</c:v>
                </c:pt>
                <c:pt idx="3020">
                  <c:v>4.5319999999999965</c:v>
                </c:pt>
                <c:pt idx="3021">
                  <c:v>4.5720000000000027</c:v>
                </c:pt>
                <c:pt idx="3022">
                  <c:v>4.6219999999999999</c:v>
                </c:pt>
                <c:pt idx="3023">
                  <c:v>4.6620000000000061</c:v>
                </c:pt>
                <c:pt idx="3024">
                  <c:v>4.7120000000000033</c:v>
                </c:pt>
                <c:pt idx="3025">
                  <c:v>4.7519999999999953</c:v>
                </c:pt>
                <c:pt idx="3026">
                  <c:v>4.8020000000000067</c:v>
                </c:pt>
                <c:pt idx="3027">
                  <c:v>4.8520000000000039</c:v>
                </c:pt>
                <c:pt idx="3028">
                  <c:v>4.8919999999999959</c:v>
                </c:pt>
                <c:pt idx="3029">
                  <c:v>4.9420000000000073</c:v>
                </c:pt>
                <c:pt idx="3030">
                  <c:v>4.9819999999999993</c:v>
                </c:pt>
                <c:pt idx="3031">
                  <c:v>5.0319999999999965</c:v>
                </c:pt>
                <c:pt idx="3032">
                  <c:v>5.0720000000000027</c:v>
                </c:pt>
                <c:pt idx="3033">
                  <c:v>5.1219999999999999</c:v>
                </c:pt>
                <c:pt idx="3034">
                  <c:v>5.1620000000000061</c:v>
                </c:pt>
                <c:pt idx="3035">
                  <c:v>5.2120000000000033</c:v>
                </c:pt>
                <c:pt idx="3036">
                  <c:v>5.2519999999999953</c:v>
                </c:pt>
                <c:pt idx="3037">
                  <c:v>5.3020000000000067</c:v>
                </c:pt>
                <c:pt idx="3038">
                  <c:v>5.3520000000000039</c:v>
                </c:pt>
                <c:pt idx="3039">
                  <c:v>5.3919999999999959</c:v>
                </c:pt>
                <c:pt idx="3040">
                  <c:v>5.4420000000000073</c:v>
                </c:pt>
                <c:pt idx="3041">
                  <c:v>5.4819999999999993</c:v>
                </c:pt>
                <c:pt idx="3042">
                  <c:v>5.5319999999999965</c:v>
                </c:pt>
                <c:pt idx="3043">
                  <c:v>5.5720000000000027</c:v>
                </c:pt>
                <c:pt idx="3044">
                  <c:v>5.6219999999999999</c:v>
                </c:pt>
                <c:pt idx="3045">
                  <c:v>5.6620000000000061</c:v>
                </c:pt>
                <c:pt idx="3046">
                  <c:v>5.7120000000000033</c:v>
                </c:pt>
                <c:pt idx="3047">
                  <c:v>5.7620000000000005</c:v>
                </c:pt>
                <c:pt idx="3048">
                  <c:v>5.8020000000000067</c:v>
                </c:pt>
                <c:pt idx="3049">
                  <c:v>5.8520000000000039</c:v>
                </c:pt>
                <c:pt idx="3050">
                  <c:v>5.8520000000000039</c:v>
                </c:pt>
                <c:pt idx="3051">
                  <c:v>5.8919999999999959</c:v>
                </c:pt>
                <c:pt idx="3052">
                  <c:v>5.9320000000000022</c:v>
                </c:pt>
                <c:pt idx="3053">
                  <c:v>5.9719999999999942</c:v>
                </c:pt>
                <c:pt idx="3054">
                  <c:v>6.0120000000000005</c:v>
                </c:pt>
                <c:pt idx="3055">
                  <c:v>6.0520000000000067</c:v>
                </c:pt>
                <c:pt idx="3056">
                  <c:v>6.0919999999999987</c:v>
                </c:pt>
                <c:pt idx="3057">
                  <c:v>6.132000000000005</c:v>
                </c:pt>
                <c:pt idx="3058">
                  <c:v>6.171999999999997</c:v>
                </c:pt>
                <c:pt idx="3059">
                  <c:v>6.2120000000000033</c:v>
                </c:pt>
                <c:pt idx="3060">
                  <c:v>6.2519999999999953</c:v>
                </c:pt>
                <c:pt idx="3061">
                  <c:v>6.2920000000000016</c:v>
                </c:pt>
                <c:pt idx="3062">
                  <c:v>6.3419999999999987</c:v>
                </c:pt>
                <c:pt idx="3063">
                  <c:v>6.382000000000005</c:v>
                </c:pt>
                <c:pt idx="3064">
                  <c:v>6.421999999999997</c:v>
                </c:pt>
                <c:pt idx="3065">
                  <c:v>6.4620000000000033</c:v>
                </c:pt>
                <c:pt idx="3066">
                  <c:v>6.5019999999999953</c:v>
                </c:pt>
                <c:pt idx="3067">
                  <c:v>6.5420000000000016</c:v>
                </c:pt>
                <c:pt idx="3068">
                  <c:v>6.5820000000000078</c:v>
                </c:pt>
                <c:pt idx="3069">
                  <c:v>6.6219999999999999</c:v>
                </c:pt>
                <c:pt idx="3070">
                  <c:v>6.6620000000000061</c:v>
                </c:pt>
                <c:pt idx="3071">
                  <c:v>6.7019999999999982</c:v>
                </c:pt>
                <c:pt idx="3072">
                  <c:v>6.7420000000000044</c:v>
                </c:pt>
                <c:pt idx="3073">
                  <c:v>6.7819999999999965</c:v>
                </c:pt>
                <c:pt idx="3074">
                  <c:v>6.8320000000000078</c:v>
                </c:pt>
                <c:pt idx="3075">
                  <c:v>6.8719999999999999</c:v>
                </c:pt>
                <c:pt idx="3076">
                  <c:v>6.9120000000000061</c:v>
                </c:pt>
                <c:pt idx="3077">
                  <c:v>6.9519999999999982</c:v>
                </c:pt>
                <c:pt idx="3078">
                  <c:v>6.9920000000000044</c:v>
                </c:pt>
                <c:pt idx="3079">
                  <c:v>7.0319999999999965</c:v>
                </c:pt>
                <c:pt idx="3080">
                  <c:v>7.0720000000000027</c:v>
                </c:pt>
                <c:pt idx="3081">
                  <c:v>7.1119999999999948</c:v>
                </c:pt>
                <c:pt idx="3082">
                  <c:v>7.152000000000001</c:v>
                </c:pt>
                <c:pt idx="3083">
                  <c:v>7.1920000000000073</c:v>
                </c:pt>
                <c:pt idx="3084">
                  <c:v>7.2319999999999993</c:v>
                </c:pt>
                <c:pt idx="3085">
                  <c:v>7.2720000000000056</c:v>
                </c:pt>
                <c:pt idx="3086">
                  <c:v>7.3220000000000027</c:v>
                </c:pt>
                <c:pt idx="3087">
                  <c:v>7.3619999999999948</c:v>
                </c:pt>
                <c:pt idx="3088">
                  <c:v>7.402000000000001</c:v>
                </c:pt>
                <c:pt idx="3089">
                  <c:v>7.4420000000000073</c:v>
                </c:pt>
                <c:pt idx="3090">
                  <c:v>7.4819999999999993</c:v>
                </c:pt>
                <c:pt idx="3091">
                  <c:v>7.5220000000000056</c:v>
                </c:pt>
                <c:pt idx="3092">
                  <c:v>7.5619999999999976</c:v>
                </c:pt>
                <c:pt idx="3093">
                  <c:v>7.6020000000000039</c:v>
                </c:pt>
                <c:pt idx="3094">
                  <c:v>7.6419999999999959</c:v>
                </c:pt>
                <c:pt idx="3095">
                  <c:v>7.6820000000000022</c:v>
                </c:pt>
                <c:pt idx="3096">
                  <c:v>7.7219999999999942</c:v>
                </c:pt>
                <c:pt idx="3097">
                  <c:v>7.7620000000000005</c:v>
                </c:pt>
                <c:pt idx="3098">
                  <c:v>7.8119999999999976</c:v>
                </c:pt>
                <c:pt idx="3099">
                  <c:v>7.8520000000000039</c:v>
                </c:pt>
                <c:pt idx="3100">
                  <c:v>7.8520000000000039</c:v>
                </c:pt>
                <c:pt idx="3101">
                  <c:v>7.8919999999999959</c:v>
                </c:pt>
                <c:pt idx="3102">
                  <c:v>7.9320000000000022</c:v>
                </c:pt>
                <c:pt idx="3103">
                  <c:v>7.9719999999999942</c:v>
                </c:pt>
                <c:pt idx="3104">
                  <c:v>8.0120000000000005</c:v>
                </c:pt>
                <c:pt idx="3105">
                  <c:v>8.0520000000000067</c:v>
                </c:pt>
                <c:pt idx="3106">
                  <c:v>8.0919999999999987</c:v>
                </c:pt>
                <c:pt idx="3107">
                  <c:v>8.132000000000005</c:v>
                </c:pt>
                <c:pt idx="3108">
                  <c:v>8.171999999999997</c:v>
                </c:pt>
                <c:pt idx="3109">
                  <c:v>8.2120000000000033</c:v>
                </c:pt>
                <c:pt idx="3110">
                  <c:v>8.2519999999999953</c:v>
                </c:pt>
                <c:pt idx="3111">
                  <c:v>8.2920000000000016</c:v>
                </c:pt>
                <c:pt idx="3112">
                  <c:v>8.3419999999999987</c:v>
                </c:pt>
                <c:pt idx="3113">
                  <c:v>8.382000000000005</c:v>
                </c:pt>
                <c:pt idx="3114">
                  <c:v>8.421999999999997</c:v>
                </c:pt>
                <c:pt idx="3115">
                  <c:v>8.4620000000000033</c:v>
                </c:pt>
                <c:pt idx="3116">
                  <c:v>8.5019999999999953</c:v>
                </c:pt>
                <c:pt idx="3117">
                  <c:v>8.5420000000000016</c:v>
                </c:pt>
                <c:pt idx="3118">
                  <c:v>8.5820000000000078</c:v>
                </c:pt>
                <c:pt idx="3119">
                  <c:v>8.6219999999999999</c:v>
                </c:pt>
                <c:pt idx="3120">
                  <c:v>8.6620000000000061</c:v>
                </c:pt>
                <c:pt idx="3121">
                  <c:v>8.7019999999999982</c:v>
                </c:pt>
                <c:pt idx="3122">
                  <c:v>8.7420000000000044</c:v>
                </c:pt>
                <c:pt idx="3123">
                  <c:v>8.7819999999999965</c:v>
                </c:pt>
                <c:pt idx="3124">
                  <c:v>8.8320000000000078</c:v>
                </c:pt>
                <c:pt idx="3125">
                  <c:v>8.8719999999999999</c:v>
                </c:pt>
                <c:pt idx="3126">
                  <c:v>8.9120000000000061</c:v>
                </c:pt>
                <c:pt idx="3127">
                  <c:v>8.9519999999999982</c:v>
                </c:pt>
                <c:pt idx="3128">
                  <c:v>8.9920000000000044</c:v>
                </c:pt>
                <c:pt idx="3129">
                  <c:v>9.0319999999999965</c:v>
                </c:pt>
                <c:pt idx="3130">
                  <c:v>9.0720000000000027</c:v>
                </c:pt>
                <c:pt idx="3131">
                  <c:v>9.1119999999999948</c:v>
                </c:pt>
                <c:pt idx="3132">
                  <c:v>9.152000000000001</c:v>
                </c:pt>
                <c:pt idx="3133">
                  <c:v>9.1920000000000073</c:v>
                </c:pt>
                <c:pt idx="3134">
                  <c:v>9.2319999999999993</c:v>
                </c:pt>
                <c:pt idx="3135">
                  <c:v>9.2720000000000056</c:v>
                </c:pt>
                <c:pt idx="3136">
                  <c:v>9.3220000000000027</c:v>
                </c:pt>
                <c:pt idx="3137">
                  <c:v>9.3619999999999948</c:v>
                </c:pt>
                <c:pt idx="3138">
                  <c:v>9.402000000000001</c:v>
                </c:pt>
                <c:pt idx="3139">
                  <c:v>9.4420000000000073</c:v>
                </c:pt>
                <c:pt idx="3140">
                  <c:v>9.4819999999999993</c:v>
                </c:pt>
                <c:pt idx="3141">
                  <c:v>9.5220000000000056</c:v>
                </c:pt>
                <c:pt idx="3142">
                  <c:v>9.5619999999999976</c:v>
                </c:pt>
                <c:pt idx="3143">
                  <c:v>9.6020000000000039</c:v>
                </c:pt>
                <c:pt idx="3144">
                  <c:v>9.6419999999999959</c:v>
                </c:pt>
                <c:pt idx="3145">
                  <c:v>9.6820000000000022</c:v>
                </c:pt>
                <c:pt idx="3146">
                  <c:v>9.7219999999999942</c:v>
                </c:pt>
                <c:pt idx="3147">
                  <c:v>9.7620000000000005</c:v>
                </c:pt>
                <c:pt idx="3148">
                  <c:v>9.8119999999999976</c:v>
                </c:pt>
                <c:pt idx="3149">
                  <c:v>9.8520000000000039</c:v>
                </c:pt>
                <c:pt idx="3150">
                  <c:v>9.8520000000000039</c:v>
                </c:pt>
                <c:pt idx="3151">
                  <c:v>9.9120000000000061</c:v>
                </c:pt>
                <c:pt idx="3152">
                  <c:v>9.9620000000000033</c:v>
                </c:pt>
                <c:pt idx="3153">
                  <c:v>10.022000000000006</c:v>
                </c:pt>
                <c:pt idx="3154">
                  <c:v>10.082000000000008</c:v>
                </c:pt>
                <c:pt idx="3155">
                  <c:v>10.141999999999996</c:v>
                </c:pt>
                <c:pt idx="3156">
                  <c:v>10.201999999999998</c:v>
                </c:pt>
                <c:pt idx="3157">
                  <c:v>10.262</c:v>
                </c:pt>
                <c:pt idx="3158">
                  <c:v>10.322000000000003</c:v>
                </c:pt>
                <c:pt idx="3159">
                  <c:v>10.382000000000005</c:v>
                </c:pt>
                <c:pt idx="3160">
                  <c:v>10.442000000000007</c:v>
                </c:pt>
                <c:pt idx="3161">
                  <c:v>10.501999999999995</c:v>
                </c:pt>
                <c:pt idx="3162">
                  <c:v>10.552000000000007</c:v>
                </c:pt>
                <c:pt idx="3163">
                  <c:v>10.611999999999995</c:v>
                </c:pt>
                <c:pt idx="3164">
                  <c:v>10.671999999999997</c:v>
                </c:pt>
                <c:pt idx="3165">
                  <c:v>10.731999999999999</c:v>
                </c:pt>
                <c:pt idx="3166">
                  <c:v>10.792000000000002</c:v>
                </c:pt>
                <c:pt idx="3167">
                  <c:v>10.852000000000004</c:v>
                </c:pt>
                <c:pt idx="3168">
                  <c:v>10.912000000000006</c:v>
                </c:pt>
                <c:pt idx="3169">
                  <c:v>10.971999999999994</c:v>
                </c:pt>
                <c:pt idx="3170">
                  <c:v>11.031999999999996</c:v>
                </c:pt>
                <c:pt idx="3171">
                  <c:v>11.091999999999999</c:v>
                </c:pt>
                <c:pt idx="3172">
                  <c:v>11.141999999999996</c:v>
                </c:pt>
                <c:pt idx="3173">
                  <c:v>11.201999999999998</c:v>
                </c:pt>
                <c:pt idx="3174">
                  <c:v>11.262</c:v>
                </c:pt>
                <c:pt idx="3175">
                  <c:v>11.322000000000003</c:v>
                </c:pt>
                <c:pt idx="3176">
                  <c:v>11.382000000000005</c:v>
                </c:pt>
                <c:pt idx="3177">
                  <c:v>11.442000000000007</c:v>
                </c:pt>
                <c:pt idx="3178">
                  <c:v>11.501999999999995</c:v>
                </c:pt>
                <c:pt idx="3179">
                  <c:v>11.561999999999998</c:v>
                </c:pt>
                <c:pt idx="3180">
                  <c:v>11.622</c:v>
                </c:pt>
                <c:pt idx="3181">
                  <c:v>11.682000000000002</c:v>
                </c:pt>
                <c:pt idx="3182">
                  <c:v>11.731999999999999</c:v>
                </c:pt>
                <c:pt idx="3183">
                  <c:v>11.792000000000002</c:v>
                </c:pt>
                <c:pt idx="3184">
                  <c:v>11.852000000000004</c:v>
                </c:pt>
                <c:pt idx="3185">
                  <c:v>11.912000000000006</c:v>
                </c:pt>
                <c:pt idx="3186">
                  <c:v>11.971999999999994</c:v>
                </c:pt>
                <c:pt idx="3187">
                  <c:v>12.031999999999996</c:v>
                </c:pt>
                <c:pt idx="3188">
                  <c:v>12.091999999999999</c:v>
                </c:pt>
                <c:pt idx="3189">
                  <c:v>12.152000000000001</c:v>
                </c:pt>
                <c:pt idx="3190">
                  <c:v>12.212000000000003</c:v>
                </c:pt>
                <c:pt idx="3191">
                  <c:v>12.272000000000006</c:v>
                </c:pt>
                <c:pt idx="3192">
                  <c:v>12.322000000000003</c:v>
                </c:pt>
                <c:pt idx="3193">
                  <c:v>12.382000000000005</c:v>
                </c:pt>
                <c:pt idx="3194">
                  <c:v>12.442000000000007</c:v>
                </c:pt>
                <c:pt idx="3195">
                  <c:v>12.501999999999995</c:v>
                </c:pt>
                <c:pt idx="3196">
                  <c:v>12.561999999999998</c:v>
                </c:pt>
                <c:pt idx="3197">
                  <c:v>12.622</c:v>
                </c:pt>
                <c:pt idx="3198">
                  <c:v>12.682000000000002</c:v>
                </c:pt>
                <c:pt idx="3199">
                  <c:v>12.742000000000004</c:v>
                </c:pt>
                <c:pt idx="3200">
                  <c:v>12.742000000000004</c:v>
                </c:pt>
                <c:pt idx="3201">
                  <c:v>12.792000000000002</c:v>
                </c:pt>
                <c:pt idx="3202">
                  <c:v>12.841999999999999</c:v>
                </c:pt>
                <c:pt idx="3203">
                  <c:v>12.891999999999996</c:v>
                </c:pt>
                <c:pt idx="3204">
                  <c:v>12.942000000000007</c:v>
                </c:pt>
                <c:pt idx="3205">
                  <c:v>12.992000000000004</c:v>
                </c:pt>
                <c:pt idx="3206">
                  <c:v>13.052000000000007</c:v>
                </c:pt>
                <c:pt idx="3207">
                  <c:v>13.102000000000004</c:v>
                </c:pt>
                <c:pt idx="3208">
                  <c:v>13.152000000000001</c:v>
                </c:pt>
                <c:pt idx="3209">
                  <c:v>13.201999999999998</c:v>
                </c:pt>
                <c:pt idx="3210">
                  <c:v>13.251999999999995</c:v>
                </c:pt>
                <c:pt idx="3211">
                  <c:v>13.302000000000007</c:v>
                </c:pt>
                <c:pt idx="3212">
                  <c:v>13.352000000000004</c:v>
                </c:pt>
                <c:pt idx="3213">
                  <c:v>13.402000000000001</c:v>
                </c:pt>
                <c:pt idx="3214">
                  <c:v>13.462000000000003</c:v>
                </c:pt>
                <c:pt idx="3215">
                  <c:v>13.512</c:v>
                </c:pt>
                <c:pt idx="3216">
                  <c:v>13.561999999999998</c:v>
                </c:pt>
                <c:pt idx="3217">
                  <c:v>13.611999999999995</c:v>
                </c:pt>
                <c:pt idx="3218">
                  <c:v>13.662000000000006</c:v>
                </c:pt>
                <c:pt idx="3219">
                  <c:v>13.712000000000003</c:v>
                </c:pt>
                <c:pt idx="3220">
                  <c:v>13.762</c:v>
                </c:pt>
                <c:pt idx="3221">
                  <c:v>13.811999999999998</c:v>
                </c:pt>
                <c:pt idx="3222">
                  <c:v>13.861999999999995</c:v>
                </c:pt>
                <c:pt idx="3223">
                  <c:v>13.921999999999997</c:v>
                </c:pt>
                <c:pt idx="3224">
                  <c:v>13.971999999999994</c:v>
                </c:pt>
                <c:pt idx="3225">
                  <c:v>14.022000000000006</c:v>
                </c:pt>
                <c:pt idx="3226">
                  <c:v>14.072000000000003</c:v>
                </c:pt>
                <c:pt idx="3227">
                  <c:v>14.122</c:v>
                </c:pt>
                <c:pt idx="3228">
                  <c:v>14.171999999999997</c:v>
                </c:pt>
                <c:pt idx="3229">
                  <c:v>14.221999999999994</c:v>
                </c:pt>
                <c:pt idx="3230">
                  <c:v>14.272000000000006</c:v>
                </c:pt>
                <c:pt idx="3231">
                  <c:v>14.332000000000008</c:v>
                </c:pt>
                <c:pt idx="3232">
                  <c:v>14.382000000000005</c:v>
                </c:pt>
                <c:pt idx="3233">
                  <c:v>14.432000000000002</c:v>
                </c:pt>
                <c:pt idx="3234">
                  <c:v>14.481999999999999</c:v>
                </c:pt>
                <c:pt idx="3235">
                  <c:v>14.531999999999996</c:v>
                </c:pt>
                <c:pt idx="3236">
                  <c:v>14.582000000000008</c:v>
                </c:pt>
                <c:pt idx="3237">
                  <c:v>14.632000000000005</c:v>
                </c:pt>
                <c:pt idx="3238">
                  <c:v>14.682000000000002</c:v>
                </c:pt>
                <c:pt idx="3239">
                  <c:v>14.742000000000004</c:v>
                </c:pt>
                <c:pt idx="3240">
                  <c:v>14.792000000000002</c:v>
                </c:pt>
                <c:pt idx="3241">
                  <c:v>14.841999999999999</c:v>
                </c:pt>
                <c:pt idx="3242">
                  <c:v>14.891999999999996</c:v>
                </c:pt>
                <c:pt idx="3243">
                  <c:v>14.942000000000007</c:v>
                </c:pt>
                <c:pt idx="3244">
                  <c:v>14.992000000000004</c:v>
                </c:pt>
                <c:pt idx="3245">
                  <c:v>15.042000000000002</c:v>
                </c:pt>
                <c:pt idx="3246">
                  <c:v>15.091999999999999</c:v>
                </c:pt>
                <c:pt idx="3247">
                  <c:v>15.152000000000001</c:v>
                </c:pt>
                <c:pt idx="3248">
                  <c:v>15.201999999999998</c:v>
                </c:pt>
                <c:pt idx="3249">
                  <c:v>15.251999999999995</c:v>
                </c:pt>
                <c:pt idx="3250">
                  <c:v>15.251999999999995</c:v>
                </c:pt>
                <c:pt idx="3251">
                  <c:v>15.311999999999998</c:v>
                </c:pt>
                <c:pt idx="3252">
                  <c:v>15.372</c:v>
                </c:pt>
                <c:pt idx="3253">
                  <c:v>15.432000000000002</c:v>
                </c:pt>
                <c:pt idx="3254">
                  <c:v>15.492000000000004</c:v>
                </c:pt>
                <c:pt idx="3255">
                  <c:v>15.542000000000002</c:v>
                </c:pt>
                <c:pt idx="3256">
                  <c:v>15.602000000000004</c:v>
                </c:pt>
                <c:pt idx="3257">
                  <c:v>15.662000000000006</c:v>
                </c:pt>
                <c:pt idx="3258">
                  <c:v>15.721999999999994</c:v>
                </c:pt>
                <c:pt idx="3259">
                  <c:v>15.781999999999996</c:v>
                </c:pt>
                <c:pt idx="3260">
                  <c:v>15.841999999999999</c:v>
                </c:pt>
                <c:pt idx="3261">
                  <c:v>15.902000000000001</c:v>
                </c:pt>
                <c:pt idx="3262">
                  <c:v>15.962000000000003</c:v>
                </c:pt>
                <c:pt idx="3263">
                  <c:v>16.022000000000006</c:v>
                </c:pt>
                <c:pt idx="3264">
                  <c:v>16.082000000000008</c:v>
                </c:pt>
                <c:pt idx="3265">
                  <c:v>16.141999999999996</c:v>
                </c:pt>
                <c:pt idx="3266">
                  <c:v>16.201999999999998</c:v>
                </c:pt>
                <c:pt idx="3267">
                  <c:v>16.262</c:v>
                </c:pt>
                <c:pt idx="3268">
                  <c:v>16.322000000000003</c:v>
                </c:pt>
                <c:pt idx="3269">
                  <c:v>16.372</c:v>
                </c:pt>
                <c:pt idx="3270">
                  <c:v>16.432000000000002</c:v>
                </c:pt>
                <c:pt idx="3271">
                  <c:v>16.492000000000004</c:v>
                </c:pt>
                <c:pt idx="3272">
                  <c:v>16.552000000000007</c:v>
                </c:pt>
                <c:pt idx="3273">
                  <c:v>16.611999999999995</c:v>
                </c:pt>
                <c:pt idx="3274">
                  <c:v>16.671999999999997</c:v>
                </c:pt>
                <c:pt idx="3275">
                  <c:v>16.731999999999999</c:v>
                </c:pt>
                <c:pt idx="3276">
                  <c:v>16.792000000000002</c:v>
                </c:pt>
                <c:pt idx="3277">
                  <c:v>16.852000000000004</c:v>
                </c:pt>
                <c:pt idx="3278">
                  <c:v>16.912000000000006</c:v>
                </c:pt>
                <c:pt idx="3279">
                  <c:v>16.971999999999994</c:v>
                </c:pt>
                <c:pt idx="3280">
                  <c:v>17.031999999999996</c:v>
                </c:pt>
                <c:pt idx="3281">
                  <c:v>17.091999999999999</c:v>
                </c:pt>
                <c:pt idx="3282">
                  <c:v>17.152000000000001</c:v>
                </c:pt>
                <c:pt idx="3283">
                  <c:v>17.212000000000003</c:v>
                </c:pt>
                <c:pt idx="3284">
                  <c:v>17.262</c:v>
                </c:pt>
                <c:pt idx="3285">
                  <c:v>17.322000000000003</c:v>
                </c:pt>
                <c:pt idx="3286">
                  <c:v>17.382000000000005</c:v>
                </c:pt>
                <c:pt idx="3287">
                  <c:v>17.442000000000007</c:v>
                </c:pt>
                <c:pt idx="3288">
                  <c:v>17.501999999999995</c:v>
                </c:pt>
                <c:pt idx="3289">
                  <c:v>17.561999999999998</c:v>
                </c:pt>
                <c:pt idx="3290">
                  <c:v>17.622</c:v>
                </c:pt>
                <c:pt idx="3291">
                  <c:v>17.682000000000002</c:v>
                </c:pt>
                <c:pt idx="3292">
                  <c:v>17.742000000000004</c:v>
                </c:pt>
                <c:pt idx="3293">
                  <c:v>17.802000000000007</c:v>
                </c:pt>
                <c:pt idx="3294">
                  <c:v>17.861999999999995</c:v>
                </c:pt>
                <c:pt idx="3295">
                  <c:v>17.921999999999997</c:v>
                </c:pt>
                <c:pt idx="3296">
                  <c:v>17.981999999999999</c:v>
                </c:pt>
                <c:pt idx="3297">
                  <c:v>18.042000000000002</c:v>
                </c:pt>
                <c:pt idx="3298">
                  <c:v>18.091999999999999</c:v>
                </c:pt>
                <c:pt idx="3299">
                  <c:v>18.152000000000001</c:v>
                </c:pt>
                <c:pt idx="3300">
                  <c:v>18.152000000000001</c:v>
                </c:pt>
                <c:pt idx="3301">
                  <c:v>18.171999999999997</c:v>
                </c:pt>
                <c:pt idx="3302">
                  <c:v>18.182000000000002</c:v>
                </c:pt>
                <c:pt idx="3303">
                  <c:v>18.192000000000007</c:v>
                </c:pt>
                <c:pt idx="3304">
                  <c:v>18.212000000000003</c:v>
                </c:pt>
                <c:pt idx="3305">
                  <c:v>18.221999999999994</c:v>
                </c:pt>
                <c:pt idx="3306">
                  <c:v>18.231999999999999</c:v>
                </c:pt>
                <c:pt idx="3307">
                  <c:v>18.251999999999995</c:v>
                </c:pt>
                <c:pt idx="3308">
                  <c:v>18.262</c:v>
                </c:pt>
                <c:pt idx="3309">
                  <c:v>18.272000000000006</c:v>
                </c:pt>
                <c:pt idx="3310">
                  <c:v>18.292000000000002</c:v>
                </c:pt>
                <c:pt idx="3311">
                  <c:v>18.302000000000007</c:v>
                </c:pt>
                <c:pt idx="3312">
                  <c:v>18.311999999999998</c:v>
                </c:pt>
                <c:pt idx="3313">
                  <c:v>18.332000000000008</c:v>
                </c:pt>
                <c:pt idx="3314">
                  <c:v>18.341999999999999</c:v>
                </c:pt>
                <c:pt idx="3315">
                  <c:v>18.352000000000004</c:v>
                </c:pt>
                <c:pt idx="3316">
                  <c:v>18.372</c:v>
                </c:pt>
                <c:pt idx="3317">
                  <c:v>18.382000000000005</c:v>
                </c:pt>
                <c:pt idx="3318">
                  <c:v>18.391999999999996</c:v>
                </c:pt>
                <c:pt idx="3319">
                  <c:v>18.412000000000006</c:v>
                </c:pt>
                <c:pt idx="3320">
                  <c:v>18.421999999999997</c:v>
                </c:pt>
                <c:pt idx="3321">
                  <c:v>18.432000000000002</c:v>
                </c:pt>
                <c:pt idx="3322">
                  <c:v>18.451999999999998</c:v>
                </c:pt>
                <c:pt idx="3323">
                  <c:v>18.462000000000003</c:v>
                </c:pt>
                <c:pt idx="3324">
                  <c:v>18.471999999999994</c:v>
                </c:pt>
                <c:pt idx="3325">
                  <c:v>18.492000000000004</c:v>
                </c:pt>
                <c:pt idx="3326">
                  <c:v>18.501999999999995</c:v>
                </c:pt>
                <c:pt idx="3327">
                  <c:v>18.512</c:v>
                </c:pt>
                <c:pt idx="3328">
                  <c:v>18.531999999999996</c:v>
                </c:pt>
                <c:pt idx="3329">
                  <c:v>18.542000000000002</c:v>
                </c:pt>
                <c:pt idx="3330">
                  <c:v>18.552000000000007</c:v>
                </c:pt>
                <c:pt idx="3331">
                  <c:v>18.572000000000003</c:v>
                </c:pt>
                <c:pt idx="3332">
                  <c:v>18.582000000000008</c:v>
                </c:pt>
                <c:pt idx="3333">
                  <c:v>18.591999999999999</c:v>
                </c:pt>
                <c:pt idx="3334">
                  <c:v>18.611999999999995</c:v>
                </c:pt>
                <c:pt idx="3335">
                  <c:v>18.622</c:v>
                </c:pt>
                <c:pt idx="3336">
                  <c:v>18.632000000000005</c:v>
                </c:pt>
                <c:pt idx="3337">
                  <c:v>18.652000000000001</c:v>
                </c:pt>
                <c:pt idx="3338">
                  <c:v>18.662000000000006</c:v>
                </c:pt>
                <c:pt idx="3339">
                  <c:v>18.671999999999997</c:v>
                </c:pt>
                <c:pt idx="3340">
                  <c:v>18.692000000000007</c:v>
                </c:pt>
                <c:pt idx="3341">
                  <c:v>18.701999999999998</c:v>
                </c:pt>
                <c:pt idx="3342">
                  <c:v>18.712000000000003</c:v>
                </c:pt>
                <c:pt idx="3343">
                  <c:v>18.731999999999999</c:v>
                </c:pt>
                <c:pt idx="3344">
                  <c:v>18.742000000000004</c:v>
                </c:pt>
                <c:pt idx="3345">
                  <c:v>18.751999999999995</c:v>
                </c:pt>
                <c:pt idx="3346">
                  <c:v>18.772000000000006</c:v>
                </c:pt>
                <c:pt idx="3347">
                  <c:v>18.781999999999996</c:v>
                </c:pt>
                <c:pt idx="3348">
                  <c:v>18.792000000000002</c:v>
                </c:pt>
                <c:pt idx="3349">
                  <c:v>18.811999999999998</c:v>
                </c:pt>
                <c:pt idx="3350">
                  <c:v>18.811999999999998</c:v>
                </c:pt>
                <c:pt idx="3351">
                  <c:v>18.811999999999998</c:v>
                </c:pt>
                <c:pt idx="3352">
                  <c:v>18.822000000000003</c:v>
                </c:pt>
                <c:pt idx="3353">
                  <c:v>18.832000000000008</c:v>
                </c:pt>
                <c:pt idx="3354">
                  <c:v>18.832000000000008</c:v>
                </c:pt>
                <c:pt idx="3355">
                  <c:v>18.841999999999999</c:v>
                </c:pt>
                <c:pt idx="3356">
                  <c:v>18.841999999999999</c:v>
                </c:pt>
                <c:pt idx="3357">
                  <c:v>18.852000000000004</c:v>
                </c:pt>
                <c:pt idx="3358">
                  <c:v>18.861999999999995</c:v>
                </c:pt>
                <c:pt idx="3359">
                  <c:v>18.861999999999995</c:v>
                </c:pt>
                <c:pt idx="3360">
                  <c:v>18.872</c:v>
                </c:pt>
                <c:pt idx="3361">
                  <c:v>18.872</c:v>
                </c:pt>
                <c:pt idx="3362">
                  <c:v>18.882000000000005</c:v>
                </c:pt>
                <c:pt idx="3363">
                  <c:v>18.891999999999996</c:v>
                </c:pt>
                <c:pt idx="3364">
                  <c:v>18.891999999999996</c:v>
                </c:pt>
                <c:pt idx="3365">
                  <c:v>18.902000000000001</c:v>
                </c:pt>
                <c:pt idx="3366">
                  <c:v>18.902000000000001</c:v>
                </c:pt>
                <c:pt idx="3367">
                  <c:v>18.912000000000006</c:v>
                </c:pt>
                <c:pt idx="3368">
                  <c:v>18.921999999999997</c:v>
                </c:pt>
                <c:pt idx="3369">
                  <c:v>18.921999999999997</c:v>
                </c:pt>
                <c:pt idx="3370">
                  <c:v>18.932000000000002</c:v>
                </c:pt>
                <c:pt idx="3371">
                  <c:v>18.942000000000007</c:v>
                </c:pt>
                <c:pt idx="3372">
                  <c:v>18.942000000000007</c:v>
                </c:pt>
                <c:pt idx="3373">
                  <c:v>18.951999999999998</c:v>
                </c:pt>
                <c:pt idx="3374">
                  <c:v>18.951999999999998</c:v>
                </c:pt>
                <c:pt idx="3375">
                  <c:v>18.962000000000003</c:v>
                </c:pt>
                <c:pt idx="3376">
                  <c:v>18.971999999999994</c:v>
                </c:pt>
                <c:pt idx="3377">
                  <c:v>18.971999999999994</c:v>
                </c:pt>
                <c:pt idx="3378">
                  <c:v>18.981999999999999</c:v>
                </c:pt>
                <c:pt idx="3379">
                  <c:v>18.981999999999999</c:v>
                </c:pt>
                <c:pt idx="3380">
                  <c:v>18.992000000000004</c:v>
                </c:pt>
                <c:pt idx="3381">
                  <c:v>19.001999999999995</c:v>
                </c:pt>
                <c:pt idx="3382">
                  <c:v>19.001999999999995</c:v>
                </c:pt>
                <c:pt idx="3383">
                  <c:v>19.012</c:v>
                </c:pt>
                <c:pt idx="3384">
                  <c:v>19.012</c:v>
                </c:pt>
                <c:pt idx="3385">
                  <c:v>19.022000000000006</c:v>
                </c:pt>
                <c:pt idx="3386">
                  <c:v>19.031999999999996</c:v>
                </c:pt>
                <c:pt idx="3387">
                  <c:v>19.031999999999996</c:v>
                </c:pt>
                <c:pt idx="3388">
                  <c:v>19.042000000000002</c:v>
                </c:pt>
                <c:pt idx="3389">
                  <c:v>19.042000000000002</c:v>
                </c:pt>
                <c:pt idx="3390">
                  <c:v>19.052000000000007</c:v>
                </c:pt>
                <c:pt idx="3391">
                  <c:v>19.061999999999998</c:v>
                </c:pt>
                <c:pt idx="3392">
                  <c:v>19.061999999999998</c:v>
                </c:pt>
                <c:pt idx="3393">
                  <c:v>19.072000000000003</c:v>
                </c:pt>
                <c:pt idx="3394">
                  <c:v>19.072000000000003</c:v>
                </c:pt>
                <c:pt idx="3395">
                  <c:v>19.082000000000008</c:v>
                </c:pt>
                <c:pt idx="3396">
                  <c:v>19.091999999999999</c:v>
                </c:pt>
                <c:pt idx="3397">
                  <c:v>19.091999999999999</c:v>
                </c:pt>
                <c:pt idx="3398">
                  <c:v>19.102000000000004</c:v>
                </c:pt>
                <c:pt idx="3399">
                  <c:v>19.111999999999995</c:v>
                </c:pt>
                <c:pt idx="3400">
                  <c:v>19.111999999999995</c:v>
                </c:pt>
                <c:pt idx="3401">
                  <c:v>19.111999999999995</c:v>
                </c:pt>
                <c:pt idx="3402">
                  <c:v>19.122</c:v>
                </c:pt>
                <c:pt idx="3403">
                  <c:v>19.132000000000005</c:v>
                </c:pt>
                <c:pt idx="3404">
                  <c:v>19.141999999999996</c:v>
                </c:pt>
                <c:pt idx="3405">
                  <c:v>19.141999999999996</c:v>
                </c:pt>
                <c:pt idx="3406">
                  <c:v>19.152000000000001</c:v>
                </c:pt>
                <c:pt idx="3407">
                  <c:v>19.162000000000006</c:v>
                </c:pt>
                <c:pt idx="3408">
                  <c:v>19.171999999999997</c:v>
                </c:pt>
                <c:pt idx="3409">
                  <c:v>19.182000000000002</c:v>
                </c:pt>
                <c:pt idx="3410">
                  <c:v>19.182000000000002</c:v>
                </c:pt>
                <c:pt idx="3411">
                  <c:v>19.192000000000007</c:v>
                </c:pt>
                <c:pt idx="3412">
                  <c:v>19.201999999999998</c:v>
                </c:pt>
                <c:pt idx="3413">
                  <c:v>19.212000000000003</c:v>
                </c:pt>
                <c:pt idx="3414">
                  <c:v>19.212000000000003</c:v>
                </c:pt>
                <c:pt idx="3415">
                  <c:v>19.221999999999994</c:v>
                </c:pt>
                <c:pt idx="3416">
                  <c:v>19.231999999999999</c:v>
                </c:pt>
                <c:pt idx="3417">
                  <c:v>19.242000000000004</c:v>
                </c:pt>
                <c:pt idx="3418">
                  <c:v>19.251999999999995</c:v>
                </c:pt>
                <c:pt idx="3419">
                  <c:v>19.251999999999995</c:v>
                </c:pt>
                <c:pt idx="3420">
                  <c:v>19.262</c:v>
                </c:pt>
                <c:pt idx="3421">
                  <c:v>19.272000000000006</c:v>
                </c:pt>
                <c:pt idx="3422">
                  <c:v>19.281999999999996</c:v>
                </c:pt>
                <c:pt idx="3423">
                  <c:v>19.292000000000002</c:v>
                </c:pt>
                <c:pt idx="3424">
                  <c:v>19.292000000000002</c:v>
                </c:pt>
                <c:pt idx="3425">
                  <c:v>19.302000000000007</c:v>
                </c:pt>
                <c:pt idx="3426">
                  <c:v>19.311999999999998</c:v>
                </c:pt>
                <c:pt idx="3427">
                  <c:v>19.322000000000003</c:v>
                </c:pt>
                <c:pt idx="3428">
                  <c:v>19.322000000000003</c:v>
                </c:pt>
                <c:pt idx="3429">
                  <c:v>19.332000000000008</c:v>
                </c:pt>
                <c:pt idx="3430">
                  <c:v>19.341999999999999</c:v>
                </c:pt>
                <c:pt idx="3431">
                  <c:v>19.352000000000004</c:v>
                </c:pt>
                <c:pt idx="3432">
                  <c:v>19.361999999999995</c:v>
                </c:pt>
                <c:pt idx="3433">
                  <c:v>19.361999999999995</c:v>
                </c:pt>
                <c:pt idx="3434">
                  <c:v>19.372</c:v>
                </c:pt>
                <c:pt idx="3435">
                  <c:v>19.382000000000005</c:v>
                </c:pt>
                <c:pt idx="3436">
                  <c:v>19.391999999999996</c:v>
                </c:pt>
                <c:pt idx="3437">
                  <c:v>19.391999999999996</c:v>
                </c:pt>
                <c:pt idx="3438">
                  <c:v>19.402000000000001</c:v>
                </c:pt>
                <c:pt idx="3439">
                  <c:v>19.412000000000006</c:v>
                </c:pt>
                <c:pt idx="3440">
                  <c:v>19.421999999999997</c:v>
                </c:pt>
                <c:pt idx="3441">
                  <c:v>19.432000000000002</c:v>
                </c:pt>
                <c:pt idx="3442">
                  <c:v>19.432000000000002</c:v>
                </c:pt>
                <c:pt idx="3443">
                  <c:v>19.442000000000007</c:v>
                </c:pt>
                <c:pt idx="3444">
                  <c:v>19.451999999999998</c:v>
                </c:pt>
                <c:pt idx="3445">
                  <c:v>19.462000000000003</c:v>
                </c:pt>
                <c:pt idx="3446">
                  <c:v>19.471999999999994</c:v>
                </c:pt>
                <c:pt idx="3447">
                  <c:v>19.471999999999994</c:v>
                </c:pt>
                <c:pt idx="3448">
                  <c:v>19.481999999999999</c:v>
                </c:pt>
                <c:pt idx="3449">
                  <c:v>19.492000000000004</c:v>
                </c:pt>
                <c:pt idx="3450">
                  <c:v>19.492000000000004</c:v>
                </c:pt>
                <c:pt idx="3451">
                  <c:v>19.501999999999995</c:v>
                </c:pt>
                <c:pt idx="3452">
                  <c:v>19.512</c:v>
                </c:pt>
                <c:pt idx="3453">
                  <c:v>19.522000000000006</c:v>
                </c:pt>
                <c:pt idx="3454">
                  <c:v>19.531999999999996</c:v>
                </c:pt>
                <c:pt idx="3455">
                  <c:v>19.542000000000002</c:v>
                </c:pt>
                <c:pt idx="3456">
                  <c:v>19.552000000000007</c:v>
                </c:pt>
                <c:pt idx="3457">
                  <c:v>19.561999999999998</c:v>
                </c:pt>
                <c:pt idx="3458">
                  <c:v>19.572000000000003</c:v>
                </c:pt>
                <c:pt idx="3459">
                  <c:v>19.582000000000008</c:v>
                </c:pt>
                <c:pt idx="3460">
                  <c:v>19.591999999999999</c:v>
                </c:pt>
                <c:pt idx="3461">
                  <c:v>19.602000000000004</c:v>
                </c:pt>
                <c:pt idx="3462">
                  <c:v>19.611999999999995</c:v>
                </c:pt>
                <c:pt idx="3463">
                  <c:v>19.622</c:v>
                </c:pt>
                <c:pt idx="3464">
                  <c:v>19.632000000000005</c:v>
                </c:pt>
                <c:pt idx="3465">
                  <c:v>19.641999999999996</c:v>
                </c:pt>
                <c:pt idx="3466">
                  <c:v>19.652000000000001</c:v>
                </c:pt>
                <c:pt idx="3467">
                  <c:v>19.662000000000006</c:v>
                </c:pt>
                <c:pt idx="3468">
                  <c:v>19.671999999999997</c:v>
                </c:pt>
                <c:pt idx="3469">
                  <c:v>19.682000000000002</c:v>
                </c:pt>
                <c:pt idx="3470">
                  <c:v>19.692000000000007</c:v>
                </c:pt>
                <c:pt idx="3471">
                  <c:v>19.701999999999998</c:v>
                </c:pt>
                <c:pt idx="3472">
                  <c:v>19.712000000000003</c:v>
                </c:pt>
                <c:pt idx="3473">
                  <c:v>19.721999999999994</c:v>
                </c:pt>
                <c:pt idx="3474">
                  <c:v>19.731999999999999</c:v>
                </c:pt>
                <c:pt idx="3475">
                  <c:v>19.742000000000004</c:v>
                </c:pt>
                <c:pt idx="3476">
                  <c:v>19.751999999999995</c:v>
                </c:pt>
                <c:pt idx="3477">
                  <c:v>19.762</c:v>
                </c:pt>
                <c:pt idx="3478">
                  <c:v>19.772000000000006</c:v>
                </c:pt>
                <c:pt idx="3479">
                  <c:v>19.781999999999996</c:v>
                </c:pt>
                <c:pt idx="3480">
                  <c:v>19.792000000000002</c:v>
                </c:pt>
                <c:pt idx="3481">
                  <c:v>19.802000000000007</c:v>
                </c:pt>
                <c:pt idx="3482">
                  <c:v>19.811999999999998</c:v>
                </c:pt>
                <c:pt idx="3483">
                  <c:v>19.822000000000003</c:v>
                </c:pt>
                <c:pt idx="3484">
                  <c:v>19.832000000000008</c:v>
                </c:pt>
                <c:pt idx="3485">
                  <c:v>19.841999999999999</c:v>
                </c:pt>
                <c:pt idx="3486">
                  <c:v>19.852000000000004</c:v>
                </c:pt>
                <c:pt idx="3487">
                  <c:v>19.861999999999995</c:v>
                </c:pt>
                <c:pt idx="3488">
                  <c:v>19.872</c:v>
                </c:pt>
                <c:pt idx="3489">
                  <c:v>19.882000000000005</c:v>
                </c:pt>
                <c:pt idx="3490">
                  <c:v>19.891999999999996</c:v>
                </c:pt>
                <c:pt idx="3491">
                  <c:v>19.902000000000001</c:v>
                </c:pt>
                <c:pt idx="3492">
                  <c:v>19.912000000000006</c:v>
                </c:pt>
                <c:pt idx="3493">
                  <c:v>19.921999999999997</c:v>
                </c:pt>
                <c:pt idx="3494">
                  <c:v>19.932000000000002</c:v>
                </c:pt>
                <c:pt idx="3495">
                  <c:v>19.942000000000007</c:v>
                </c:pt>
                <c:pt idx="3496">
                  <c:v>19.951999999999998</c:v>
                </c:pt>
                <c:pt idx="3497">
                  <c:v>19.962000000000003</c:v>
                </c:pt>
                <c:pt idx="3498">
                  <c:v>19.971999999999994</c:v>
                </c:pt>
                <c:pt idx="3499">
                  <c:v>19.981999999999999</c:v>
                </c:pt>
                <c:pt idx="3500">
                  <c:v>19.981999999999999</c:v>
                </c:pt>
                <c:pt idx="3501">
                  <c:v>19.992000000000004</c:v>
                </c:pt>
                <c:pt idx="3502">
                  <c:v>20.001999999999995</c:v>
                </c:pt>
                <c:pt idx="3503">
                  <c:v>20.012</c:v>
                </c:pt>
                <c:pt idx="3504">
                  <c:v>20.022000000000006</c:v>
                </c:pt>
                <c:pt idx="3505">
                  <c:v>20.031999999999996</c:v>
                </c:pt>
                <c:pt idx="3506">
                  <c:v>20.042000000000002</c:v>
                </c:pt>
                <c:pt idx="3507">
                  <c:v>20.052000000000007</c:v>
                </c:pt>
                <c:pt idx="3508">
                  <c:v>20.061999999999998</c:v>
                </c:pt>
                <c:pt idx="3509">
                  <c:v>20.072000000000003</c:v>
                </c:pt>
                <c:pt idx="3510">
                  <c:v>20.082000000000008</c:v>
                </c:pt>
                <c:pt idx="3511">
                  <c:v>20.091999999999999</c:v>
                </c:pt>
                <c:pt idx="3512">
                  <c:v>20.102000000000004</c:v>
                </c:pt>
                <c:pt idx="3513">
                  <c:v>20.111999999999995</c:v>
                </c:pt>
                <c:pt idx="3514">
                  <c:v>20.122</c:v>
                </c:pt>
                <c:pt idx="3515">
                  <c:v>20.132000000000005</c:v>
                </c:pt>
                <c:pt idx="3516">
                  <c:v>20.141999999999996</c:v>
                </c:pt>
                <c:pt idx="3517">
                  <c:v>20.152000000000001</c:v>
                </c:pt>
                <c:pt idx="3518">
                  <c:v>20.162000000000006</c:v>
                </c:pt>
                <c:pt idx="3519">
                  <c:v>20.171999999999997</c:v>
                </c:pt>
                <c:pt idx="3520">
                  <c:v>20.182000000000002</c:v>
                </c:pt>
                <c:pt idx="3521">
                  <c:v>20.192000000000007</c:v>
                </c:pt>
                <c:pt idx="3522">
                  <c:v>20.201999999999998</c:v>
                </c:pt>
                <c:pt idx="3523">
                  <c:v>20.212000000000003</c:v>
                </c:pt>
                <c:pt idx="3524">
                  <c:v>20.221999999999994</c:v>
                </c:pt>
                <c:pt idx="3525">
                  <c:v>20.231999999999999</c:v>
                </c:pt>
                <c:pt idx="3526">
                  <c:v>20.242000000000004</c:v>
                </c:pt>
                <c:pt idx="3527">
                  <c:v>20.251999999999995</c:v>
                </c:pt>
                <c:pt idx="3528">
                  <c:v>20.262</c:v>
                </c:pt>
                <c:pt idx="3529">
                  <c:v>20.272000000000006</c:v>
                </c:pt>
                <c:pt idx="3530">
                  <c:v>20.281999999999996</c:v>
                </c:pt>
                <c:pt idx="3531">
                  <c:v>20.292000000000002</c:v>
                </c:pt>
                <c:pt idx="3532">
                  <c:v>20.302000000000007</c:v>
                </c:pt>
                <c:pt idx="3533">
                  <c:v>20.311999999999998</c:v>
                </c:pt>
                <c:pt idx="3534">
                  <c:v>20.322000000000003</c:v>
                </c:pt>
                <c:pt idx="3535">
                  <c:v>20.332000000000008</c:v>
                </c:pt>
                <c:pt idx="3536">
                  <c:v>20.341999999999999</c:v>
                </c:pt>
                <c:pt idx="3537">
                  <c:v>20.352000000000004</c:v>
                </c:pt>
                <c:pt idx="3538">
                  <c:v>20.361999999999995</c:v>
                </c:pt>
                <c:pt idx="3539">
                  <c:v>20.372</c:v>
                </c:pt>
                <c:pt idx="3540">
                  <c:v>20.382000000000005</c:v>
                </c:pt>
                <c:pt idx="3541">
                  <c:v>20.391999999999996</c:v>
                </c:pt>
                <c:pt idx="3542">
                  <c:v>20.402000000000001</c:v>
                </c:pt>
                <c:pt idx="3543">
                  <c:v>20.412000000000006</c:v>
                </c:pt>
                <c:pt idx="3544">
                  <c:v>20.421999999999997</c:v>
                </c:pt>
                <c:pt idx="3545">
                  <c:v>20.432000000000002</c:v>
                </c:pt>
                <c:pt idx="3546">
                  <c:v>20.442000000000007</c:v>
                </c:pt>
                <c:pt idx="3547">
                  <c:v>20.451999999999998</c:v>
                </c:pt>
                <c:pt idx="3548">
                  <c:v>20.462000000000003</c:v>
                </c:pt>
                <c:pt idx="3549">
                  <c:v>20.471999999999994</c:v>
                </c:pt>
                <c:pt idx="3550">
                  <c:v>20.471999999999994</c:v>
                </c:pt>
                <c:pt idx="3551">
                  <c:v>20.481999999999999</c:v>
                </c:pt>
                <c:pt idx="3552">
                  <c:v>20.492000000000004</c:v>
                </c:pt>
                <c:pt idx="3553">
                  <c:v>20.501999999999995</c:v>
                </c:pt>
                <c:pt idx="3554">
                  <c:v>20.512</c:v>
                </c:pt>
                <c:pt idx="3555">
                  <c:v>20.522000000000006</c:v>
                </c:pt>
                <c:pt idx="3556">
                  <c:v>20.531999999999996</c:v>
                </c:pt>
                <c:pt idx="3557">
                  <c:v>20.542000000000002</c:v>
                </c:pt>
                <c:pt idx="3558">
                  <c:v>20.552000000000007</c:v>
                </c:pt>
                <c:pt idx="3559">
                  <c:v>20.561999999999998</c:v>
                </c:pt>
                <c:pt idx="3560">
                  <c:v>20.572000000000003</c:v>
                </c:pt>
                <c:pt idx="3561">
                  <c:v>20.582000000000008</c:v>
                </c:pt>
                <c:pt idx="3562">
                  <c:v>20.591999999999999</c:v>
                </c:pt>
                <c:pt idx="3563">
                  <c:v>20.602000000000004</c:v>
                </c:pt>
                <c:pt idx="3564">
                  <c:v>20.611999999999995</c:v>
                </c:pt>
                <c:pt idx="3565">
                  <c:v>20.622</c:v>
                </c:pt>
                <c:pt idx="3566">
                  <c:v>20.632000000000005</c:v>
                </c:pt>
                <c:pt idx="3567">
                  <c:v>20.641999999999996</c:v>
                </c:pt>
                <c:pt idx="3568">
                  <c:v>20.652000000000001</c:v>
                </c:pt>
                <c:pt idx="3569">
                  <c:v>20.662000000000006</c:v>
                </c:pt>
                <c:pt idx="3570">
                  <c:v>20.671999999999997</c:v>
                </c:pt>
                <c:pt idx="3571">
                  <c:v>20.682000000000002</c:v>
                </c:pt>
                <c:pt idx="3572">
                  <c:v>20.692000000000007</c:v>
                </c:pt>
                <c:pt idx="3573">
                  <c:v>20.701999999999998</c:v>
                </c:pt>
                <c:pt idx="3574">
                  <c:v>20.712000000000003</c:v>
                </c:pt>
                <c:pt idx="3575">
                  <c:v>20.721999999999994</c:v>
                </c:pt>
                <c:pt idx="3576">
                  <c:v>20.731999999999999</c:v>
                </c:pt>
                <c:pt idx="3577">
                  <c:v>20.742000000000004</c:v>
                </c:pt>
                <c:pt idx="3578">
                  <c:v>20.751999999999995</c:v>
                </c:pt>
                <c:pt idx="3579">
                  <c:v>20.762</c:v>
                </c:pt>
                <c:pt idx="3580">
                  <c:v>20.772000000000006</c:v>
                </c:pt>
                <c:pt idx="3581">
                  <c:v>20.781999999999996</c:v>
                </c:pt>
                <c:pt idx="3582">
                  <c:v>20.792000000000002</c:v>
                </c:pt>
                <c:pt idx="3583">
                  <c:v>20.802000000000007</c:v>
                </c:pt>
                <c:pt idx="3584">
                  <c:v>20.811999999999998</c:v>
                </c:pt>
                <c:pt idx="3585">
                  <c:v>20.822000000000003</c:v>
                </c:pt>
                <c:pt idx="3586">
                  <c:v>20.832000000000008</c:v>
                </c:pt>
                <c:pt idx="3587">
                  <c:v>20.841999999999999</c:v>
                </c:pt>
                <c:pt idx="3588">
                  <c:v>20.852000000000004</c:v>
                </c:pt>
                <c:pt idx="3589">
                  <c:v>20.861999999999995</c:v>
                </c:pt>
                <c:pt idx="3590">
                  <c:v>20.872</c:v>
                </c:pt>
                <c:pt idx="3591">
                  <c:v>20.882000000000005</c:v>
                </c:pt>
                <c:pt idx="3592">
                  <c:v>20.891999999999996</c:v>
                </c:pt>
                <c:pt idx="3593">
                  <c:v>20.902000000000001</c:v>
                </c:pt>
                <c:pt idx="3594">
                  <c:v>20.912000000000006</c:v>
                </c:pt>
                <c:pt idx="3595">
                  <c:v>20.921999999999997</c:v>
                </c:pt>
                <c:pt idx="3596">
                  <c:v>20.932000000000002</c:v>
                </c:pt>
                <c:pt idx="3597">
                  <c:v>20.942000000000007</c:v>
                </c:pt>
                <c:pt idx="3598">
                  <c:v>20.951999999999998</c:v>
                </c:pt>
                <c:pt idx="3599">
                  <c:v>20.962000000000003</c:v>
                </c:pt>
                <c:pt idx="3600">
                  <c:v>20.962000000000003</c:v>
                </c:pt>
                <c:pt idx="3601">
                  <c:v>20.971999999999994</c:v>
                </c:pt>
                <c:pt idx="3602">
                  <c:v>20.981999999999999</c:v>
                </c:pt>
                <c:pt idx="3603">
                  <c:v>20.992000000000004</c:v>
                </c:pt>
                <c:pt idx="3604">
                  <c:v>21.001999999999995</c:v>
                </c:pt>
                <c:pt idx="3605">
                  <c:v>21.012</c:v>
                </c:pt>
                <c:pt idx="3606">
                  <c:v>21.022000000000006</c:v>
                </c:pt>
                <c:pt idx="3607">
                  <c:v>21.031999999999996</c:v>
                </c:pt>
                <c:pt idx="3608">
                  <c:v>21.042000000000002</c:v>
                </c:pt>
                <c:pt idx="3609">
                  <c:v>21.052000000000007</c:v>
                </c:pt>
                <c:pt idx="3610">
                  <c:v>21.061999999999998</c:v>
                </c:pt>
                <c:pt idx="3611">
                  <c:v>21.072000000000003</c:v>
                </c:pt>
                <c:pt idx="3612">
                  <c:v>21.082000000000008</c:v>
                </c:pt>
                <c:pt idx="3613">
                  <c:v>21.091999999999999</c:v>
                </c:pt>
                <c:pt idx="3614">
                  <c:v>21.102000000000004</c:v>
                </c:pt>
                <c:pt idx="3615">
                  <c:v>21.111999999999995</c:v>
                </c:pt>
                <c:pt idx="3616">
                  <c:v>21.122</c:v>
                </c:pt>
                <c:pt idx="3617">
                  <c:v>21.132000000000005</c:v>
                </c:pt>
                <c:pt idx="3618">
                  <c:v>21.141999999999996</c:v>
                </c:pt>
                <c:pt idx="3619">
                  <c:v>21.152000000000001</c:v>
                </c:pt>
                <c:pt idx="3620">
                  <c:v>21.162000000000006</c:v>
                </c:pt>
                <c:pt idx="3621">
                  <c:v>21.171999999999997</c:v>
                </c:pt>
                <c:pt idx="3622">
                  <c:v>21.182000000000002</c:v>
                </c:pt>
                <c:pt idx="3623">
                  <c:v>21.192000000000007</c:v>
                </c:pt>
                <c:pt idx="3624">
                  <c:v>21.201999999999998</c:v>
                </c:pt>
                <c:pt idx="3625">
                  <c:v>21.212000000000003</c:v>
                </c:pt>
                <c:pt idx="3626">
                  <c:v>21.221999999999994</c:v>
                </c:pt>
                <c:pt idx="3627">
                  <c:v>21.231999999999999</c:v>
                </c:pt>
                <c:pt idx="3628">
                  <c:v>21.242000000000004</c:v>
                </c:pt>
                <c:pt idx="3629">
                  <c:v>21.251999999999995</c:v>
                </c:pt>
                <c:pt idx="3630">
                  <c:v>21.262</c:v>
                </c:pt>
                <c:pt idx="3631">
                  <c:v>21.272000000000006</c:v>
                </c:pt>
                <c:pt idx="3632">
                  <c:v>21.281999999999996</c:v>
                </c:pt>
                <c:pt idx="3633">
                  <c:v>21.292000000000002</c:v>
                </c:pt>
                <c:pt idx="3634">
                  <c:v>21.302000000000007</c:v>
                </c:pt>
                <c:pt idx="3635">
                  <c:v>21.311999999999998</c:v>
                </c:pt>
                <c:pt idx="3636">
                  <c:v>21.322000000000003</c:v>
                </c:pt>
                <c:pt idx="3637">
                  <c:v>21.332000000000008</c:v>
                </c:pt>
                <c:pt idx="3638">
                  <c:v>21.341999999999999</c:v>
                </c:pt>
                <c:pt idx="3639">
                  <c:v>21.352000000000004</c:v>
                </c:pt>
                <c:pt idx="3640">
                  <c:v>21.361999999999995</c:v>
                </c:pt>
                <c:pt idx="3641">
                  <c:v>21.372</c:v>
                </c:pt>
                <c:pt idx="3642">
                  <c:v>21.382000000000005</c:v>
                </c:pt>
                <c:pt idx="3643">
                  <c:v>21.391999999999996</c:v>
                </c:pt>
                <c:pt idx="3644">
                  <c:v>21.402000000000001</c:v>
                </c:pt>
                <c:pt idx="3645">
                  <c:v>21.412000000000006</c:v>
                </c:pt>
                <c:pt idx="3646">
                  <c:v>21.421999999999997</c:v>
                </c:pt>
                <c:pt idx="3647">
                  <c:v>21.432000000000002</c:v>
                </c:pt>
                <c:pt idx="3648">
                  <c:v>21.442000000000007</c:v>
                </c:pt>
                <c:pt idx="3649">
                  <c:v>21.451999999999998</c:v>
                </c:pt>
                <c:pt idx="3650">
                  <c:v>21.451999999999998</c:v>
                </c:pt>
                <c:pt idx="3651">
                  <c:v>21.462000000000003</c:v>
                </c:pt>
                <c:pt idx="3652">
                  <c:v>21.462000000000003</c:v>
                </c:pt>
                <c:pt idx="3653">
                  <c:v>21.471999999999994</c:v>
                </c:pt>
                <c:pt idx="3654">
                  <c:v>21.481999999999999</c:v>
                </c:pt>
                <c:pt idx="3655">
                  <c:v>21.481999999999999</c:v>
                </c:pt>
                <c:pt idx="3656">
                  <c:v>21.492000000000004</c:v>
                </c:pt>
                <c:pt idx="3657">
                  <c:v>21.492000000000004</c:v>
                </c:pt>
                <c:pt idx="3658">
                  <c:v>21.501999999999995</c:v>
                </c:pt>
                <c:pt idx="3659">
                  <c:v>21.512</c:v>
                </c:pt>
                <c:pt idx="3660">
                  <c:v>21.512</c:v>
                </c:pt>
                <c:pt idx="3661">
                  <c:v>21.522000000000006</c:v>
                </c:pt>
                <c:pt idx="3662">
                  <c:v>21.522000000000006</c:v>
                </c:pt>
                <c:pt idx="3663">
                  <c:v>21.531999999999996</c:v>
                </c:pt>
                <c:pt idx="3664">
                  <c:v>21.531999999999996</c:v>
                </c:pt>
                <c:pt idx="3665">
                  <c:v>21.542000000000002</c:v>
                </c:pt>
                <c:pt idx="3666">
                  <c:v>21.552000000000007</c:v>
                </c:pt>
                <c:pt idx="3667">
                  <c:v>21.552000000000007</c:v>
                </c:pt>
                <c:pt idx="3668">
                  <c:v>21.561999999999998</c:v>
                </c:pt>
                <c:pt idx="3669">
                  <c:v>21.561999999999998</c:v>
                </c:pt>
                <c:pt idx="3670">
                  <c:v>21.572000000000003</c:v>
                </c:pt>
                <c:pt idx="3671">
                  <c:v>21.582000000000008</c:v>
                </c:pt>
                <c:pt idx="3672">
                  <c:v>21.582000000000008</c:v>
                </c:pt>
                <c:pt idx="3673">
                  <c:v>21.591999999999999</c:v>
                </c:pt>
                <c:pt idx="3674">
                  <c:v>21.591999999999999</c:v>
                </c:pt>
                <c:pt idx="3675">
                  <c:v>21.602000000000004</c:v>
                </c:pt>
                <c:pt idx="3676">
                  <c:v>21.602000000000004</c:v>
                </c:pt>
                <c:pt idx="3677">
                  <c:v>21.611999999999995</c:v>
                </c:pt>
                <c:pt idx="3678">
                  <c:v>21.622</c:v>
                </c:pt>
                <c:pt idx="3679">
                  <c:v>21.622</c:v>
                </c:pt>
                <c:pt idx="3680">
                  <c:v>21.632000000000005</c:v>
                </c:pt>
                <c:pt idx="3681">
                  <c:v>21.632000000000005</c:v>
                </c:pt>
                <c:pt idx="3682">
                  <c:v>21.641999999999996</c:v>
                </c:pt>
                <c:pt idx="3683">
                  <c:v>21.641999999999996</c:v>
                </c:pt>
                <c:pt idx="3684">
                  <c:v>21.652000000000001</c:v>
                </c:pt>
                <c:pt idx="3685">
                  <c:v>21.662000000000006</c:v>
                </c:pt>
                <c:pt idx="3686">
                  <c:v>21.662000000000006</c:v>
                </c:pt>
                <c:pt idx="3687">
                  <c:v>21.671999999999997</c:v>
                </c:pt>
                <c:pt idx="3688">
                  <c:v>21.671999999999997</c:v>
                </c:pt>
                <c:pt idx="3689">
                  <c:v>21.682000000000002</c:v>
                </c:pt>
                <c:pt idx="3690">
                  <c:v>21.692000000000007</c:v>
                </c:pt>
                <c:pt idx="3691">
                  <c:v>21.692000000000007</c:v>
                </c:pt>
                <c:pt idx="3692">
                  <c:v>21.701999999999998</c:v>
                </c:pt>
                <c:pt idx="3693">
                  <c:v>21.701999999999998</c:v>
                </c:pt>
                <c:pt idx="3694">
                  <c:v>21.712000000000003</c:v>
                </c:pt>
                <c:pt idx="3695">
                  <c:v>21.712000000000003</c:v>
                </c:pt>
                <c:pt idx="3696">
                  <c:v>21.721999999999994</c:v>
                </c:pt>
                <c:pt idx="3697">
                  <c:v>21.731999999999999</c:v>
                </c:pt>
                <c:pt idx="3698">
                  <c:v>21.731999999999999</c:v>
                </c:pt>
                <c:pt idx="3699">
                  <c:v>21.742000000000004</c:v>
                </c:pt>
                <c:pt idx="3700">
                  <c:v>21.742000000000004</c:v>
                </c:pt>
                <c:pt idx="3701">
                  <c:v>21.751999999999995</c:v>
                </c:pt>
                <c:pt idx="3702">
                  <c:v>21.751999999999995</c:v>
                </c:pt>
                <c:pt idx="3703">
                  <c:v>21.762</c:v>
                </c:pt>
                <c:pt idx="3704">
                  <c:v>21.772000000000006</c:v>
                </c:pt>
                <c:pt idx="3705">
                  <c:v>21.781999999999996</c:v>
                </c:pt>
                <c:pt idx="3706">
                  <c:v>21.781999999999996</c:v>
                </c:pt>
                <c:pt idx="3707">
                  <c:v>21.792000000000002</c:v>
                </c:pt>
                <c:pt idx="3708">
                  <c:v>21.802000000000007</c:v>
                </c:pt>
                <c:pt idx="3709">
                  <c:v>21.811999999999998</c:v>
                </c:pt>
                <c:pt idx="3710">
                  <c:v>21.811999999999998</c:v>
                </c:pt>
                <c:pt idx="3711">
                  <c:v>21.822000000000003</c:v>
                </c:pt>
                <c:pt idx="3712">
                  <c:v>21.832000000000008</c:v>
                </c:pt>
                <c:pt idx="3713">
                  <c:v>21.832000000000008</c:v>
                </c:pt>
                <c:pt idx="3714">
                  <c:v>21.841999999999999</c:v>
                </c:pt>
                <c:pt idx="3715">
                  <c:v>21.852000000000004</c:v>
                </c:pt>
                <c:pt idx="3716">
                  <c:v>21.861999999999995</c:v>
                </c:pt>
                <c:pt idx="3717">
                  <c:v>21.861999999999995</c:v>
                </c:pt>
                <c:pt idx="3718">
                  <c:v>21.872</c:v>
                </c:pt>
                <c:pt idx="3719">
                  <c:v>21.882000000000005</c:v>
                </c:pt>
                <c:pt idx="3720">
                  <c:v>21.891999999999996</c:v>
                </c:pt>
                <c:pt idx="3721">
                  <c:v>21.891999999999996</c:v>
                </c:pt>
                <c:pt idx="3722">
                  <c:v>21.902000000000001</c:v>
                </c:pt>
                <c:pt idx="3723">
                  <c:v>21.912000000000006</c:v>
                </c:pt>
                <c:pt idx="3724">
                  <c:v>21.921999999999997</c:v>
                </c:pt>
                <c:pt idx="3725">
                  <c:v>21.921999999999997</c:v>
                </c:pt>
                <c:pt idx="3726">
                  <c:v>21.932000000000002</c:v>
                </c:pt>
                <c:pt idx="3727">
                  <c:v>21.942000000000007</c:v>
                </c:pt>
                <c:pt idx="3728">
                  <c:v>21.951999999999998</c:v>
                </c:pt>
                <c:pt idx="3729">
                  <c:v>21.951999999999998</c:v>
                </c:pt>
                <c:pt idx="3730">
                  <c:v>21.962000000000003</c:v>
                </c:pt>
                <c:pt idx="3731">
                  <c:v>21.971999999999994</c:v>
                </c:pt>
                <c:pt idx="3732">
                  <c:v>21.981999999999999</c:v>
                </c:pt>
                <c:pt idx="3733">
                  <c:v>21.981999999999999</c:v>
                </c:pt>
                <c:pt idx="3734">
                  <c:v>21.992000000000004</c:v>
                </c:pt>
                <c:pt idx="3735">
                  <c:v>22.001999999999995</c:v>
                </c:pt>
                <c:pt idx="3736">
                  <c:v>22.012</c:v>
                </c:pt>
                <c:pt idx="3737">
                  <c:v>22.012</c:v>
                </c:pt>
                <c:pt idx="3738">
                  <c:v>22.022000000000006</c:v>
                </c:pt>
                <c:pt idx="3739">
                  <c:v>22.031999999999996</c:v>
                </c:pt>
                <c:pt idx="3740">
                  <c:v>22.042000000000002</c:v>
                </c:pt>
                <c:pt idx="3741">
                  <c:v>22.042000000000002</c:v>
                </c:pt>
                <c:pt idx="3742">
                  <c:v>22.052000000000007</c:v>
                </c:pt>
                <c:pt idx="3743">
                  <c:v>22.061999999999998</c:v>
                </c:pt>
                <c:pt idx="3744">
                  <c:v>22.072000000000003</c:v>
                </c:pt>
                <c:pt idx="3745">
                  <c:v>22.072000000000003</c:v>
                </c:pt>
                <c:pt idx="3746">
                  <c:v>22.082000000000008</c:v>
                </c:pt>
                <c:pt idx="3747">
                  <c:v>22.091999999999999</c:v>
                </c:pt>
                <c:pt idx="3748">
                  <c:v>22.102000000000004</c:v>
                </c:pt>
                <c:pt idx="3749">
                  <c:v>22.102000000000004</c:v>
                </c:pt>
                <c:pt idx="3750">
                  <c:v>22.102000000000004</c:v>
                </c:pt>
                <c:pt idx="3751">
                  <c:v>22.102000000000004</c:v>
                </c:pt>
                <c:pt idx="3752">
                  <c:v>22.111999999999995</c:v>
                </c:pt>
                <c:pt idx="3753">
                  <c:v>22.111999999999995</c:v>
                </c:pt>
                <c:pt idx="3754">
                  <c:v>22.111999999999995</c:v>
                </c:pt>
                <c:pt idx="3755">
                  <c:v>22.111999999999995</c:v>
                </c:pt>
                <c:pt idx="3756">
                  <c:v>22.111999999999995</c:v>
                </c:pt>
                <c:pt idx="3757">
                  <c:v>22.111999999999995</c:v>
                </c:pt>
                <c:pt idx="3758">
                  <c:v>22.122</c:v>
                </c:pt>
                <c:pt idx="3759">
                  <c:v>22.122</c:v>
                </c:pt>
                <c:pt idx="3760">
                  <c:v>22.122</c:v>
                </c:pt>
                <c:pt idx="3761">
                  <c:v>22.122</c:v>
                </c:pt>
                <c:pt idx="3762">
                  <c:v>22.122</c:v>
                </c:pt>
                <c:pt idx="3763">
                  <c:v>22.122</c:v>
                </c:pt>
                <c:pt idx="3764">
                  <c:v>22.122</c:v>
                </c:pt>
                <c:pt idx="3765">
                  <c:v>22.132000000000005</c:v>
                </c:pt>
                <c:pt idx="3766">
                  <c:v>22.132000000000005</c:v>
                </c:pt>
                <c:pt idx="3767">
                  <c:v>22.132000000000005</c:v>
                </c:pt>
                <c:pt idx="3768">
                  <c:v>22.132000000000005</c:v>
                </c:pt>
                <c:pt idx="3769">
                  <c:v>22.132000000000005</c:v>
                </c:pt>
                <c:pt idx="3770">
                  <c:v>22.132000000000005</c:v>
                </c:pt>
                <c:pt idx="3771">
                  <c:v>22.141999999999996</c:v>
                </c:pt>
                <c:pt idx="3772">
                  <c:v>22.141999999999996</c:v>
                </c:pt>
                <c:pt idx="3773">
                  <c:v>22.141999999999996</c:v>
                </c:pt>
                <c:pt idx="3774">
                  <c:v>22.141999999999996</c:v>
                </c:pt>
                <c:pt idx="3775">
                  <c:v>22.141999999999996</c:v>
                </c:pt>
                <c:pt idx="3776">
                  <c:v>22.141999999999996</c:v>
                </c:pt>
                <c:pt idx="3777">
                  <c:v>22.141999999999996</c:v>
                </c:pt>
                <c:pt idx="3778">
                  <c:v>22.152000000000001</c:v>
                </c:pt>
                <c:pt idx="3779">
                  <c:v>22.152000000000001</c:v>
                </c:pt>
                <c:pt idx="3780">
                  <c:v>22.152000000000001</c:v>
                </c:pt>
                <c:pt idx="3781">
                  <c:v>22.152000000000001</c:v>
                </c:pt>
                <c:pt idx="3782">
                  <c:v>22.152000000000001</c:v>
                </c:pt>
                <c:pt idx="3783">
                  <c:v>22.152000000000001</c:v>
                </c:pt>
                <c:pt idx="3784">
                  <c:v>22.162000000000006</c:v>
                </c:pt>
                <c:pt idx="3785">
                  <c:v>22.162000000000006</c:v>
                </c:pt>
                <c:pt idx="3786">
                  <c:v>22.162000000000006</c:v>
                </c:pt>
                <c:pt idx="3787">
                  <c:v>22.162000000000006</c:v>
                </c:pt>
                <c:pt idx="3788">
                  <c:v>22.162000000000006</c:v>
                </c:pt>
                <c:pt idx="3789">
                  <c:v>22.162000000000006</c:v>
                </c:pt>
                <c:pt idx="3790">
                  <c:v>22.162000000000006</c:v>
                </c:pt>
                <c:pt idx="3791">
                  <c:v>22.171999999999997</c:v>
                </c:pt>
                <c:pt idx="3792">
                  <c:v>22.171999999999997</c:v>
                </c:pt>
                <c:pt idx="3793">
                  <c:v>22.171999999999997</c:v>
                </c:pt>
                <c:pt idx="3794">
                  <c:v>22.171999999999997</c:v>
                </c:pt>
                <c:pt idx="3795">
                  <c:v>22.171999999999997</c:v>
                </c:pt>
                <c:pt idx="3796">
                  <c:v>22.171999999999997</c:v>
                </c:pt>
                <c:pt idx="3797">
                  <c:v>22.171999999999997</c:v>
                </c:pt>
                <c:pt idx="3798">
                  <c:v>22.182000000000002</c:v>
                </c:pt>
                <c:pt idx="3799">
                  <c:v>22.182000000000002</c:v>
                </c:pt>
                <c:pt idx="3800">
                  <c:v>22.182000000000002</c:v>
                </c:pt>
                <c:pt idx="3801">
                  <c:v>22.182000000000002</c:v>
                </c:pt>
                <c:pt idx="3802">
                  <c:v>22.192000000000007</c:v>
                </c:pt>
                <c:pt idx="3803">
                  <c:v>22.192000000000007</c:v>
                </c:pt>
                <c:pt idx="3804">
                  <c:v>22.201999999999998</c:v>
                </c:pt>
                <c:pt idx="3805">
                  <c:v>22.201999999999998</c:v>
                </c:pt>
                <c:pt idx="3806">
                  <c:v>22.212000000000003</c:v>
                </c:pt>
                <c:pt idx="3807">
                  <c:v>22.212000000000003</c:v>
                </c:pt>
                <c:pt idx="3808">
                  <c:v>22.221999999999994</c:v>
                </c:pt>
                <c:pt idx="3809">
                  <c:v>22.221999999999994</c:v>
                </c:pt>
                <c:pt idx="3810">
                  <c:v>22.231999999999999</c:v>
                </c:pt>
                <c:pt idx="3811">
                  <c:v>22.231999999999999</c:v>
                </c:pt>
                <c:pt idx="3812">
                  <c:v>22.242000000000004</c:v>
                </c:pt>
                <c:pt idx="3813">
                  <c:v>22.242000000000004</c:v>
                </c:pt>
                <c:pt idx="3814">
                  <c:v>22.251999999999995</c:v>
                </c:pt>
                <c:pt idx="3815">
                  <c:v>22.251999999999995</c:v>
                </c:pt>
                <c:pt idx="3816">
                  <c:v>22.262</c:v>
                </c:pt>
                <c:pt idx="3817">
                  <c:v>22.262</c:v>
                </c:pt>
                <c:pt idx="3818">
                  <c:v>22.272000000000006</c:v>
                </c:pt>
                <c:pt idx="3819">
                  <c:v>22.272000000000006</c:v>
                </c:pt>
                <c:pt idx="3820">
                  <c:v>22.281999999999996</c:v>
                </c:pt>
                <c:pt idx="3821">
                  <c:v>22.292000000000002</c:v>
                </c:pt>
                <c:pt idx="3822">
                  <c:v>22.292000000000002</c:v>
                </c:pt>
                <c:pt idx="3823">
                  <c:v>22.302000000000007</c:v>
                </c:pt>
                <c:pt idx="3824">
                  <c:v>22.302000000000007</c:v>
                </c:pt>
                <c:pt idx="3825">
                  <c:v>22.311999999999998</c:v>
                </c:pt>
                <c:pt idx="3826">
                  <c:v>22.311999999999998</c:v>
                </c:pt>
                <c:pt idx="3827">
                  <c:v>22.322000000000003</c:v>
                </c:pt>
                <c:pt idx="3828">
                  <c:v>22.322000000000003</c:v>
                </c:pt>
                <c:pt idx="3829">
                  <c:v>22.332000000000008</c:v>
                </c:pt>
                <c:pt idx="3830">
                  <c:v>22.332000000000008</c:v>
                </c:pt>
                <c:pt idx="3831">
                  <c:v>22.341999999999999</c:v>
                </c:pt>
                <c:pt idx="3832">
                  <c:v>22.341999999999999</c:v>
                </c:pt>
                <c:pt idx="3833">
                  <c:v>22.352000000000004</c:v>
                </c:pt>
                <c:pt idx="3834">
                  <c:v>22.352000000000004</c:v>
                </c:pt>
                <c:pt idx="3835">
                  <c:v>22.361999999999995</c:v>
                </c:pt>
                <c:pt idx="3836">
                  <c:v>22.361999999999995</c:v>
                </c:pt>
                <c:pt idx="3837">
                  <c:v>22.372</c:v>
                </c:pt>
                <c:pt idx="3838">
                  <c:v>22.372</c:v>
                </c:pt>
                <c:pt idx="3839">
                  <c:v>22.382000000000005</c:v>
                </c:pt>
                <c:pt idx="3840">
                  <c:v>22.382000000000005</c:v>
                </c:pt>
                <c:pt idx="3841">
                  <c:v>22.391999999999996</c:v>
                </c:pt>
                <c:pt idx="3842">
                  <c:v>22.391999999999996</c:v>
                </c:pt>
                <c:pt idx="3843">
                  <c:v>22.402000000000001</c:v>
                </c:pt>
                <c:pt idx="3844">
                  <c:v>22.402000000000001</c:v>
                </c:pt>
                <c:pt idx="3845">
                  <c:v>22.412000000000006</c:v>
                </c:pt>
                <c:pt idx="3846">
                  <c:v>22.412000000000006</c:v>
                </c:pt>
                <c:pt idx="3847">
                  <c:v>22.421999999999997</c:v>
                </c:pt>
                <c:pt idx="3848">
                  <c:v>22.421999999999997</c:v>
                </c:pt>
                <c:pt idx="3849">
                  <c:v>22.432000000000002</c:v>
                </c:pt>
                <c:pt idx="3850">
                  <c:v>22.432000000000002</c:v>
                </c:pt>
                <c:pt idx="3851">
                  <c:v>22.512</c:v>
                </c:pt>
                <c:pt idx="3852">
                  <c:v>22.591999999999999</c:v>
                </c:pt>
                <c:pt idx="3853">
                  <c:v>22.671999999999997</c:v>
                </c:pt>
                <c:pt idx="3854">
                  <c:v>22.751999999999995</c:v>
                </c:pt>
                <c:pt idx="3855">
                  <c:v>22.832000000000008</c:v>
                </c:pt>
                <c:pt idx="3856">
                  <c:v>22.912000000000006</c:v>
                </c:pt>
                <c:pt idx="3857">
                  <c:v>22.992000000000004</c:v>
                </c:pt>
                <c:pt idx="3858">
                  <c:v>23.082000000000008</c:v>
                </c:pt>
                <c:pt idx="3859">
                  <c:v>23.162000000000006</c:v>
                </c:pt>
                <c:pt idx="3860">
                  <c:v>23.242000000000004</c:v>
                </c:pt>
                <c:pt idx="3861">
                  <c:v>23.322000000000003</c:v>
                </c:pt>
                <c:pt idx="3862">
                  <c:v>23.402000000000001</c:v>
                </c:pt>
                <c:pt idx="3863">
                  <c:v>23.481999999999999</c:v>
                </c:pt>
                <c:pt idx="3864">
                  <c:v>23.561999999999998</c:v>
                </c:pt>
                <c:pt idx="3865">
                  <c:v>23.641999999999996</c:v>
                </c:pt>
                <c:pt idx="3866">
                  <c:v>23.721999999999994</c:v>
                </c:pt>
                <c:pt idx="3867">
                  <c:v>23.802000000000007</c:v>
                </c:pt>
                <c:pt idx="3868">
                  <c:v>23.882000000000005</c:v>
                </c:pt>
                <c:pt idx="3869">
                  <c:v>23.971999999999994</c:v>
                </c:pt>
                <c:pt idx="3870">
                  <c:v>24.052000000000007</c:v>
                </c:pt>
                <c:pt idx="3871">
                  <c:v>24.132000000000005</c:v>
                </c:pt>
                <c:pt idx="3872">
                  <c:v>24.212000000000003</c:v>
                </c:pt>
                <c:pt idx="3873">
                  <c:v>24.292000000000002</c:v>
                </c:pt>
                <c:pt idx="3874">
                  <c:v>24.372</c:v>
                </c:pt>
                <c:pt idx="3875">
                  <c:v>24.451999999999998</c:v>
                </c:pt>
                <c:pt idx="3876">
                  <c:v>24.531999999999996</c:v>
                </c:pt>
                <c:pt idx="3877">
                  <c:v>24.611999999999995</c:v>
                </c:pt>
                <c:pt idx="3878">
                  <c:v>24.692000000000007</c:v>
                </c:pt>
                <c:pt idx="3879">
                  <c:v>24.772000000000006</c:v>
                </c:pt>
                <c:pt idx="3880">
                  <c:v>24.852000000000004</c:v>
                </c:pt>
                <c:pt idx="3881">
                  <c:v>24.942000000000007</c:v>
                </c:pt>
                <c:pt idx="3882">
                  <c:v>25.022000000000006</c:v>
                </c:pt>
                <c:pt idx="3883">
                  <c:v>25.102000000000004</c:v>
                </c:pt>
                <c:pt idx="3884">
                  <c:v>25.182000000000002</c:v>
                </c:pt>
                <c:pt idx="3885">
                  <c:v>25.262</c:v>
                </c:pt>
                <c:pt idx="3886">
                  <c:v>25.341999999999999</c:v>
                </c:pt>
                <c:pt idx="3887">
                  <c:v>25.421999999999997</c:v>
                </c:pt>
                <c:pt idx="3888">
                  <c:v>25.501999999999995</c:v>
                </c:pt>
                <c:pt idx="3889">
                  <c:v>25.582000000000008</c:v>
                </c:pt>
                <c:pt idx="3890">
                  <c:v>25.662000000000006</c:v>
                </c:pt>
                <c:pt idx="3891">
                  <c:v>25.742000000000004</c:v>
                </c:pt>
                <c:pt idx="3892">
                  <c:v>25.832000000000008</c:v>
                </c:pt>
                <c:pt idx="3893">
                  <c:v>25.912000000000006</c:v>
                </c:pt>
                <c:pt idx="3894">
                  <c:v>25.992000000000004</c:v>
                </c:pt>
                <c:pt idx="3895">
                  <c:v>26.072000000000003</c:v>
                </c:pt>
                <c:pt idx="3896">
                  <c:v>26.152000000000001</c:v>
                </c:pt>
                <c:pt idx="3897">
                  <c:v>26.231999999999999</c:v>
                </c:pt>
                <c:pt idx="3898">
                  <c:v>26.311999999999998</c:v>
                </c:pt>
                <c:pt idx="3899">
                  <c:v>26.391999999999996</c:v>
                </c:pt>
                <c:pt idx="3900">
                  <c:v>26.391999999999996</c:v>
                </c:pt>
                <c:pt idx="3901">
                  <c:v>26.471999999999994</c:v>
                </c:pt>
                <c:pt idx="3902">
                  <c:v>26.552000000000007</c:v>
                </c:pt>
                <c:pt idx="3903">
                  <c:v>26.632000000000005</c:v>
                </c:pt>
                <c:pt idx="3904">
                  <c:v>26.721999999999994</c:v>
                </c:pt>
                <c:pt idx="3905">
                  <c:v>26.802000000000007</c:v>
                </c:pt>
                <c:pt idx="3906">
                  <c:v>26.882000000000005</c:v>
                </c:pt>
                <c:pt idx="3907">
                  <c:v>26.962000000000003</c:v>
                </c:pt>
                <c:pt idx="3908">
                  <c:v>27.042000000000002</c:v>
                </c:pt>
                <c:pt idx="3909">
                  <c:v>27.122</c:v>
                </c:pt>
                <c:pt idx="3910">
                  <c:v>27.201999999999998</c:v>
                </c:pt>
                <c:pt idx="3911">
                  <c:v>27.281999999999996</c:v>
                </c:pt>
                <c:pt idx="3912">
                  <c:v>27.361999999999995</c:v>
                </c:pt>
                <c:pt idx="3913">
                  <c:v>27.442000000000007</c:v>
                </c:pt>
                <c:pt idx="3914">
                  <c:v>27.522000000000006</c:v>
                </c:pt>
                <c:pt idx="3915">
                  <c:v>27.611999999999995</c:v>
                </c:pt>
                <c:pt idx="3916">
                  <c:v>27.692000000000007</c:v>
                </c:pt>
                <c:pt idx="3917">
                  <c:v>27.772000000000006</c:v>
                </c:pt>
                <c:pt idx="3918">
                  <c:v>27.852000000000004</c:v>
                </c:pt>
                <c:pt idx="3919">
                  <c:v>27.932000000000002</c:v>
                </c:pt>
                <c:pt idx="3920">
                  <c:v>28.012</c:v>
                </c:pt>
                <c:pt idx="3921">
                  <c:v>28.091999999999999</c:v>
                </c:pt>
                <c:pt idx="3922">
                  <c:v>28.171999999999997</c:v>
                </c:pt>
                <c:pt idx="3923">
                  <c:v>28.251999999999995</c:v>
                </c:pt>
                <c:pt idx="3924">
                  <c:v>28.332000000000008</c:v>
                </c:pt>
                <c:pt idx="3925">
                  <c:v>28.412000000000006</c:v>
                </c:pt>
                <c:pt idx="3926">
                  <c:v>28.501999999999995</c:v>
                </c:pt>
                <c:pt idx="3927">
                  <c:v>28.582000000000008</c:v>
                </c:pt>
                <c:pt idx="3928">
                  <c:v>28.662000000000006</c:v>
                </c:pt>
                <c:pt idx="3929">
                  <c:v>28.742000000000004</c:v>
                </c:pt>
                <c:pt idx="3930">
                  <c:v>28.822000000000003</c:v>
                </c:pt>
                <c:pt idx="3931">
                  <c:v>28.902000000000001</c:v>
                </c:pt>
                <c:pt idx="3932">
                  <c:v>28.981999999999999</c:v>
                </c:pt>
                <c:pt idx="3933">
                  <c:v>29.061999999999998</c:v>
                </c:pt>
                <c:pt idx="3934">
                  <c:v>29.141999999999996</c:v>
                </c:pt>
                <c:pt idx="3935">
                  <c:v>29.221999999999994</c:v>
                </c:pt>
                <c:pt idx="3936">
                  <c:v>29.302000000000007</c:v>
                </c:pt>
                <c:pt idx="3937">
                  <c:v>29.391999999999996</c:v>
                </c:pt>
                <c:pt idx="3938">
                  <c:v>29.471999999999994</c:v>
                </c:pt>
                <c:pt idx="3939">
                  <c:v>29.552000000000007</c:v>
                </c:pt>
                <c:pt idx="3940">
                  <c:v>29.632000000000005</c:v>
                </c:pt>
                <c:pt idx="3941">
                  <c:v>29.712000000000003</c:v>
                </c:pt>
                <c:pt idx="3942">
                  <c:v>29.792000000000002</c:v>
                </c:pt>
                <c:pt idx="3943">
                  <c:v>29.872</c:v>
                </c:pt>
                <c:pt idx="3944">
                  <c:v>29.951999999999998</c:v>
                </c:pt>
                <c:pt idx="3945">
                  <c:v>30.031999999999996</c:v>
                </c:pt>
                <c:pt idx="3946">
                  <c:v>30.111999999999995</c:v>
                </c:pt>
                <c:pt idx="3947">
                  <c:v>30.192000000000007</c:v>
                </c:pt>
                <c:pt idx="3948">
                  <c:v>30.281999999999996</c:v>
                </c:pt>
                <c:pt idx="3949">
                  <c:v>30.361999999999995</c:v>
                </c:pt>
                <c:pt idx="3950">
                  <c:v>30.361999999999995</c:v>
                </c:pt>
                <c:pt idx="3951">
                  <c:v>30.372</c:v>
                </c:pt>
                <c:pt idx="3952">
                  <c:v>30.382000000000005</c:v>
                </c:pt>
                <c:pt idx="3953">
                  <c:v>30.391999999999996</c:v>
                </c:pt>
                <c:pt idx="3954">
                  <c:v>30.402000000000001</c:v>
                </c:pt>
                <c:pt idx="3955">
                  <c:v>30.412000000000006</c:v>
                </c:pt>
                <c:pt idx="3956">
                  <c:v>30.421999999999997</c:v>
                </c:pt>
                <c:pt idx="3957">
                  <c:v>30.432000000000002</c:v>
                </c:pt>
                <c:pt idx="3958">
                  <c:v>30.442000000000007</c:v>
                </c:pt>
                <c:pt idx="3959">
                  <c:v>30.451999999999998</c:v>
                </c:pt>
                <c:pt idx="3960">
                  <c:v>30.462000000000003</c:v>
                </c:pt>
                <c:pt idx="3961">
                  <c:v>30.471999999999994</c:v>
                </c:pt>
                <c:pt idx="3962">
                  <c:v>30.481999999999999</c:v>
                </c:pt>
                <c:pt idx="3963">
                  <c:v>30.492000000000004</c:v>
                </c:pt>
                <c:pt idx="3964">
                  <c:v>30.501999999999995</c:v>
                </c:pt>
                <c:pt idx="3965">
                  <c:v>30.512</c:v>
                </c:pt>
                <c:pt idx="3966">
                  <c:v>30.522000000000006</c:v>
                </c:pt>
                <c:pt idx="3967">
                  <c:v>30.531999999999996</c:v>
                </c:pt>
                <c:pt idx="3968">
                  <c:v>30.542000000000002</c:v>
                </c:pt>
                <c:pt idx="3969">
                  <c:v>30.552000000000007</c:v>
                </c:pt>
                <c:pt idx="3970">
                  <c:v>30.561999999999998</c:v>
                </c:pt>
                <c:pt idx="3971">
                  <c:v>30.572000000000003</c:v>
                </c:pt>
                <c:pt idx="3972">
                  <c:v>30.582000000000008</c:v>
                </c:pt>
                <c:pt idx="3973">
                  <c:v>30.591999999999999</c:v>
                </c:pt>
                <c:pt idx="3974">
                  <c:v>30.602000000000004</c:v>
                </c:pt>
                <c:pt idx="3975">
                  <c:v>30.611999999999995</c:v>
                </c:pt>
                <c:pt idx="3976">
                  <c:v>30.622</c:v>
                </c:pt>
                <c:pt idx="3977">
                  <c:v>30.632000000000005</c:v>
                </c:pt>
                <c:pt idx="3978">
                  <c:v>30.641999999999996</c:v>
                </c:pt>
                <c:pt idx="3979">
                  <c:v>30.652000000000001</c:v>
                </c:pt>
                <c:pt idx="3980">
                  <c:v>30.662000000000006</c:v>
                </c:pt>
                <c:pt idx="3981">
                  <c:v>30.671999999999997</c:v>
                </c:pt>
                <c:pt idx="3982">
                  <c:v>30.682000000000002</c:v>
                </c:pt>
                <c:pt idx="3983">
                  <c:v>30.692000000000007</c:v>
                </c:pt>
                <c:pt idx="3984">
                  <c:v>30.701999999999998</c:v>
                </c:pt>
                <c:pt idx="3985">
                  <c:v>30.712000000000003</c:v>
                </c:pt>
                <c:pt idx="3986">
                  <c:v>30.721999999999994</c:v>
                </c:pt>
                <c:pt idx="3987">
                  <c:v>30.731999999999999</c:v>
                </c:pt>
                <c:pt idx="3988">
                  <c:v>30.742000000000004</c:v>
                </c:pt>
                <c:pt idx="3989">
                  <c:v>30.751999999999995</c:v>
                </c:pt>
                <c:pt idx="3990">
                  <c:v>30.762</c:v>
                </c:pt>
                <c:pt idx="3991">
                  <c:v>30.772000000000006</c:v>
                </c:pt>
                <c:pt idx="3992">
                  <c:v>30.781999999999996</c:v>
                </c:pt>
                <c:pt idx="3993">
                  <c:v>30.792000000000002</c:v>
                </c:pt>
                <c:pt idx="3994">
                  <c:v>30.802000000000007</c:v>
                </c:pt>
                <c:pt idx="3995">
                  <c:v>30.822000000000003</c:v>
                </c:pt>
                <c:pt idx="3996">
                  <c:v>30.832000000000008</c:v>
                </c:pt>
                <c:pt idx="3997">
                  <c:v>30.841999999999999</c:v>
                </c:pt>
                <c:pt idx="3998">
                  <c:v>30.852000000000004</c:v>
                </c:pt>
                <c:pt idx="3999">
                  <c:v>30.861999999999995</c:v>
                </c:pt>
                <c:pt idx="4000">
                  <c:v>30.861999999999995</c:v>
                </c:pt>
                <c:pt idx="4001">
                  <c:v>31.001999999999995</c:v>
                </c:pt>
                <c:pt idx="4002">
                  <c:v>31.102000000000004</c:v>
                </c:pt>
                <c:pt idx="4003">
                  <c:v>31.302000000000007</c:v>
                </c:pt>
                <c:pt idx="4004">
                  <c:v>31.402000000000001</c:v>
                </c:pt>
                <c:pt idx="4005">
                  <c:v>31.501999999999995</c:v>
                </c:pt>
                <c:pt idx="4006">
                  <c:v>31.701999999999998</c:v>
                </c:pt>
                <c:pt idx="4007">
                  <c:v>31.802000000000007</c:v>
                </c:pt>
                <c:pt idx="4008">
                  <c:v>31.902000000000001</c:v>
                </c:pt>
                <c:pt idx="4009">
                  <c:v>32.102000000000004</c:v>
                </c:pt>
                <c:pt idx="4010">
                  <c:v>32.201999999999998</c:v>
                </c:pt>
                <c:pt idx="4011">
                  <c:v>32.302000000000007</c:v>
                </c:pt>
                <c:pt idx="4012">
                  <c:v>32.501999999999995</c:v>
                </c:pt>
                <c:pt idx="4013">
                  <c:v>32.602000000000004</c:v>
                </c:pt>
                <c:pt idx="4014">
                  <c:v>32.701999999999998</c:v>
                </c:pt>
                <c:pt idx="4015">
                  <c:v>32.902000000000001</c:v>
                </c:pt>
                <c:pt idx="4016">
                  <c:v>33.001999999999995</c:v>
                </c:pt>
                <c:pt idx="4017">
                  <c:v>33.201999999999998</c:v>
                </c:pt>
                <c:pt idx="4018">
                  <c:v>33.302000000000007</c:v>
                </c:pt>
                <c:pt idx="4019">
                  <c:v>33.402000000000001</c:v>
                </c:pt>
                <c:pt idx="4020">
                  <c:v>33.602000000000004</c:v>
                </c:pt>
                <c:pt idx="4021">
                  <c:v>33.701999999999998</c:v>
                </c:pt>
                <c:pt idx="4022">
                  <c:v>33.802000000000007</c:v>
                </c:pt>
                <c:pt idx="4023">
                  <c:v>34.001999999999995</c:v>
                </c:pt>
                <c:pt idx="4024">
                  <c:v>34.102000000000004</c:v>
                </c:pt>
                <c:pt idx="4025">
                  <c:v>34.201999999999998</c:v>
                </c:pt>
                <c:pt idx="4026">
                  <c:v>34.402000000000001</c:v>
                </c:pt>
                <c:pt idx="4027">
                  <c:v>34.501999999999995</c:v>
                </c:pt>
                <c:pt idx="4028">
                  <c:v>34.602000000000004</c:v>
                </c:pt>
                <c:pt idx="4029">
                  <c:v>34.802000000000007</c:v>
                </c:pt>
                <c:pt idx="4030">
                  <c:v>34.902000000000001</c:v>
                </c:pt>
                <c:pt idx="4031">
                  <c:v>35.001999999999995</c:v>
                </c:pt>
                <c:pt idx="4032">
                  <c:v>35.201999999999998</c:v>
                </c:pt>
                <c:pt idx="4033">
                  <c:v>35.302000000000007</c:v>
                </c:pt>
                <c:pt idx="4034">
                  <c:v>35.402000000000001</c:v>
                </c:pt>
                <c:pt idx="4035">
                  <c:v>35.602000000000004</c:v>
                </c:pt>
                <c:pt idx="4036">
                  <c:v>35.701999999999998</c:v>
                </c:pt>
                <c:pt idx="4037">
                  <c:v>35.902000000000001</c:v>
                </c:pt>
                <c:pt idx="4038">
                  <c:v>36.001999999999995</c:v>
                </c:pt>
                <c:pt idx="4039">
                  <c:v>36.102000000000004</c:v>
                </c:pt>
                <c:pt idx="4040">
                  <c:v>36.302000000000007</c:v>
                </c:pt>
                <c:pt idx="4041">
                  <c:v>36.402000000000001</c:v>
                </c:pt>
                <c:pt idx="4042">
                  <c:v>36.501999999999995</c:v>
                </c:pt>
                <c:pt idx="4043">
                  <c:v>36.701999999999998</c:v>
                </c:pt>
                <c:pt idx="4044">
                  <c:v>36.802000000000007</c:v>
                </c:pt>
                <c:pt idx="4045">
                  <c:v>36.902000000000001</c:v>
                </c:pt>
                <c:pt idx="4046">
                  <c:v>37.102000000000004</c:v>
                </c:pt>
                <c:pt idx="4047">
                  <c:v>37.201999999999998</c:v>
                </c:pt>
                <c:pt idx="4048">
                  <c:v>37.302000000000007</c:v>
                </c:pt>
                <c:pt idx="4049">
                  <c:v>37.501999999999995</c:v>
                </c:pt>
                <c:pt idx="4050">
                  <c:v>37.501999999999995</c:v>
                </c:pt>
                <c:pt idx="4051">
                  <c:v>37.602000000000004</c:v>
                </c:pt>
                <c:pt idx="4052">
                  <c:v>37.701999999999998</c:v>
                </c:pt>
                <c:pt idx="4053">
                  <c:v>37.902000000000001</c:v>
                </c:pt>
                <c:pt idx="4054">
                  <c:v>38.001999999999995</c:v>
                </c:pt>
                <c:pt idx="4055">
                  <c:v>38.102000000000004</c:v>
                </c:pt>
                <c:pt idx="4056">
                  <c:v>38.302000000000007</c:v>
                </c:pt>
                <c:pt idx="4057">
                  <c:v>38.402000000000001</c:v>
                </c:pt>
                <c:pt idx="4058">
                  <c:v>38.602000000000004</c:v>
                </c:pt>
                <c:pt idx="4059">
                  <c:v>38.701999999999998</c:v>
                </c:pt>
                <c:pt idx="4060">
                  <c:v>38.802000000000007</c:v>
                </c:pt>
                <c:pt idx="4061">
                  <c:v>39.001999999999995</c:v>
                </c:pt>
                <c:pt idx="4062">
                  <c:v>39.102000000000004</c:v>
                </c:pt>
                <c:pt idx="4063">
                  <c:v>39.201999999999998</c:v>
                </c:pt>
                <c:pt idx="4064">
                  <c:v>39.402000000000001</c:v>
                </c:pt>
                <c:pt idx="4065">
                  <c:v>39.501999999999995</c:v>
                </c:pt>
                <c:pt idx="4066">
                  <c:v>39.602000000000004</c:v>
                </c:pt>
                <c:pt idx="4067">
                  <c:v>39.802000000000007</c:v>
                </c:pt>
                <c:pt idx="4068">
                  <c:v>39.902000000000001</c:v>
                </c:pt>
                <c:pt idx="4069">
                  <c:v>40.001999999999995</c:v>
                </c:pt>
                <c:pt idx="4070">
                  <c:v>40.201999999999998</c:v>
                </c:pt>
                <c:pt idx="4071">
                  <c:v>40.302000000000007</c:v>
                </c:pt>
                <c:pt idx="4072">
                  <c:v>40.402000000000001</c:v>
                </c:pt>
                <c:pt idx="4073">
                  <c:v>40.602000000000004</c:v>
                </c:pt>
                <c:pt idx="4074">
                  <c:v>40.701999999999998</c:v>
                </c:pt>
                <c:pt idx="4075">
                  <c:v>40.802000000000007</c:v>
                </c:pt>
                <c:pt idx="4076">
                  <c:v>41.001999999999995</c:v>
                </c:pt>
                <c:pt idx="4077">
                  <c:v>41.102000000000004</c:v>
                </c:pt>
                <c:pt idx="4078">
                  <c:v>41.302000000000007</c:v>
                </c:pt>
                <c:pt idx="4079">
                  <c:v>41.402000000000001</c:v>
                </c:pt>
                <c:pt idx="4080">
                  <c:v>41.501999999999995</c:v>
                </c:pt>
                <c:pt idx="4081">
                  <c:v>41.701999999999998</c:v>
                </c:pt>
                <c:pt idx="4082">
                  <c:v>41.802000000000007</c:v>
                </c:pt>
                <c:pt idx="4083">
                  <c:v>41.902000000000001</c:v>
                </c:pt>
                <c:pt idx="4084">
                  <c:v>42.102000000000004</c:v>
                </c:pt>
                <c:pt idx="4085">
                  <c:v>42.201999999999998</c:v>
                </c:pt>
                <c:pt idx="4086">
                  <c:v>42.302000000000007</c:v>
                </c:pt>
                <c:pt idx="4087">
                  <c:v>42.501999999999995</c:v>
                </c:pt>
                <c:pt idx="4088">
                  <c:v>42.602000000000004</c:v>
                </c:pt>
                <c:pt idx="4089">
                  <c:v>42.701999999999998</c:v>
                </c:pt>
                <c:pt idx="4090">
                  <c:v>42.902000000000001</c:v>
                </c:pt>
                <c:pt idx="4091">
                  <c:v>43.001999999999995</c:v>
                </c:pt>
                <c:pt idx="4092">
                  <c:v>43.102000000000004</c:v>
                </c:pt>
                <c:pt idx="4093">
                  <c:v>43.302000000000007</c:v>
                </c:pt>
                <c:pt idx="4094">
                  <c:v>43.402000000000001</c:v>
                </c:pt>
                <c:pt idx="4095">
                  <c:v>43.501999999999995</c:v>
                </c:pt>
                <c:pt idx="4096">
                  <c:v>43.701999999999998</c:v>
                </c:pt>
                <c:pt idx="4097">
                  <c:v>43.802000000000007</c:v>
                </c:pt>
                <c:pt idx="4098">
                  <c:v>44.001999999999995</c:v>
                </c:pt>
                <c:pt idx="4099">
                  <c:v>44.102000000000004</c:v>
                </c:pt>
                <c:pt idx="4100">
                  <c:v>44.102000000000004</c:v>
                </c:pt>
                <c:pt idx="4101">
                  <c:v>44.102000000000004</c:v>
                </c:pt>
                <c:pt idx="4102">
                  <c:v>44.102000000000004</c:v>
                </c:pt>
                <c:pt idx="4103">
                  <c:v>44.102000000000004</c:v>
                </c:pt>
                <c:pt idx="4104">
                  <c:v>44.102000000000004</c:v>
                </c:pt>
                <c:pt idx="4105">
                  <c:v>44.102000000000004</c:v>
                </c:pt>
                <c:pt idx="4106">
                  <c:v>44.201999999999998</c:v>
                </c:pt>
                <c:pt idx="4107">
                  <c:v>44.201999999999998</c:v>
                </c:pt>
                <c:pt idx="4108">
                  <c:v>44.201999999999998</c:v>
                </c:pt>
                <c:pt idx="4109">
                  <c:v>44.201999999999998</c:v>
                </c:pt>
                <c:pt idx="4110">
                  <c:v>44.201999999999998</c:v>
                </c:pt>
                <c:pt idx="4111">
                  <c:v>44.201999999999998</c:v>
                </c:pt>
                <c:pt idx="4112">
                  <c:v>44.201999999999998</c:v>
                </c:pt>
                <c:pt idx="4113">
                  <c:v>44.201999999999998</c:v>
                </c:pt>
                <c:pt idx="4114">
                  <c:v>44.201999999999998</c:v>
                </c:pt>
                <c:pt idx="4115">
                  <c:v>44.201999999999998</c:v>
                </c:pt>
                <c:pt idx="4116">
                  <c:v>44.302000000000007</c:v>
                </c:pt>
                <c:pt idx="4117">
                  <c:v>44.302000000000007</c:v>
                </c:pt>
                <c:pt idx="4118">
                  <c:v>44.302000000000007</c:v>
                </c:pt>
                <c:pt idx="4119">
                  <c:v>44.302000000000007</c:v>
                </c:pt>
                <c:pt idx="4120">
                  <c:v>44.302000000000007</c:v>
                </c:pt>
                <c:pt idx="4121">
                  <c:v>44.302000000000007</c:v>
                </c:pt>
                <c:pt idx="4122">
                  <c:v>44.302000000000007</c:v>
                </c:pt>
                <c:pt idx="4123">
                  <c:v>44.302000000000007</c:v>
                </c:pt>
                <c:pt idx="4124">
                  <c:v>44.302000000000007</c:v>
                </c:pt>
                <c:pt idx="4125">
                  <c:v>44.302000000000007</c:v>
                </c:pt>
                <c:pt idx="4126">
                  <c:v>44.402000000000001</c:v>
                </c:pt>
                <c:pt idx="4127">
                  <c:v>44.402000000000001</c:v>
                </c:pt>
                <c:pt idx="4128">
                  <c:v>44.402000000000001</c:v>
                </c:pt>
                <c:pt idx="4129">
                  <c:v>44.402000000000001</c:v>
                </c:pt>
                <c:pt idx="4130">
                  <c:v>44.402000000000001</c:v>
                </c:pt>
                <c:pt idx="4131">
                  <c:v>44.402000000000001</c:v>
                </c:pt>
                <c:pt idx="4132">
                  <c:v>44.402000000000001</c:v>
                </c:pt>
                <c:pt idx="4133">
                  <c:v>44.402000000000001</c:v>
                </c:pt>
                <c:pt idx="4134">
                  <c:v>44.402000000000001</c:v>
                </c:pt>
                <c:pt idx="4135">
                  <c:v>44.402000000000001</c:v>
                </c:pt>
                <c:pt idx="4136">
                  <c:v>44.501999999999995</c:v>
                </c:pt>
                <c:pt idx="4137">
                  <c:v>44.501999999999995</c:v>
                </c:pt>
                <c:pt idx="4138">
                  <c:v>44.501999999999995</c:v>
                </c:pt>
                <c:pt idx="4139">
                  <c:v>44.501999999999995</c:v>
                </c:pt>
                <c:pt idx="4140">
                  <c:v>44.501999999999995</c:v>
                </c:pt>
                <c:pt idx="4141">
                  <c:v>44.501999999999995</c:v>
                </c:pt>
                <c:pt idx="4142">
                  <c:v>44.501999999999995</c:v>
                </c:pt>
                <c:pt idx="4143">
                  <c:v>44.501999999999995</c:v>
                </c:pt>
                <c:pt idx="4144">
                  <c:v>44.501999999999995</c:v>
                </c:pt>
                <c:pt idx="4145">
                  <c:v>44.501999999999995</c:v>
                </c:pt>
                <c:pt idx="4146">
                  <c:v>44.602000000000004</c:v>
                </c:pt>
                <c:pt idx="4147">
                  <c:v>44.602000000000004</c:v>
                </c:pt>
                <c:pt idx="4148">
                  <c:v>44.602000000000004</c:v>
                </c:pt>
                <c:pt idx="4149">
                  <c:v>44.602000000000004</c:v>
                </c:pt>
                <c:pt idx="4150">
                  <c:v>44.602000000000004</c:v>
                </c:pt>
                <c:pt idx="4151">
                  <c:v>44.701999999999998</c:v>
                </c:pt>
                <c:pt idx="4152">
                  <c:v>44.802000000000007</c:v>
                </c:pt>
                <c:pt idx="4153">
                  <c:v>44.902000000000001</c:v>
                </c:pt>
                <c:pt idx="4154">
                  <c:v>45.001999999999995</c:v>
                </c:pt>
                <c:pt idx="4155">
                  <c:v>45.102000000000004</c:v>
                </c:pt>
                <c:pt idx="4156">
                  <c:v>45.201999999999998</c:v>
                </c:pt>
                <c:pt idx="4157">
                  <c:v>45.302000000000007</c:v>
                </c:pt>
                <c:pt idx="4158">
                  <c:v>45.402000000000001</c:v>
                </c:pt>
                <c:pt idx="4159">
                  <c:v>45.501999999999995</c:v>
                </c:pt>
                <c:pt idx="4160">
                  <c:v>45.602000000000004</c:v>
                </c:pt>
                <c:pt idx="4161">
                  <c:v>45.701999999999998</c:v>
                </c:pt>
                <c:pt idx="4162">
                  <c:v>45.802000000000007</c:v>
                </c:pt>
                <c:pt idx="4163">
                  <c:v>45.902000000000001</c:v>
                </c:pt>
                <c:pt idx="4164">
                  <c:v>46.001999999999995</c:v>
                </c:pt>
                <c:pt idx="4165">
                  <c:v>46.102000000000004</c:v>
                </c:pt>
                <c:pt idx="4166">
                  <c:v>46.201999999999998</c:v>
                </c:pt>
                <c:pt idx="4167">
                  <c:v>46.302000000000007</c:v>
                </c:pt>
                <c:pt idx="4168">
                  <c:v>46.402000000000001</c:v>
                </c:pt>
                <c:pt idx="4169">
                  <c:v>46.501999999999995</c:v>
                </c:pt>
                <c:pt idx="4170">
                  <c:v>46.602000000000004</c:v>
                </c:pt>
                <c:pt idx="4171">
                  <c:v>46.701999999999998</c:v>
                </c:pt>
                <c:pt idx="4172">
                  <c:v>46.802000000000007</c:v>
                </c:pt>
                <c:pt idx="4173">
                  <c:v>46.902000000000001</c:v>
                </c:pt>
                <c:pt idx="4174">
                  <c:v>47.001999999999995</c:v>
                </c:pt>
                <c:pt idx="4175">
                  <c:v>47.201999999999998</c:v>
                </c:pt>
                <c:pt idx="4176">
                  <c:v>47.302000000000007</c:v>
                </c:pt>
                <c:pt idx="4177">
                  <c:v>47.402000000000001</c:v>
                </c:pt>
                <c:pt idx="4178">
                  <c:v>47.501999999999995</c:v>
                </c:pt>
                <c:pt idx="4179">
                  <c:v>47.602000000000004</c:v>
                </c:pt>
                <c:pt idx="4180">
                  <c:v>47.701999999999998</c:v>
                </c:pt>
                <c:pt idx="4181">
                  <c:v>47.802000000000007</c:v>
                </c:pt>
                <c:pt idx="4182">
                  <c:v>47.902000000000001</c:v>
                </c:pt>
                <c:pt idx="4183">
                  <c:v>48.001999999999995</c:v>
                </c:pt>
                <c:pt idx="4184">
                  <c:v>48.102000000000004</c:v>
                </c:pt>
                <c:pt idx="4185">
                  <c:v>48.201999999999998</c:v>
                </c:pt>
                <c:pt idx="4186">
                  <c:v>48.302000000000007</c:v>
                </c:pt>
                <c:pt idx="4187">
                  <c:v>48.402000000000001</c:v>
                </c:pt>
                <c:pt idx="4188">
                  <c:v>48.501999999999995</c:v>
                </c:pt>
                <c:pt idx="4189">
                  <c:v>48.602000000000004</c:v>
                </c:pt>
                <c:pt idx="4190">
                  <c:v>48.701999999999998</c:v>
                </c:pt>
                <c:pt idx="4191">
                  <c:v>48.802000000000007</c:v>
                </c:pt>
                <c:pt idx="4192">
                  <c:v>48.902000000000001</c:v>
                </c:pt>
                <c:pt idx="4193">
                  <c:v>49.001999999999995</c:v>
                </c:pt>
                <c:pt idx="4194">
                  <c:v>49.102000000000004</c:v>
                </c:pt>
                <c:pt idx="4195">
                  <c:v>49.201999999999998</c:v>
                </c:pt>
                <c:pt idx="4196">
                  <c:v>49.302000000000007</c:v>
                </c:pt>
                <c:pt idx="4197">
                  <c:v>49.402000000000001</c:v>
                </c:pt>
                <c:pt idx="4198">
                  <c:v>49.501999999999995</c:v>
                </c:pt>
                <c:pt idx="4199">
                  <c:v>49.602000000000004</c:v>
                </c:pt>
                <c:pt idx="4200">
                  <c:v>49.602000000000004</c:v>
                </c:pt>
                <c:pt idx="4201">
                  <c:v>49.701999999999998</c:v>
                </c:pt>
                <c:pt idx="4202">
                  <c:v>49.802000000000007</c:v>
                </c:pt>
                <c:pt idx="4203">
                  <c:v>49.902000000000001</c:v>
                </c:pt>
                <c:pt idx="4204">
                  <c:v>50.001999999999995</c:v>
                </c:pt>
                <c:pt idx="4205">
                  <c:v>50.102000000000004</c:v>
                </c:pt>
                <c:pt idx="4206">
                  <c:v>50.201999999999998</c:v>
                </c:pt>
                <c:pt idx="4207">
                  <c:v>50.302000000000007</c:v>
                </c:pt>
                <c:pt idx="4208">
                  <c:v>50.402000000000001</c:v>
                </c:pt>
                <c:pt idx="4209">
                  <c:v>50.501999999999995</c:v>
                </c:pt>
                <c:pt idx="4210">
                  <c:v>50.602000000000004</c:v>
                </c:pt>
                <c:pt idx="4211">
                  <c:v>50.701999999999998</c:v>
                </c:pt>
                <c:pt idx="4212">
                  <c:v>50.802000000000007</c:v>
                </c:pt>
                <c:pt idx="4213">
                  <c:v>50.902000000000001</c:v>
                </c:pt>
                <c:pt idx="4214">
                  <c:v>51.001999999999995</c:v>
                </c:pt>
                <c:pt idx="4215">
                  <c:v>51.102000000000004</c:v>
                </c:pt>
                <c:pt idx="4216">
                  <c:v>51.201999999999998</c:v>
                </c:pt>
                <c:pt idx="4217">
                  <c:v>51.402000000000001</c:v>
                </c:pt>
                <c:pt idx="4218">
                  <c:v>51.501999999999995</c:v>
                </c:pt>
                <c:pt idx="4219">
                  <c:v>51.602000000000004</c:v>
                </c:pt>
                <c:pt idx="4220">
                  <c:v>51.701999999999998</c:v>
                </c:pt>
                <c:pt idx="4221">
                  <c:v>51.802000000000007</c:v>
                </c:pt>
                <c:pt idx="4222">
                  <c:v>51.902000000000001</c:v>
                </c:pt>
                <c:pt idx="4223">
                  <c:v>52.001999999999995</c:v>
                </c:pt>
                <c:pt idx="4224">
                  <c:v>52.102000000000004</c:v>
                </c:pt>
                <c:pt idx="4225">
                  <c:v>52.201999999999998</c:v>
                </c:pt>
                <c:pt idx="4226">
                  <c:v>52.302000000000007</c:v>
                </c:pt>
                <c:pt idx="4227">
                  <c:v>52.402000000000001</c:v>
                </c:pt>
                <c:pt idx="4228">
                  <c:v>52.501999999999995</c:v>
                </c:pt>
                <c:pt idx="4229">
                  <c:v>52.602000000000004</c:v>
                </c:pt>
                <c:pt idx="4230">
                  <c:v>52.701999999999998</c:v>
                </c:pt>
                <c:pt idx="4231">
                  <c:v>52.802000000000007</c:v>
                </c:pt>
                <c:pt idx="4232">
                  <c:v>52.902000000000001</c:v>
                </c:pt>
                <c:pt idx="4233">
                  <c:v>53.001999999999995</c:v>
                </c:pt>
                <c:pt idx="4234">
                  <c:v>53.102000000000004</c:v>
                </c:pt>
                <c:pt idx="4235">
                  <c:v>53.201999999999998</c:v>
                </c:pt>
                <c:pt idx="4236">
                  <c:v>53.302000000000007</c:v>
                </c:pt>
                <c:pt idx="4237">
                  <c:v>53.402000000000001</c:v>
                </c:pt>
                <c:pt idx="4238">
                  <c:v>53.501999999999995</c:v>
                </c:pt>
                <c:pt idx="4239">
                  <c:v>53.602000000000004</c:v>
                </c:pt>
                <c:pt idx="4240">
                  <c:v>53.701999999999998</c:v>
                </c:pt>
                <c:pt idx="4241">
                  <c:v>53.802000000000007</c:v>
                </c:pt>
                <c:pt idx="4242">
                  <c:v>53.902000000000001</c:v>
                </c:pt>
                <c:pt idx="4243">
                  <c:v>54.001999999999995</c:v>
                </c:pt>
                <c:pt idx="4244">
                  <c:v>54.102000000000004</c:v>
                </c:pt>
                <c:pt idx="4245">
                  <c:v>54.201999999999998</c:v>
                </c:pt>
                <c:pt idx="4246">
                  <c:v>54.302000000000007</c:v>
                </c:pt>
                <c:pt idx="4247">
                  <c:v>54.402000000000001</c:v>
                </c:pt>
                <c:pt idx="4248">
                  <c:v>54.501999999999995</c:v>
                </c:pt>
                <c:pt idx="4249">
                  <c:v>54.602000000000004</c:v>
                </c:pt>
                <c:pt idx="4250">
                  <c:v>54.602000000000004</c:v>
                </c:pt>
                <c:pt idx="4251">
                  <c:v>54.602000000000004</c:v>
                </c:pt>
                <c:pt idx="4252">
                  <c:v>54.701999999999998</c:v>
                </c:pt>
                <c:pt idx="4253">
                  <c:v>54.701999999999998</c:v>
                </c:pt>
                <c:pt idx="4254">
                  <c:v>54.701999999999998</c:v>
                </c:pt>
                <c:pt idx="4255">
                  <c:v>54.701999999999998</c:v>
                </c:pt>
                <c:pt idx="4256">
                  <c:v>54.701999999999998</c:v>
                </c:pt>
                <c:pt idx="4257">
                  <c:v>54.701999999999998</c:v>
                </c:pt>
                <c:pt idx="4258">
                  <c:v>54.701999999999998</c:v>
                </c:pt>
                <c:pt idx="4259">
                  <c:v>54.701999999999998</c:v>
                </c:pt>
                <c:pt idx="4260">
                  <c:v>54.701999999999998</c:v>
                </c:pt>
                <c:pt idx="4261">
                  <c:v>54.701999999999998</c:v>
                </c:pt>
                <c:pt idx="4262">
                  <c:v>54.802000000000007</c:v>
                </c:pt>
                <c:pt idx="4263">
                  <c:v>54.802000000000007</c:v>
                </c:pt>
                <c:pt idx="4264">
                  <c:v>54.802000000000007</c:v>
                </c:pt>
                <c:pt idx="4265">
                  <c:v>54.802000000000007</c:v>
                </c:pt>
                <c:pt idx="4266">
                  <c:v>54.802000000000007</c:v>
                </c:pt>
                <c:pt idx="4267">
                  <c:v>54.802000000000007</c:v>
                </c:pt>
                <c:pt idx="4268">
                  <c:v>54.802000000000007</c:v>
                </c:pt>
                <c:pt idx="4269">
                  <c:v>54.802000000000007</c:v>
                </c:pt>
                <c:pt idx="4270">
                  <c:v>54.802000000000007</c:v>
                </c:pt>
                <c:pt idx="4271">
                  <c:v>54.802000000000007</c:v>
                </c:pt>
                <c:pt idx="4272">
                  <c:v>54.902000000000001</c:v>
                </c:pt>
                <c:pt idx="4273">
                  <c:v>54.902000000000001</c:v>
                </c:pt>
                <c:pt idx="4274">
                  <c:v>54.902000000000001</c:v>
                </c:pt>
                <c:pt idx="4275">
                  <c:v>54.902000000000001</c:v>
                </c:pt>
                <c:pt idx="4276">
                  <c:v>54.902000000000001</c:v>
                </c:pt>
                <c:pt idx="4277">
                  <c:v>54.902000000000001</c:v>
                </c:pt>
                <c:pt idx="4278">
                  <c:v>54.902000000000001</c:v>
                </c:pt>
                <c:pt idx="4279">
                  <c:v>54.902000000000001</c:v>
                </c:pt>
                <c:pt idx="4280">
                  <c:v>54.902000000000001</c:v>
                </c:pt>
                <c:pt idx="4281">
                  <c:v>54.902000000000001</c:v>
                </c:pt>
                <c:pt idx="4282">
                  <c:v>55.001999999999995</c:v>
                </c:pt>
                <c:pt idx="4283">
                  <c:v>55.001999999999995</c:v>
                </c:pt>
                <c:pt idx="4284">
                  <c:v>55.001999999999995</c:v>
                </c:pt>
                <c:pt idx="4285">
                  <c:v>55.001999999999995</c:v>
                </c:pt>
                <c:pt idx="4286">
                  <c:v>55.001999999999995</c:v>
                </c:pt>
                <c:pt idx="4287">
                  <c:v>55.001999999999995</c:v>
                </c:pt>
                <c:pt idx="4288">
                  <c:v>55.001999999999995</c:v>
                </c:pt>
                <c:pt idx="4289">
                  <c:v>55.001999999999995</c:v>
                </c:pt>
                <c:pt idx="4290">
                  <c:v>55.001999999999995</c:v>
                </c:pt>
                <c:pt idx="4291">
                  <c:v>55.001999999999995</c:v>
                </c:pt>
                <c:pt idx="4292">
                  <c:v>55.102000000000004</c:v>
                </c:pt>
                <c:pt idx="4293">
                  <c:v>55.102000000000004</c:v>
                </c:pt>
                <c:pt idx="4294">
                  <c:v>55.102000000000004</c:v>
                </c:pt>
                <c:pt idx="4295">
                  <c:v>55.102000000000004</c:v>
                </c:pt>
                <c:pt idx="4296">
                  <c:v>55.102000000000004</c:v>
                </c:pt>
                <c:pt idx="4297">
                  <c:v>55.102000000000004</c:v>
                </c:pt>
                <c:pt idx="4298">
                  <c:v>55.102000000000004</c:v>
                </c:pt>
                <c:pt idx="4299">
                  <c:v>55.102000000000004</c:v>
                </c:pt>
                <c:pt idx="4300">
                  <c:v>55.102000000000004</c:v>
                </c:pt>
                <c:pt idx="4301">
                  <c:v>55.201999999999998</c:v>
                </c:pt>
                <c:pt idx="4302">
                  <c:v>55.201999999999998</c:v>
                </c:pt>
                <c:pt idx="4303">
                  <c:v>55.302000000000007</c:v>
                </c:pt>
                <c:pt idx="4304">
                  <c:v>55.302000000000007</c:v>
                </c:pt>
                <c:pt idx="4305">
                  <c:v>55.402000000000001</c:v>
                </c:pt>
                <c:pt idx="4306">
                  <c:v>55.402000000000001</c:v>
                </c:pt>
                <c:pt idx="4307">
                  <c:v>55.501999999999995</c:v>
                </c:pt>
                <c:pt idx="4308">
                  <c:v>55.501999999999995</c:v>
                </c:pt>
                <c:pt idx="4309">
                  <c:v>55.602000000000004</c:v>
                </c:pt>
                <c:pt idx="4310">
                  <c:v>55.602000000000004</c:v>
                </c:pt>
                <c:pt idx="4311">
                  <c:v>55.701999999999998</c:v>
                </c:pt>
                <c:pt idx="4312">
                  <c:v>55.701999999999998</c:v>
                </c:pt>
                <c:pt idx="4313">
                  <c:v>55.802000000000007</c:v>
                </c:pt>
                <c:pt idx="4314">
                  <c:v>55.802000000000007</c:v>
                </c:pt>
                <c:pt idx="4315">
                  <c:v>55.902000000000001</c:v>
                </c:pt>
                <c:pt idx="4316">
                  <c:v>55.902000000000001</c:v>
                </c:pt>
                <c:pt idx="4317">
                  <c:v>55.902000000000001</c:v>
                </c:pt>
                <c:pt idx="4318">
                  <c:v>56.001999999999995</c:v>
                </c:pt>
                <c:pt idx="4319">
                  <c:v>56.001999999999995</c:v>
                </c:pt>
                <c:pt idx="4320">
                  <c:v>56.102000000000004</c:v>
                </c:pt>
                <c:pt idx="4321">
                  <c:v>56.102000000000004</c:v>
                </c:pt>
                <c:pt idx="4322">
                  <c:v>56.201999999999998</c:v>
                </c:pt>
                <c:pt idx="4323">
                  <c:v>56.201999999999998</c:v>
                </c:pt>
                <c:pt idx="4324">
                  <c:v>56.302000000000007</c:v>
                </c:pt>
                <c:pt idx="4325">
                  <c:v>56.302000000000007</c:v>
                </c:pt>
                <c:pt idx="4326">
                  <c:v>56.402000000000001</c:v>
                </c:pt>
                <c:pt idx="4327">
                  <c:v>56.402000000000001</c:v>
                </c:pt>
                <c:pt idx="4328">
                  <c:v>56.501999999999995</c:v>
                </c:pt>
                <c:pt idx="4329">
                  <c:v>56.501999999999995</c:v>
                </c:pt>
                <c:pt idx="4330">
                  <c:v>56.602000000000004</c:v>
                </c:pt>
                <c:pt idx="4331">
                  <c:v>56.602000000000004</c:v>
                </c:pt>
                <c:pt idx="4332">
                  <c:v>56.701999999999998</c:v>
                </c:pt>
                <c:pt idx="4333">
                  <c:v>56.701999999999998</c:v>
                </c:pt>
                <c:pt idx="4334">
                  <c:v>56.802000000000007</c:v>
                </c:pt>
                <c:pt idx="4335">
                  <c:v>56.802000000000007</c:v>
                </c:pt>
                <c:pt idx="4336">
                  <c:v>56.902000000000001</c:v>
                </c:pt>
                <c:pt idx="4337">
                  <c:v>56.902000000000001</c:v>
                </c:pt>
                <c:pt idx="4338">
                  <c:v>57.001999999999995</c:v>
                </c:pt>
                <c:pt idx="4339">
                  <c:v>57.001999999999995</c:v>
                </c:pt>
                <c:pt idx="4340">
                  <c:v>57.102000000000004</c:v>
                </c:pt>
                <c:pt idx="4341">
                  <c:v>57.102000000000004</c:v>
                </c:pt>
                <c:pt idx="4342">
                  <c:v>57.102000000000004</c:v>
                </c:pt>
                <c:pt idx="4343">
                  <c:v>57.201999999999998</c:v>
                </c:pt>
                <c:pt idx="4344">
                  <c:v>57.201999999999998</c:v>
                </c:pt>
                <c:pt idx="4345">
                  <c:v>57.302000000000007</c:v>
                </c:pt>
                <c:pt idx="4346">
                  <c:v>57.302000000000007</c:v>
                </c:pt>
                <c:pt idx="4347">
                  <c:v>57.402000000000001</c:v>
                </c:pt>
                <c:pt idx="4348">
                  <c:v>57.402000000000001</c:v>
                </c:pt>
                <c:pt idx="4349">
                  <c:v>57.501999999999995</c:v>
                </c:pt>
                <c:pt idx="4350">
                  <c:v>57.501999999999995</c:v>
                </c:pt>
                <c:pt idx="4351">
                  <c:v>57.501999999999995</c:v>
                </c:pt>
                <c:pt idx="4352">
                  <c:v>57.501999999999995</c:v>
                </c:pt>
                <c:pt idx="4353">
                  <c:v>57.501999999999995</c:v>
                </c:pt>
                <c:pt idx="4354">
                  <c:v>57.501999999999995</c:v>
                </c:pt>
                <c:pt idx="4355">
                  <c:v>57.501999999999995</c:v>
                </c:pt>
                <c:pt idx="4356">
                  <c:v>57.501999999999995</c:v>
                </c:pt>
                <c:pt idx="4357">
                  <c:v>57.501999999999995</c:v>
                </c:pt>
                <c:pt idx="4358">
                  <c:v>57.501999999999995</c:v>
                </c:pt>
                <c:pt idx="4359">
                  <c:v>57.501999999999995</c:v>
                </c:pt>
                <c:pt idx="4360">
                  <c:v>57.501999999999995</c:v>
                </c:pt>
                <c:pt idx="4361">
                  <c:v>57.501999999999995</c:v>
                </c:pt>
                <c:pt idx="4362">
                  <c:v>57.501999999999995</c:v>
                </c:pt>
                <c:pt idx="4363">
                  <c:v>57.501999999999995</c:v>
                </c:pt>
                <c:pt idx="4364">
                  <c:v>57.602000000000004</c:v>
                </c:pt>
                <c:pt idx="4365">
                  <c:v>57.602000000000004</c:v>
                </c:pt>
                <c:pt idx="4366">
                  <c:v>57.602000000000004</c:v>
                </c:pt>
                <c:pt idx="4367">
                  <c:v>57.602000000000004</c:v>
                </c:pt>
                <c:pt idx="4368">
                  <c:v>57.602000000000004</c:v>
                </c:pt>
                <c:pt idx="4369">
                  <c:v>57.602000000000004</c:v>
                </c:pt>
                <c:pt idx="4370">
                  <c:v>57.602000000000004</c:v>
                </c:pt>
                <c:pt idx="4371">
                  <c:v>57.602000000000004</c:v>
                </c:pt>
                <c:pt idx="4372">
                  <c:v>57.602000000000004</c:v>
                </c:pt>
                <c:pt idx="4373">
                  <c:v>57.602000000000004</c:v>
                </c:pt>
                <c:pt idx="4374">
                  <c:v>57.602000000000004</c:v>
                </c:pt>
                <c:pt idx="4375">
                  <c:v>57.602000000000004</c:v>
                </c:pt>
                <c:pt idx="4376">
                  <c:v>57.602000000000004</c:v>
                </c:pt>
                <c:pt idx="4377">
                  <c:v>57.602000000000004</c:v>
                </c:pt>
                <c:pt idx="4378">
                  <c:v>57.602000000000004</c:v>
                </c:pt>
                <c:pt idx="4379">
                  <c:v>57.602000000000004</c:v>
                </c:pt>
                <c:pt idx="4380">
                  <c:v>57.602000000000004</c:v>
                </c:pt>
                <c:pt idx="4381">
                  <c:v>57.602000000000004</c:v>
                </c:pt>
                <c:pt idx="4382">
                  <c:v>57.602000000000004</c:v>
                </c:pt>
                <c:pt idx="4383">
                  <c:v>57.701999999999998</c:v>
                </c:pt>
                <c:pt idx="4384">
                  <c:v>57.701999999999998</c:v>
                </c:pt>
                <c:pt idx="4385">
                  <c:v>57.701999999999998</c:v>
                </c:pt>
                <c:pt idx="4386">
                  <c:v>57.701999999999998</c:v>
                </c:pt>
                <c:pt idx="4387">
                  <c:v>57.701999999999998</c:v>
                </c:pt>
                <c:pt idx="4388">
                  <c:v>57.701999999999998</c:v>
                </c:pt>
                <c:pt idx="4389">
                  <c:v>57.701999999999998</c:v>
                </c:pt>
                <c:pt idx="4390">
                  <c:v>57.701999999999998</c:v>
                </c:pt>
                <c:pt idx="4391">
                  <c:v>57.701999999999998</c:v>
                </c:pt>
                <c:pt idx="4392">
                  <c:v>57.701999999999998</c:v>
                </c:pt>
                <c:pt idx="4393">
                  <c:v>57.701999999999998</c:v>
                </c:pt>
                <c:pt idx="4394">
                  <c:v>57.701999999999998</c:v>
                </c:pt>
                <c:pt idx="4395">
                  <c:v>57.701999999999998</c:v>
                </c:pt>
                <c:pt idx="4396">
                  <c:v>57.701999999999998</c:v>
                </c:pt>
                <c:pt idx="4397">
                  <c:v>57.701999999999998</c:v>
                </c:pt>
                <c:pt idx="4398">
                  <c:v>57.701999999999998</c:v>
                </c:pt>
                <c:pt idx="4399">
                  <c:v>57.701999999999998</c:v>
                </c:pt>
                <c:pt idx="4400">
                  <c:v>57.701999999999998</c:v>
                </c:pt>
                <c:pt idx="4401">
                  <c:v>57.802000000000007</c:v>
                </c:pt>
                <c:pt idx="4402">
                  <c:v>58.001999999999995</c:v>
                </c:pt>
                <c:pt idx="4403">
                  <c:v>58.102000000000004</c:v>
                </c:pt>
                <c:pt idx="4404">
                  <c:v>58.201999999999998</c:v>
                </c:pt>
                <c:pt idx="4405">
                  <c:v>58.302000000000007</c:v>
                </c:pt>
                <c:pt idx="4406">
                  <c:v>58.402000000000001</c:v>
                </c:pt>
                <c:pt idx="4407">
                  <c:v>58.501999999999995</c:v>
                </c:pt>
                <c:pt idx="4408">
                  <c:v>58.602000000000004</c:v>
                </c:pt>
                <c:pt idx="4409">
                  <c:v>58.701999999999998</c:v>
                </c:pt>
                <c:pt idx="4410">
                  <c:v>58.802000000000007</c:v>
                </c:pt>
                <c:pt idx="4411">
                  <c:v>59.001999999999995</c:v>
                </c:pt>
                <c:pt idx="4412">
                  <c:v>59.10199999999999</c:v>
                </c:pt>
                <c:pt idx="4413">
                  <c:v>59.202000000000012</c:v>
                </c:pt>
                <c:pt idx="4414">
                  <c:v>59.302000000000007</c:v>
                </c:pt>
                <c:pt idx="4415">
                  <c:v>59.402000000000001</c:v>
                </c:pt>
                <c:pt idx="4416">
                  <c:v>59.501999999999995</c:v>
                </c:pt>
                <c:pt idx="4417">
                  <c:v>59.60199999999999</c:v>
                </c:pt>
                <c:pt idx="4418">
                  <c:v>59.702000000000012</c:v>
                </c:pt>
                <c:pt idx="4419">
                  <c:v>59.802000000000007</c:v>
                </c:pt>
                <c:pt idx="4420">
                  <c:v>59.902000000000001</c:v>
                </c:pt>
                <c:pt idx="4421">
                  <c:v>60.10199999999999</c:v>
                </c:pt>
                <c:pt idx="4422">
                  <c:v>60.202000000000012</c:v>
                </c:pt>
                <c:pt idx="4423">
                  <c:v>60.302000000000007</c:v>
                </c:pt>
                <c:pt idx="4424">
                  <c:v>60.402000000000001</c:v>
                </c:pt>
                <c:pt idx="4425">
                  <c:v>60.501999999999995</c:v>
                </c:pt>
                <c:pt idx="4426">
                  <c:v>60.60199999999999</c:v>
                </c:pt>
                <c:pt idx="4427">
                  <c:v>60.702000000000012</c:v>
                </c:pt>
                <c:pt idx="4428">
                  <c:v>60.802000000000007</c:v>
                </c:pt>
                <c:pt idx="4429">
                  <c:v>60.902000000000001</c:v>
                </c:pt>
                <c:pt idx="4430">
                  <c:v>61.10199999999999</c:v>
                </c:pt>
                <c:pt idx="4431">
                  <c:v>61.202000000000012</c:v>
                </c:pt>
                <c:pt idx="4432">
                  <c:v>61.302000000000007</c:v>
                </c:pt>
                <c:pt idx="4433">
                  <c:v>61.402000000000001</c:v>
                </c:pt>
                <c:pt idx="4434">
                  <c:v>61.501999999999995</c:v>
                </c:pt>
                <c:pt idx="4435">
                  <c:v>61.60199999999999</c:v>
                </c:pt>
                <c:pt idx="4436">
                  <c:v>61.702000000000012</c:v>
                </c:pt>
                <c:pt idx="4437">
                  <c:v>61.802000000000007</c:v>
                </c:pt>
                <c:pt idx="4438">
                  <c:v>61.902000000000001</c:v>
                </c:pt>
                <c:pt idx="4439">
                  <c:v>62.10199999999999</c:v>
                </c:pt>
                <c:pt idx="4440">
                  <c:v>62.202000000000012</c:v>
                </c:pt>
                <c:pt idx="4441">
                  <c:v>62.302000000000007</c:v>
                </c:pt>
                <c:pt idx="4442">
                  <c:v>62.402000000000001</c:v>
                </c:pt>
                <c:pt idx="4443">
                  <c:v>62.501999999999995</c:v>
                </c:pt>
                <c:pt idx="4444">
                  <c:v>62.60199999999999</c:v>
                </c:pt>
                <c:pt idx="4445">
                  <c:v>62.702000000000012</c:v>
                </c:pt>
                <c:pt idx="4446">
                  <c:v>62.802000000000007</c:v>
                </c:pt>
                <c:pt idx="4447">
                  <c:v>62.902000000000001</c:v>
                </c:pt>
                <c:pt idx="4448">
                  <c:v>63.10199999999999</c:v>
                </c:pt>
                <c:pt idx="4449">
                  <c:v>63.202000000000012</c:v>
                </c:pt>
                <c:pt idx="4450">
                  <c:v>63.202000000000012</c:v>
                </c:pt>
                <c:pt idx="4451">
                  <c:v>63.302000000000007</c:v>
                </c:pt>
                <c:pt idx="4452">
                  <c:v>63.402000000000001</c:v>
                </c:pt>
                <c:pt idx="4453">
                  <c:v>63.501999999999995</c:v>
                </c:pt>
                <c:pt idx="4454">
                  <c:v>63.60199999999999</c:v>
                </c:pt>
                <c:pt idx="4455">
                  <c:v>63.702000000000012</c:v>
                </c:pt>
                <c:pt idx="4456">
                  <c:v>63.802000000000007</c:v>
                </c:pt>
                <c:pt idx="4457">
                  <c:v>63.902000000000001</c:v>
                </c:pt>
                <c:pt idx="4458">
                  <c:v>64.10199999999999</c:v>
                </c:pt>
                <c:pt idx="4459">
                  <c:v>64.202000000000012</c:v>
                </c:pt>
                <c:pt idx="4460">
                  <c:v>64.302000000000007</c:v>
                </c:pt>
                <c:pt idx="4461">
                  <c:v>64.402000000000001</c:v>
                </c:pt>
                <c:pt idx="4462">
                  <c:v>64.501999999999995</c:v>
                </c:pt>
                <c:pt idx="4463">
                  <c:v>64.60199999999999</c:v>
                </c:pt>
                <c:pt idx="4464">
                  <c:v>64.702000000000012</c:v>
                </c:pt>
                <c:pt idx="4465">
                  <c:v>64.802000000000007</c:v>
                </c:pt>
                <c:pt idx="4466">
                  <c:v>64.902000000000001</c:v>
                </c:pt>
                <c:pt idx="4467">
                  <c:v>65.001999999999995</c:v>
                </c:pt>
                <c:pt idx="4468">
                  <c:v>65.202000000000012</c:v>
                </c:pt>
                <c:pt idx="4469">
                  <c:v>65.302000000000007</c:v>
                </c:pt>
                <c:pt idx="4470">
                  <c:v>65.402000000000001</c:v>
                </c:pt>
                <c:pt idx="4471">
                  <c:v>65.501999999999995</c:v>
                </c:pt>
                <c:pt idx="4472">
                  <c:v>65.60199999999999</c:v>
                </c:pt>
                <c:pt idx="4473">
                  <c:v>65.702000000000012</c:v>
                </c:pt>
                <c:pt idx="4474">
                  <c:v>65.802000000000007</c:v>
                </c:pt>
                <c:pt idx="4475">
                  <c:v>65.902000000000001</c:v>
                </c:pt>
                <c:pt idx="4476">
                  <c:v>66.001999999999995</c:v>
                </c:pt>
                <c:pt idx="4477">
                  <c:v>66.202000000000012</c:v>
                </c:pt>
                <c:pt idx="4478">
                  <c:v>66.302000000000007</c:v>
                </c:pt>
                <c:pt idx="4479">
                  <c:v>66.402000000000001</c:v>
                </c:pt>
                <c:pt idx="4480">
                  <c:v>66.501999999999995</c:v>
                </c:pt>
                <c:pt idx="4481">
                  <c:v>66.60199999999999</c:v>
                </c:pt>
                <c:pt idx="4482">
                  <c:v>66.702000000000012</c:v>
                </c:pt>
                <c:pt idx="4483">
                  <c:v>66.802000000000007</c:v>
                </c:pt>
                <c:pt idx="4484">
                  <c:v>66.902000000000001</c:v>
                </c:pt>
                <c:pt idx="4485">
                  <c:v>67.001999999999995</c:v>
                </c:pt>
                <c:pt idx="4486">
                  <c:v>67.202000000000012</c:v>
                </c:pt>
                <c:pt idx="4487">
                  <c:v>67.302000000000007</c:v>
                </c:pt>
                <c:pt idx="4488">
                  <c:v>67.402000000000001</c:v>
                </c:pt>
                <c:pt idx="4489">
                  <c:v>67.501999999999995</c:v>
                </c:pt>
                <c:pt idx="4490">
                  <c:v>67.60199999999999</c:v>
                </c:pt>
                <c:pt idx="4491">
                  <c:v>67.702000000000012</c:v>
                </c:pt>
                <c:pt idx="4492">
                  <c:v>67.802000000000007</c:v>
                </c:pt>
                <c:pt idx="4493">
                  <c:v>67.902000000000001</c:v>
                </c:pt>
                <c:pt idx="4494">
                  <c:v>68.001999999999995</c:v>
                </c:pt>
                <c:pt idx="4495">
                  <c:v>68.202000000000012</c:v>
                </c:pt>
                <c:pt idx="4496">
                  <c:v>68.302000000000007</c:v>
                </c:pt>
                <c:pt idx="4497">
                  <c:v>68.402000000000001</c:v>
                </c:pt>
                <c:pt idx="4498">
                  <c:v>68.501999999999995</c:v>
                </c:pt>
                <c:pt idx="4499">
                  <c:v>68.60199999999999</c:v>
                </c:pt>
                <c:pt idx="4500">
                  <c:v>68.60199999999999</c:v>
                </c:pt>
                <c:pt idx="4501">
                  <c:v>68.60199999999999</c:v>
                </c:pt>
                <c:pt idx="4502">
                  <c:v>68.60199999999999</c:v>
                </c:pt>
                <c:pt idx="4503">
                  <c:v>68.60199999999999</c:v>
                </c:pt>
                <c:pt idx="4504">
                  <c:v>68.60199999999999</c:v>
                </c:pt>
                <c:pt idx="4505">
                  <c:v>68.60199999999999</c:v>
                </c:pt>
                <c:pt idx="4506">
                  <c:v>68.60199999999999</c:v>
                </c:pt>
                <c:pt idx="4507">
                  <c:v>68.60199999999999</c:v>
                </c:pt>
                <c:pt idx="4508">
                  <c:v>68.60199999999999</c:v>
                </c:pt>
                <c:pt idx="4509">
                  <c:v>68.60199999999999</c:v>
                </c:pt>
                <c:pt idx="4510">
                  <c:v>68.60199999999999</c:v>
                </c:pt>
                <c:pt idx="4511">
                  <c:v>68.702000000000012</c:v>
                </c:pt>
                <c:pt idx="4512">
                  <c:v>68.702000000000012</c:v>
                </c:pt>
                <c:pt idx="4513">
                  <c:v>68.702000000000012</c:v>
                </c:pt>
                <c:pt idx="4514">
                  <c:v>68.702000000000012</c:v>
                </c:pt>
                <c:pt idx="4515">
                  <c:v>68.702000000000012</c:v>
                </c:pt>
                <c:pt idx="4516">
                  <c:v>68.702000000000012</c:v>
                </c:pt>
                <c:pt idx="4517">
                  <c:v>68.702000000000012</c:v>
                </c:pt>
                <c:pt idx="4518">
                  <c:v>68.702000000000012</c:v>
                </c:pt>
                <c:pt idx="4519">
                  <c:v>68.702000000000012</c:v>
                </c:pt>
                <c:pt idx="4520">
                  <c:v>68.702000000000012</c:v>
                </c:pt>
                <c:pt idx="4521">
                  <c:v>68.702000000000012</c:v>
                </c:pt>
                <c:pt idx="4522">
                  <c:v>68.702000000000012</c:v>
                </c:pt>
                <c:pt idx="4523">
                  <c:v>68.702000000000012</c:v>
                </c:pt>
                <c:pt idx="4524">
                  <c:v>68.702000000000012</c:v>
                </c:pt>
                <c:pt idx="4525">
                  <c:v>68.702000000000012</c:v>
                </c:pt>
                <c:pt idx="4526">
                  <c:v>68.702000000000012</c:v>
                </c:pt>
                <c:pt idx="4527">
                  <c:v>68.702000000000012</c:v>
                </c:pt>
                <c:pt idx="4528">
                  <c:v>68.702000000000012</c:v>
                </c:pt>
                <c:pt idx="4529">
                  <c:v>68.702000000000012</c:v>
                </c:pt>
                <c:pt idx="4530">
                  <c:v>68.702000000000012</c:v>
                </c:pt>
                <c:pt idx="4531">
                  <c:v>68.802000000000007</c:v>
                </c:pt>
                <c:pt idx="4532">
                  <c:v>68.802000000000007</c:v>
                </c:pt>
                <c:pt idx="4533">
                  <c:v>68.802000000000007</c:v>
                </c:pt>
                <c:pt idx="4534">
                  <c:v>68.802000000000007</c:v>
                </c:pt>
                <c:pt idx="4535">
                  <c:v>68.802000000000007</c:v>
                </c:pt>
                <c:pt idx="4536">
                  <c:v>68.802000000000007</c:v>
                </c:pt>
                <c:pt idx="4537">
                  <c:v>68.802000000000007</c:v>
                </c:pt>
                <c:pt idx="4538">
                  <c:v>68.802000000000007</c:v>
                </c:pt>
                <c:pt idx="4539">
                  <c:v>68.802000000000007</c:v>
                </c:pt>
                <c:pt idx="4540">
                  <c:v>68.802000000000007</c:v>
                </c:pt>
                <c:pt idx="4541">
                  <c:v>68.802000000000007</c:v>
                </c:pt>
                <c:pt idx="4542">
                  <c:v>68.802000000000007</c:v>
                </c:pt>
                <c:pt idx="4543">
                  <c:v>68.802000000000007</c:v>
                </c:pt>
                <c:pt idx="4544">
                  <c:v>68.802000000000007</c:v>
                </c:pt>
                <c:pt idx="4545">
                  <c:v>68.802000000000007</c:v>
                </c:pt>
                <c:pt idx="4546">
                  <c:v>68.802000000000007</c:v>
                </c:pt>
                <c:pt idx="4547">
                  <c:v>68.802000000000007</c:v>
                </c:pt>
                <c:pt idx="4548">
                  <c:v>68.802000000000007</c:v>
                </c:pt>
                <c:pt idx="4549">
                  <c:v>68.802000000000007</c:v>
                </c:pt>
              </c:numCache>
            </c:numRef>
          </c:xVal>
          <c:yVal>
            <c:numRef>
              <c:f>Static2015!$L$6:$L$4555</c:f>
              <c:numCache>
                <c:formatCode>General</c:formatCode>
                <c:ptCount val="4550"/>
                <c:pt idx="0">
                  <c:v>1E-13</c:v>
                </c:pt>
                <c:pt idx="1">
                  <c:v>1E-13</c:v>
                </c:pt>
                <c:pt idx="2">
                  <c:v>1E-13</c:v>
                </c:pt>
                <c:pt idx="3">
                  <c:v>1E-13</c:v>
                </c:pt>
                <c:pt idx="4">
                  <c:v>1E-13</c:v>
                </c:pt>
                <c:pt idx="5">
                  <c:v>1E-13</c:v>
                </c:pt>
                <c:pt idx="6">
                  <c:v>1E-13</c:v>
                </c:pt>
                <c:pt idx="7">
                  <c:v>1E-13</c:v>
                </c:pt>
                <c:pt idx="8">
                  <c:v>1E-13</c:v>
                </c:pt>
                <c:pt idx="9">
                  <c:v>1E-13</c:v>
                </c:pt>
                <c:pt idx="10">
                  <c:v>1E-13</c:v>
                </c:pt>
                <c:pt idx="11">
                  <c:v>1E-13</c:v>
                </c:pt>
                <c:pt idx="12">
                  <c:v>1E-13</c:v>
                </c:pt>
                <c:pt idx="13">
                  <c:v>1E-13</c:v>
                </c:pt>
                <c:pt idx="14">
                  <c:v>1E-13</c:v>
                </c:pt>
                <c:pt idx="15">
                  <c:v>1E-13</c:v>
                </c:pt>
                <c:pt idx="16">
                  <c:v>1E-13</c:v>
                </c:pt>
                <c:pt idx="17">
                  <c:v>1E-13</c:v>
                </c:pt>
                <c:pt idx="18">
                  <c:v>1E-13</c:v>
                </c:pt>
                <c:pt idx="19">
                  <c:v>1E-13</c:v>
                </c:pt>
                <c:pt idx="20">
                  <c:v>1E-13</c:v>
                </c:pt>
                <c:pt idx="21">
                  <c:v>1E-13</c:v>
                </c:pt>
                <c:pt idx="22">
                  <c:v>1E-13</c:v>
                </c:pt>
                <c:pt idx="23">
                  <c:v>1E-13</c:v>
                </c:pt>
                <c:pt idx="24">
                  <c:v>1E-13</c:v>
                </c:pt>
                <c:pt idx="25">
                  <c:v>1E-13</c:v>
                </c:pt>
                <c:pt idx="26">
                  <c:v>1E-13</c:v>
                </c:pt>
                <c:pt idx="27">
                  <c:v>1E-13</c:v>
                </c:pt>
                <c:pt idx="28">
                  <c:v>1E-13</c:v>
                </c:pt>
                <c:pt idx="29">
                  <c:v>1E-13</c:v>
                </c:pt>
                <c:pt idx="30">
                  <c:v>1E-13</c:v>
                </c:pt>
                <c:pt idx="31">
                  <c:v>1E-13</c:v>
                </c:pt>
                <c:pt idx="32">
                  <c:v>1E-13</c:v>
                </c:pt>
                <c:pt idx="33">
                  <c:v>1E-13</c:v>
                </c:pt>
                <c:pt idx="34">
                  <c:v>1E-13</c:v>
                </c:pt>
                <c:pt idx="35">
                  <c:v>1E-13</c:v>
                </c:pt>
                <c:pt idx="36">
                  <c:v>1E-13</c:v>
                </c:pt>
                <c:pt idx="37">
                  <c:v>1E-13</c:v>
                </c:pt>
                <c:pt idx="38">
                  <c:v>1E-13</c:v>
                </c:pt>
                <c:pt idx="39">
                  <c:v>1E-13</c:v>
                </c:pt>
                <c:pt idx="40">
                  <c:v>1E-13</c:v>
                </c:pt>
                <c:pt idx="41">
                  <c:v>1E-13</c:v>
                </c:pt>
                <c:pt idx="42">
                  <c:v>1E-13</c:v>
                </c:pt>
                <c:pt idx="43">
                  <c:v>1E-13</c:v>
                </c:pt>
                <c:pt idx="44">
                  <c:v>1E-13</c:v>
                </c:pt>
                <c:pt idx="45">
                  <c:v>1E-13</c:v>
                </c:pt>
                <c:pt idx="46">
                  <c:v>1E-13</c:v>
                </c:pt>
                <c:pt idx="47">
                  <c:v>1E-13</c:v>
                </c:pt>
                <c:pt idx="48">
                  <c:v>1E-13</c:v>
                </c:pt>
                <c:pt idx="49">
                  <c:v>1E-13</c:v>
                </c:pt>
                <c:pt idx="50">
                  <c:v>1E-13</c:v>
                </c:pt>
                <c:pt idx="51">
                  <c:v>1E-13</c:v>
                </c:pt>
                <c:pt idx="52">
                  <c:v>1E-13</c:v>
                </c:pt>
                <c:pt idx="53">
                  <c:v>1E-13</c:v>
                </c:pt>
                <c:pt idx="54">
                  <c:v>1E-13</c:v>
                </c:pt>
                <c:pt idx="55">
                  <c:v>1E-13</c:v>
                </c:pt>
                <c:pt idx="56">
                  <c:v>1E-13</c:v>
                </c:pt>
                <c:pt idx="57">
                  <c:v>1E-13</c:v>
                </c:pt>
                <c:pt idx="58">
                  <c:v>1E-13</c:v>
                </c:pt>
                <c:pt idx="59">
                  <c:v>1E-13</c:v>
                </c:pt>
                <c:pt idx="60">
                  <c:v>1E-13</c:v>
                </c:pt>
                <c:pt idx="61">
                  <c:v>1E-13</c:v>
                </c:pt>
                <c:pt idx="62">
                  <c:v>1E-13</c:v>
                </c:pt>
                <c:pt idx="63">
                  <c:v>1E-13</c:v>
                </c:pt>
                <c:pt idx="64">
                  <c:v>1E-13</c:v>
                </c:pt>
                <c:pt idx="65">
                  <c:v>1E-13</c:v>
                </c:pt>
                <c:pt idx="66">
                  <c:v>1E-13</c:v>
                </c:pt>
                <c:pt idx="67">
                  <c:v>1E-13</c:v>
                </c:pt>
                <c:pt idx="68">
                  <c:v>1E-13</c:v>
                </c:pt>
                <c:pt idx="69">
                  <c:v>1E-13</c:v>
                </c:pt>
                <c:pt idx="70">
                  <c:v>1E-13</c:v>
                </c:pt>
                <c:pt idx="71">
                  <c:v>1E-13</c:v>
                </c:pt>
                <c:pt idx="72">
                  <c:v>1E-13</c:v>
                </c:pt>
                <c:pt idx="73">
                  <c:v>1E-13</c:v>
                </c:pt>
                <c:pt idx="74">
                  <c:v>1E-13</c:v>
                </c:pt>
                <c:pt idx="75">
                  <c:v>1E-13</c:v>
                </c:pt>
                <c:pt idx="76">
                  <c:v>1E-13</c:v>
                </c:pt>
                <c:pt idx="77">
                  <c:v>1E-13</c:v>
                </c:pt>
                <c:pt idx="78">
                  <c:v>1E-13</c:v>
                </c:pt>
                <c:pt idx="79">
                  <c:v>1E-13</c:v>
                </c:pt>
                <c:pt idx="80">
                  <c:v>1E-13</c:v>
                </c:pt>
                <c:pt idx="81">
                  <c:v>1E-13</c:v>
                </c:pt>
                <c:pt idx="82">
                  <c:v>1E-13</c:v>
                </c:pt>
                <c:pt idx="83">
                  <c:v>1E-13</c:v>
                </c:pt>
                <c:pt idx="84">
                  <c:v>1E-13</c:v>
                </c:pt>
                <c:pt idx="85">
                  <c:v>1E-13</c:v>
                </c:pt>
                <c:pt idx="86">
                  <c:v>1E-13</c:v>
                </c:pt>
                <c:pt idx="87">
                  <c:v>1E-13</c:v>
                </c:pt>
                <c:pt idx="88">
                  <c:v>1E-13</c:v>
                </c:pt>
                <c:pt idx="89">
                  <c:v>1E-13</c:v>
                </c:pt>
                <c:pt idx="90">
                  <c:v>1E-13</c:v>
                </c:pt>
                <c:pt idx="91">
                  <c:v>1E-13</c:v>
                </c:pt>
                <c:pt idx="92">
                  <c:v>1E-13</c:v>
                </c:pt>
                <c:pt idx="93">
                  <c:v>1E-13</c:v>
                </c:pt>
                <c:pt idx="94">
                  <c:v>1E-13</c:v>
                </c:pt>
                <c:pt idx="95">
                  <c:v>1E-13</c:v>
                </c:pt>
                <c:pt idx="96">
                  <c:v>1E-13</c:v>
                </c:pt>
                <c:pt idx="97">
                  <c:v>1E-13</c:v>
                </c:pt>
                <c:pt idx="98">
                  <c:v>1E-13</c:v>
                </c:pt>
                <c:pt idx="99">
                  <c:v>1E-13</c:v>
                </c:pt>
                <c:pt idx="100">
                  <c:v>1E-13</c:v>
                </c:pt>
                <c:pt idx="101">
                  <c:v>1E-13</c:v>
                </c:pt>
                <c:pt idx="102">
                  <c:v>1E-13</c:v>
                </c:pt>
                <c:pt idx="103">
                  <c:v>1E-13</c:v>
                </c:pt>
                <c:pt idx="104">
                  <c:v>1E-13</c:v>
                </c:pt>
                <c:pt idx="105">
                  <c:v>1E-13</c:v>
                </c:pt>
                <c:pt idx="106">
                  <c:v>1E-13</c:v>
                </c:pt>
                <c:pt idx="107">
                  <c:v>1E-13</c:v>
                </c:pt>
                <c:pt idx="108">
                  <c:v>1E-13</c:v>
                </c:pt>
                <c:pt idx="109">
                  <c:v>1E-13</c:v>
                </c:pt>
                <c:pt idx="110">
                  <c:v>1E-13</c:v>
                </c:pt>
                <c:pt idx="111">
                  <c:v>1E-13</c:v>
                </c:pt>
                <c:pt idx="112">
                  <c:v>1E-13</c:v>
                </c:pt>
                <c:pt idx="113">
                  <c:v>1E-13</c:v>
                </c:pt>
                <c:pt idx="114">
                  <c:v>1E-13</c:v>
                </c:pt>
                <c:pt idx="115">
                  <c:v>1E-13</c:v>
                </c:pt>
                <c:pt idx="116">
                  <c:v>1E-13</c:v>
                </c:pt>
                <c:pt idx="117">
                  <c:v>1E-13</c:v>
                </c:pt>
                <c:pt idx="118">
                  <c:v>1E-13</c:v>
                </c:pt>
                <c:pt idx="119">
                  <c:v>1E-13</c:v>
                </c:pt>
                <c:pt idx="120">
                  <c:v>1E-13</c:v>
                </c:pt>
                <c:pt idx="121">
                  <c:v>1E-13</c:v>
                </c:pt>
                <c:pt idx="122">
                  <c:v>1E-13</c:v>
                </c:pt>
                <c:pt idx="123">
                  <c:v>1E-13</c:v>
                </c:pt>
                <c:pt idx="124">
                  <c:v>1E-13</c:v>
                </c:pt>
                <c:pt idx="125">
                  <c:v>1E-13</c:v>
                </c:pt>
                <c:pt idx="126">
                  <c:v>1E-13</c:v>
                </c:pt>
                <c:pt idx="127">
                  <c:v>1E-13</c:v>
                </c:pt>
                <c:pt idx="128">
                  <c:v>1E-13</c:v>
                </c:pt>
                <c:pt idx="129">
                  <c:v>1E-13</c:v>
                </c:pt>
                <c:pt idx="130">
                  <c:v>1E-13</c:v>
                </c:pt>
                <c:pt idx="131">
                  <c:v>1E-13</c:v>
                </c:pt>
                <c:pt idx="132">
                  <c:v>1E-13</c:v>
                </c:pt>
                <c:pt idx="133">
                  <c:v>1E-13</c:v>
                </c:pt>
                <c:pt idx="134">
                  <c:v>1E-13</c:v>
                </c:pt>
                <c:pt idx="135">
                  <c:v>1E-13</c:v>
                </c:pt>
                <c:pt idx="136">
                  <c:v>1E-13</c:v>
                </c:pt>
                <c:pt idx="137">
                  <c:v>1E-13</c:v>
                </c:pt>
                <c:pt idx="138">
                  <c:v>1E-13</c:v>
                </c:pt>
                <c:pt idx="139">
                  <c:v>1E-13</c:v>
                </c:pt>
                <c:pt idx="140">
                  <c:v>1E-13</c:v>
                </c:pt>
                <c:pt idx="141">
                  <c:v>1E-13</c:v>
                </c:pt>
                <c:pt idx="142">
                  <c:v>1E-13</c:v>
                </c:pt>
                <c:pt idx="143">
                  <c:v>1E-13</c:v>
                </c:pt>
                <c:pt idx="144">
                  <c:v>1E-13</c:v>
                </c:pt>
                <c:pt idx="145">
                  <c:v>1E-13</c:v>
                </c:pt>
                <c:pt idx="146">
                  <c:v>1E-13</c:v>
                </c:pt>
                <c:pt idx="147">
                  <c:v>1E-13</c:v>
                </c:pt>
                <c:pt idx="148">
                  <c:v>1E-13</c:v>
                </c:pt>
                <c:pt idx="149">
                  <c:v>1E-13</c:v>
                </c:pt>
                <c:pt idx="150">
                  <c:v>1E-13</c:v>
                </c:pt>
                <c:pt idx="151">
                  <c:v>1E-13</c:v>
                </c:pt>
                <c:pt idx="152">
                  <c:v>1E-13</c:v>
                </c:pt>
                <c:pt idx="153">
                  <c:v>1E-13</c:v>
                </c:pt>
                <c:pt idx="154">
                  <c:v>1E-13</c:v>
                </c:pt>
                <c:pt idx="155">
                  <c:v>1E-13</c:v>
                </c:pt>
                <c:pt idx="156">
                  <c:v>1E-13</c:v>
                </c:pt>
                <c:pt idx="157">
                  <c:v>1E-13</c:v>
                </c:pt>
                <c:pt idx="158">
                  <c:v>1E-13</c:v>
                </c:pt>
                <c:pt idx="159">
                  <c:v>1E-13</c:v>
                </c:pt>
                <c:pt idx="160">
                  <c:v>1E-13</c:v>
                </c:pt>
                <c:pt idx="161">
                  <c:v>1E-13</c:v>
                </c:pt>
                <c:pt idx="162">
                  <c:v>1E-13</c:v>
                </c:pt>
                <c:pt idx="163">
                  <c:v>1E-13</c:v>
                </c:pt>
                <c:pt idx="164">
                  <c:v>1E-13</c:v>
                </c:pt>
                <c:pt idx="165">
                  <c:v>1E-13</c:v>
                </c:pt>
                <c:pt idx="166">
                  <c:v>1E-13</c:v>
                </c:pt>
                <c:pt idx="167">
                  <c:v>1E-13</c:v>
                </c:pt>
                <c:pt idx="168">
                  <c:v>1E-13</c:v>
                </c:pt>
                <c:pt idx="169">
                  <c:v>1E-13</c:v>
                </c:pt>
                <c:pt idx="170">
                  <c:v>1E-13</c:v>
                </c:pt>
                <c:pt idx="171">
                  <c:v>1E-13</c:v>
                </c:pt>
                <c:pt idx="172">
                  <c:v>1E-13</c:v>
                </c:pt>
                <c:pt idx="173">
                  <c:v>1E-13</c:v>
                </c:pt>
                <c:pt idx="174">
                  <c:v>1E-13</c:v>
                </c:pt>
                <c:pt idx="175">
                  <c:v>1E-13</c:v>
                </c:pt>
                <c:pt idx="176">
                  <c:v>1E-13</c:v>
                </c:pt>
                <c:pt idx="177">
                  <c:v>1E-13</c:v>
                </c:pt>
                <c:pt idx="178">
                  <c:v>1E-13</c:v>
                </c:pt>
                <c:pt idx="179">
                  <c:v>1E-13</c:v>
                </c:pt>
                <c:pt idx="180">
                  <c:v>1E-13</c:v>
                </c:pt>
                <c:pt idx="181">
                  <c:v>1E-13</c:v>
                </c:pt>
                <c:pt idx="182">
                  <c:v>1E-13</c:v>
                </c:pt>
                <c:pt idx="183">
                  <c:v>1E-13</c:v>
                </c:pt>
                <c:pt idx="184">
                  <c:v>1E-13</c:v>
                </c:pt>
                <c:pt idx="185">
                  <c:v>1E-13</c:v>
                </c:pt>
                <c:pt idx="186">
                  <c:v>1E-13</c:v>
                </c:pt>
                <c:pt idx="187">
                  <c:v>1E-13</c:v>
                </c:pt>
                <c:pt idx="188">
                  <c:v>1E-13</c:v>
                </c:pt>
                <c:pt idx="189">
                  <c:v>1E-13</c:v>
                </c:pt>
                <c:pt idx="190">
                  <c:v>1E-13</c:v>
                </c:pt>
                <c:pt idx="191">
                  <c:v>1E-13</c:v>
                </c:pt>
                <c:pt idx="192">
                  <c:v>1E-13</c:v>
                </c:pt>
                <c:pt idx="193">
                  <c:v>1E-13</c:v>
                </c:pt>
                <c:pt idx="194">
                  <c:v>1E-13</c:v>
                </c:pt>
                <c:pt idx="195">
                  <c:v>1E-13</c:v>
                </c:pt>
                <c:pt idx="196">
                  <c:v>1E-13</c:v>
                </c:pt>
                <c:pt idx="197">
                  <c:v>1E-13</c:v>
                </c:pt>
                <c:pt idx="198">
                  <c:v>1E-13</c:v>
                </c:pt>
                <c:pt idx="199">
                  <c:v>1E-13</c:v>
                </c:pt>
                <c:pt idx="200">
                  <c:v>1E-13</c:v>
                </c:pt>
                <c:pt idx="201">
                  <c:v>1E-13</c:v>
                </c:pt>
                <c:pt idx="202">
                  <c:v>1E-13</c:v>
                </c:pt>
                <c:pt idx="203">
                  <c:v>1E-13</c:v>
                </c:pt>
                <c:pt idx="204">
                  <c:v>1E-13</c:v>
                </c:pt>
                <c:pt idx="205">
                  <c:v>1E-13</c:v>
                </c:pt>
                <c:pt idx="206">
                  <c:v>1E-13</c:v>
                </c:pt>
                <c:pt idx="207">
                  <c:v>1E-13</c:v>
                </c:pt>
                <c:pt idx="208">
                  <c:v>1E-13</c:v>
                </c:pt>
                <c:pt idx="209">
                  <c:v>1E-13</c:v>
                </c:pt>
                <c:pt idx="210">
                  <c:v>1E-13</c:v>
                </c:pt>
                <c:pt idx="211">
                  <c:v>1E-13</c:v>
                </c:pt>
                <c:pt idx="212">
                  <c:v>1E-13</c:v>
                </c:pt>
                <c:pt idx="213">
                  <c:v>1E-13</c:v>
                </c:pt>
                <c:pt idx="214">
                  <c:v>1E-13</c:v>
                </c:pt>
                <c:pt idx="215">
                  <c:v>1E-13</c:v>
                </c:pt>
                <c:pt idx="216">
                  <c:v>1E-13</c:v>
                </c:pt>
                <c:pt idx="217">
                  <c:v>1E-13</c:v>
                </c:pt>
                <c:pt idx="218">
                  <c:v>1E-13</c:v>
                </c:pt>
                <c:pt idx="219">
                  <c:v>1E-13</c:v>
                </c:pt>
                <c:pt idx="220">
                  <c:v>1E-13</c:v>
                </c:pt>
                <c:pt idx="221">
                  <c:v>1E-13</c:v>
                </c:pt>
                <c:pt idx="222">
                  <c:v>1E-13</c:v>
                </c:pt>
                <c:pt idx="223">
                  <c:v>1E-13</c:v>
                </c:pt>
                <c:pt idx="224">
                  <c:v>1E-13</c:v>
                </c:pt>
                <c:pt idx="225">
                  <c:v>1E-13</c:v>
                </c:pt>
                <c:pt idx="226">
                  <c:v>1E-13</c:v>
                </c:pt>
                <c:pt idx="227">
                  <c:v>1E-13</c:v>
                </c:pt>
                <c:pt idx="228">
                  <c:v>1E-13</c:v>
                </c:pt>
                <c:pt idx="229">
                  <c:v>1E-13</c:v>
                </c:pt>
                <c:pt idx="230">
                  <c:v>1E-13</c:v>
                </c:pt>
                <c:pt idx="231">
                  <c:v>1E-13</c:v>
                </c:pt>
                <c:pt idx="232">
                  <c:v>1E-13</c:v>
                </c:pt>
                <c:pt idx="233">
                  <c:v>1E-13</c:v>
                </c:pt>
                <c:pt idx="234">
                  <c:v>1E-13</c:v>
                </c:pt>
                <c:pt idx="235">
                  <c:v>1E-13</c:v>
                </c:pt>
                <c:pt idx="236">
                  <c:v>1E-13</c:v>
                </c:pt>
                <c:pt idx="237">
                  <c:v>1E-13</c:v>
                </c:pt>
                <c:pt idx="238">
                  <c:v>1E-13</c:v>
                </c:pt>
                <c:pt idx="239">
                  <c:v>1E-13</c:v>
                </c:pt>
                <c:pt idx="240">
                  <c:v>1E-13</c:v>
                </c:pt>
                <c:pt idx="241">
                  <c:v>1E-13</c:v>
                </c:pt>
                <c:pt idx="242">
                  <c:v>1E-13</c:v>
                </c:pt>
                <c:pt idx="243">
                  <c:v>1E-13</c:v>
                </c:pt>
                <c:pt idx="244">
                  <c:v>1E-13</c:v>
                </c:pt>
                <c:pt idx="245">
                  <c:v>1E-13</c:v>
                </c:pt>
                <c:pt idx="246">
                  <c:v>1E-13</c:v>
                </c:pt>
                <c:pt idx="247">
                  <c:v>1E-13</c:v>
                </c:pt>
                <c:pt idx="248">
                  <c:v>1E-13</c:v>
                </c:pt>
                <c:pt idx="249">
                  <c:v>1E-13</c:v>
                </c:pt>
                <c:pt idx="250">
                  <c:v>1E-13</c:v>
                </c:pt>
                <c:pt idx="251">
                  <c:v>1E-13</c:v>
                </c:pt>
                <c:pt idx="252">
                  <c:v>1E-13</c:v>
                </c:pt>
                <c:pt idx="253">
                  <c:v>1E-13</c:v>
                </c:pt>
                <c:pt idx="254">
                  <c:v>1E-13</c:v>
                </c:pt>
                <c:pt idx="255">
                  <c:v>1E-13</c:v>
                </c:pt>
                <c:pt idx="256">
                  <c:v>1E-13</c:v>
                </c:pt>
                <c:pt idx="257">
                  <c:v>1E-13</c:v>
                </c:pt>
                <c:pt idx="258">
                  <c:v>1E-13</c:v>
                </c:pt>
                <c:pt idx="259">
                  <c:v>1E-13</c:v>
                </c:pt>
                <c:pt idx="260">
                  <c:v>1E-13</c:v>
                </c:pt>
                <c:pt idx="261">
                  <c:v>1E-13</c:v>
                </c:pt>
                <c:pt idx="262">
                  <c:v>1E-13</c:v>
                </c:pt>
                <c:pt idx="263">
                  <c:v>1E-13</c:v>
                </c:pt>
                <c:pt idx="264">
                  <c:v>1E-13</c:v>
                </c:pt>
                <c:pt idx="265">
                  <c:v>1E-13</c:v>
                </c:pt>
                <c:pt idx="266">
                  <c:v>1E-13</c:v>
                </c:pt>
                <c:pt idx="267">
                  <c:v>1E-13</c:v>
                </c:pt>
                <c:pt idx="268">
                  <c:v>1E-13</c:v>
                </c:pt>
                <c:pt idx="269">
                  <c:v>1E-13</c:v>
                </c:pt>
                <c:pt idx="270">
                  <c:v>1E-13</c:v>
                </c:pt>
                <c:pt idx="271">
                  <c:v>1E-13</c:v>
                </c:pt>
                <c:pt idx="272">
                  <c:v>1E-13</c:v>
                </c:pt>
                <c:pt idx="273">
                  <c:v>1E-13</c:v>
                </c:pt>
                <c:pt idx="274">
                  <c:v>1E-13</c:v>
                </c:pt>
                <c:pt idx="275">
                  <c:v>1E-13</c:v>
                </c:pt>
                <c:pt idx="276">
                  <c:v>1E-13</c:v>
                </c:pt>
                <c:pt idx="277">
                  <c:v>1E-13</c:v>
                </c:pt>
                <c:pt idx="278">
                  <c:v>1E-13</c:v>
                </c:pt>
                <c:pt idx="279">
                  <c:v>1E-13</c:v>
                </c:pt>
                <c:pt idx="280">
                  <c:v>1E-13</c:v>
                </c:pt>
                <c:pt idx="281">
                  <c:v>1E-13</c:v>
                </c:pt>
                <c:pt idx="282">
                  <c:v>1E-13</c:v>
                </c:pt>
                <c:pt idx="283">
                  <c:v>1E-13</c:v>
                </c:pt>
                <c:pt idx="284">
                  <c:v>1E-13</c:v>
                </c:pt>
                <c:pt idx="285">
                  <c:v>1E-13</c:v>
                </c:pt>
                <c:pt idx="286">
                  <c:v>1E-13</c:v>
                </c:pt>
                <c:pt idx="287">
                  <c:v>1E-13</c:v>
                </c:pt>
                <c:pt idx="288">
                  <c:v>1E-13</c:v>
                </c:pt>
                <c:pt idx="289">
                  <c:v>1E-13</c:v>
                </c:pt>
                <c:pt idx="290">
                  <c:v>1E-13</c:v>
                </c:pt>
                <c:pt idx="291">
                  <c:v>1E-13</c:v>
                </c:pt>
                <c:pt idx="292">
                  <c:v>1E-13</c:v>
                </c:pt>
                <c:pt idx="293">
                  <c:v>1E-13</c:v>
                </c:pt>
                <c:pt idx="294">
                  <c:v>1E-13</c:v>
                </c:pt>
                <c:pt idx="295">
                  <c:v>1E-13</c:v>
                </c:pt>
                <c:pt idx="296">
                  <c:v>1E-13</c:v>
                </c:pt>
                <c:pt idx="297">
                  <c:v>1E-13</c:v>
                </c:pt>
                <c:pt idx="298">
                  <c:v>1E-13</c:v>
                </c:pt>
                <c:pt idx="299">
                  <c:v>1E-13</c:v>
                </c:pt>
                <c:pt idx="300">
                  <c:v>1E-13</c:v>
                </c:pt>
                <c:pt idx="301">
                  <c:v>1E-13</c:v>
                </c:pt>
                <c:pt idx="302">
                  <c:v>1E-13</c:v>
                </c:pt>
                <c:pt idx="303">
                  <c:v>1E-13</c:v>
                </c:pt>
                <c:pt idx="304">
                  <c:v>1E-13</c:v>
                </c:pt>
                <c:pt idx="305">
                  <c:v>1E-13</c:v>
                </c:pt>
                <c:pt idx="306">
                  <c:v>1E-13</c:v>
                </c:pt>
                <c:pt idx="307">
                  <c:v>1E-13</c:v>
                </c:pt>
                <c:pt idx="308">
                  <c:v>1E-13</c:v>
                </c:pt>
                <c:pt idx="309">
                  <c:v>1E-13</c:v>
                </c:pt>
                <c:pt idx="310">
                  <c:v>1E-13</c:v>
                </c:pt>
                <c:pt idx="311">
                  <c:v>1E-13</c:v>
                </c:pt>
                <c:pt idx="312">
                  <c:v>1E-13</c:v>
                </c:pt>
                <c:pt idx="313">
                  <c:v>1E-13</c:v>
                </c:pt>
                <c:pt idx="314">
                  <c:v>1E-13</c:v>
                </c:pt>
                <c:pt idx="315">
                  <c:v>1E-13</c:v>
                </c:pt>
                <c:pt idx="316">
                  <c:v>1E-13</c:v>
                </c:pt>
                <c:pt idx="317">
                  <c:v>1E-13</c:v>
                </c:pt>
                <c:pt idx="318">
                  <c:v>1E-13</c:v>
                </c:pt>
                <c:pt idx="319">
                  <c:v>1E-13</c:v>
                </c:pt>
                <c:pt idx="320">
                  <c:v>1E-13</c:v>
                </c:pt>
                <c:pt idx="321">
                  <c:v>1E-13</c:v>
                </c:pt>
                <c:pt idx="322">
                  <c:v>1E-13</c:v>
                </c:pt>
                <c:pt idx="323">
                  <c:v>1E-13</c:v>
                </c:pt>
                <c:pt idx="324">
                  <c:v>1E-13</c:v>
                </c:pt>
                <c:pt idx="325">
                  <c:v>1E-13</c:v>
                </c:pt>
                <c:pt idx="326">
                  <c:v>1E-13</c:v>
                </c:pt>
                <c:pt idx="327">
                  <c:v>1E-13</c:v>
                </c:pt>
                <c:pt idx="328">
                  <c:v>1E-13</c:v>
                </c:pt>
                <c:pt idx="329">
                  <c:v>1E-13</c:v>
                </c:pt>
                <c:pt idx="330">
                  <c:v>1E-13</c:v>
                </c:pt>
                <c:pt idx="331">
                  <c:v>1E-13</c:v>
                </c:pt>
                <c:pt idx="332">
                  <c:v>1E-13</c:v>
                </c:pt>
                <c:pt idx="333">
                  <c:v>1E-13</c:v>
                </c:pt>
                <c:pt idx="334">
                  <c:v>1E-13</c:v>
                </c:pt>
                <c:pt idx="335">
                  <c:v>1E-13</c:v>
                </c:pt>
                <c:pt idx="336">
                  <c:v>1E-13</c:v>
                </c:pt>
                <c:pt idx="337">
                  <c:v>1E-13</c:v>
                </c:pt>
                <c:pt idx="338">
                  <c:v>1E-13</c:v>
                </c:pt>
                <c:pt idx="339">
                  <c:v>1E-13</c:v>
                </c:pt>
                <c:pt idx="340">
                  <c:v>1E-13</c:v>
                </c:pt>
                <c:pt idx="341">
                  <c:v>1E-13</c:v>
                </c:pt>
                <c:pt idx="342">
                  <c:v>1E-13</c:v>
                </c:pt>
                <c:pt idx="343">
                  <c:v>1E-13</c:v>
                </c:pt>
                <c:pt idx="344">
                  <c:v>1E-13</c:v>
                </c:pt>
                <c:pt idx="345">
                  <c:v>1E-13</c:v>
                </c:pt>
                <c:pt idx="346">
                  <c:v>1E-13</c:v>
                </c:pt>
                <c:pt idx="347">
                  <c:v>1E-13</c:v>
                </c:pt>
                <c:pt idx="348">
                  <c:v>1E-13</c:v>
                </c:pt>
                <c:pt idx="349">
                  <c:v>1E-13</c:v>
                </c:pt>
                <c:pt idx="350">
                  <c:v>1E-13</c:v>
                </c:pt>
                <c:pt idx="351">
                  <c:v>1E-13</c:v>
                </c:pt>
                <c:pt idx="352">
                  <c:v>1E-13</c:v>
                </c:pt>
                <c:pt idx="353">
                  <c:v>1E-13</c:v>
                </c:pt>
                <c:pt idx="354">
                  <c:v>1E-13</c:v>
                </c:pt>
                <c:pt idx="355">
                  <c:v>1E-13</c:v>
                </c:pt>
                <c:pt idx="356">
                  <c:v>1E-13</c:v>
                </c:pt>
                <c:pt idx="357">
                  <c:v>1E-13</c:v>
                </c:pt>
                <c:pt idx="358">
                  <c:v>1E-13</c:v>
                </c:pt>
                <c:pt idx="359">
                  <c:v>1E-13</c:v>
                </c:pt>
                <c:pt idx="360">
                  <c:v>1E-13</c:v>
                </c:pt>
                <c:pt idx="361">
                  <c:v>1E-13</c:v>
                </c:pt>
                <c:pt idx="362">
                  <c:v>1E-13</c:v>
                </c:pt>
                <c:pt idx="363">
                  <c:v>1E-13</c:v>
                </c:pt>
                <c:pt idx="364">
                  <c:v>1E-13</c:v>
                </c:pt>
                <c:pt idx="365">
                  <c:v>1E-13</c:v>
                </c:pt>
                <c:pt idx="366">
                  <c:v>1E-13</c:v>
                </c:pt>
                <c:pt idx="367">
                  <c:v>1E-13</c:v>
                </c:pt>
                <c:pt idx="368">
                  <c:v>1E-13</c:v>
                </c:pt>
                <c:pt idx="369">
                  <c:v>1E-13</c:v>
                </c:pt>
                <c:pt idx="370">
                  <c:v>1E-13</c:v>
                </c:pt>
                <c:pt idx="371">
                  <c:v>1E-13</c:v>
                </c:pt>
                <c:pt idx="372">
                  <c:v>1E-13</c:v>
                </c:pt>
                <c:pt idx="373">
                  <c:v>1E-13</c:v>
                </c:pt>
                <c:pt idx="374">
                  <c:v>1E-13</c:v>
                </c:pt>
                <c:pt idx="375">
                  <c:v>1E-13</c:v>
                </c:pt>
                <c:pt idx="376">
                  <c:v>1E-13</c:v>
                </c:pt>
                <c:pt idx="377">
                  <c:v>1E-13</c:v>
                </c:pt>
                <c:pt idx="378">
                  <c:v>1E-13</c:v>
                </c:pt>
                <c:pt idx="379">
                  <c:v>1E-13</c:v>
                </c:pt>
                <c:pt idx="380">
                  <c:v>1E-13</c:v>
                </c:pt>
                <c:pt idx="381">
                  <c:v>1E-13</c:v>
                </c:pt>
                <c:pt idx="382">
                  <c:v>1E-13</c:v>
                </c:pt>
                <c:pt idx="383">
                  <c:v>1E-13</c:v>
                </c:pt>
                <c:pt idx="384">
                  <c:v>1E-13</c:v>
                </c:pt>
                <c:pt idx="385">
                  <c:v>1E-13</c:v>
                </c:pt>
                <c:pt idx="386">
                  <c:v>1E-13</c:v>
                </c:pt>
                <c:pt idx="387">
                  <c:v>1E-13</c:v>
                </c:pt>
                <c:pt idx="388">
                  <c:v>1E-13</c:v>
                </c:pt>
                <c:pt idx="389">
                  <c:v>1E-13</c:v>
                </c:pt>
                <c:pt idx="390">
                  <c:v>1E-13</c:v>
                </c:pt>
                <c:pt idx="391">
                  <c:v>1E-13</c:v>
                </c:pt>
                <c:pt idx="392">
                  <c:v>1E-13</c:v>
                </c:pt>
                <c:pt idx="393">
                  <c:v>1E-13</c:v>
                </c:pt>
                <c:pt idx="394">
                  <c:v>1E-13</c:v>
                </c:pt>
                <c:pt idx="395">
                  <c:v>1E-13</c:v>
                </c:pt>
                <c:pt idx="396">
                  <c:v>1E-13</c:v>
                </c:pt>
                <c:pt idx="397">
                  <c:v>1E-13</c:v>
                </c:pt>
                <c:pt idx="398">
                  <c:v>1E-13</c:v>
                </c:pt>
                <c:pt idx="399">
                  <c:v>1E-13</c:v>
                </c:pt>
                <c:pt idx="400">
                  <c:v>1E-13</c:v>
                </c:pt>
                <c:pt idx="401">
                  <c:v>1E-13</c:v>
                </c:pt>
                <c:pt idx="402">
                  <c:v>1E-13</c:v>
                </c:pt>
                <c:pt idx="403">
                  <c:v>1E-13</c:v>
                </c:pt>
                <c:pt idx="404">
                  <c:v>1E-13</c:v>
                </c:pt>
                <c:pt idx="405">
                  <c:v>1E-13</c:v>
                </c:pt>
                <c:pt idx="406">
                  <c:v>1E-13</c:v>
                </c:pt>
                <c:pt idx="407">
                  <c:v>1E-13</c:v>
                </c:pt>
                <c:pt idx="408">
                  <c:v>1E-13</c:v>
                </c:pt>
                <c:pt idx="409">
                  <c:v>1E-13</c:v>
                </c:pt>
                <c:pt idx="410">
                  <c:v>1E-13</c:v>
                </c:pt>
                <c:pt idx="411">
                  <c:v>1E-13</c:v>
                </c:pt>
                <c:pt idx="412">
                  <c:v>1E-13</c:v>
                </c:pt>
                <c:pt idx="413">
                  <c:v>1E-13</c:v>
                </c:pt>
                <c:pt idx="414">
                  <c:v>1E-13</c:v>
                </c:pt>
                <c:pt idx="415">
                  <c:v>1E-13</c:v>
                </c:pt>
                <c:pt idx="416">
                  <c:v>1E-13</c:v>
                </c:pt>
                <c:pt idx="417">
                  <c:v>1E-13</c:v>
                </c:pt>
                <c:pt idx="418">
                  <c:v>1E-13</c:v>
                </c:pt>
                <c:pt idx="419">
                  <c:v>1E-13</c:v>
                </c:pt>
                <c:pt idx="420">
                  <c:v>1E-13</c:v>
                </c:pt>
                <c:pt idx="421">
                  <c:v>1E-13</c:v>
                </c:pt>
                <c:pt idx="422">
                  <c:v>1E-13</c:v>
                </c:pt>
                <c:pt idx="423">
                  <c:v>1E-13</c:v>
                </c:pt>
                <c:pt idx="424">
                  <c:v>1E-13</c:v>
                </c:pt>
                <c:pt idx="425">
                  <c:v>1E-13</c:v>
                </c:pt>
                <c:pt idx="426">
                  <c:v>1E-13</c:v>
                </c:pt>
                <c:pt idx="427">
                  <c:v>1E-13</c:v>
                </c:pt>
                <c:pt idx="428">
                  <c:v>1E-13</c:v>
                </c:pt>
                <c:pt idx="429">
                  <c:v>1E-13</c:v>
                </c:pt>
                <c:pt idx="430">
                  <c:v>1E-13</c:v>
                </c:pt>
                <c:pt idx="431">
                  <c:v>1E-13</c:v>
                </c:pt>
                <c:pt idx="432">
                  <c:v>1E-13</c:v>
                </c:pt>
                <c:pt idx="433">
                  <c:v>1E-13</c:v>
                </c:pt>
                <c:pt idx="434">
                  <c:v>1E-13</c:v>
                </c:pt>
                <c:pt idx="435">
                  <c:v>1E-13</c:v>
                </c:pt>
                <c:pt idx="436">
                  <c:v>1E-13</c:v>
                </c:pt>
                <c:pt idx="437">
                  <c:v>1E-13</c:v>
                </c:pt>
                <c:pt idx="438">
                  <c:v>1E-13</c:v>
                </c:pt>
                <c:pt idx="439">
                  <c:v>1E-13</c:v>
                </c:pt>
                <c:pt idx="440">
                  <c:v>1E-13</c:v>
                </c:pt>
                <c:pt idx="441">
                  <c:v>1E-13</c:v>
                </c:pt>
                <c:pt idx="442">
                  <c:v>1E-13</c:v>
                </c:pt>
                <c:pt idx="443">
                  <c:v>1E-13</c:v>
                </c:pt>
                <c:pt idx="444">
                  <c:v>1E-13</c:v>
                </c:pt>
                <c:pt idx="445">
                  <c:v>1E-13</c:v>
                </c:pt>
                <c:pt idx="446">
                  <c:v>1E-13</c:v>
                </c:pt>
                <c:pt idx="447">
                  <c:v>1E-13</c:v>
                </c:pt>
                <c:pt idx="448">
                  <c:v>1E-13</c:v>
                </c:pt>
                <c:pt idx="449">
                  <c:v>1E-13</c:v>
                </c:pt>
                <c:pt idx="450">
                  <c:v>1E-13</c:v>
                </c:pt>
                <c:pt idx="451">
                  <c:v>1E-13</c:v>
                </c:pt>
                <c:pt idx="452">
                  <c:v>1E-13</c:v>
                </c:pt>
                <c:pt idx="453">
                  <c:v>1E-13</c:v>
                </c:pt>
                <c:pt idx="454">
                  <c:v>1E-13</c:v>
                </c:pt>
                <c:pt idx="455">
                  <c:v>1E-13</c:v>
                </c:pt>
                <c:pt idx="456">
                  <c:v>1E-13</c:v>
                </c:pt>
                <c:pt idx="457">
                  <c:v>1E-13</c:v>
                </c:pt>
                <c:pt idx="458">
                  <c:v>1E-13</c:v>
                </c:pt>
                <c:pt idx="459">
                  <c:v>1E-13</c:v>
                </c:pt>
                <c:pt idx="460">
                  <c:v>1E-13</c:v>
                </c:pt>
                <c:pt idx="461">
                  <c:v>1E-13</c:v>
                </c:pt>
                <c:pt idx="462">
                  <c:v>1E-13</c:v>
                </c:pt>
                <c:pt idx="463">
                  <c:v>1E-13</c:v>
                </c:pt>
                <c:pt idx="464">
                  <c:v>1E-13</c:v>
                </c:pt>
                <c:pt idx="465">
                  <c:v>1E-13</c:v>
                </c:pt>
                <c:pt idx="466">
                  <c:v>1E-13</c:v>
                </c:pt>
                <c:pt idx="467">
                  <c:v>1E-13</c:v>
                </c:pt>
                <c:pt idx="468">
                  <c:v>1E-13</c:v>
                </c:pt>
                <c:pt idx="469">
                  <c:v>1E-13</c:v>
                </c:pt>
                <c:pt idx="470">
                  <c:v>1E-13</c:v>
                </c:pt>
                <c:pt idx="471">
                  <c:v>1E-13</c:v>
                </c:pt>
                <c:pt idx="472">
                  <c:v>1E-13</c:v>
                </c:pt>
                <c:pt idx="473">
                  <c:v>1E-13</c:v>
                </c:pt>
                <c:pt idx="474">
                  <c:v>1E-13</c:v>
                </c:pt>
                <c:pt idx="475">
                  <c:v>1E-13</c:v>
                </c:pt>
                <c:pt idx="476">
                  <c:v>1E-13</c:v>
                </c:pt>
                <c:pt idx="477">
                  <c:v>1E-13</c:v>
                </c:pt>
                <c:pt idx="478">
                  <c:v>1E-13</c:v>
                </c:pt>
                <c:pt idx="479">
                  <c:v>1E-13</c:v>
                </c:pt>
                <c:pt idx="480">
                  <c:v>1E-13</c:v>
                </c:pt>
                <c:pt idx="481">
                  <c:v>1E-13</c:v>
                </c:pt>
                <c:pt idx="482">
                  <c:v>1E-13</c:v>
                </c:pt>
                <c:pt idx="483">
                  <c:v>1E-13</c:v>
                </c:pt>
                <c:pt idx="484">
                  <c:v>1E-13</c:v>
                </c:pt>
                <c:pt idx="485">
                  <c:v>1E-13</c:v>
                </c:pt>
                <c:pt idx="486">
                  <c:v>1E-13</c:v>
                </c:pt>
                <c:pt idx="487">
                  <c:v>1E-13</c:v>
                </c:pt>
                <c:pt idx="488">
                  <c:v>1E-13</c:v>
                </c:pt>
                <c:pt idx="489">
                  <c:v>1E-13</c:v>
                </c:pt>
                <c:pt idx="490">
                  <c:v>1E-13</c:v>
                </c:pt>
                <c:pt idx="491">
                  <c:v>1E-13</c:v>
                </c:pt>
                <c:pt idx="492">
                  <c:v>1E-13</c:v>
                </c:pt>
                <c:pt idx="493">
                  <c:v>1E-13</c:v>
                </c:pt>
                <c:pt idx="494">
                  <c:v>1E-13</c:v>
                </c:pt>
                <c:pt idx="495">
                  <c:v>1E-13</c:v>
                </c:pt>
                <c:pt idx="496">
                  <c:v>1E-13</c:v>
                </c:pt>
                <c:pt idx="497">
                  <c:v>1E-13</c:v>
                </c:pt>
                <c:pt idx="498">
                  <c:v>1E-13</c:v>
                </c:pt>
                <c:pt idx="499">
                  <c:v>1E-13</c:v>
                </c:pt>
                <c:pt idx="500">
                  <c:v>1E-13</c:v>
                </c:pt>
                <c:pt idx="501">
                  <c:v>1E-13</c:v>
                </c:pt>
                <c:pt idx="502">
                  <c:v>1E-13</c:v>
                </c:pt>
                <c:pt idx="503">
                  <c:v>1E-13</c:v>
                </c:pt>
                <c:pt idx="504">
                  <c:v>1E-13</c:v>
                </c:pt>
                <c:pt idx="505">
                  <c:v>1E-13</c:v>
                </c:pt>
                <c:pt idx="506">
                  <c:v>1E-13</c:v>
                </c:pt>
                <c:pt idx="507">
                  <c:v>1E-13</c:v>
                </c:pt>
                <c:pt idx="508">
                  <c:v>1E-13</c:v>
                </c:pt>
                <c:pt idx="509">
                  <c:v>1E-13</c:v>
                </c:pt>
                <c:pt idx="510">
                  <c:v>1E-13</c:v>
                </c:pt>
                <c:pt idx="511">
                  <c:v>1E-13</c:v>
                </c:pt>
                <c:pt idx="512">
                  <c:v>1E-13</c:v>
                </c:pt>
                <c:pt idx="513">
                  <c:v>1E-13</c:v>
                </c:pt>
                <c:pt idx="514">
                  <c:v>1E-13</c:v>
                </c:pt>
                <c:pt idx="515">
                  <c:v>1E-13</c:v>
                </c:pt>
                <c:pt idx="516">
                  <c:v>1E-13</c:v>
                </c:pt>
                <c:pt idx="517">
                  <c:v>1E-13</c:v>
                </c:pt>
                <c:pt idx="518">
                  <c:v>1E-13</c:v>
                </c:pt>
                <c:pt idx="519">
                  <c:v>1E-13</c:v>
                </c:pt>
                <c:pt idx="520">
                  <c:v>1E-13</c:v>
                </c:pt>
                <c:pt idx="521">
                  <c:v>1E-13</c:v>
                </c:pt>
                <c:pt idx="522">
                  <c:v>1E-13</c:v>
                </c:pt>
                <c:pt idx="523">
                  <c:v>1E-13</c:v>
                </c:pt>
                <c:pt idx="524">
                  <c:v>1E-13</c:v>
                </c:pt>
                <c:pt idx="525">
                  <c:v>1E-13</c:v>
                </c:pt>
                <c:pt idx="526">
                  <c:v>1E-13</c:v>
                </c:pt>
                <c:pt idx="527">
                  <c:v>1E-13</c:v>
                </c:pt>
                <c:pt idx="528">
                  <c:v>1E-13</c:v>
                </c:pt>
                <c:pt idx="529">
                  <c:v>1E-13</c:v>
                </c:pt>
                <c:pt idx="530">
                  <c:v>1E-13</c:v>
                </c:pt>
                <c:pt idx="531">
                  <c:v>1E-13</c:v>
                </c:pt>
                <c:pt idx="532">
                  <c:v>1E-13</c:v>
                </c:pt>
                <c:pt idx="533">
                  <c:v>1E-13</c:v>
                </c:pt>
                <c:pt idx="534">
                  <c:v>1E-13</c:v>
                </c:pt>
                <c:pt idx="535">
                  <c:v>1E-13</c:v>
                </c:pt>
                <c:pt idx="536">
                  <c:v>1E-13</c:v>
                </c:pt>
                <c:pt idx="537">
                  <c:v>1E-13</c:v>
                </c:pt>
                <c:pt idx="538">
                  <c:v>1E-13</c:v>
                </c:pt>
                <c:pt idx="539">
                  <c:v>1E-13</c:v>
                </c:pt>
                <c:pt idx="540">
                  <c:v>1E-13</c:v>
                </c:pt>
                <c:pt idx="541">
                  <c:v>1E-13</c:v>
                </c:pt>
                <c:pt idx="542">
                  <c:v>1E-13</c:v>
                </c:pt>
                <c:pt idx="543">
                  <c:v>1E-13</c:v>
                </c:pt>
                <c:pt idx="544">
                  <c:v>1E-13</c:v>
                </c:pt>
                <c:pt idx="545">
                  <c:v>1E-13</c:v>
                </c:pt>
                <c:pt idx="546">
                  <c:v>1E-13</c:v>
                </c:pt>
                <c:pt idx="547">
                  <c:v>1E-13</c:v>
                </c:pt>
                <c:pt idx="548">
                  <c:v>1E-13</c:v>
                </c:pt>
                <c:pt idx="549">
                  <c:v>1E-13</c:v>
                </c:pt>
                <c:pt idx="550">
                  <c:v>1E-13</c:v>
                </c:pt>
                <c:pt idx="551">
                  <c:v>1E-13</c:v>
                </c:pt>
                <c:pt idx="552">
                  <c:v>1E-13</c:v>
                </c:pt>
                <c:pt idx="553">
                  <c:v>1E-13</c:v>
                </c:pt>
                <c:pt idx="554">
                  <c:v>1E-13</c:v>
                </c:pt>
                <c:pt idx="555">
                  <c:v>1E-13</c:v>
                </c:pt>
                <c:pt idx="556">
                  <c:v>1E-13</c:v>
                </c:pt>
                <c:pt idx="557">
                  <c:v>1E-13</c:v>
                </c:pt>
                <c:pt idx="558">
                  <c:v>1E-13</c:v>
                </c:pt>
                <c:pt idx="559">
                  <c:v>1E-13</c:v>
                </c:pt>
                <c:pt idx="560">
                  <c:v>1E-13</c:v>
                </c:pt>
                <c:pt idx="561">
                  <c:v>1E-13</c:v>
                </c:pt>
                <c:pt idx="562">
                  <c:v>1E-13</c:v>
                </c:pt>
                <c:pt idx="563">
                  <c:v>1E-13</c:v>
                </c:pt>
                <c:pt idx="564">
                  <c:v>1E-13</c:v>
                </c:pt>
                <c:pt idx="565">
                  <c:v>1E-13</c:v>
                </c:pt>
                <c:pt idx="566">
                  <c:v>1E-13</c:v>
                </c:pt>
                <c:pt idx="567">
                  <c:v>1E-13</c:v>
                </c:pt>
                <c:pt idx="568">
                  <c:v>1E-13</c:v>
                </c:pt>
                <c:pt idx="569">
                  <c:v>1E-13</c:v>
                </c:pt>
                <c:pt idx="570">
                  <c:v>1E-13</c:v>
                </c:pt>
                <c:pt idx="571">
                  <c:v>1E-13</c:v>
                </c:pt>
                <c:pt idx="572">
                  <c:v>1E-13</c:v>
                </c:pt>
                <c:pt idx="573">
                  <c:v>1E-13</c:v>
                </c:pt>
                <c:pt idx="574">
                  <c:v>1E-13</c:v>
                </c:pt>
                <c:pt idx="575">
                  <c:v>1E-13</c:v>
                </c:pt>
                <c:pt idx="576">
                  <c:v>1E-13</c:v>
                </c:pt>
                <c:pt idx="577">
                  <c:v>1E-13</c:v>
                </c:pt>
                <c:pt idx="578">
                  <c:v>1E-13</c:v>
                </c:pt>
                <c:pt idx="579">
                  <c:v>1E-13</c:v>
                </c:pt>
                <c:pt idx="580">
                  <c:v>1E-13</c:v>
                </c:pt>
                <c:pt idx="581">
                  <c:v>1E-13</c:v>
                </c:pt>
                <c:pt idx="582">
                  <c:v>1E-13</c:v>
                </c:pt>
                <c:pt idx="583">
                  <c:v>1E-13</c:v>
                </c:pt>
                <c:pt idx="584">
                  <c:v>1E-13</c:v>
                </c:pt>
                <c:pt idx="585">
                  <c:v>1E-13</c:v>
                </c:pt>
                <c:pt idx="586">
                  <c:v>1E-13</c:v>
                </c:pt>
                <c:pt idx="587">
                  <c:v>1E-13</c:v>
                </c:pt>
                <c:pt idx="588">
                  <c:v>1E-13</c:v>
                </c:pt>
                <c:pt idx="589">
                  <c:v>1E-13</c:v>
                </c:pt>
                <c:pt idx="590">
                  <c:v>1E-13</c:v>
                </c:pt>
                <c:pt idx="591">
                  <c:v>1E-13</c:v>
                </c:pt>
                <c:pt idx="592">
                  <c:v>1E-13</c:v>
                </c:pt>
                <c:pt idx="593">
                  <c:v>1E-13</c:v>
                </c:pt>
                <c:pt idx="594">
                  <c:v>1E-13</c:v>
                </c:pt>
                <c:pt idx="595">
                  <c:v>1E-13</c:v>
                </c:pt>
                <c:pt idx="596">
                  <c:v>1E-13</c:v>
                </c:pt>
                <c:pt idx="597">
                  <c:v>1E-13</c:v>
                </c:pt>
                <c:pt idx="598">
                  <c:v>1E-13</c:v>
                </c:pt>
                <c:pt idx="599">
                  <c:v>1E-13</c:v>
                </c:pt>
                <c:pt idx="600">
                  <c:v>1E-13</c:v>
                </c:pt>
                <c:pt idx="601">
                  <c:v>1E-13</c:v>
                </c:pt>
                <c:pt idx="602">
                  <c:v>1E-13</c:v>
                </c:pt>
                <c:pt idx="603">
                  <c:v>1E-13</c:v>
                </c:pt>
                <c:pt idx="604">
                  <c:v>1E-13</c:v>
                </c:pt>
                <c:pt idx="605">
                  <c:v>1E-13</c:v>
                </c:pt>
                <c:pt idx="606">
                  <c:v>1E-13</c:v>
                </c:pt>
                <c:pt idx="607">
                  <c:v>1E-13</c:v>
                </c:pt>
                <c:pt idx="608">
                  <c:v>1E-13</c:v>
                </c:pt>
                <c:pt idx="609">
                  <c:v>1E-13</c:v>
                </c:pt>
                <c:pt idx="610">
                  <c:v>1E-13</c:v>
                </c:pt>
                <c:pt idx="611">
                  <c:v>1E-13</c:v>
                </c:pt>
                <c:pt idx="612">
                  <c:v>1E-13</c:v>
                </c:pt>
                <c:pt idx="613">
                  <c:v>1E-13</c:v>
                </c:pt>
                <c:pt idx="614">
                  <c:v>1E-13</c:v>
                </c:pt>
                <c:pt idx="615">
                  <c:v>1E-13</c:v>
                </c:pt>
                <c:pt idx="616">
                  <c:v>1E-13</c:v>
                </c:pt>
                <c:pt idx="617">
                  <c:v>1E-13</c:v>
                </c:pt>
                <c:pt idx="618">
                  <c:v>1E-13</c:v>
                </c:pt>
                <c:pt idx="619">
                  <c:v>1E-13</c:v>
                </c:pt>
                <c:pt idx="620">
                  <c:v>1E-13</c:v>
                </c:pt>
                <c:pt idx="621">
                  <c:v>1E-13</c:v>
                </c:pt>
                <c:pt idx="622">
                  <c:v>1E-13</c:v>
                </c:pt>
                <c:pt idx="623">
                  <c:v>1E-13</c:v>
                </c:pt>
                <c:pt idx="624">
                  <c:v>1E-13</c:v>
                </c:pt>
                <c:pt idx="625">
                  <c:v>1E-13</c:v>
                </c:pt>
                <c:pt idx="626">
                  <c:v>1E-13</c:v>
                </c:pt>
                <c:pt idx="627">
                  <c:v>1E-13</c:v>
                </c:pt>
                <c:pt idx="628">
                  <c:v>1E-13</c:v>
                </c:pt>
                <c:pt idx="629">
                  <c:v>1E-13</c:v>
                </c:pt>
                <c:pt idx="630">
                  <c:v>1E-13</c:v>
                </c:pt>
                <c:pt idx="631">
                  <c:v>1E-13</c:v>
                </c:pt>
                <c:pt idx="632">
                  <c:v>1E-13</c:v>
                </c:pt>
                <c:pt idx="633">
                  <c:v>1E-13</c:v>
                </c:pt>
                <c:pt idx="634">
                  <c:v>1E-13</c:v>
                </c:pt>
                <c:pt idx="635">
                  <c:v>1E-13</c:v>
                </c:pt>
                <c:pt idx="636">
                  <c:v>1E-13</c:v>
                </c:pt>
                <c:pt idx="637">
                  <c:v>1E-13</c:v>
                </c:pt>
                <c:pt idx="638">
                  <c:v>1E-13</c:v>
                </c:pt>
                <c:pt idx="639">
                  <c:v>1E-13</c:v>
                </c:pt>
                <c:pt idx="640">
                  <c:v>1E-13</c:v>
                </c:pt>
                <c:pt idx="641">
                  <c:v>1E-13</c:v>
                </c:pt>
                <c:pt idx="642">
                  <c:v>1E-13</c:v>
                </c:pt>
                <c:pt idx="643">
                  <c:v>1E-13</c:v>
                </c:pt>
                <c:pt idx="644">
                  <c:v>1E-13</c:v>
                </c:pt>
                <c:pt idx="645">
                  <c:v>1E-13</c:v>
                </c:pt>
                <c:pt idx="646">
                  <c:v>1E-13</c:v>
                </c:pt>
                <c:pt idx="647">
                  <c:v>1E-13</c:v>
                </c:pt>
                <c:pt idx="648">
                  <c:v>1E-13</c:v>
                </c:pt>
                <c:pt idx="649">
                  <c:v>1E-13</c:v>
                </c:pt>
                <c:pt idx="650">
                  <c:v>1E-13</c:v>
                </c:pt>
                <c:pt idx="651">
                  <c:v>1E-13</c:v>
                </c:pt>
                <c:pt idx="652">
                  <c:v>1E-13</c:v>
                </c:pt>
                <c:pt idx="653">
                  <c:v>1E-13</c:v>
                </c:pt>
                <c:pt idx="654">
                  <c:v>1E-13</c:v>
                </c:pt>
                <c:pt idx="655">
                  <c:v>1E-13</c:v>
                </c:pt>
                <c:pt idx="656">
                  <c:v>1E-13</c:v>
                </c:pt>
                <c:pt idx="657">
                  <c:v>1E-13</c:v>
                </c:pt>
                <c:pt idx="658">
                  <c:v>1E-13</c:v>
                </c:pt>
                <c:pt idx="659">
                  <c:v>1E-13</c:v>
                </c:pt>
                <c:pt idx="660">
                  <c:v>1E-13</c:v>
                </c:pt>
                <c:pt idx="661">
                  <c:v>1E-13</c:v>
                </c:pt>
                <c:pt idx="662">
                  <c:v>1E-13</c:v>
                </c:pt>
                <c:pt idx="663">
                  <c:v>1E-13</c:v>
                </c:pt>
                <c:pt idx="664">
                  <c:v>1E-13</c:v>
                </c:pt>
                <c:pt idx="665">
                  <c:v>1E-13</c:v>
                </c:pt>
                <c:pt idx="666">
                  <c:v>1E-13</c:v>
                </c:pt>
                <c:pt idx="667">
                  <c:v>1E-13</c:v>
                </c:pt>
                <c:pt idx="668">
                  <c:v>1E-13</c:v>
                </c:pt>
                <c:pt idx="669">
                  <c:v>1E-13</c:v>
                </c:pt>
                <c:pt idx="670">
                  <c:v>1E-13</c:v>
                </c:pt>
                <c:pt idx="671">
                  <c:v>1E-13</c:v>
                </c:pt>
                <c:pt idx="672">
                  <c:v>1E-13</c:v>
                </c:pt>
                <c:pt idx="673">
                  <c:v>1E-13</c:v>
                </c:pt>
                <c:pt idx="674">
                  <c:v>1E-13</c:v>
                </c:pt>
                <c:pt idx="675">
                  <c:v>1E-13</c:v>
                </c:pt>
                <c:pt idx="676">
                  <c:v>1E-13</c:v>
                </c:pt>
                <c:pt idx="677">
                  <c:v>1E-13</c:v>
                </c:pt>
                <c:pt idx="678">
                  <c:v>1E-13</c:v>
                </c:pt>
                <c:pt idx="679">
                  <c:v>1E-13</c:v>
                </c:pt>
                <c:pt idx="680">
                  <c:v>1E-13</c:v>
                </c:pt>
                <c:pt idx="681">
                  <c:v>1E-13</c:v>
                </c:pt>
                <c:pt idx="682">
                  <c:v>1E-13</c:v>
                </c:pt>
                <c:pt idx="683">
                  <c:v>1E-13</c:v>
                </c:pt>
                <c:pt idx="684">
                  <c:v>1.2552218411956348E-13</c:v>
                </c:pt>
                <c:pt idx="685">
                  <c:v>1.6074731078757933E-13</c:v>
                </c:pt>
                <c:pt idx="686">
                  <c:v>2.0585578649474204E-13</c:v>
                </c:pt>
                <c:pt idx="687">
                  <c:v>2.6363042320845231E-13</c:v>
                </c:pt>
                <c:pt idx="688">
                  <c:v>3.3760941537059519E-13</c:v>
                </c:pt>
                <c:pt idx="689">
                  <c:v>4.3234721791222218E-13</c:v>
                </c:pt>
                <c:pt idx="690">
                  <c:v>5.5368313423186505E-13</c:v>
                </c:pt>
                <c:pt idx="691">
                  <c:v>7.0906993521142842E-13</c:v>
                </c:pt>
                <c:pt idx="692">
                  <c:v>9.0805672599503961E-13</c:v>
                </c:pt>
                <c:pt idx="693">
                  <c:v>1.1628981785869047E-12</c:v>
                </c:pt>
                <c:pt idx="694">
                  <c:v>1.4892425127569442E-12</c:v>
                </c:pt>
                <c:pt idx="695">
                  <c:v>1.9071880035099205E-12</c:v>
                </c:pt>
                <c:pt idx="696">
                  <c:v>2.4423496715253965E-12</c:v>
                </c:pt>
                <c:pt idx="697">
                  <c:v>3.1279312752706346E-12</c:v>
                </c:pt>
                <c:pt idx="698">
                  <c:v>4.0057314854996028E-12</c:v>
                </c:pt>
                <c:pt idx="699">
                  <c:v>5.1299081901376981E-12</c:v>
                </c:pt>
                <c:pt idx="700">
                  <c:v>5.1299081901376981E-12</c:v>
                </c:pt>
                <c:pt idx="701">
                  <c:v>5.1953575380071421E-12</c:v>
                </c:pt>
                <c:pt idx="702">
                  <c:v>5.2609989076123005E-12</c:v>
                </c:pt>
                <c:pt idx="703">
                  <c:v>5.3268439366341263E-12</c:v>
                </c:pt>
                <c:pt idx="704">
                  <c:v>5.3928809873916665E-12</c:v>
                </c:pt>
                <c:pt idx="705">
                  <c:v>5.4591216975658725E-12</c:v>
                </c:pt>
                <c:pt idx="706">
                  <c:v>5.5255718859972214E-12</c:v>
                </c:pt>
                <c:pt idx="707">
                  <c:v>5.592219915004762E-12</c:v>
                </c:pt>
                <c:pt idx="708">
                  <c:v>5.6590832411099196E-12</c:v>
                </c:pt>
                <c:pt idx="709">
                  <c:v>5.7259979669726186E-12</c:v>
                </c:pt>
                <c:pt idx="710">
                  <c:v>5.7932860684325385E-12</c:v>
                </c:pt>
                <c:pt idx="711">
                  <c:v>5.8607894669900779E-12</c:v>
                </c:pt>
                <c:pt idx="712">
                  <c:v>5.9285198003261896E-12</c:v>
                </c:pt>
                <c:pt idx="713">
                  <c:v>5.9964712496003963E-12</c:v>
                </c:pt>
                <c:pt idx="714">
                  <c:v>6.0646496336531746E-12</c:v>
                </c:pt>
                <c:pt idx="715">
                  <c:v>6.1330549524845234E-12</c:v>
                </c:pt>
                <c:pt idx="716">
                  <c:v>6.2016988437753967E-12</c:v>
                </c:pt>
                <c:pt idx="717">
                  <c:v>6.2704057725047617E-12</c:v>
                </c:pt>
                <c:pt idx="718">
                  <c:v>6.3395093521932528E-12</c:v>
                </c:pt>
                <c:pt idx="719">
                  <c:v>6.4088689608626975E-12</c:v>
                </c:pt>
                <c:pt idx="720">
                  <c:v>6.4784671419916658E-12</c:v>
                </c:pt>
                <c:pt idx="721">
                  <c:v>6.5483155332611113E-12</c:v>
                </c:pt>
                <c:pt idx="722">
                  <c:v>6.6184083158305552E-12</c:v>
                </c:pt>
                <c:pt idx="723">
                  <c:v>6.6885932300408731E-12</c:v>
                </c:pt>
                <c:pt idx="724">
                  <c:v>6.7592038894126976E-12</c:v>
                </c:pt>
                <c:pt idx="725">
                  <c:v>6.8300763966059522E-12</c:v>
                </c:pt>
                <c:pt idx="726">
                  <c:v>6.9012107516206345E-12</c:v>
                </c:pt>
                <c:pt idx="727">
                  <c:v>6.9724488759571421E-12</c:v>
                </c:pt>
                <c:pt idx="728">
                  <c:v>7.0441302019765864E-12</c:v>
                </c:pt>
                <c:pt idx="729">
                  <c:v>7.1160733758174591E-12</c:v>
                </c:pt>
                <c:pt idx="730">
                  <c:v>7.1883074916821418E-12</c:v>
                </c:pt>
                <c:pt idx="731">
                  <c:v>7.2606453768686498E-12</c:v>
                </c:pt>
                <c:pt idx="732">
                  <c:v>7.3334497390999986E-12</c:v>
                </c:pt>
                <c:pt idx="733">
                  <c:v>7.4065392245146825E-12</c:v>
                </c:pt>
                <c:pt idx="734">
                  <c:v>7.4799254707936503E-12</c:v>
                </c:pt>
                <c:pt idx="735">
                  <c:v>7.5534445805968248E-12</c:v>
                </c:pt>
                <c:pt idx="736">
                  <c:v>7.6274301674448401E-12</c:v>
                </c:pt>
                <c:pt idx="737">
                  <c:v>7.701718333997619E-12</c:v>
                </c:pt>
                <c:pt idx="738">
                  <c:v>7.7761510017555559E-12</c:v>
                </c:pt>
                <c:pt idx="739">
                  <c:v>7.8510676030797613E-12</c:v>
                </c:pt>
                <c:pt idx="740">
                  <c:v>7.9262926029492067E-12</c:v>
                </c:pt>
                <c:pt idx="741">
                  <c:v>8.0017086547476183E-12</c:v>
                </c:pt>
                <c:pt idx="742">
                  <c:v>8.0776144589527766E-12</c:v>
                </c:pt>
                <c:pt idx="743">
                  <c:v>8.1537995675007927E-12</c:v>
                </c:pt>
                <c:pt idx="744">
                  <c:v>8.2302222787015881E-12</c:v>
                </c:pt>
                <c:pt idx="745">
                  <c:v>8.3070881915853171E-12</c:v>
                </c:pt>
                <c:pt idx="746">
                  <c:v>8.3841975259622986E-12</c:v>
                </c:pt>
                <c:pt idx="747">
                  <c:v>8.4618257069484121E-12</c:v>
                </c:pt>
                <c:pt idx="748">
                  <c:v>8.5398030183630927E-12</c:v>
                </c:pt>
                <c:pt idx="749">
                  <c:v>8.6178433672162707E-12</c:v>
                </c:pt>
                <c:pt idx="750">
                  <c:v>8.6178433672162707E-12</c:v>
                </c:pt>
                <c:pt idx="751">
                  <c:v>8.7600073381170626E-12</c:v>
                </c:pt>
                <c:pt idx="752">
                  <c:v>8.8971574081408726E-12</c:v>
                </c:pt>
                <c:pt idx="753">
                  <c:v>9.0294681425019842E-12</c:v>
                </c:pt>
                <c:pt idx="754">
                  <c:v>9.1568231643908718E-12</c:v>
                </c:pt>
                <c:pt idx="755">
                  <c:v>9.279338850617061E-12</c:v>
                </c:pt>
                <c:pt idx="756">
                  <c:v>9.3970152011805535E-12</c:v>
                </c:pt>
                <c:pt idx="757">
                  <c:v>9.5096776508670608E-12</c:v>
                </c:pt>
                <c:pt idx="758">
                  <c:v>9.6175007648908729E-12</c:v>
                </c:pt>
                <c:pt idx="759">
                  <c:v>9.7204845432519833E-12</c:v>
                </c:pt>
                <c:pt idx="760">
                  <c:v>9.8186823253214284E-12</c:v>
                </c:pt>
                <c:pt idx="761">
                  <c:v>9.9117546787380941E-12</c:v>
                </c:pt>
                <c:pt idx="762">
                  <c:v>9.9999876964920631E-12</c:v>
                </c:pt>
                <c:pt idx="763">
                  <c:v>1.0083434717954363E-11</c:v>
                </c:pt>
                <c:pt idx="764">
                  <c:v>1.016187268757341E-11</c:v>
                </c:pt>
                <c:pt idx="765">
                  <c:v>1.0235582849305556E-11</c:v>
                </c:pt>
                <c:pt idx="766">
                  <c:v>1.030416758238492E-11</c:v>
                </c:pt>
                <c:pt idx="767">
                  <c:v>1.0368082695982142E-11</c:v>
                </c:pt>
                <c:pt idx="768">
                  <c:v>1.0426930569331348E-11</c:v>
                </c:pt>
                <c:pt idx="769">
                  <c:v>1.0481050634793651E-11</c:v>
                </c:pt>
                <c:pt idx="770">
                  <c:v>1.0530103460007935E-11</c:v>
                </c:pt>
                <c:pt idx="771">
                  <c:v>1.0574370288930554E-11</c:v>
                </c:pt>
                <c:pt idx="772">
                  <c:v>1.0613797782190478E-11</c:v>
                </c:pt>
                <c:pt idx="773">
                  <c:v>1.0648269562978173E-11</c:v>
                </c:pt>
                <c:pt idx="774">
                  <c:v>1.0677732291922619E-11</c:v>
                </c:pt>
                <c:pt idx="775">
                  <c:v>1.0702409024575396E-11</c:v>
                </c:pt>
                <c:pt idx="776">
                  <c:v>1.0722246421565476E-11</c:v>
                </c:pt>
                <c:pt idx="777">
                  <c:v>1.0737128106083333E-11</c:v>
                </c:pt>
                <c:pt idx="778">
                  <c:v>1.0747170454938491E-11</c:v>
                </c:pt>
                <c:pt idx="779">
                  <c:v>1.075231527972619E-11</c:v>
                </c:pt>
                <c:pt idx="780">
                  <c:v>1.0752446203636903E-11</c:v>
                </c:pt>
                <c:pt idx="781">
                  <c:v>1.0747795980289681E-11</c:v>
                </c:pt>
                <c:pt idx="782">
                  <c:v>1.0738248232874999E-11</c:v>
                </c:pt>
                <c:pt idx="783">
                  <c:v>1.0723686584583331E-11</c:v>
                </c:pt>
                <c:pt idx="784">
                  <c:v>1.0704513505214285E-11</c:v>
                </c:pt>
                <c:pt idx="785">
                  <c:v>1.0680214997192459E-11</c:v>
                </c:pt>
                <c:pt idx="786">
                  <c:v>1.0651018965103171E-11</c:v>
                </c:pt>
                <c:pt idx="787">
                  <c:v>1.0617095125126982E-11</c:v>
                </c:pt>
                <c:pt idx="788">
                  <c:v>1.0578104044902777E-11</c:v>
                </c:pt>
                <c:pt idx="789">
                  <c:v>1.0534273629015872E-11</c:v>
                </c:pt>
                <c:pt idx="790">
                  <c:v>1.0485657216837301E-11</c:v>
                </c:pt>
                <c:pt idx="791">
                  <c:v>1.043191537600595E-11</c:v>
                </c:pt>
                <c:pt idx="792">
                  <c:v>1.0373503915692458E-11</c:v>
                </c:pt>
                <c:pt idx="793">
                  <c:v>1.031002521513095E-11</c:v>
                </c:pt>
                <c:pt idx="794">
                  <c:v>1.0241818706682537E-11</c:v>
                </c:pt>
                <c:pt idx="795">
                  <c:v>1.0168714674166668E-11</c:v>
                </c:pt>
                <c:pt idx="796">
                  <c:v>1.0090543401402775E-11</c:v>
                </c:pt>
                <c:pt idx="797">
                  <c:v>1.0007702509156744E-11</c:v>
                </c:pt>
                <c:pt idx="798">
                  <c:v>9.9198593537146817E-12</c:v>
                </c:pt>
                <c:pt idx="799">
                  <c:v>9.8271419495670626E-12</c:v>
                </c:pt>
                <c:pt idx="800">
                  <c:v>9.8271419495670626E-12</c:v>
                </c:pt>
                <c:pt idx="801">
                  <c:v>9.7652711885904744E-12</c:v>
                </c:pt>
                <c:pt idx="802">
                  <c:v>9.7030202633694437E-12</c:v>
                </c:pt>
                <c:pt idx="803">
                  <c:v>9.6405007016797598E-12</c:v>
                </c:pt>
                <c:pt idx="804">
                  <c:v>9.5773090639150778E-12</c:v>
                </c:pt>
                <c:pt idx="805">
                  <c:v>9.5139186157674583E-12</c:v>
                </c:pt>
                <c:pt idx="806">
                  <c:v>9.4500490830873E-12</c:v>
                </c:pt>
                <c:pt idx="807">
                  <c:v>9.3858284803650799E-12</c:v>
                </c:pt>
                <c:pt idx="808">
                  <c:v>9.321140430791269E-12</c:v>
                </c:pt>
                <c:pt idx="809">
                  <c:v>9.2560431227706352E-12</c:v>
                </c:pt>
                <c:pt idx="810">
                  <c:v>9.1907004536432522E-12</c:v>
                </c:pt>
                <c:pt idx="811">
                  <c:v>9.1248961565047599E-12</c:v>
                </c:pt>
                <c:pt idx="812">
                  <c:v>9.058682600919443E-12</c:v>
                </c:pt>
                <c:pt idx="813">
                  <c:v>8.991884251866268E-12</c:v>
                </c:pt>
                <c:pt idx="814">
                  <c:v>8.9249578883226178E-12</c:v>
                </c:pt>
                <c:pt idx="815">
                  <c:v>8.8575107385563471E-12</c:v>
                </c:pt>
                <c:pt idx="816">
                  <c:v>8.7896019607789687E-12</c:v>
                </c:pt>
                <c:pt idx="817">
                  <c:v>8.7214420030543632E-12</c:v>
                </c:pt>
                <c:pt idx="818">
                  <c:v>8.6528204173186483E-12</c:v>
                </c:pt>
                <c:pt idx="819">
                  <c:v>8.5837895731361087E-12</c:v>
                </c:pt>
                <c:pt idx="820">
                  <c:v>8.5143494705067429E-12</c:v>
                </c:pt>
                <c:pt idx="821">
                  <c:v>8.444500109430554E-12</c:v>
                </c:pt>
                <c:pt idx="822">
                  <c:v>8.374183301502776E-12</c:v>
                </c:pt>
                <c:pt idx="823">
                  <c:v>8.3036269513087287E-12</c:v>
                </c:pt>
                <c:pt idx="824">
                  <c:v>8.2326555238273802E-12</c:v>
                </c:pt>
                <c:pt idx="825">
                  <c:v>8.1611167593996015E-12</c:v>
                </c:pt>
                <c:pt idx="826">
                  <c:v>8.0892686266198409E-12</c:v>
                </c:pt>
                <c:pt idx="827">
                  <c:v>8.0171867704142842E-12</c:v>
                </c:pt>
                <c:pt idx="828">
                  <c:v>7.9445201207408727E-12</c:v>
                </c:pt>
                <c:pt idx="829">
                  <c:v>7.8714500314611114E-12</c:v>
                </c:pt>
                <c:pt idx="830">
                  <c:v>7.7980880303507943E-12</c:v>
                </c:pt>
                <c:pt idx="831">
                  <c:v>7.7243109519531745E-12</c:v>
                </c:pt>
                <c:pt idx="832">
                  <c:v>7.6501246151087301E-12</c:v>
                </c:pt>
                <c:pt idx="833">
                  <c:v>7.5754650125722218E-12</c:v>
                </c:pt>
                <c:pt idx="834">
                  <c:v>7.50040778926984E-12</c:v>
                </c:pt>
                <c:pt idx="835">
                  <c:v>7.4249413075206353E-12</c:v>
                </c:pt>
                <c:pt idx="836">
                  <c:v>7.3492294646646831E-12</c:v>
                </c:pt>
                <c:pt idx="837">
                  <c:v>7.2731083633619046E-12</c:v>
                </c:pt>
                <c:pt idx="838">
                  <c:v>7.1965198152075387E-12</c:v>
                </c:pt>
                <c:pt idx="839">
                  <c:v>7.1195278274468237E-12</c:v>
                </c:pt>
                <c:pt idx="840">
                  <c:v>7.0420683928345229E-12</c:v>
                </c:pt>
                <c:pt idx="841">
                  <c:v>6.964257888180157E-12</c:v>
                </c:pt>
                <c:pt idx="842">
                  <c:v>6.8861496528547622E-12</c:v>
                </c:pt>
                <c:pt idx="843">
                  <c:v>6.807410073337697E-12</c:v>
                </c:pt>
                <c:pt idx="844">
                  <c:v>6.7284833211186504E-12</c:v>
                </c:pt>
                <c:pt idx="845">
                  <c:v>6.6490949408884912E-12</c:v>
                </c:pt>
                <c:pt idx="846">
                  <c:v>6.5692973022115065E-12</c:v>
                </c:pt>
                <c:pt idx="847">
                  <c:v>6.4892543024277768E-12</c:v>
                </c:pt>
                <c:pt idx="848">
                  <c:v>6.4086381468571428E-12</c:v>
                </c:pt>
                <c:pt idx="849">
                  <c:v>6.327724260615475E-12</c:v>
                </c:pt>
                <c:pt idx="850">
                  <c:v>6.327724260615475E-12</c:v>
                </c:pt>
                <c:pt idx="851">
                  <c:v>6.1922820202714276E-12</c:v>
                </c:pt>
                <c:pt idx="852">
                  <c:v>6.0647873462111102E-12</c:v>
                </c:pt>
                <c:pt idx="853">
                  <c:v>5.9445479903792063E-12</c:v>
                </c:pt>
                <c:pt idx="854">
                  <c:v>5.8300650194690475E-12</c:v>
                </c:pt>
                <c:pt idx="855">
                  <c:v>5.720895425759047E-12</c:v>
                </c:pt>
                <c:pt idx="856">
                  <c:v>5.6163211643344438E-12</c:v>
                </c:pt>
                <c:pt idx="857">
                  <c:v>5.5157390153992062E-12</c:v>
                </c:pt>
                <c:pt idx="858">
                  <c:v>5.4187992666407137E-12</c:v>
                </c:pt>
                <c:pt idx="859">
                  <c:v>5.3252230016388083E-12</c:v>
                </c:pt>
                <c:pt idx="860">
                  <c:v>5.2346222976950785E-12</c:v>
                </c:pt>
                <c:pt idx="861">
                  <c:v>5.1466016676184915E-12</c:v>
                </c:pt>
                <c:pt idx="862">
                  <c:v>5.061202231215078E-12</c:v>
                </c:pt>
                <c:pt idx="863">
                  <c:v>4.9779848599902376E-12</c:v>
                </c:pt>
                <c:pt idx="864">
                  <c:v>4.8970517715749995E-12</c:v>
                </c:pt>
                <c:pt idx="865">
                  <c:v>4.818016982884444E-12</c:v>
                </c:pt>
                <c:pt idx="866">
                  <c:v>4.7408488782186495E-12</c:v>
                </c:pt>
                <c:pt idx="867">
                  <c:v>4.6655352380126177E-12</c:v>
                </c:pt>
                <c:pt idx="868">
                  <c:v>4.5918487395650792E-12</c:v>
                </c:pt>
                <c:pt idx="869">
                  <c:v>4.5199695147810401E-12</c:v>
                </c:pt>
                <c:pt idx="870">
                  <c:v>4.4495718443667763E-12</c:v>
                </c:pt>
                <c:pt idx="871">
                  <c:v>4.3806820876696506E-12</c:v>
                </c:pt>
                <c:pt idx="872">
                  <c:v>4.3132734780234674E-12</c:v>
                </c:pt>
                <c:pt idx="873">
                  <c:v>4.2473824413696105E-12</c:v>
                </c:pt>
                <c:pt idx="874">
                  <c:v>4.1827047881241181E-12</c:v>
                </c:pt>
                <c:pt idx="875">
                  <c:v>4.1194537593943087E-12</c:v>
                </c:pt>
                <c:pt idx="876">
                  <c:v>4.0574474194346262E-12</c:v>
                </c:pt>
                <c:pt idx="877">
                  <c:v>3.9967338900558091E-12</c:v>
                </c:pt>
                <c:pt idx="878">
                  <c:v>3.937188531694857E-12</c:v>
                </c:pt>
                <c:pt idx="879">
                  <c:v>3.8788627829015789E-12</c:v>
                </c:pt>
                <c:pt idx="880">
                  <c:v>3.8217509994007138E-12</c:v>
                </c:pt>
                <c:pt idx="881">
                  <c:v>3.765848700685096E-12</c:v>
                </c:pt>
                <c:pt idx="882">
                  <c:v>3.7110404603558091E-12</c:v>
                </c:pt>
                <c:pt idx="883">
                  <c:v>3.6572068758062856E-12</c:v>
                </c:pt>
                <c:pt idx="884">
                  <c:v>3.6045731749552221E-12</c:v>
                </c:pt>
                <c:pt idx="885">
                  <c:v>3.5529675468394917E-12</c:v>
                </c:pt>
                <c:pt idx="886">
                  <c:v>3.5023883621837612E-12</c:v>
                </c:pt>
                <c:pt idx="887">
                  <c:v>3.4528922964942696E-12</c:v>
                </c:pt>
                <c:pt idx="888">
                  <c:v>3.4043617510049922E-12</c:v>
                </c:pt>
                <c:pt idx="889">
                  <c:v>3.3568540994830236E-12</c:v>
                </c:pt>
                <c:pt idx="890">
                  <c:v>3.3101986947333332E-12</c:v>
                </c:pt>
                <c:pt idx="891">
                  <c:v>3.2645646710524278E-12</c:v>
                </c:pt>
                <c:pt idx="892">
                  <c:v>3.2197816721873016E-12</c:v>
                </c:pt>
                <c:pt idx="893">
                  <c:v>3.1758493490075231E-12</c:v>
                </c:pt>
                <c:pt idx="894">
                  <c:v>3.1329953151563886E-12</c:v>
                </c:pt>
                <c:pt idx="895">
                  <c:v>3.0909329539481744E-12</c:v>
                </c:pt>
                <c:pt idx="896">
                  <c:v>3.0497203955992379E-12</c:v>
                </c:pt>
                <c:pt idx="897">
                  <c:v>3.0093573491675555E-12</c:v>
                </c:pt>
                <c:pt idx="898">
                  <c:v>2.9698435818995077E-12</c:v>
                </c:pt>
                <c:pt idx="899">
                  <c:v>2.9310094358029442E-12</c:v>
                </c:pt>
                <c:pt idx="900">
                  <c:v>2.9310094358029442E-12</c:v>
                </c:pt>
                <c:pt idx="901">
                  <c:v>2.8931940522969517E-12</c:v>
                </c:pt>
                <c:pt idx="902">
                  <c:v>2.8560579990204202E-12</c:v>
                </c:pt>
                <c:pt idx="903">
                  <c:v>2.8196011595965392E-12</c:v>
                </c:pt>
                <c:pt idx="904">
                  <c:v>2.784051438610627E-12</c:v>
                </c:pt>
                <c:pt idx="905">
                  <c:v>2.7492922846879442E-12</c:v>
                </c:pt>
                <c:pt idx="906">
                  <c:v>2.7150425120605473E-12</c:v>
                </c:pt>
                <c:pt idx="907">
                  <c:v>2.6816414949011423E-12</c:v>
                </c:pt>
                <c:pt idx="908">
                  <c:v>2.6489194588407699E-12</c:v>
                </c:pt>
                <c:pt idx="909">
                  <c:v>2.6168764620678333E-12</c:v>
                </c:pt>
                <c:pt idx="910">
                  <c:v>2.5855123300171191E-12</c:v>
                </c:pt>
                <c:pt idx="911">
                  <c:v>2.5548271790654363E-12</c:v>
                </c:pt>
                <c:pt idx="912">
                  <c:v>2.5248210092127858E-12</c:v>
                </c:pt>
                <c:pt idx="913">
                  <c:v>2.4954937040823569E-12</c:v>
                </c:pt>
                <c:pt idx="914">
                  <c:v>2.4668452636741508E-12</c:v>
                </c:pt>
                <c:pt idx="915">
                  <c:v>2.4387060881844204E-12</c:v>
                </c:pt>
                <c:pt idx="916">
                  <c:v>2.4112457774169125E-12</c:v>
                </c:pt>
                <c:pt idx="917">
                  <c:v>2.3843116449975317E-12</c:v>
                </c:pt>
                <c:pt idx="918">
                  <c:v>2.3580223758758569E-12</c:v>
                </c:pt>
                <c:pt idx="919">
                  <c:v>2.3323271715745316E-12</c:v>
                </c:pt>
                <c:pt idx="920">
                  <c:v>2.3071920888574446E-12</c:v>
                </c:pt>
                <c:pt idx="921">
                  <c:v>2.2826510127723019E-12</c:v>
                </c:pt>
                <c:pt idx="922">
                  <c:v>2.2586529702765317E-12</c:v>
                </c:pt>
                <c:pt idx="923">
                  <c:v>2.2351980777469441E-12</c:v>
                </c:pt>
                <c:pt idx="924">
                  <c:v>2.2123032486131901E-12</c:v>
                </c:pt>
                <c:pt idx="925">
                  <c:v>2.1899345396391585E-12</c:v>
                </c:pt>
                <c:pt idx="926">
                  <c:v>2.1680920090132538E-12</c:v>
                </c:pt>
                <c:pt idx="927">
                  <c:v>2.1467585687406112E-12</c:v>
                </c:pt>
                <c:pt idx="928">
                  <c:v>2.1259342770096349E-12</c:v>
                </c:pt>
                <c:pt idx="929">
                  <c:v>2.1056192501971352E-12</c:v>
                </c:pt>
                <c:pt idx="930">
                  <c:v>2.0857962839314367E-12</c:v>
                </c:pt>
                <c:pt idx="931">
                  <c:v>2.0664485229712934E-12</c:v>
                </c:pt>
                <c:pt idx="932">
                  <c:v>2.0475929971231663E-12</c:v>
                </c:pt>
                <c:pt idx="933">
                  <c:v>2.0292126765805951E-12</c:v>
                </c:pt>
                <c:pt idx="934">
                  <c:v>2.0112905897255237E-12</c:v>
                </c:pt>
                <c:pt idx="935">
                  <c:v>1.9937684899647856E-12</c:v>
                </c:pt>
                <c:pt idx="936">
                  <c:v>1.9767629286731192E-12</c:v>
                </c:pt>
                <c:pt idx="937">
                  <c:v>1.9601985130740876E-12</c:v>
                </c:pt>
                <c:pt idx="938">
                  <c:v>1.9440923893509606E-12</c:v>
                </c:pt>
                <c:pt idx="939">
                  <c:v>1.928410614267627E-12</c:v>
                </c:pt>
                <c:pt idx="940">
                  <c:v>1.9131530132588727E-12</c:v>
                </c:pt>
                <c:pt idx="941">
                  <c:v>1.8983198190783172E-12</c:v>
                </c:pt>
                <c:pt idx="942">
                  <c:v>1.883910798972341E-12</c:v>
                </c:pt>
                <c:pt idx="943">
                  <c:v>1.869926127506159E-12</c:v>
                </c:pt>
                <c:pt idx="944">
                  <c:v>1.8563318614436587E-12</c:v>
                </c:pt>
                <c:pt idx="945">
                  <c:v>1.8430866094329206E-12</c:v>
                </c:pt>
                <c:pt idx="946">
                  <c:v>1.8303069810370872E-12</c:v>
                </c:pt>
                <c:pt idx="947">
                  <c:v>1.8179176416681268E-12</c:v>
                </c:pt>
                <c:pt idx="948">
                  <c:v>1.8059186495144446E-12</c:v>
                </c:pt>
                <c:pt idx="949">
                  <c:v>1.7943100627644442E-12</c:v>
                </c:pt>
                <c:pt idx="950">
                  <c:v>1.7943100627644442E-12</c:v>
                </c:pt>
                <c:pt idx="951">
                  <c:v>1.7830917650413174E-12</c:v>
                </c:pt>
                <c:pt idx="952">
                  <c:v>1.772171682892595E-12</c:v>
                </c:pt>
                <c:pt idx="953">
                  <c:v>1.7617001363639124E-12</c:v>
                </c:pt>
                <c:pt idx="954">
                  <c:v>1.7515850520028013E-12</c:v>
                </c:pt>
                <c:pt idx="955">
                  <c:v>1.7418602566685632E-12</c:v>
                </c:pt>
                <c:pt idx="956">
                  <c:v>1.7324748936954364E-12</c:v>
                </c:pt>
                <c:pt idx="957">
                  <c:v>1.7234629645079364E-12</c:v>
                </c:pt>
                <c:pt idx="958">
                  <c:v>1.7147491927064364E-12</c:v>
                </c:pt>
                <c:pt idx="959">
                  <c:v>1.7064500714772697E-12</c:v>
                </c:pt>
                <c:pt idx="960">
                  <c:v>1.698490382609214E-12</c:v>
                </c:pt>
                <c:pt idx="961">
                  <c:v>1.6908869813435158E-12</c:v>
                </c:pt>
                <c:pt idx="962">
                  <c:v>1.683623128815738E-12</c:v>
                </c:pt>
                <c:pt idx="963">
                  <c:v>1.6766574918623648E-12</c:v>
                </c:pt>
                <c:pt idx="964">
                  <c:v>1.6700894756748652E-12</c:v>
                </c:pt>
                <c:pt idx="965">
                  <c:v>1.6638608336600713E-12</c:v>
                </c:pt>
                <c:pt idx="966">
                  <c:v>1.6579546523883332E-12</c:v>
                </c:pt>
                <c:pt idx="967">
                  <c:v>1.6523467448794045E-12</c:v>
                </c:pt>
                <c:pt idx="968">
                  <c:v>1.6471194865182936E-12</c:v>
                </c:pt>
                <c:pt idx="969">
                  <c:v>1.6422146889002381E-12</c:v>
                </c:pt>
                <c:pt idx="970">
                  <c:v>1.6376662370729445E-12</c:v>
                </c:pt>
                <c:pt idx="971">
                  <c:v>1.6333651441542938E-12</c:v>
                </c:pt>
                <c:pt idx="972">
                  <c:v>1.6294616720015157E-12</c:v>
                </c:pt>
                <c:pt idx="973">
                  <c:v>1.6258806605917936E-12</c:v>
                </c:pt>
                <c:pt idx="974">
                  <c:v>1.6226220517367222E-12</c:v>
                </c:pt>
                <c:pt idx="975">
                  <c:v>1.6196277734083492E-12</c:v>
                </c:pt>
                <c:pt idx="976">
                  <c:v>1.6170311158458491E-12</c:v>
                </c:pt>
                <c:pt idx="977">
                  <c:v>1.6147398892199441E-12</c:v>
                </c:pt>
                <c:pt idx="978">
                  <c:v>1.6127711815254999E-12</c:v>
                </c:pt>
                <c:pt idx="979">
                  <c:v>1.6110837177874045E-12</c:v>
                </c:pt>
                <c:pt idx="980">
                  <c:v>1.6097599315790712E-12</c:v>
                </c:pt>
                <c:pt idx="981">
                  <c:v>1.6087586643021985E-12</c:v>
                </c:pt>
                <c:pt idx="982">
                  <c:v>1.6080216111752141E-12</c:v>
                </c:pt>
                <c:pt idx="983">
                  <c:v>1.6076821788141033E-12</c:v>
                </c:pt>
                <c:pt idx="984">
                  <c:v>1.6076482937663967E-12</c:v>
                </c:pt>
                <c:pt idx="985">
                  <c:v>1.6078786228685793E-12</c:v>
                </c:pt>
                <c:pt idx="986">
                  <c:v>1.608489659306984E-12</c:v>
                </c:pt>
                <c:pt idx="987">
                  <c:v>1.6094230983000394E-12</c:v>
                </c:pt>
                <c:pt idx="988">
                  <c:v>1.6106209260081983E-12</c:v>
                </c:pt>
                <c:pt idx="989">
                  <c:v>1.6121992864873651E-12</c:v>
                </c:pt>
                <c:pt idx="990">
                  <c:v>1.6141171375160476E-12</c:v>
                </c:pt>
                <c:pt idx="991">
                  <c:v>1.616282347453373E-12</c:v>
                </c:pt>
                <c:pt idx="992">
                  <c:v>1.6188451781565713E-12</c:v>
                </c:pt>
                <c:pt idx="993">
                  <c:v>1.6217305277912304E-12</c:v>
                </c:pt>
                <c:pt idx="994">
                  <c:v>1.6248970631938333E-12</c:v>
                </c:pt>
                <c:pt idx="995">
                  <c:v>1.6284443641210635E-12</c:v>
                </c:pt>
                <c:pt idx="996">
                  <c:v>1.6322729090046428E-12</c:v>
                </c:pt>
                <c:pt idx="997">
                  <c:v>1.6364991328424998E-12</c:v>
                </c:pt>
                <c:pt idx="998">
                  <c:v>1.6410478756118175E-12</c:v>
                </c:pt>
                <c:pt idx="999">
                  <c:v>1.6458949503323491E-12</c:v>
                </c:pt>
                <c:pt idx="1000">
                  <c:v>1.6458949503323491E-12</c:v>
                </c:pt>
                <c:pt idx="1001">
                  <c:v>1.6511227323891029E-12</c:v>
                </c:pt>
                <c:pt idx="1002">
                  <c:v>1.6566488463970712E-12</c:v>
                </c:pt>
                <c:pt idx="1003">
                  <c:v>1.6625726975477221E-12</c:v>
                </c:pt>
                <c:pt idx="1004">
                  <c:v>1.6688531272427535E-12</c:v>
                </c:pt>
                <c:pt idx="1005">
                  <c:v>1.6754320052658094E-12</c:v>
                </c:pt>
                <c:pt idx="1006">
                  <c:v>1.682408736808357E-12</c:v>
                </c:pt>
                <c:pt idx="1007">
                  <c:v>1.689683974867333E-12</c:v>
                </c:pt>
                <c:pt idx="1008">
                  <c:v>1.6973910678703174E-12</c:v>
                </c:pt>
                <c:pt idx="1009">
                  <c:v>1.7053969583317539E-12</c:v>
                </c:pt>
                <c:pt idx="1010">
                  <c:v>1.7138177903075477E-12</c:v>
                </c:pt>
                <c:pt idx="1011">
                  <c:v>1.7225715375431189E-12</c:v>
                </c:pt>
                <c:pt idx="1012">
                  <c:v>1.7317406918002857E-12</c:v>
                </c:pt>
                <c:pt idx="1013">
                  <c:v>1.7413010079103967E-12</c:v>
                </c:pt>
                <c:pt idx="1014">
                  <c:v>1.7511777331694683E-12</c:v>
                </c:pt>
                <c:pt idx="1015">
                  <c:v>1.7615043905702933E-12</c:v>
                </c:pt>
                <c:pt idx="1016">
                  <c:v>1.7721479226273175E-12</c:v>
                </c:pt>
                <c:pt idx="1017">
                  <c:v>1.7832590567050078E-12</c:v>
                </c:pt>
                <c:pt idx="1018">
                  <c:v>1.7947217651242695E-12</c:v>
                </c:pt>
                <c:pt idx="1019">
                  <c:v>1.8066360931490238E-12</c:v>
                </c:pt>
                <c:pt idx="1020">
                  <c:v>1.8189201309015E-12</c:v>
                </c:pt>
                <c:pt idx="1021">
                  <c:v>1.8316573011579918E-12</c:v>
                </c:pt>
                <c:pt idx="1022">
                  <c:v>1.8447829566008094E-12</c:v>
                </c:pt>
                <c:pt idx="1023">
                  <c:v>1.8583807527598651E-12</c:v>
                </c:pt>
                <c:pt idx="1024">
                  <c:v>1.8723526809654046E-12</c:v>
                </c:pt>
                <c:pt idx="1025">
                  <c:v>1.8868508069152063E-12</c:v>
                </c:pt>
                <c:pt idx="1026">
                  <c:v>1.9017269053462065E-12</c:v>
                </c:pt>
                <c:pt idx="1027">
                  <c:v>1.9170586965710314E-12</c:v>
                </c:pt>
                <c:pt idx="1028">
                  <c:v>1.9329244827863573E-12</c:v>
                </c:pt>
                <c:pt idx="1029">
                  <c:v>1.9492116694289681E-12</c:v>
                </c:pt>
                <c:pt idx="1030">
                  <c:v>1.966058027245206E-12</c:v>
                </c:pt>
                <c:pt idx="1031">
                  <c:v>1.9833360266479684E-12</c:v>
                </c:pt>
                <c:pt idx="1032">
                  <c:v>2.0012025047842218E-12</c:v>
                </c:pt>
                <c:pt idx="1033">
                  <c:v>2.0195325505450791E-12</c:v>
                </c:pt>
                <c:pt idx="1034">
                  <c:v>2.0384693461985238E-12</c:v>
                </c:pt>
                <c:pt idx="1035">
                  <c:v>2.0579257061180874E-12</c:v>
                </c:pt>
                <c:pt idx="1036">
                  <c:v>2.0779745403749358E-12</c:v>
                </c:pt>
                <c:pt idx="1037">
                  <c:v>2.0986920175909047E-12</c:v>
                </c:pt>
                <c:pt idx="1038">
                  <c:v>2.1200004368495001E-12</c:v>
                </c:pt>
                <c:pt idx="1039">
                  <c:v>2.1420427670612221E-12</c:v>
                </c:pt>
                <c:pt idx="1040">
                  <c:v>2.1647510247731742E-12</c:v>
                </c:pt>
                <c:pt idx="1041">
                  <c:v>2.1882411018915086E-12</c:v>
                </c:pt>
                <c:pt idx="1042">
                  <c:v>2.2126001258542863E-12</c:v>
                </c:pt>
                <c:pt idx="1043">
                  <c:v>2.2377985175557541E-12</c:v>
                </c:pt>
                <c:pt idx="1044">
                  <c:v>2.2639924158820238E-12</c:v>
                </c:pt>
                <c:pt idx="1045">
                  <c:v>2.2912509680540866E-12</c:v>
                </c:pt>
                <c:pt idx="1046">
                  <c:v>2.3197544611460312E-12</c:v>
                </c:pt>
                <c:pt idx="1047">
                  <c:v>2.3493880700391269E-12</c:v>
                </c:pt>
                <c:pt idx="1048">
                  <c:v>2.380739012718095E-12</c:v>
                </c:pt>
                <c:pt idx="1049">
                  <c:v>2.4136476589925395E-12</c:v>
                </c:pt>
                <c:pt idx="1050">
                  <c:v>2.4136476589925395E-12</c:v>
                </c:pt>
                <c:pt idx="1051">
                  <c:v>2.4678858469165077E-12</c:v>
                </c:pt>
                <c:pt idx="1052">
                  <c:v>2.5199619476808727E-12</c:v>
                </c:pt>
                <c:pt idx="1053">
                  <c:v>2.5699085467923013E-12</c:v>
                </c:pt>
                <c:pt idx="1054">
                  <c:v>2.6176692014981748E-12</c:v>
                </c:pt>
                <c:pt idx="1055">
                  <c:v>2.6631300564865078E-12</c:v>
                </c:pt>
                <c:pt idx="1056">
                  <c:v>2.7064067127214284E-12</c:v>
                </c:pt>
                <c:pt idx="1057">
                  <c:v>2.747381241702619E-12</c:v>
                </c:pt>
                <c:pt idx="1058">
                  <c:v>2.7863389605747616E-12</c:v>
                </c:pt>
                <c:pt idx="1059">
                  <c:v>2.822998625381508E-12</c:v>
                </c:pt>
                <c:pt idx="1060">
                  <c:v>2.8573043752542854E-12</c:v>
                </c:pt>
                <c:pt idx="1061">
                  <c:v>2.8896416113939682E-12</c:v>
                </c:pt>
                <c:pt idx="1062">
                  <c:v>2.9196819572363487E-12</c:v>
                </c:pt>
                <c:pt idx="1063">
                  <c:v>2.9475381043253172E-12</c:v>
                </c:pt>
                <c:pt idx="1064">
                  <c:v>2.9730333538717459E-12</c:v>
                </c:pt>
                <c:pt idx="1065">
                  <c:v>2.9964025930695233E-12</c:v>
                </c:pt>
                <c:pt idx="1066">
                  <c:v>3.0176382574260316E-12</c:v>
                </c:pt>
                <c:pt idx="1067">
                  <c:v>3.0366844860726983E-12</c:v>
                </c:pt>
                <c:pt idx="1068">
                  <c:v>3.0534332425380159E-12</c:v>
                </c:pt>
                <c:pt idx="1069">
                  <c:v>3.0679913995253964E-12</c:v>
                </c:pt>
                <c:pt idx="1070">
                  <c:v>3.0801944778107139E-12</c:v>
                </c:pt>
                <c:pt idx="1071">
                  <c:v>3.0904947952603173E-12</c:v>
                </c:pt>
                <c:pt idx="1072">
                  <c:v>3.0983812637190472E-12</c:v>
                </c:pt>
                <c:pt idx="1073">
                  <c:v>3.1040168107202378E-12</c:v>
                </c:pt>
                <c:pt idx="1074">
                  <c:v>3.1075837599321423E-12</c:v>
                </c:pt>
                <c:pt idx="1075">
                  <c:v>3.1088997876865079E-12</c:v>
                </c:pt>
                <c:pt idx="1076">
                  <c:v>3.1080356898757937E-12</c:v>
                </c:pt>
                <c:pt idx="1077">
                  <c:v>3.1048101126384918E-12</c:v>
                </c:pt>
                <c:pt idx="1078">
                  <c:v>3.0994509605599204E-12</c:v>
                </c:pt>
                <c:pt idx="1079">
                  <c:v>3.0919058640757931E-12</c:v>
                </c:pt>
                <c:pt idx="1080">
                  <c:v>3.0822347572430158E-12</c:v>
                </c:pt>
                <c:pt idx="1081">
                  <c:v>3.0702591956203172E-12</c:v>
                </c:pt>
                <c:pt idx="1082">
                  <c:v>3.0560930345196819E-12</c:v>
                </c:pt>
                <c:pt idx="1083">
                  <c:v>3.0397374377092067E-12</c:v>
                </c:pt>
                <c:pt idx="1084">
                  <c:v>3.0210855324854759E-12</c:v>
                </c:pt>
                <c:pt idx="1085">
                  <c:v>3.000305871260952E-12</c:v>
                </c:pt>
                <c:pt idx="1086">
                  <c:v>2.977335028674444E-12</c:v>
                </c:pt>
                <c:pt idx="1087">
                  <c:v>2.9520626407182542E-12</c:v>
                </c:pt>
                <c:pt idx="1088">
                  <c:v>2.9245984895160312E-12</c:v>
                </c:pt>
                <c:pt idx="1089">
                  <c:v>2.8950158924577772E-12</c:v>
                </c:pt>
                <c:pt idx="1090">
                  <c:v>2.8630625058281748E-12</c:v>
                </c:pt>
                <c:pt idx="1091">
                  <c:v>2.829156316334762E-12</c:v>
                </c:pt>
                <c:pt idx="1092">
                  <c:v>2.7927212587703963E-12</c:v>
                </c:pt>
                <c:pt idx="1093">
                  <c:v>2.7543281613857936E-12</c:v>
                </c:pt>
                <c:pt idx="1094">
                  <c:v>2.7135782396469837E-12</c:v>
                </c:pt>
                <c:pt idx="1095">
                  <c:v>2.6706906698785712E-12</c:v>
                </c:pt>
                <c:pt idx="1096">
                  <c:v>2.6256258839653179E-12</c:v>
                </c:pt>
                <c:pt idx="1097">
                  <c:v>2.5782548976099996E-12</c:v>
                </c:pt>
                <c:pt idx="1098">
                  <c:v>2.5287619740943646E-12</c:v>
                </c:pt>
                <c:pt idx="1099">
                  <c:v>2.4770813605210315E-12</c:v>
                </c:pt>
                <c:pt idx="1100">
                  <c:v>2.4770813605210315E-12</c:v>
                </c:pt>
                <c:pt idx="1101">
                  <c:v>2.4303056415464281E-12</c:v>
                </c:pt>
                <c:pt idx="1102">
                  <c:v>2.3862157053742856E-12</c:v>
                </c:pt>
                <c:pt idx="1103">
                  <c:v>2.3443028883663094E-12</c:v>
                </c:pt>
                <c:pt idx="1104">
                  <c:v>2.3042141808669444E-12</c:v>
                </c:pt>
                <c:pt idx="1105">
                  <c:v>2.2657614403674606E-12</c:v>
                </c:pt>
                <c:pt idx="1106">
                  <c:v>2.2287952196482933E-12</c:v>
                </c:pt>
                <c:pt idx="1107">
                  <c:v>2.1931172902105553E-12</c:v>
                </c:pt>
                <c:pt idx="1108">
                  <c:v>2.1586997604122304E-12</c:v>
                </c:pt>
                <c:pt idx="1109">
                  <c:v>2.1252963187359605E-12</c:v>
                </c:pt>
                <c:pt idx="1110">
                  <c:v>2.092901379094889E-12</c:v>
                </c:pt>
                <c:pt idx="1111">
                  <c:v>2.0614489752341508E-12</c:v>
                </c:pt>
                <c:pt idx="1112">
                  <c:v>2.030883498434929E-12</c:v>
                </c:pt>
                <c:pt idx="1113">
                  <c:v>2.0011408056790397E-12</c:v>
                </c:pt>
                <c:pt idx="1114">
                  <c:v>1.9722551699368892E-12</c:v>
                </c:pt>
                <c:pt idx="1115">
                  <c:v>1.9440747388681823E-12</c:v>
                </c:pt>
                <c:pt idx="1116">
                  <c:v>1.9166091523519764E-12</c:v>
                </c:pt>
                <c:pt idx="1117">
                  <c:v>1.8898300338428809E-12</c:v>
                </c:pt>
                <c:pt idx="1118">
                  <c:v>1.8637452775678095E-12</c:v>
                </c:pt>
                <c:pt idx="1119">
                  <c:v>1.8382970442524291E-12</c:v>
                </c:pt>
                <c:pt idx="1120">
                  <c:v>1.8134798059982858E-12</c:v>
                </c:pt>
                <c:pt idx="1121">
                  <c:v>1.7892722270569681E-12</c:v>
                </c:pt>
                <c:pt idx="1122">
                  <c:v>1.7656540190713491E-12</c:v>
                </c:pt>
                <c:pt idx="1123">
                  <c:v>1.7426224471864048E-12</c:v>
                </c:pt>
                <c:pt idx="1124">
                  <c:v>1.7202166334062696E-12</c:v>
                </c:pt>
                <c:pt idx="1125">
                  <c:v>1.6982847447867855E-12</c:v>
                </c:pt>
                <c:pt idx="1126">
                  <c:v>1.6768835732109996E-12</c:v>
                </c:pt>
                <c:pt idx="1127">
                  <c:v>1.6560121876644363E-12</c:v>
                </c:pt>
                <c:pt idx="1128">
                  <c:v>1.6356358302733173E-12</c:v>
                </c:pt>
                <c:pt idx="1129">
                  <c:v>1.6157538609651903E-12</c:v>
                </c:pt>
                <c:pt idx="1130">
                  <c:v>1.5963489008031665E-12</c:v>
                </c:pt>
                <c:pt idx="1131">
                  <c:v>1.5774035126619522E-12</c:v>
                </c:pt>
                <c:pt idx="1132">
                  <c:v>1.5589344354059838E-12</c:v>
                </c:pt>
                <c:pt idx="1133">
                  <c:v>1.5408904632390713E-12</c:v>
                </c:pt>
                <c:pt idx="1134">
                  <c:v>1.5232884514024601E-12</c:v>
                </c:pt>
                <c:pt idx="1135">
                  <c:v>1.5061112537128808E-12</c:v>
                </c:pt>
                <c:pt idx="1136">
                  <c:v>1.4893586956051192E-12</c:v>
                </c:pt>
                <c:pt idx="1137">
                  <c:v>1.4729968920314682E-12</c:v>
                </c:pt>
                <c:pt idx="1138">
                  <c:v>1.4570256102383095E-12</c:v>
                </c:pt>
                <c:pt idx="1139">
                  <c:v>1.4413866618208808E-12</c:v>
                </c:pt>
                <c:pt idx="1140">
                  <c:v>1.4261795101590554E-12</c:v>
                </c:pt>
                <c:pt idx="1141">
                  <c:v>1.411345850471262E-12</c:v>
                </c:pt>
                <c:pt idx="1142">
                  <c:v>1.3968686529510399E-12</c:v>
                </c:pt>
                <c:pt idx="1143">
                  <c:v>1.3827309459803334E-12</c:v>
                </c:pt>
                <c:pt idx="1144">
                  <c:v>1.3689327877475476E-12</c:v>
                </c:pt>
                <c:pt idx="1145">
                  <c:v>1.3554741200642779E-12</c:v>
                </c:pt>
                <c:pt idx="1146">
                  <c:v>1.3423209415060081E-12</c:v>
                </c:pt>
                <c:pt idx="1147">
                  <c:v>1.3295071953088492E-12</c:v>
                </c:pt>
                <c:pt idx="1148">
                  <c:v>1.3169820248070398E-12</c:v>
                </c:pt>
                <c:pt idx="1149">
                  <c:v>1.3047211266435238E-12</c:v>
                </c:pt>
                <c:pt idx="1150">
                  <c:v>1.3047211266435238E-12</c:v>
                </c:pt>
                <c:pt idx="1151">
                  <c:v>1.2927899627736586E-12</c:v>
                </c:pt>
                <c:pt idx="1152">
                  <c:v>1.2811643462171983E-12</c:v>
                </c:pt>
                <c:pt idx="1153">
                  <c:v>1.2698102173612221E-12</c:v>
                </c:pt>
                <c:pt idx="1154">
                  <c:v>1.2587277507709444E-12</c:v>
                </c:pt>
                <c:pt idx="1155">
                  <c:v>1.2479167718811508E-12</c:v>
                </c:pt>
                <c:pt idx="1156">
                  <c:v>1.2373021788574286E-12</c:v>
                </c:pt>
                <c:pt idx="1157">
                  <c:v>1.2270003485093017E-12</c:v>
                </c:pt>
                <c:pt idx="1158">
                  <c:v>1.2169361790023571E-12</c:v>
                </c:pt>
                <c:pt idx="1159">
                  <c:v>1.2071264673894364E-12</c:v>
                </c:pt>
                <c:pt idx="1160">
                  <c:v>1.1975544748061031E-12</c:v>
                </c:pt>
                <c:pt idx="1161">
                  <c:v>1.1881618382823809E-12</c:v>
                </c:pt>
                <c:pt idx="1162">
                  <c:v>1.1790311077684919E-12</c:v>
                </c:pt>
                <c:pt idx="1163">
                  <c:v>1.1701379217189763E-12</c:v>
                </c:pt>
                <c:pt idx="1164">
                  <c:v>1.1614483950861271E-12</c:v>
                </c:pt>
                <c:pt idx="1165">
                  <c:v>1.1529043976535873E-12</c:v>
                </c:pt>
                <c:pt idx="1166">
                  <c:v>1.1446392196605318E-12</c:v>
                </c:pt>
                <c:pt idx="1167">
                  <c:v>1.1365606712776825E-12</c:v>
                </c:pt>
                <c:pt idx="1168">
                  <c:v>1.1286857823115002E-12</c:v>
                </c:pt>
                <c:pt idx="1169">
                  <c:v>1.1209224793095161E-12</c:v>
                </c:pt>
                <c:pt idx="1170">
                  <c:v>1.1134210241289605E-12</c:v>
                </c:pt>
                <c:pt idx="1171">
                  <c:v>1.1060892269405556E-12</c:v>
                </c:pt>
                <c:pt idx="1172">
                  <c:v>1.0988859873344048E-12</c:v>
                </c:pt>
                <c:pt idx="1173">
                  <c:v>1.0919105941251665E-12</c:v>
                </c:pt>
                <c:pt idx="1174">
                  <c:v>1.0851049752848887E-12</c:v>
                </c:pt>
                <c:pt idx="1175">
                  <c:v>1.0783938544139444E-12</c:v>
                </c:pt>
                <c:pt idx="1176">
                  <c:v>1.0719106963167223E-12</c:v>
                </c:pt>
                <c:pt idx="1177">
                  <c:v>1.065580282782E-12</c:v>
                </c:pt>
                <c:pt idx="1178">
                  <c:v>1.0593444254050157E-12</c:v>
                </c:pt>
                <c:pt idx="1179">
                  <c:v>1.0533194428068888E-12</c:v>
                </c:pt>
                <c:pt idx="1180">
                  <c:v>1.0474302331532063E-12</c:v>
                </c:pt>
                <c:pt idx="1181">
                  <c:v>1.0416356378456669E-12</c:v>
                </c:pt>
                <c:pt idx="1182">
                  <c:v>1.0360180322692779E-12</c:v>
                </c:pt>
                <c:pt idx="1183">
                  <c:v>1.030494982850627E-12</c:v>
                </c:pt>
                <c:pt idx="1184">
                  <c:v>1.025148923163127E-12</c:v>
                </c:pt>
                <c:pt idx="1185">
                  <c:v>1.0199385782316666E-12</c:v>
                </c:pt>
                <c:pt idx="1186">
                  <c:v>1.0148058178398889E-12</c:v>
                </c:pt>
                <c:pt idx="1187">
                  <c:v>1.0098331337496111E-12</c:v>
                </c:pt>
                <c:pt idx="1188">
                  <c:v>1.0049380341990158E-12</c:v>
                </c:pt>
                <c:pt idx="1189">
                  <c:v>1.000202952761516E-12</c:v>
                </c:pt>
                <c:pt idx="1190">
                  <c:v>9.9554545586369831E-13</c:v>
                </c:pt>
                <c:pt idx="1191">
                  <c:v>9.9103094727251593E-13</c:v>
                </c:pt>
                <c:pt idx="1192">
                  <c:v>9.8657710979136515E-13</c:v>
                </c:pt>
                <c:pt idx="1193">
                  <c:v>9.8230026204136522E-13</c:v>
                </c:pt>
                <c:pt idx="1194">
                  <c:v>9.7810827238164295E-13</c:v>
                </c:pt>
                <c:pt idx="1195">
                  <c:v>9.7397683745514287E-13</c:v>
                </c:pt>
                <c:pt idx="1196">
                  <c:v>9.6998850721208732E-13</c:v>
                </c:pt>
                <c:pt idx="1197">
                  <c:v>9.6602678846614295E-13</c:v>
                </c:pt>
                <c:pt idx="1198">
                  <c:v>9.6224211763975394E-13</c:v>
                </c:pt>
                <c:pt idx="1199">
                  <c:v>9.5846714488082539E-13</c:v>
                </c:pt>
                <c:pt idx="1200">
                  <c:v>9.5846714488082539E-13</c:v>
                </c:pt>
                <c:pt idx="1201">
                  <c:v>9.5479400183023031E-13</c:v>
                </c:pt>
                <c:pt idx="1202">
                  <c:v>9.5126390527467465E-13</c:v>
                </c:pt>
                <c:pt idx="1203">
                  <c:v>9.4776047840463487E-13</c:v>
                </c:pt>
                <c:pt idx="1204">
                  <c:v>9.4440009802963493E-13</c:v>
                </c:pt>
                <c:pt idx="1205">
                  <c:v>9.4106638734015066E-13</c:v>
                </c:pt>
                <c:pt idx="1206">
                  <c:v>9.3785869333924592E-13</c:v>
                </c:pt>
                <c:pt idx="1207">
                  <c:v>9.3467766902385725E-13</c:v>
                </c:pt>
                <c:pt idx="1208">
                  <c:v>9.316227777738571E-13</c:v>
                </c:pt>
                <c:pt idx="1209">
                  <c:v>9.2859455620937302E-13</c:v>
                </c:pt>
                <c:pt idx="1210">
                  <c:v>9.2563422111711099E-13</c:v>
                </c:pt>
                <c:pt idx="1211">
                  <c:v>9.2279996090183318E-13</c:v>
                </c:pt>
                <c:pt idx="1212">
                  <c:v>9.1997539875401584E-13</c:v>
                </c:pt>
                <c:pt idx="1213">
                  <c:v>9.1727691148318252E-13</c:v>
                </c:pt>
                <c:pt idx="1214">
                  <c:v>9.1457115066175385E-13</c:v>
                </c:pt>
                <c:pt idx="1215">
                  <c:v>9.1195024793060323E-13</c:v>
                </c:pt>
                <c:pt idx="1216">
                  <c:v>9.0943839026997613E-13</c:v>
                </c:pt>
                <c:pt idx="1217">
                  <c:v>9.0693628886521429E-13</c:v>
                </c:pt>
                <c:pt idx="1218">
                  <c:v>9.0448510231461909E-13</c:v>
                </c:pt>
                <c:pt idx="1219">
                  <c:v>9.0214301902295239E-13</c:v>
                </c:pt>
                <c:pt idx="1220">
                  <c:v>8.9981063379874596E-13</c:v>
                </c:pt>
                <c:pt idx="1221">
                  <c:v>8.9752916342870616E-13</c:v>
                </c:pt>
                <c:pt idx="1222">
                  <c:v>8.9535673812919038E-13</c:v>
                </c:pt>
                <c:pt idx="1223">
                  <c:v>8.9319406908553976E-13</c:v>
                </c:pt>
                <c:pt idx="1224">
                  <c:v>8.9106534327799996E-13</c:v>
                </c:pt>
                <c:pt idx="1225">
                  <c:v>8.8898753232462699E-13</c:v>
                </c:pt>
                <c:pt idx="1226">
                  <c:v>8.8701882463018253E-13</c:v>
                </c:pt>
                <c:pt idx="1227">
                  <c:v>8.8504284338514293E-13</c:v>
                </c:pt>
                <c:pt idx="1228">
                  <c:v>8.8310080537621435E-13</c:v>
                </c:pt>
                <c:pt idx="1229">
                  <c:v>8.8128478405586519E-13</c:v>
                </c:pt>
                <c:pt idx="1230">
                  <c:v>8.7944457575526987E-13</c:v>
                </c:pt>
                <c:pt idx="1231">
                  <c:v>8.7763831069078588E-13</c:v>
                </c:pt>
                <c:pt idx="1232">
                  <c:v>8.7588296048046832E-13</c:v>
                </c:pt>
                <c:pt idx="1233">
                  <c:v>8.7416155350626197E-13</c:v>
                </c:pt>
                <c:pt idx="1234">
                  <c:v>8.7253227817292853E-13</c:v>
                </c:pt>
                <c:pt idx="1235">
                  <c:v>8.7089572928900015E-13</c:v>
                </c:pt>
                <c:pt idx="1236">
                  <c:v>8.6929312364118258E-13</c:v>
                </c:pt>
                <c:pt idx="1237">
                  <c:v>8.6774143284753175E-13</c:v>
                </c:pt>
                <c:pt idx="1238">
                  <c:v>8.6620671367193663E-13</c:v>
                </c:pt>
                <c:pt idx="1239">
                  <c:v>8.6478109775527002E-13</c:v>
                </c:pt>
                <c:pt idx="1240">
                  <c:v>8.6331426505189684E-13</c:v>
                </c:pt>
                <c:pt idx="1241">
                  <c:v>8.618983472026905E-13</c:v>
                </c:pt>
                <c:pt idx="1242">
                  <c:v>8.6049940097153976E-13</c:v>
                </c:pt>
                <c:pt idx="1243">
                  <c:v>8.5913439797650015E-13</c:v>
                </c:pt>
                <c:pt idx="1244">
                  <c:v>8.5782030983562707E-13</c:v>
                </c:pt>
                <c:pt idx="1245">
                  <c:v>8.5658132352916668E-13</c:v>
                </c:pt>
                <c:pt idx="1246">
                  <c:v>8.5530117862440492E-13</c:v>
                </c:pt>
                <c:pt idx="1247">
                  <c:v>8.5407189038540479E-13</c:v>
                </c:pt>
                <c:pt idx="1248">
                  <c:v>8.5285963195286507E-13</c:v>
                </c:pt>
                <c:pt idx="1249">
                  <c:v>8.516762252710199E-13</c:v>
                </c:pt>
                <c:pt idx="1250">
                  <c:v>8.516762252710199E-13</c:v>
                </c:pt>
                <c:pt idx="1251">
                  <c:v>8.5052167033986906E-13</c:v>
                </c:pt>
                <c:pt idx="1252">
                  <c:v>8.4939257283580163E-13</c:v>
                </c:pt>
                <c:pt idx="1253">
                  <c:v>8.4828893275881753E-13</c:v>
                </c:pt>
                <c:pt idx="1254">
                  <c:v>8.4721075010891674E-13</c:v>
                </c:pt>
                <c:pt idx="1255">
                  <c:v>8.4615802488609916E-13</c:v>
                </c:pt>
                <c:pt idx="1256">
                  <c:v>8.4512736276675408E-13</c:v>
                </c:pt>
                <c:pt idx="1257">
                  <c:v>8.4412215807449212E-13</c:v>
                </c:pt>
                <c:pt idx="1258">
                  <c:v>8.4313731932389679E-13</c:v>
                </c:pt>
                <c:pt idx="1259">
                  <c:v>8.4217624083857951E-13</c:v>
                </c:pt>
                <c:pt idx="1260">
                  <c:v>8.4129541386149611E-13</c:v>
                </c:pt>
                <c:pt idx="1261">
                  <c:v>8.4037676442131746E-13</c:v>
                </c:pt>
                <c:pt idx="1262">
                  <c:v>8.394801780846111E-13</c:v>
                </c:pt>
                <c:pt idx="1263">
                  <c:v>8.3860226052776592E-13</c:v>
                </c:pt>
                <c:pt idx="1264">
                  <c:v>8.3774470891258727E-13</c:v>
                </c:pt>
                <c:pt idx="1265">
                  <c:v>8.3690582607726979E-13</c:v>
                </c:pt>
                <c:pt idx="1266">
                  <c:v>8.3602742361705171E-13</c:v>
                </c:pt>
                <c:pt idx="1267">
                  <c:v>8.3522587834145637E-13</c:v>
                </c:pt>
                <c:pt idx="1268">
                  <c:v>8.3444300184572231E-13</c:v>
                </c:pt>
                <c:pt idx="1269">
                  <c:v>8.3367709696804366E-13</c:v>
                </c:pt>
                <c:pt idx="1270">
                  <c:v>8.3292816370842062E-13</c:v>
                </c:pt>
                <c:pt idx="1271">
                  <c:v>8.3219620206685329E-13</c:v>
                </c:pt>
                <c:pt idx="1272">
                  <c:v>8.3147951488153571E-13</c:v>
                </c:pt>
                <c:pt idx="1273">
                  <c:v>8.3077810215246828E-13</c:v>
                </c:pt>
                <c:pt idx="1274">
                  <c:v>8.3009366104145626E-13</c:v>
                </c:pt>
                <c:pt idx="1275">
                  <c:v>8.2942449438669449E-13</c:v>
                </c:pt>
                <c:pt idx="1276">
                  <c:v>8.2876890502637701E-13</c:v>
                </c:pt>
                <c:pt idx="1277">
                  <c:v>8.2812853193390468E-13</c:v>
                </c:pt>
                <c:pt idx="1278">
                  <c:v>8.2750179432428184E-13</c:v>
                </c:pt>
                <c:pt idx="1279">
                  <c:v>8.268304456043412E-13</c:v>
                </c:pt>
                <c:pt idx="1280">
                  <c:v>8.2622916542180158E-13</c:v>
                </c:pt>
                <c:pt idx="1281">
                  <c:v>8.256431596955118E-13</c:v>
                </c:pt>
                <c:pt idx="1282">
                  <c:v>8.2506903410186105E-13</c:v>
                </c:pt>
                <c:pt idx="1283">
                  <c:v>8.2450678864084923E-13</c:v>
                </c:pt>
                <c:pt idx="1284">
                  <c:v>8.239581204742817E-13</c:v>
                </c:pt>
                <c:pt idx="1285">
                  <c:v>8.2341963527854753E-13</c:v>
                </c:pt>
                <c:pt idx="1286">
                  <c:v>8.2283653897249597E-13</c:v>
                </c:pt>
                <c:pt idx="1287">
                  <c:v>8.22320116880234E-13</c:v>
                </c:pt>
                <c:pt idx="1288">
                  <c:v>8.2181727208241672E-13</c:v>
                </c:pt>
                <c:pt idx="1289">
                  <c:v>8.2132291309362694E-13</c:v>
                </c:pt>
                <c:pt idx="1290">
                  <c:v>8.2084043423747619E-13</c:v>
                </c:pt>
                <c:pt idx="1291">
                  <c:v>8.2030994994739682E-13</c:v>
                </c:pt>
                <c:pt idx="1292">
                  <c:v>8.198478370329126E-13</c:v>
                </c:pt>
                <c:pt idx="1293">
                  <c:v>8.1939415173905159E-13</c:v>
                </c:pt>
                <c:pt idx="1294">
                  <c:v>8.1895070760442855E-13</c:v>
                </c:pt>
                <c:pt idx="1295">
                  <c:v>8.1845925803587699E-13</c:v>
                </c:pt>
                <c:pt idx="1296">
                  <c:v>8.1803448268111501E-13</c:v>
                </c:pt>
                <c:pt idx="1297">
                  <c:v>8.1761819313538084E-13</c:v>
                </c:pt>
                <c:pt idx="1298">
                  <c:v>8.1721038939867458E-13</c:v>
                </c:pt>
                <c:pt idx="1299">
                  <c:v>8.1675288306623404E-13</c:v>
                </c:pt>
                <c:pt idx="1300">
                  <c:v>8.1675288306623404E-13</c:v>
                </c:pt>
                <c:pt idx="1301">
                  <c:v>8.1636205094758329E-13</c:v>
                </c:pt>
                <c:pt idx="1302">
                  <c:v>8.1597800747615468E-13</c:v>
                </c:pt>
                <c:pt idx="1303">
                  <c:v>8.155442614089921E-13</c:v>
                </c:pt>
                <c:pt idx="1304">
                  <c:v>8.1517718955561901E-13</c:v>
                </c:pt>
                <c:pt idx="1305">
                  <c:v>8.1481690634946815E-13</c:v>
                </c:pt>
                <c:pt idx="1306">
                  <c:v>8.1440522338577766E-13</c:v>
                </c:pt>
                <c:pt idx="1307">
                  <c:v>8.1406021463587696E-13</c:v>
                </c:pt>
                <c:pt idx="1308">
                  <c:v>8.137219945331984E-13</c:v>
                </c:pt>
                <c:pt idx="1309">
                  <c:v>8.1333067751117455E-13</c:v>
                </c:pt>
                <c:pt idx="1310">
                  <c:v>8.1300603470294058E-13</c:v>
                </c:pt>
                <c:pt idx="1311">
                  <c:v>8.1268648338012299E-13</c:v>
                </c:pt>
                <c:pt idx="1312">
                  <c:v>8.1231553229976587E-13</c:v>
                </c:pt>
                <c:pt idx="1313">
                  <c:v>8.1200786110958721E-13</c:v>
                </c:pt>
                <c:pt idx="1314">
                  <c:v>8.1170867572843636E-13</c:v>
                </c:pt>
                <c:pt idx="1315">
                  <c:v>8.1135469626613484E-13</c:v>
                </c:pt>
                <c:pt idx="1316">
                  <c:v>8.1106569385581736E-13</c:v>
                </c:pt>
                <c:pt idx="1317">
                  <c:v>8.1072359452615477E-13</c:v>
                </c:pt>
                <c:pt idx="1318">
                  <c:v>8.1044477508667055E-13</c:v>
                </c:pt>
                <c:pt idx="1319">
                  <c:v>8.1017274429440858E-13</c:v>
                </c:pt>
                <c:pt idx="1320">
                  <c:v>8.0984591942099594E-13</c:v>
                </c:pt>
                <c:pt idx="1321">
                  <c:v>8.0958407159956733E-13</c:v>
                </c:pt>
                <c:pt idx="1322">
                  <c:v>8.0926742969698807E-13</c:v>
                </c:pt>
                <c:pt idx="1323">
                  <c:v>8.0901406768458716E-13</c:v>
                </c:pt>
                <c:pt idx="1324">
                  <c:v>8.0870760875284126E-13</c:v>
                </c:pt>
                <c:pt idx="1325">
                  <c:v>8.0846442971127372E-13</c:v>
                </c:pt>
                <c:pt idx="1326">
                  <c:v>8.0816645658855553E-13</c:v>
                </c:pt>
                <c:pt idx="1327">
                  <c:v>8.0793176335601569E-13</c:v>
                </c:pt>
                <c:pt idx="1328">
                  <c:v>8.0764397320413086E-13</c:v>
                </c:pt>
                <c:pt idx="1329">
                  <c:v>8.0741606861881337E-13</c:v>
                </c:pt>
                <c:pt idx="1330">
                  <c:v>8.0713676427595635E-13</c:v>
                </c:pt>
                <c:pt idx="1331">
                  <c:v>8.0691734549966657E-13</c:v>
                </c:pt>
                <c:pt idx="1332">
                  <c:v>8.0664482980403169E-13</c:v>
                </c:pt>
                <c:pt idx="1333">
                  <c:v>8.0643389683676971E-13</c:v>
                </c:pt>
                <c:pt idx="1334">
                  <c:v>8.0616811159995238E-13</c:v>
                </c:pt>
                <c:pt idx="1335">
                  <c:v>8.0596396727991264E-13</c:v>
                </c:pt>
                <c:pt idx="1336">
                  <c:v>8.0570672604052781E-13</c:v>
                </c:pt>
                <c:pt idx="1337">
                  <c:v>8.0550937036771033E-13</c:v>
                </c:pt>
                <c:pt idx="1338">
                  <c:v>8.0525722061374208E-13</c:v>
                </c:pt>
                <c:pt idx="1339">
                  <c:v>8.0501016234519052E-13</c:v>
                </c:pt>
                <c:pt idx="1340">
                  <c:v>8.0482298964320639E-13</c:v>
                </c:pt>
                <c:pt idx="1341">
                  <c:v>8.0458102286007141E-13</c:v>
                </c:pt>
                <c:pt idx="1342">
                  <c:v>8.0439894164350387E-13</c:v>
                </c:pt>
                <c:pt idx="1343">
                  <c:v>8.0416376350759124E-13</c:v>
                </c:pt>
                <c:pt idx="1344">
                  <c:v>8.0393028253348406E-13</c:v>
                </c:pt>
                <c:pt idx="1345">
                  <c:v>8.0375838428774989E-13</c:v>
                </c:pt>
                <c:pt idx="1346">
                  <c:v>8.035299947990595E-13</c:v>
                </c:pt>
                <c:pt idx="1347">
                  <c:v>8.0330499963398003E-13</c:v>
                </c:pt>
                <c:pt idx="1348">
                  <c:v>8.0314158719727386E-13</c:v>
                </c:pt>
                <c:pt idx="1349">
                  <c:v>8.0292168351761098E-13</c:v>
                </c:pt>
                <c:pt idx="1350">
                  <c:v>8.0292168351761098E-13</c:v>
                </c:pt>
                <c:pt idx="1351">
                  <c:v>8.0270347699975395E-13</c:v>
                </c:pt>
                <c:pt idx="1352">
                  <c:v>8.0254685321026963E-13</c:v>
                </c:pt>
                <c:pt idx="1353">
                  <c:v>8.0233543533963485E-13</c:v>
                </c:pt>
                <c:pt idx="1354">
                  <c:v>8.0212401746899997E-13</c:v>
                </c:pt>
                <c:pt idx="1355">
                  <c:v>8.0197418232673809E-13</c:v>
                </c:pt>
                <c:pt idx="1356">
                  <c:v>8.0176955310332545E-13</c:v>
                </c:pt>
                <c:pt idx="1357">
                  <c:v>8.0156492387991252E-13</c:v>
                </c:pt>
                <c:pt idx="1358">
                  <c:v>8.0142187738487298E-13</c:v>
                </c:pt>
                <c:pt idx="1359">
                  <c:v>8.0122233964687693E-13</c:v>
                </c:pt>
                <c:pt idx="1360">
                  <c:v>8.0102449907068654E-13</c:v>
                </c:pt>
                <c:pt idx="1361">
                  <c:v>8.0083005281810697E-13</c:v>
                </c:pt>
                <c:pt idx="1362">
                  <c:v>8.0069379497028968E-13</c:v>
                </c:pt>
                <c:pt idx="1363">
                  <c:v>8.0050274304132123E-13</c:v>
                </c:pt>
                <c:pt idx="1364">
                  <c:v>8.0031338827415864E-13</c:v>
                </c:pt>
                <c:pt idx="1365">
                  <c:v>8.0012403350699596E-13</c:v>
                </c:pt>
                <c:pt idx="1366">
                  <c:v>7.9999626146820627E-13</c:v>
                </c:pt>
                <c:pt idx="1367">
                  <c:v>7.9981199818646027E-13</c:v>
                </c:pt>
                <c:pt idx="1368">
                  <c:v>7.9962773490471417E-13</c:v>
                </c:pt>
                <c:pt idx="1369">
                  <c:v>7.9944686594657929E-13</c:v>
                </c:pt>
                <c:pt idx="1370">
                  <c:v>7.9926769415024997E-13</c:v>
                </c:pt>
                <c:pt idx="1371">
                  <c:v>7.9908852235392055E-13</c:v>
                </c:pt>
                <c:pt idx="1372">
                  <c:v>7.9896923612415877E-13</c:v>
                </c:pt>
                <c:pt idx="1373">
                  <c:v>7.9879515581324583E-13</c:v>
                </c:pt>
                <c:pt idx="1374">
                  <c:v>7.9862107550233319E-13</c:v>
                </c:pt>
                <c:pt idx="1375">
                  <c:v>7.9844699519142056E-13</c:v>
                </c:pt>
                <c:pt idx="1376">
                  <c:v>7.9827630920411894E-13</c:v>
                </c:pt>
                <c:pt idx="1377">
                  <c:v>7.9810732037862299E-13</c:v>
                </c:pt>
                <c:pt idx="1378">
                  <c:v>7.9799651995788882E-13</c:v>
                </c:pt>
                <c:pt idx="1379">
                  <c:v>7.9782922829419832E-13</c:v>
                </c:pt>
                <c:pt idx="1380">
                  <c:v>7.9766193663050793E-13</c:v>
                </c:pt>
                <c:pt idx="1381">
                  <c:v>7.9749803929042846E-13</c:v>
                </c:pt>
                <c:pt idx="1382">
                  <c:v>7.9733414195034919E-13</c:v>
                </c:pt>
                <c:pt idx="1383">
                  <c:v>7.9717024461026992E-13</c:v>
                </c:pt>
                <c:pt idx="1384">
                  <c:v>7.9700974159380147E-13</c:v>
                </c:pt>
                <c:pt idx="1385">
                  <c:v>7.9684923857733322E-13</c:v>
                </c:pt>
                <c:pt idx="1386">
                  <c:v>7.9669043272267064E-13</c:v>
                </c:pt>
                <c:pt idx="1387">
                  <c:v>7.9653162686800785E-13</c:v>
                </c:pt>
                <c:pt idx="1388">
                  <c:v>7.9637451817515082E-13</c:v>
                </c:pt>
                <c:pt idx="1389">
                  <c:v>7.962174094822935E-13</c:v>
                </c:pt>
                <c:pt idx="1390">
                  <c:v>7.9606199795124193E-13</c:v>
                </c:pt>
                <c:pt idx="1391">
                  <c:v>7.9590828358199603E-13</c:v>
                </c:pt>
                <c:pt idx="1392">
                  <c:v>7.9575456921274993E-13</c:v>
                </c:pt>
                <c:pt idx="1393">
                  <c:v>7.9560255200530948E-13</c:v>
                </c:pt>
                <c:pt idx="1394">
                  <c:v>7.9545053479786904E-13</c:v>
                </c:pt>
                <c:pt idx="1395">
                  <c:v>7.952985175904284E-13</c:v>
                </c:pt>
                <c:pt idx="1396">
                  <c:v>7.9514819754479352E-13</c:v>
                </c:pt>
                <c:pt idx="1397">
                  <c:v>7.949995746609642E-13</c:v>
                </c:pt>
                <c:pt idx="1398">
                  <c:v>7.9485095177713477E-13</c:v>
                </c:pt>
                <c:pt idx="1399">
                  <c:v>7.9470402605511102E-13</c:v>
                </c:pt>
                <c:pt idx="1400">
                  <c:v>7.9470402605511102E-13</c:v>
                </c:pt>
                <c:pt idx="1401">
                  <c:v>7.9455710033308726E-13</c:v>
                </c:pt>
                <c:pt idx="1402">
                  <c:v>7.944101746110634E-13</c:v>
                </c:pt>
                <c:pt idx="1403">
                  <c:v>7.942649460508452E-13</c:v>
                </c:pt>
                <c:pt idx="1404">
                  <c:v>7.94119717490627E-13</c:v>
                </c:pt>
                <c:pt idx="1405">
                  <c:v>7.9397618609221416E-13</c:v>
                </c:pt>
                <c:pt idx="1406">
                  <c:v>7.9383265469380153E-13</c:v>
                </c:pt>
                <c:pt idx="1407">
                  <c:v>7.9369082045719445E-13</c:v>
                </c:pt>
                <c:pt idx="1408">
                  <c:v>7.9354728905878171E-13</c:v>
                </c:pt>
                <c:pt idx="1409">
                  <c:v>7.934071519839801E-13</c:v>
                </c:pt>
                <c:pt idx="1410">
                  <c:v>7.9326531774737302E-13</c:v>
                </c:pt>
                <c:pt idx="1411">
                  <c:v>7.9306699226780943E-13</c:v>
                </c:pt>
                <c:pt idx="1412">
                  <c:v>7.9292685519300791E-13</c:v>
                </c:pt>
                <c:pt idx="1413">
                  <c:v>7.9278841528001186E-13</c:v>
                </c:pt>
                <c:pt idx="1414">
                  <c:v>7.926499753670157E-13</c:v>
                </c:pt>
                <c:pt idx="1415">
                  <c:v>7.9251153545401975E-13</c:v>
                </c:pt>
                <c:pt idx="1416">
                  <c:v>7.9237479270282936E-13</c:v>
                </c:pt>
                <c:pt idx="1417">
                  <c:v>7.9223804995163876E-13</c:v>
                </c:pt>
                <c:pt idx="1418">
                  <c:v>7.9204306060728169E-13</c:v>
                </c:pt>
                <c:pt idx="1419">
                  <c:v>7.919063178560913E-13</c:v>
                </c:pt>
                <c:pt idx="1420">
                  <c:v>7.9177127226670637E-13</c:v>
                </c:pt>
                <c:pt idx="1421">
                  <c:v>7.9163622667732143E-13</c:v>
                </c:pt>
                <c:pt idx="1422">
                  <c:v>7.915011810879365E-13</c:v>
                </c:pt>
                <c:pt idx="1423">
                  <c:v>7.9130964425559525E-13</c:v>
                </c:pt>
                <c:pt idx="1424">
                  <c:v>7.9117623763961118E-13</c:v>
                </c:pt>
                <c:pt idx="1425">
                  <c:v>7.9104288921203161E-13</c:v>
                </c:pt>
                <c:pt idx="1426">
                  <c:v>7.9090954078445224E-13</c:v>
                </c:pt>
                <c:pt idx="1427">
                  <c:v>7.9071800395211109E-13</c:v>
                </c:pt>
                <c:pt idx="1428">
                  <c:v>7.9058635268633738E-13</c:v>
                </c:pt>
                <c:pt idx="1429">
                  <c:v>7.9045470142056337E-13</c:v>
                </c:pt>
                <c:pt idx="1430">
                  <c:v>7.9032305015478966E-13</c:v>
                </c:pt>
                <c:pt idx="1431">
                  <c:v>7.9013490764605953E-13</c:v>
                </c:pt>
                <c:pt idx="1432">
                  <c:v>7.9000325638028582E-13</c:v>
                </c:pt>
                <c:pt idx="1433">
                  <c:v>7.8987330227631737E-13</c:v>
                </c:pt>
                <c:pt idx="1434">
                  <c:v>7.8968515976758714E-13</c:v>
                </c:pt>
                <c:pt idx="1435">
                  <c:v>7.8955690282542456E-13</c:v>
                </c:pt>
                <c:pt idx="1436">
                  <c:v>7.8942694872145621E-13</c:v>
                </c:pt>
                <c:pt idx="1437">
                  <c:v>7.8929869177929362E-13</c:v>
                </c:pt>
                <c:pt idx="1438">
                  <c:v>7.8911054927056339E-13</c:v>
                </c:pt>
                <c:pt idx="1439">
                  <c:v>7.889822923284008E-13</c:v>
                </c:pt>
                <c:pt idx="1440">
                  <c:v>7.8885573254804358E-13</c:v>
                </c:pt>
                <c:pt idx="1441">
                  <c:v>7.8866928720111891E-13</c:v>
                </c:pt>
                <c:pt idx="1442">
                  <c:v>7.8854272742076188E-13</c:v>
                </c:pt>
                <c:pt idx="1443">
                  <c:v>7.8835628207383721E-13</c:v>
                </c:pt>
                <c:pt idx="1444">
                  <c:v>7.8822972229348009E-13</c:v>
                </c:pt>
                <c:pt idx="1445">
                  <c:v>7.8810316251312296E-13</c:v>
                </c:pt>
                <c:pt idx="1446">
                  <c:v>7.8791841432800386E-13</c:v>
                </c:pt>
                <c:pt idx="1447">
                  <c:v>7.8779185454764673E-13</c:v>
                </c:pt>
                <c:pt idx="1448">
                  <c:v>7.8760880352433339E-13</c:v>
                </c:pt>
                <c:pt idx="1449">
                  <c:v>7.8748224374397626E-13</c:v>
                </c:pt>
                <c:pt idx="1450">
                  <c:v>7.8748224374397626E-13</c:v>
                </c:pt>
                <c:pt idx="1451">
                  <c:v>7.8735738112542449E-13</c:v>
                </c:pt>
                <c:pt idx="1452">
                  <c:v>7.8717433010211095E-13</c:v>
                </c:pt>
                <c:pt idx="1453">
                  <c:v>7.8704946748355948E-13</c:v>
                </c:pt>
                <c:pt idx="1454">
                  <c:v>7.8686641646024604E-13</c:v>
                </c:pt>
                <c:pt idx="1455">
                  <c:v>7.8674155384169427E-13</c:v>
                </c:pt>
                <c:pt idx="1456">
                  <c:v>7.8656019998018649E-13</c:v>
                </c:pt>
                <c:pt idx="1457">
                  <c:v>7.8643533736163492E-13</c:v>
                </c:pt>
                <c:pt idx="1458">
                  <c:v>7.8625398350012694E-13</c:v>
                </c:pt>
                <c:pt idx="1459">
                  <c:v>7.8613081804338093E-13</c:v>
                </c:pt>
                <c:pt idx="1460">
                  <c:v>7.8594946418187295E-13</c:v>
                </c:pt>
                <c:pt idx="1461">
                  <c:v>7.8582629872512694E-13</c:v>
                </c:pt>
                <c:pt idx="1462">
                  <c:v>7.8564494486361896E-13</c:v>
                </c:pt>
                <c:pt idx="1463">
                  <c:v>7.8552177940687296E-13</c:v>
                </c:pt>
                <c:pt idx="1464">
                  <c:v>7.8534042554536497E-13</c:v>
                </c:pt>
                <c:pt idx="1465">
                  <c:v>7.8521726008861907E-13</c:v>
                </c:pt>
                <c:pt idx="1466">
                  <c:v>7.8503760338891675E-13</c:v>
                </c:pt>
                <c:pt idx="1467">
                  <c:v>7.849161350939761E-13</c:v>
                </c:pt>
                <c:pt idx="1468">
                  <c:v>7.8473478123246812E-13</c:v>
                </c:pt>
                <c:pt idx="1469">
                  <c:v>7.8461331293752767E-13</c:v>
                </c:pt>
                <c:pt idx="1470">
                  <c:v>7.8443365623782535E-13</c:v>
                </c:pt>
                <c:pt idx="1471">
                  <c:v>7.8431218794288501E-13</c:v>
                </c:pt>
                <c:pt idx="1472">
                  <c:v>7.8413253124318258E-13</c:v>
                </c:pt>
                <c:pt idx="1473">
                  <c:v>7.8395287454348016E-13</c:v>
                </c:pt>
                <c:pt idx="1474">
                  <c:v>7.8383140624853962E-13</c:v>
                </c:pt>
                <c:pt idx="1475">
                  <c:v>7.8365344671064276E-13</c:v>
                </c:pt>
                <c:pt idx="1476">
                  <c:v>7.8353197841570231E-13</c:v>
                </c:pt>
                <c:pt idx="1477">
                  <c:v>7.8335232171599999E-13</c:v>
                </c:pt>
                <c:pt idx="1478">
                  <c:v>7.8317436217810313E-13</c:v>
                </c:pt>
                <c:pt idx="1479">
                  <c:v>7.8305459104496814E-13</c:v>
                </c:pt>
                <c:pt idx="1480">
                  <c:v>7.8287493434526582E-13</c:v>
                </c:pt>
                <c:pt idx="1481">
                  <c:v>7.8269697480736896E-13</c:v>
                </c:pt>
                <c:pt idx="1482">
                  <c:v>7.8257720367423408E-13</c:v>
                </c:pt>
                <c:pt idx="1483">
                  <c:v>7.8239924413633722E-13</c:v>
                </c:pt>
                <c:pt idx="1484">
                  <c:v>7.8222128459844035E-13</c:v>
                </c:pt>
                <c:pt idx="1485">
                  <c:v>7.8210151346530547E-13</c:v>
                </c:pt>
                <c:pt idx="1486">
                  <c:v>7.8192355392740881E-13</c:v>
                </c:pt>
                <c:pt idx="1487">
                  <c:v>7.8174559438951195E-13</c:v>
                </c:pt>
                <c:pt idx="1488">
                  <c:v>7.8162752041818253E-13</c:v>
                </c:pt>
                <c:pt idx="1489">
                  <c:v>7.8144956088028566E-13</c:v>
                </c:pt>
                <c:pt idx="1490">
                  <c:v>7.812716013423888E-13</c:v>
                </c:pt>
                <c:pt idx="1491">
                  <c:v>7.810953389662975E-13</c:v>
                </c:pt>
                <c:pt idx="1492">
                  <c:v>7.8097556783316262E-13</c:v>
                </c:pt>
                <c:pt idx="1493">
                  <c:v>7.8079930545707142E-13</c:v>
                </c:pt>
                <c:pt idx="1494">
                  <c:v>7.8062304308098012E-13</c:v>
                </c:pt>
                <c:pt idx="1495">
                  <c:v>7.8044508354308325E-13</c:v>
                </c:pt>
                <c:pt idx="1496">
                  <c:v>7.8032700957175393E-13</c:v>
                </c:pt>
                <c:pt idx="1497">
                  <c:v>7.8015074719566263E-13</c:v>
                </c:pt>
                <c:pt idx="1498">
                  <c:v>7.7997448481957133E-13</c:v>
                </c:pt>
                <c:pt idx="1499">
                  <c:v>7.7979822244348013E-13</c:v>
                </c:pt>
                <c:pt idx="1500">
                  <c:v>7.7979822244348013E-13</c:v>
                </c:pt>
                <c:pt idx="1501">
                  <c:v>7.7962196006738883E-13</c:v>
                </c:pt>
                <c:pt idx="1502">
                  <c:v>7.7950388609605941E-13</c:v>
                </c:pt>
                <c:pt idx="1503">
                  <c:v>7.7932762371996821E-13</c:v>
                </c:pt>
                <c:pt idx="1504">
                  <c:v>7.7915136134387701E-13</c:v>
                </c:pt>
                <c:pt idx="1505">
                  <c:v>7.7897673794118657E-13</c:v>
                </c:pt>
                <c:pt idx="1506">
                  <c:v>7.7880047556509527E-13</c:v>
                </c:pt>
                <c:pt idx="1507">
                  <c:v>7.7862421318900397E-13</c:v>
                </c:pt>
                <c:pt idx="1508">
                  <c:v>7.7850783637948021E-13</c:v>
                </c:pt>
                <c:pt idx="1509">
                  <c:v>7.783315740033889E-13</c:v>
                </c:pt>
                <c:pt idx="1510">
                  <c:v>7.7815700878910316E-13</c:v>
                </c:pt>
                <c:pt idx="1511">
                  <c:v>7.7798074641301196E-13</c:v>
                </c:pt>
                <c:pt idx="1512">
                  <c:v>7.7780618119872622E-13</c:v>
                </c:pt>
                <c:pt idx="1513">
                  <c:v>7.7762991882263492E-13</c:v>
                </c:pt>
                <c:pt idx="1514">
                  <c:v>7.7745535360834918E-13</c:v>
                </c:pt>
                <c:pt idx="1515">
                  <c:v>7.7728078839406354E-13</c:v>
                </c:pt>
                <c:pt idx="1516">
                  <c:v>7.7716441158453968E-13</c:v>
                </c:pt>
                <c:pt idx="1517">
                  <c:v>7.7698984637025394E-13</c:v>
                </c:pt>
                <c:pt idx="1518">
                  <c:v>7.768152811559683E-13</c:v>
                </c:pt>
                <c:pt idx="1519">
                  <c:v>7.7664071594168256E-13</c:v>
                </c:pt>
                <c:pt idx="1520">
                  <c:v>7.7646615072739682E-13</c:v>
                </c:pt>
                <c:pt idx="1521">
                  <c:v>7.7629158551311108E-13</c:v>
                </c:pt>
                <c:pt idx="1522">
                  <c:v>7.7611702029882544E-13</c:v>
                </c:pt>
                <c:pt idx="1523">
                  <c:v>7.759424550845397E-13</c:v>
                </c:pt>
                <c:pt idx="1524">
                  <c:v>7.7576788987025396E-13</c:v>
                </c:pt>
                <c:pt idx="1525">
                  <c:v>7.7559332465596832E-13</c:v>
                </c:pt>
                <c:pt idx="1526">
                  <c:v>7.7542045660348815E-13</c:v>
                </c:pt>
                <c:pt idx="1527">
                  <c:v>7.752458913892024E-13</c:v>
                </c:pt>
                <c:pt idx="1528">
                  <c:v>7.7507302333672223E-13</c:v>
                </c:pt>
                <c:pt idx="1529">
                  <c:v>7.7489845812243659E-13</c:v>
                </c:pt>
                <c:pt idx="1530">
                  <c:v>7.7472559006995641E-13</c:v>
                </c:pt>
                <c:pt idx="1531">
                  <c:v>7.7455102485567067E-13</c:v>
                </c:pt>
                <c:pt idx="1532">
                  <c:v>7.7437815680319049E-13</c:v>
                </c:pt>
                <c:pt idx="1533">
                  <c:v>7.7420528875071031E-13</c:v>
                </c:pt>
                <c:pt idx="1534">
                  <c:v>7.7403242069823013E-13</c:v>
                </c:pt>
                <c:pt idx="1535">
                  <c:v>7.7385785548394449E-13</c:v>
                </c:pt>
                <c:pt idx="1536">
                  <c:v>7.7368498743146431E-13</c:v>
                </c:pt>
                <c:pt idx="1537">
                  <c:v>7.7345393097422225E-13</c:v>
                </c:pt>
                <c:pt idx="1538">
                  <c:v>7.7328106292174218E-13</c:v>
                </c:pt>
                <c:pt idx="1539">
                  <c:v>7.73108194869262E-13</c:v>
                </c:pt>
                <c:pt idx="1540">
                  <c:v>7.7293532681678182E-13</c:v>
                </c:pt>
                <c:pt idx="1541">
                  <c:v>7.727641559261071E-13</c:v>
                </c:pt>
                <c:pt idx="1542">
                  <c:v>7.7259128787362702E-13</c:v>
                </c:pt>
                <c:pt idx="1543">
                  <c:v>7.7241841982114684E-13</c:v>
                </c:pt>
                <c:pt idx="1544">
                  <c:v>7.7224555176866666E-13</c:v>
                </c:pt>
                <c:pt idx="1545">
                  <c:v>7.7207432268958734E-13</c:v>
                </c:pt>
                <c:pt idx="1546">
                  <c:v>7.7184326623234519E-13</c:v>
                </c:pt>
                <c:pt idx="1547">
                  <c:v>7.7167209534167057E-13</c:v>
                </c:pt>
                <c:pt idx="1548">
                  <c:v>7.7149922728919049E-13</c:v>
                </c:pt>
                <c:pt idx="1549">
                  <c:v>7.7132805639851587E-13</c:v>
                </c:pt>
                <c:pt idx="1550">
                  <c:v>7.7132805639851587E-13</c:v>
                </c:pt>
                <c:pt idx="1551">
                  <c:v>7.7115688550784125E-13</c:v>
                </c:pt>
                <c:pt idx="1552">
                  <c:v>7.7098571461716664E-13</c:v>
                </c:pt>
                <c:pt idx="1553">
                  <c:v>7.7075635532173024E-13</c:v>
                </c:pt>
                <c:pt idx="1554">
                  <c:v>7.7058518443105552E-13</c:v>
                </c:pt>
                <c:pt idx="1555">
                  <c:v>7.704140135403809E-13</c:v>
                </c:pt>
                <c:pt idx="1556">
                  <c:v>7.7024284264970628E-13</c:v>
                </c:pt>
                <c:pt idx="1557">
                  <c:v>7.7007167175903167E-13</c:v>
                </c:pt>
                <c:pt idx="1558">
                  <c:v>7.6984231246359527E-13</c:v>
                </c:pt>
                <c:pt idx="1559">
                  <c:v>7.6967114157292065E-13</c:v>
                </c:pt>
                <c:pt idx="1560">
                  <c:v>7.695016678440516E-13</c:v>
                </c:pt>
                <c:pt idx="1561">
                  <c:v>7.6933049695337688E-13</c:v>
                </c:pt>
                <c:pt idx="1562">
                  <c:v>7.6910283481974604E-13</c:v>
                </c:pt>
                <c:pt idx="1563">
                  <c:v>7.6893166392907132E-13</c:v>
                </c:pt>
                <c:pt idx="1564">
                  <c:v>7.6876219020020237E-13</c:v>
                </c:pt>
                <c:pt idx="1565">
                  <c:v>7.6853452806657143E-13</c:v>
                </c:pt>
                <c:pt idx="1566">
                  <c:v>7.6836505433770237E-13</c:v>
                </c:pt>
                <c:pt idx="1567">
                  <c:v>7.6819558060883322E-13</c:v>
                </c:pt>
                <c:pt idx="1568">
                  <c:v>7.6802610687996436E-13</c:v>
                </c:pt>
                <c:pt idx="1569">
                  <c:v>7.6779844474633332E-13</c:v>
                </c:pt>
                <c:pt idx="1570">
                  <c:v>7.6762897101746427E-13</c:v>
                </c:pt>
                <c:pt idx="1571">
                  <c:v>7.6746119445040077E-13</c:v>
                </c:pt>
                <c:pt idx="1572">
                  <c:v>7.6723353231676973E-13</c:v>
                </c:pt>
                <c:pt idx="1573">
                  <c:v>7.6706569756130144E-13</c:v>
                </c:pt>
                <c:pt idx="1574">
                  <c:v>7.668380354276706E-13</c:v>
                </c:pt>
                <c:pt idx="1575">
                  <c:v>7.6667025886060711E-13</c:v>
                </c:pt>
                <c:pt idx="1576">
                  <c:v>7.6650248229354361E-13</c:v>
                </c:pt>
                <c:pt idx="1577">
                  <c:v>7.6627651732171823E-13</c:v>
                </c:pt>
                <c:pt idx="1578">
                  <c:v>7.6610874075465464E-13</c:v>
                </c:pt>
                <c:pt idx="1579">
                  <c:v>7.6594096418759114E-13</c:v>
                </c:pt>
                <c:pt idx="1580">
                  <c:v>7.6571669637757143E-13</c:v>
                </c:pt>
                <c:pt idx="1581">
                  <c:v>7.6554891981050793E-13</c:v>
                </c:pt>
                <c:pt idx="1582">
                  <c:v>7.6532465200048802E-13</c:v>
                </c:pt>
                <c:pt idx="1583">
                  <c:v>7.6515687543342452E-13</c:v>
                </c:pt>
                <c:pt idx="1584">
                  <c:v>7.6499079602816659E-13</c:v>
                </c:pt>
                <c:pt idx="1585">
                  <c:v>7.6476652821814677E-13</c:v>
                </c:pt>
                <c:pt idx="1586">
                  <c:v>7.6460044881288884E-13</c:v>
                </c:pt>
                <c:pt idx="1587">
                  <c:v>7.6437618100286892E-13</c:v>
                </c:pt>
                <c:pt idx="1588">
                  <c:v>7.6421179875941665E-13</c:v>
                </c:pt>
                <c:pt idx="1589">
                  <c:v>7.6398753094939674E-13</c:v>
                </c:pt>
                <c:pt idx="1590">
                  <c:v>7.6382314870594436E-13</c:v>
                </c:pt>
                <c:pt idx="1591">
                  <c:v>7.6359888089592455E-13</c:v>
                </c:pt>
                <c:pt idx="1592">
                  <c:v>7.6343449865247207E-13</c:v>
                </c:pt>
                <c:pt idx="1593">
                  <c:v>7.6321192800425782E-13</c:v>
                </c:pt>
                <c:pt idx="1594">
                  <c:v>7.6304924292261111E-13</c:v>
                </c:pt>
                <c:pt idx="1595">
                  <c:v>7.6282667227439676E-13</c:v>
                </c:pt>
                <c:pt idx="1596">
                  <c:v>7.6266398719274994E-13</c:v>
                </c:pt>
                <c:pt idx="1597">
                  <c:v>7.6244141654453569E-13</c:v>
                </c:pt>
                <c:pt idx="1598">
                  <c:v>7.6227873146288878E-13</c:v>
                </c:pt>
                <c:pt idx="1599">
                  <c:v>7.6205785797648009E-13</c:v>
                </c:pt>
                <c:pt idx="1600">
                  <c:v>7.6205785797648009E-13</c:v>
                </c:pt>
                <c:pt idx="1601">
                  <c:v>7.6189687005663894E-13</c:v>
                </c:pt>
                <c:pt idx="1602">
                  <c:v>7.6167599657023004E-13</c:v>
                </c:pt>
                <c:pt idx="1603">
                  <c:v>7.6145682024562691E-13</c:v>
                </c:pt>
                <c:pt idx="1604">
                  <c:v>7.6129583232578566E-13</c:v>
                </c:pt>
                <c:pt idx="1605">
                  <c:v>7.6107665600118253E-13</c:v>
                </c:pt>
                <c:pt idx="1606">
                  <c:v>7.6091566808134118E-13</c:v>
                </c:pt>
                <c:pt idx="1607">
                  <c:v>7.6069649175673805E-13</c:v>
                </c:pt>
                <c:pt idx="1608">
                  <c:v>7.6047901259394048E-13</c:v>
                </c:pt>
                <c:pt idx="1609">
                  <c:v>7.6031972183590469E-13</c:v>
                </c:pt>
                <c:pt idx="1610">
                  <c:v>7.6010224267310712E-13</c:v>
                </c:pt>
                <c:pt idx="1611">
                  <c:v>7.5994295191507133E-13</c:v>
                </c:pt>
                <c:pt idx="1612">
                  <c:v>7.5972716991407932E-13</c:v>
                </c:pt>
                <c:pt idx="1613">
                  <c:v>7.5951138791308721E-13</c:v>
                </c:pt>
                <c:pt idx="1614">
                  <c:v>7.5935379431685698E-13</c:v>
                </c:pt>
                <c:pt idx="1615">
                  <c:v>7.5913801231586507E-13</c:v>
                </c:pt>
                <c:pt idx="1616">
                  <c:v>7.5892392747667852E-13</c:v>
                </c:pt>
                <c:pt idx="1617">
                  <c:v>7.5876803104225385E-13</c:v>
                </c:pt>
                <c:pt idx="1618">
                  <c:v>7.5855394620306741E-13</c:v>
                </c:pt>
                <c:pt idx="1619">
                  <c:v>7.5833986136388096E-13</c:v>
                </c:pt>
                <c:pt idx="1620">
                  <c:v>7.5812747368649997E-13</c:v>
                </c:pt>
                <c:pt idx="1621">
                  <c:v>7.5797327441388086E-13</c:v>
                </c:pt>
                <c:pt idx="1622">
                  <c:v>7.5776088673649988E-13</c:v>
                </c:pt>
                <c:pt idx="1623">
                  <c:v>7.5755019622092455E-13</c:v>
                </c:pt>
                <c:pt idx="1624">
                  <c:v>7.5739769411011111E-13</c:v>
                </c:pt>
                <c:pt idx="1625">
                  <c:v>7.5718700359453558E-13</c:v>
                </c:pt>
                <c:pt idx="1626">
                  <c:v>7.5697801024076581E-13</c:v>
                </c:pt>
                <c:pt idx="1627">
                  <c:v>7.5676731972519039E-13</c:v>
                </c:pt>
                <c:pt idx="1628">
                  <c:v>7.5661821193798807E-13</c:v>
                </c:pt>
                <c:pt idx="1629">
                  <c:v>7.564092185842182E-13</c:v>
                </c:pt>
                <c:pt idx="1630">
                  <c:v>7.562019223922539E-13</c:v>
                </c:pt>
                <c:pt idx="1631">
                  <c:v>7.5599632336209515E-13</c:v>
                </c:pt>
                <c:pt idx="1632">
                  <c:v>7.5578902717013085E-13</c:v>
                </c:pt>
                <c:pt idx="1633">
                  <c:v>7.5564325551813485E-13</c:v>
                </c:pt>
                <c:pt idx="1634">
                  <c:v>7.5543765648797611E-13</c:v>
                </c:pt>
                <c:pt idx="1635">
                  <c:v>7.5523375461962292E-13</c:v>
                </c:pt>
                <c:pt idx="1636">
                  <c:v>7.5502985275126974E-13</c:v>
                </c:pt>
                <c:pt idx="1637">
                  <c:v>7.5482764804472212E-13</c:v>
                </c:pt>
                <c:pt idx="1638">
                  <c:v>7.5468363174293638E-13</c:v>
                </c:pt>
                <c:pt idx="1639">
                  <c:v>7.5448312419819442E-13</c:v>
                </c:pt>
                <c:pt idx="1640">
                  <c:v>7.5428261665345226E-13</c:v>
                </c:pt>
                <c:pt idx="1641">
                  <c:v>7.5408380627051566E-13</c:v>
                </c:pt>
                <c:pt idx="1642">
                  <c:v>7.5388499588757937E-13</c:v>
                </c:pt>
                <c:pt idx="1643">
                  <c:v>7.5368618550464267E-13</c:v>
                </c:pt>
                <c:pt idx="1644">
                  <c:v>7.5349076944531739E-13</c:v>
                </c:pt>
                <c:pt idx="1645">
                  <c:v>7.5329365622418636E-13</c:v>
                </c:pt>
                <c:pt idx="1646">
                  <c:v>7.5315642856962286E-13</c:v>
                </c:pt>
                <c:pt idx="1647">
                  <c:v>7.5296265148369845E-13</c:v>
                </c:pt>
                <c:pt idx="1648">
                  <c:v>7.5276893258617853E-13</c:v>
                </c:pt>
                <c:pt idx="1649">
                  <c:v>7.5257691085046428E-13</c:v>
                </c:pt>
                <c:pt idx="1650">
                  <c:v>7.5257691085046428E-13</c:v>
                </c:pt>
                <c:pt idx="1651">
                  <c:v>7.5238658627655548E-13</c:v>
                </c:pt>
                <c:pt idx="1652">
                  <c:v>7.5219626170264669E-13</c:v>
                </c:pt>
                <c:pt idx="1653">
                  <c:v>7.520059371287381E-13</c:v>
                </c:pt>
                <c:pt idx="1654">
                  <c:v>7.5181900687844043E-13</c:v>
                </c:pt>
                <c:pt idx="1655">
                  <c:v>7.5163207662814286E-13</c:v>
                </c:pt>
                <c:pt idx="1656">
                  <c:v>7.5144514637784519E-13</c:v>
                </c:pt>
                <c:pt idx="1657">
                  <c:v>7.5126161045115874E-13</c:v>
                </c:pt>
                <c:pt idx="1658">
                  <c:v>7.5107807452447219E-13</c:v>
                </c:pt>
                <c:pt idx="1659">
                  <c:v>7.5089453859778564E-13</c:v>
                </c:pt>
                <c:pt idx="1660">
                  <c:v>7.5071439699471031E-13</c:v>
                </c:pt>
                <c:pt idx="1661">
                  <c:v>7.5053425539163489E-13</c:v>
                </c:pt>
                <c:pt idx="1662">
                  <c:v>7.5035581095036502E-13</c:v>
                </c:pt>
                <c:pt idx="1663">
                  <c:v>7.5017906367090082E-13</c:v>
                </c:pt>
                <c:pt idx="1664">
                  <c:v>7.5000231639143651E-13</c:v>
                </c:pt>
                <c:pt idx="1665">
                  <c:v>7.4982896343558333E-13</c:v>
                </c:pt>
                <c:pt idx="1666">
                  <c:v>7.4965561047973015E-13</c:v>
                </c:pt>
                <c:pt idx="1667">
                  <c:v>7.4948395468568253E-13</c:v>
                </c:pt>
                <c:pt idx="1668">
                  <c:v>7.4931399605344047E-13</c:v>
                </c:pt>
                <c:pt idx="1669">
                  <c:v>7.4914573458300397E-13</c:v>
                </c:pt>
                <c:pt idx="1670">
                  <c:v>7.4897917027437293E-13</c:v>
                </c:pt>
                <c:pt idx="1671">
                  <c:v>7.4881430312754756E-13</c:v>
                </c:pt>
                <c:pt idx="1672">
                  <c:v>7.4859294473776576E-13</c:v>
                </c:pt>
                <c:pt idx="1673">
                  <c:v>7.4843147191455161E-13</c:v>
                </c:pt>
                <c:pt idx="1674">
                  <c:v>7.4826999909133725E-13</c:v>
                </c:pt>
                <c:pt idx="1675">
                  <c:v>7.4811192059173412E-13</c:v>
                </c:pt>
                <c:pt idx="1676">
                  <c:v>7.4795553925393655E-13</c:v>
                </c:pt>
                <c:pt idx="1677">
                  <c:v>7.4780085507794434E-13</c:v>
                </c:pt>
                <c:pt idx="1678">
                  <c:v>7.4764956522556345E-13</c:v>
                </c:pt>
                <c:pt idx="1679">
                  <c:v>7.4749827537318256E-13</c:v>
                </c:pt>
                <c:pt idx="1680">
                  <c:v>7.4729219143965082E-13</c:v>
                </c:pt>
                <c:pt idx="1681">
                  <c:v>7.4714599307268651E-13</c:v>
                </c:pt>
                <c:pt idx="1682">
                  <c:v>7.4700149186752767E-13</c:v>
                </c:pt>
                <c:pt idx="1683">
                  <c:v>7.4685868782417459E-13</c:v>
                </c:pt>
                <c:pt idx="1684">
                  <c:v>7.4671927810443242E-13</c:v>
                </c:pt>
                <c:pt idx="1685">
                  <c:v>7.4658156554649603E-13</c:v>
                </c:pt>
                <c:pt idx="1686">
                  <c:v>7.4638736174560311E-13</c:v>
                </c:pt>
                <c:pt idx="1687">
                  <c:v>7.4625474067308329E-13</c:v>
                </c:pt>
                <c:pt idx="1688">
                  <c:v>7.4612381676236894E-13</c:v>
                </c:pt>
                <c:pt idx="1689">
                  <c:v>7.459962871752658E-13</c:v>
                </c:pt>
                <c:pt idx="1690">
                  <c:v>7.4581226634520635E-13</c:v>
                </c:pt>
                <c:pt idx="1691">
                  <c:v>7.456897700551151E-13</c:v>
                </c:pt>
                <c:pt idx="1692">
                  <c:v>7.4557072627703968E-13</c:v>
                </c:pt>
                <c:pt idx="1693">
                  <c:v>7.4545337966076991E-13</c:v>
                </c:pt>
                <c:pt idx="1694">
                  <c:v>7.4528123896334929E-13</c:v>
                </c:pt>
                <c:pt idx="1695">
                  <c:v>7.45168983832496E-13</c:v>
                </c:pt>
                <c:pt idx="1696">
                  <c:v>7.4506012302525404E-13</c:v>
                </c:pt>
                <c:pt idx="1697">
                  <c:v>7.44954656541623E-13</c:v>
                </c:pt>
                <c:pt idx="1698">
                  <c:v>7.4479439597684131E-13</c:v>
                </c:pt>
                <c:pt idx="1699">
                  <c:v>7.4469571814043261E-13</c:v>
                </c:pt>
                <c:pt idx="1700">
                  <c:v>7.4469571814043261E-13</c:v>
                </c:pt>
                <c:pt idx="1701">
                  <c:v>7.4460043462763494E-13</c:v>
                </c:pt>
                <c:pt idx="1702">
                  <c:v>7.4445035703368651E-13</c:v>
                </c:pt>
                <c:pt idx="1703">
                  <c:v>7.4436016500630562E-13</c:v>
                </c:pt>
                <c:pt idx="1704">
                  <c:v>7.4427506446434121E-13</c:v>
                </c:pt>
                <c:pt idx="1705">
                  <c:v>7.4413516984122625E-13</c:v>
                </c:pt>
                <c:pt idx="1706">
                  <c:v>7.4405685794648409E-13</c:v>
                </c:pt>
                <c:pt idx="1707">
                  <c:v>7.4398363753715871E-13</c:v>
                </c:pt>
                <c:pt idx="1708">
                  <c:v>7.4385562304668258E-13</c:v>
                </c:pt>
                <c:pt idx="1709">
                  <c:v>7.4378919128457944E-13</c:v>
                </c:pt>
                <c:pt idx="1710">
                  <c:v>7.4372615384608733E-13</c:v>
                </c:pt>
                <c:pt idx="1711">
                  <c:v>7.4361001948824992E-13</c:v>
                </c:pt>
                <c:pt idx="1712">
                  <c:v>7.4355716502059128E-13</c:v>
                </c:pt>
                <c:pt idx="1713">
                  <c:v>7.4344951647178167E-13</c:v>
                </c:pt>
                <c:pt idx="1714">
                  <c:v>7.4340514781315084E-13</c:v>
                </c:pt>
                <c:pt idx="1715">
                  <c:v>7.4336417347813102E-13</c:v>
                </c:pt>
                <c:pt idx="1716">
                  <c:v>7.4327179938557136E-13</c:v>
                </c:pt>
                <c:pt idx="1717">
                  <c:v>7.4324100802138491E-13</c:v>
                </c:pt>
                <c:pt idx="1718">
                  <c:v>7.4315711973785317E-13</c:v>
                </c:pt>
                <c:pt idx="1719">
                  <c:v>7.4313651134449998E-13</c:v>
                </c:pt>
                <c:pt idx="1720">
                  <c:v>7.4306450319360716E-13</c:v>
                </c:pt>
                <c:pt idx="1721">
                  <c:v>7.4305407777108734E-13</c:v>
                </c:pt>
                <c:pt idx="1722">
                  <c:v>7.4299225259102769E-13</c:v>
                </c:pt>
                <c:pt idx="1723">
                  <c:v>7.429937073011469E-13</c:v>
                </c:pt>
                <c:pt idx="1724">
                  <c:v>7.4294206509192061E-13</c:v>
                </c:pt>
                <c:pt idx="1725">
                  <c:v>7.4295539993467855E-13</c:v>
                </c:pt>
                <c:pt idx="1726">
                  <c:v>7.4291563785809129E-13</c:v>
                </c:pt>
                <c:pt idx="1727">
                  <c:v>7.4294085283348815E-13</c:v>
                </c:pt>
                <c:pt idx="1728">
                  <c:v>7.4291466805134528E-13</c:v>
                </c:pt>
                <c:pt idx="1729">
                  <c:v>7.4295346032118654E-13</c:v>
                </c:pt>
                <c:pt idx="1730">
                  <c:v>7.4293915567168259E-13</c:v>
                </c:pt>
                <c:pt idx="1731">
                  <c:v>7.4299152523596833E-13</c:v>
                </c:pt>
                <c:pt idx="1732">
                  <c:v>7.4299249504271434E-13</c:v>
                </c:pt>
                <c:pt idx="1733">
                  <c:v>7.4305844190144437E-13</c:v>
                </c:pt>
                <c:pt idx="1734">
                  <c:v>7.4307298900263487E-13</c:v>
                </c:pt>
                <c:pt idx="1735">
                  <c:v>7.4315421031761515E-13</c:v>
                </c:pt>
                <c:pt idx="1736">
                  <c:v>7.4318403187505559E-13</c:v>
                </c:pt>
                <c:pt idx="1737">
                  <c:v>7.4322233924152384E-13</c:v>
                </c:pt>
                <c:pt idx="1738">
                  <c:v>7.4332732082178168E-13</c:v>
                </c:pt>
                <c:pt idx="1739">
                  <c:v>7.4338259980630564E-13</c:v>
                </c:pt>
                <c:pt idx="1740">
                  <c:v>7.4350455300461908E-13</c:v>
                </c:pt>
                <c:pt idx="1741">
                  <c:v>7.4357510644539289E-13</c:v>
                </c:pt>
                <c:pt idx="1742">
                  <c:v>7.4365754001880563E-13</c:v>
                </c:pt>
                <c:pt idx="1743">
                  <c:v>7.438049506442024E-13</c:v>
                </c:pt>
                <c:pt idx="1744">
                  <c:v>7.4390435583567064E-13</c:v>
                </c:pt>
                <c:pt idx="1745">
                  <c:v>7.4401394399797226E-13</c:v>
                </c:pt>
                <c:pt idx="1746">
                  <c:v>7.4419020637406356E-13</c:v>
                </c:pt>
                <c:pt idx="1747">
                  <c:v>7.4432016047803171E-13</c:v>
                </c:pt>
                <c:pt idx="1748">
                  <c:v>7.4445860039102776E-13</c:v>
                </c:pt>
                <c:pt idx="1749">
                  <c:v>7.4466710884142463E-13</c:v>
                </c:pt>
                <c:pt idx="1750">
                  <c:v>7.4466710884142463E-13</c:v>
                </c:pt>
                <c:pt idx="1751">
                  <c:v>7.4482930901969843E-13</c:v>
                </c:pt>
                <c:pt idx="1752">
                  <c:v>7.4499999500699995E-13</c:v>
                </c:pt>
                <c:pt idx="1753">
                  <c:v>7.4524244669350803E-13</c:v>
                </c:pt>
                <c:pt idx="1754">
                  <c:v>7.454368929460873E-13</c:v>
                </c:pt>
                <c:pt idx="1755">
                  <c:v>7.4564491649311106E-13</c:v>
                </c:pt>
                <c:pt idx="1756">
                  <c:v>7.4586312301096829E-13</c:v>
                </c:pt>
                <c:pt idx="1757">
                  <c:v>7.4615479238983734E-13</c:v>
                </c:pt>
                <c:pt idx="1758">
                  <c:v>7.4639845633477778E-13</c:v>
                </c:pt>
                <c:pt idx="1759">
                  <c:v>7.4665739473596827E-13</c:v>
                </c:pt>
                <c:pt idx="1760">
                  <c:v>7.4698640167455947E-13</c:v>
                </c:pt>
                <c:pt idx="1761">
                  <c:v>7.4727249466463894E-13</c:v>
                </c:pt>
                <c:pt idx="1762">
                  <c:v>7.475721649491627E-13</c:v>
                </c:pt>
                <c:pt idx="1763">
                  <c:v>7.4788541252813104E-13</c:v>
                </c:pt>
                <c:pt idx="1764">
                  <c:v>7.482156317251548E-13</c:v>
                </c:pt>
                <c:pt idx="1765">
                  <c:v>7.4861761662138492E-13</c:v>
                </c:pt>
                <c:pt idx="1766">
                  <c:v>7.4897838473090868E-13</c:v>
                </c:pt>
                <c:pt idx="1767">
                  <c:v>7.4935442729668258E-13</c:v>
                </c:pt>
                <c:pt idx="1768">
                  <c:v>7.4974574431870634E-13</c:v>
                </c:pt>
                <c:pt idx="1769">
                  <c:v>7.5015573012059127E-13</c:v>
                </c:pt>
                <c:pt idx="1770">
                  <c:v>7.5064087594529368E-13</c:v>
                </c:pt>
                <c:pt idx="1771">
                  <c:v>7.5108480498328963E-13</c:v>
                </c:pt>
                <c:pt idx="1772">
                  <c:v>7.5154740280114685E-13</c:v>
                </c:pt>
                <c:pt idx="1773">
                  <c:v>7.5202866939886515E-13</c:v>
                </c:pt>
                <c:pt idx="1774">
                  <c:v>7.5252860477644451E-13</c:v>
                </c:pt>
                <c:pt idx="1775">
                  <c:v>7.5304720893388495E-13</c:v>
                </c:pt>
                <c:pt idx="1776">
                  <c:v>7.5358787619479758E-13</c:v>
                </c:pt>
                <c:pt idx="1777">
                  <c:v>7.5414721223557148E-13</c:v>
                </c:pt>
                <c:pt idx="1778">
                  <c:v>7.5478679978457946E-13</c:v>
                </c:pt>
                <c:pt idx="1779">
                  <c:v>7.5538856487049209E-13</c:v>
                </c:pt>
                <c:pt idx="1780">
                  <c:v>7.5601239305987711E-13</c:v>
                </c:pt>
                <c:pt idx="1781">
                  <c:v>7.5665998151453969E-13</c:v>
                </c:pt>
                <c:pt idx="1782">
                  <c:v>7.5732963307267466E-13</c:v>
                </c:pt>
                <c:pt idx="1783">
                  <c:v>7.5802304489608739E-13</c:v>
                </c:pt>
                <c:pt idx="1784">
                  <c:v>7.5874191414658343E-13</c:v>
                </c:pt>
                <c:pt idx="1785">
                  <c:v>7.5948454366235713E-13</c:v>
                </c:pt>
                <c:pt idx="1786">
                  <c:v>7.6025263060521435E-13</c:v>
                </c:pt>
                <c:pt idx="1787">
                  <c:v>7.6104787213696034E-13</c:v>
                </c:pt>
                <c:pt idx="1788">
                  <c:v>7.6186857109578975E-13</c:v>
                </c:pt>
                <c:pt idx="1789">
                  <c:v>7.627181218053135E-13</c:v>
                </c:pt>
                <c:pt idx="1790">
                  <c:v>7.6359312994192066E-13</c:v>
                </c:pt>
                <c:pt idx="1791">
                  <c:v>7.6450717280005563E-13</c:v>
                </c:pt>
                <c:pt idx="1792">
                  <c:v>7.6543818727624611E-13</c:v>
                </c:pt>
                <c:pt idx="1793">
                  <c:v>7.6640314498854761E-13</c:v>
                </c:pt>
                <c:pt idx="1794">
                  <c:v>7.6740204593696033E-13</c:v>
                </c:pt>
                <c:pt idx="1795">
                  <c:v>7.6841791850342857E-13</c:v>
                </c:pt>
                <c:pt idx="1796">
                  <c:v>7.6948470592406353E-13</c:v>
                </c:pt>
                <c:pt idx="1797">
                  <c:v>7.7058543658080952E-13</c:v>
                </c:pt>
                <c:pt idx="1798">
                  <c:v>7.7170313885561112E-13</c:v>
                </c:pt>
                <c:pt idx="1799">
                  <c:v>7.7287175598457935E-13</c:v>
                </c:pt>
                <c:pt idx="1800">
                  <c:v>7.7287175598457935E-13</c:v>
                </c:pt>
                <c:pt idx="1801">
                  <c:v>7.7407431634965881E-13</c:v>
                </c:pt>
                <c:pt idx="1802">
                  <c:v>7.7529384833279367E-13</c:v>
                </c:pt>
                <c:pt idx="1803">
                  <c:v>7.7658126678815077E-13</c:v>
                </c:pt>
                <c:pt idx="1804">
                  <c:v>7.7786820034013488E-13</c:v>
                </c:pt>
                <c:pt idx="1805">
                  <c:v>7.7921768642723819E-13</c:v>
                </c:pt>
                <c:pt idx="1806">
                  <c:v>7.8060111575045242E-13</c:v>
                </c:pt>
                <c:pt idx="1807">
                  <c:v>7.8201848830977778E-13</c:v>
                </c:pt>
                <c:pt idx="1808">
                  <c:v>7.8348677572326987E-13</c:v>
                </c:pt>
                <c:pt idx="1809">
                  <c:v>7.8500597799092859E-13</c:v>
                </c:pt>
                <c:pt idx="1810">
                  <c:v>7.8655330465422219E-13</c:v>
                </c:pt>
                <c:pt idx="1811">
                  <c:v>7.8815736501215877E-13</c:v>
                </c:pt>
                <c:pt idx="1812">
                  <c:v>7.8981234022426177E-13</c:v>
                </c:pt>
                <c:pt idx="1813">
                  <c:v>7.9151246963846017E-13</c:v>
                </c:pt>
                <c:pt idx="1814">
                  <c:v>7.93246484100365E-13</c:v>
                </c:pt>
                <c:pt idx="1815">
                  <c:v>7.9503723225691269E-13</c:v>
                </c:pt>
                <c:pt idx="1816">
                  <c:v>7.9689004804520629E-13</c:v>
                </c:pt>
                <c:pt idx="1817">
                  <c:v>7.9877680706961101E-13</c:v>
                </c:pt>
                <c:pt idx="1818">
                  <c:v>8.0073151075464267E-13</c:v>
                </c:pt>
                <c:pt idx="1819">
                  <c:v>8.0273707110543637E-13</c:v>
                </c:pt>
                <c:pt idx="1820">
                  <c:v>8.0481051792845231E-13</c:v>
                </c:pt>
                <c:pt idx="1821">
                  <c:v>8.0691790798757917E-13</c:v>
                </c:pt>
                <c:pt idx="1822">
                  <c:v>8.0911015613698399E-13</c:v>
                </c:pt>
                <c:pt idx="1823">
                  <c:v>8.113475003000792E-13</c:v>
                </c:pt>
                <c:pt idx="1824">
                  <c:v>8.1364157815781738E-13</c:v>
                </c:pt>
                <c:pt idx="1825">
                  <c:v>8.1601469526535707E-13</c:v>
                </c:pt>
                <c:pt idx="1826">
                  <c:v>8.1844454606753954E-13</c:v>
                </c:pt>
                <c:pt idx="1827">
                  <c:v>8.2093646450146811E-13</c:v>
                </c:pt>
                <c:pt idx="1828">
                  <c:v>8.2349626940761903E-13</c:v>
                </c:pt>
                <c:pt idx="1829">
                  <c:v>8.2614675124452374E-13</c:v>
                </c:pt>
                <c:pt idx="1830">
                  <c:v>8.2885935890157935E-13</c:v>
                </c:pt>
                <c:pt idx="1831">
                  <c:v>8.3163979484245241E-13</c:v>
                </c:pt>
                <c:pt idx="1832">
                  <c:v>8.3450508887360302E-13</c:v>
                </c:pt>
                <c:pt idx="1833">
                  <c:v>8.3743826937697607E-13</c:v>
                </c:pt>
                <c:pt idx="1834">
                  <c:v>8.4045630797062688E-13</c:v>
                </c:pt>
                <c:pt idx="1835">
                  <c:v>8.435533858140793E-13</c:v>
                </c:pt>
                <c:pt idx="1836">
                  <c:v>8.4672422715863491E-13</c:v>
                </c:pt>
                <c:pt idx="1837">
                  <c:v>8.4999684002311898E-13</c:v>
                </c:pt>
                <c:pt idx="1838">
                  <c:v>8.5334849213740466E-13</c:v>
                </c:pt>
                <c:pt idx="1839">
                  <c:v>8.5679082118244444E-13</c:v>
                </c:pt>
                <c:pt idx="1840">
                  <c:v>8.6032921928374605E-13</c:v>
                </c:pt>
                <c:pt idx="1841">
                  <c:v>8.6396938890497632E-13</c:v>
                </c:pt>
                <c:pt idx="1842">
                  <c:v>8.6769441661648404E-13</c:v>
                </c:pt>
                <c:pt idx="1843">
                  <c:v>8.7152709287680157E-13</c:v>
                </c:pt>
                <c:pt idx="1844">
                  <c:v>8.7545578000497623E-13</c:v>
                </c:pt>
                <c:pt idx="1845">
                  <c:v>8.7948629684148414E-13</c:v>
                </c:pt>
                <c:pt idx="1846">
                  <c:v>8.8361294092265859E-13</c:v>
                </c:pt>
                <c:pt idx="1847">
                  <c:v>8.8786408879388875E-13</c:v>
                </c:pt>
                <c:pt idx="1848">
                  <c:v>8.9223403799150779E-13</c:v>
                </c:pt>
                <c:pt idx="1849">
                  <c:v>8.9670587508586499E-13</c:v>
                </c:pt>
                <c:pt idx="1850">
                  <c:v>8.9670587508586499E-13</c:v>
                </c:pt>
                <c:pt idx="1851">
                  <c:v>9.0129063647773013E-13</c:v>
                </c:pt>
                <c:pt idx="1852">
                  <c:v>9.0601710603132529E-13</c:v>
                </c:pt>
                <c:pt idx="1853">
                  <c:v>9.1083947007596818E-13</c:v>
                </c:pt>
                <c:pt idx="1854">
                  <c:v>9.1582051390039691E-13</c:v>
                </c:pt>
                <c:pt idx="1855">
                  <c:v>9.2089751040427776E-13</c:v>
                </c:pt>
                <c:pt idx="1856">
                  <c:v>9.2612730965906341E-13</c:v>
                </c:pt>
                <c:pt idx="1857">
                  <c:v>9.3149288185829355E-13</c:v>
                </c:pt>
                <c:pt idx="1858">
                  <c:v>9.3699428519037287E-13</c:v>
                </c:pt>
                <c:pt idx="1859">
                  <c:v>9.4263146146689688E-13</c:v>
                </c:pt>
                <c:pt idx="1860">
                  <c:v>9.4842149868273019E-13</c:v>
                </c:pt>
                <c:pt idx="1861">
                  <c:v>9.5438125207911901E-13</c:v>
                </c:pt>
                <c:pt idx="1862">
                  <c:v>9.6047683660835721E-13</c:v>
                </c:pt>
                <c:pt idx="1863">
                  <c:v>9.6671952142483318E-13</c:v>
                </c:pt>
                <c:pt idx="1864">
                  <c:v>9.7313785763915069E-13</c:v>
                </c:pt>
                <c:pt idx="1865">
                  <c:v>9.7972602641083331E-13</c:v>
                </c:pt>
                <c:pt idx="1866">
                  <c:v>9.8646141184656329E-13</c:v>
                </c:pt>
                <c:pt idx="1867">
                  <c:v>9.934006312641745E-13</c:v>
                </c:pt>
                <c:pt idx="1868">
                  <c:v>1.0004988795919999E-12</c:v>
                </c:pt>
                <c:pt idx="1869">
                  <c:v>1.007778287819984E-12</c:v>
                </c:pt>
                <c:pt idx="1870">
                  <c:v>1.0152619955370872E-12</c:v>
                </c:pt>
                <c:pt idx="1871">
                  <c:v>1.0229331475020634E-12</c:v>
                </c:pt>
                <c:pt idx="1872">
                  <c:v>1.0307918600917224E-12</c:v>
                </c:pt>
                <c:pt idx="1873">
                  <c:v>1.0388554540545476E-12</c:v>
                </c:pt>
                <c:pt idx="1874">
                  <c:v>1.0471241039557538E-12</c:v>
                </c:pt>
                <c:pt idx="1875">
                  <c:v>1.0556153632974444E-12</c:v>
                </c:pt>
                <c:pt idx="1876">
                  <c:v>1.0643238205579763E-12</c:v>
                </c:pt>
                <c:pt idx="1877">
                  <c:v>1.0732618116791586E-12</c:v>
                </c:pt>
                <c:pt idx="1878">
                  <c:v>1.082418571806111E-12</c:v>
                </c:pt>
                <c:pt idx="1879">
                  <c:v>1.091823757629127E-12</c:v>
                </c:pt>
                <c:pt idx="1880">
                  <c:v>1.1014671279889682E-12</c:v>
                </c:pt>
                <c:pt idx="1881">
                  <c:v>1.1113562473782538E-12</c:v>
                </c:pt>
                <c:pt idx="1882">
                  <c:v>1.1215162337917062E-12</c:v>
                </c:pt>
                <c:pt idx="1883">
                  <c:v>1.1319553305866665E-12</c:v>
                </c:pt>
                <c:pt idx="1884">
                  <c:v>1.1426658181014365E-12</c:v>
                </c:pt>
                <c:pt idx="1885">
                  <c:v>1.1536695557800714E-12</c:v>
                </c:pt>
                <c:pt idx="1886">
                  <c:v>1.1649724788398571E-12</c:v>
                </c:pt>
                <c:pt idx="1887">
                  <c:v>1.1765933045509921E-12</c:v>
                </c:pt>
                <c:pt idx="1888">
                  <c:v>1.188553388058024E-12</c:v>
                </c:pt>
                <c:pt idx="1889">
                  <c:v>1.2008593046506903E-12</c:v>
                </c:pt>
                <c:pt idx="1890">
                  <c:v>1.2135548895939124E-12</c:v>
                </c:pt>
                <c:pt idx="1891">
                  <c:v>1.2266382032741982E-12</c:v>
                </c:pt>
                <c:pt idx="1892">
                  <c:v>1.2401739511976426E-12</c:v>
                </c:pt>
                <c:pt idx="1893">
                  <c:v>1.2541897340642379E-12</c:v>
                </c:pt>
                <c:pt idx="1894">
                  <c:v>1.268732723274111E-12</c:v>
                </c:pt>
                <c:pt idx="1895">
                  <c:v>1.2838789516761508E-12</c:v>
                </c:pt>
                <c:pt idx="1896">
                  <c:v>1.2996795280858729E-12</c:v>
                </c:pt>
                <c:pt idx="1897">
                  <c:v>1.3162385903516666E-12</c:v>
                </c:pt>
                <c:pt idx="1898">
                  <c:v>1.3336830861765871E-12</c:v>
                </c:pt>
                <c:pt idx="1899">
                  <c:v>1.3521719668863094E-12</c:v>
                </c:pt>
                <c:pt idx="1900">
                  <c:v>1.3521719668863094E-12</c:v>
                </c:pt>
                <c:pt idx="1901">
                  <c:v>1.3638834501320638E-12</c:v>
                </c:pt>
                <c:pt idx="1902">
                  <c:v>1.3751828624914287E-12</c:v>
                </c:pt>
                <c:pt idx="1903">
                  <c:v>1.3860637062592064E-12</c:v>
                </c:pt>
                <c:pt idx="1904">
                  <c:v>1.3965581790193651E-12</c:v>
                </c:pt>
                <c:pt idx="1905">
                  <c:v>1.4066463997336109E-12</c:v>
                </c:pt>
                <c:pt idx="1906">
                  <c:v>1.4163090692476983E-12</c:v>
                </c:pt>
                <c:pt idx="1907">
                  <c:v>1.4255812945658331E-12</c:v>
                </c:pt>
                <c:pt idx="1908">
                  <c:v>1.4344366969445235E-12</c:v>
                </c:pt>
                <c:pt idx="1909">
                  <c:v>1.442895254402738E-12</c:v>
                </c:pt>
                <c:pt idx="1910">
                  <c:v>1.450936988921508E-12</c:v>
                </c:pt>
                <c:pt idx="1911">
                  <c:v>1.4585695619741269E-12</c:v>
                </c:pt>
                <c:pt idx="1912">
                  <c:v>1.4658005380532144E-12</c:v>
                </c:pt>
                <c:pt idx="1913">
                  <c:v>1.4726211888980555E-12</c:v>
                </c:pt>
                <c:pt idx="1914">
                  <c:v>1.4790373333491269E-12</c:v>
                </c:pt>
                <c:pt idx="1915">
                  <c:v>1.4850483895223808E-12</c:v>
                </c:pt>
                <c:pt idx="1916">
                  <c:v>1.4906636675625791E-12</c:v>
                </c:pt>
                <c:pt idx="1917">
                  <c:v>1.4958674566004365E-12</c:v>
                </c:pt>
                <c:pt idx="1918">
                  <c:v>1.5006254254771429E-12</c:v>
                </c:pt>
                <c:pt idx="1919">
                  <c:v>1.5050311605436904E-12</c:v>
                </c:pt>
                <c:pt idx="1920">
                  <c:v>1.509004555762857E-12</c:v>
                </c:pt>
                <c:pt idx="1921">
                  <c:v>1.5125733476075794E-12</c:v>
                </c:pt>
                <c:pt idx="1922">
                  <c:v>1.5157092177208728E-12</c:v>
                </c:pt>
                <c:pt idx="1923">
                  <c:v>1.5184963453282937E-12</c:v>
                </c:pt>
                <c:pt idx="1924">
                  <c:v>1.5208359071224204E-12</c:v>
                </c:pt>
                <c:pt idx="1925">
                  <c:v>1.5227431290691664E-12</c:v>
                </c:pt>
                <c:pt idx="1926">
                  <c:v>1.5243033541621824E-12</c:v>
                </c:pt>
                <c:pt idx="1927">
                  <c:v>1.5254131040216665E-12</c:v>
                </c:pt>
                <c:pt idx="1928">
                  <c:v>1.5261358040088093E-12</c:v>
                </c:pt>
                <c:pt idx="1929">
                  <c:v>1.5264673809352779E-12</c:v>
                </c:pt>
                <c:pt idx="1930">
                  <c:v>1.5263467369760713E-12</c:v>
                </c:pt>
                <c:pt idx="1931">
                  <c:v>1.5258232352945633E-12</c:v>
                </c:pt>
                <c:pt idx="1932">
                  <c:v>1.5249232546342456E-12</c:v>
                </c:pt>
                <c:pt idx="1933">
                  <c:v>1.5236356422175397E-12</c:v>
                </c:pt>
                <c:pt idx="1934">
                  <c:v>1.5218811648332934E-12</c:v>
                </c:pt>
                <c:pt idx="1935">
                  <c:v>1.5197554454266666E-12</c:v>
                </c:pt>
                <c:pt idx="1936">
                  <c:v>1.5172198856891665E-12</c:v>
                </c:pt>
                <c:pt idx="1937">
                  <c:v>1.5143154114654761E-12</c:v>
                </c:pt>
                <c:pt idx="1938">
                  <c:v>1.5109423266221027E-12</c:v>
                </c:pt>
                <c:pt idx="1939">
                  <c:v>1.5071798643701982E-12</c:v>
                </c:pt>
                <c:pt idx="1940">
                  <c:v>1.503027442825714E-12</c:v>
                </c:pt>
                <c:pt idx="1941">
                  <c:v>1.4984268735838887E-12</c:v>
                </c:pt>
                <c:pt idx="1942">
                  <c:v>1.4934351812813886E-12</c:v>
                </c:pt>
                <c:pt idx="1943">
                  <c:v>1.4880570209905951E-12</c:v>
                </c:pt>
                <c:pt idx="1944">
                  <c:v>1.4822842463348411E-12</c:v>
                </c:pt>
                <c:pt idx="1945">
                  <c:v>1.4760662334019841E-12</c:v>
                </c:pt>
                <c:pt idx="1946">
                  <c:v>1.4694377982542064E-12</c:v>
                </c:pt>
                <c:pt idx="1947">
                  <c:v>1.4624363754319047E-12</c:v>
                </c:pt>
                <c:pt idx="1948">
                  <c:v>1.4550326767713494E-12</c:v>
                </c:pt>
                <c:pt idx="1949">
                  <c:v>1.4471925650750796E-12</c:v>
                </c:pt>
                <c:pt idx="1950">
                  <c:v>1.4471925650750796E-12</c:v>
                </c:pt>
                <c:pt idx="1951">
                  <c:v>1.4343232295552379E-12</c:v>
                </c:pt>
                <c:pt idx="1952">
                  <c:v>1.4221592344817858E-12</c:v>
                </c:pt>
                <c:pt idx="1953">
                  <c:v>1.4105272753892061E-12</c:v>
                </c:pt>
                <c:pt idx="1954">
                  <c:v>1.3994837950301191E-12</c:v>
                </c:pt>
                <c:pt idx="1955">
                  <c:v>1.388826103794603E-12</c:v>
                </c:pt>
                <c:pt idx="1956">
                  <c:v>1.3786071143387222E-12</c:v>
                </c:pt>
                <c:pt idx="1957">
                  <c:v>1.3688148204549603E-12</c:v>
                </c:pt>
                <c:pt idx="1958">
                  <c:v>1.3593052058415318E-12</c:v>
                </c:pt>
                <c:pt idx="1959">
                  <c:v>1.3501877616800635E-12</c:v>
                </c:pt>
                <c:pt idx="1960">
                  <c:v>1.3412926166209202E-12</c:v>
                </c:pt>
                <c:pt idx="1961">
                  <c:v>1.3326788124988015E-12</c:v>
                </c:pt>
                <c:pt idx="1962">
                  <c:v>1.3243911543853728E-12</c:v>
                </c:pt>
                <c:pt idx="1963">
                  <c:v>1.3162851798677459E-12</c:v>
                </c:pt>
                <c:pt idx="1964">
                  <c:v>1.3084098835827301E-12</c:v>
                </c:pt>
                <c:pt idx="1965">
                  <c:v>1.3007989760128171E-12</c:v>
                </c:pt>
                <c:pt idx="1966">
                  <c:v>1.2933636810484761E-12</c:v>
                </c:pt>
                <c:pt idx="1967">
                  <c:v>1.2861811371182856E-12</c:v>
                </c:pt>
                <c:pt idx="1968">
                  <c:v>1.2791309524127935E-12</c:v>
                </c:pt>
                <c:pt idx="1969">
                  <c:v>1.2722674749020475E-12</c:v>
                </c:pt>
                <c:pt idx="1970">
                  <c:v>1.2656460417589764E-12</c:v>
                </c:pt>
                <c:pt idx="1971">
                  <c:v>1.2591478904494602E-12</c:v>
                </c:pt>
                <c:pt idx="1972">
                  <c:v>1.2528121429776351E-12</c:v>
                </c:pt>
                <c:pt idx="1973">
                  <c:v>1.246712330090984E-12</c:v>
                </c:pt>
                <c:pt idx="1974">
                  <c:v>1.240696735222159E-12</c:v>
                </c:pt>
                <c:pt idx="1975">
                  <c:v>1.2348563262439366E-12</c:v>
                </c:pt>
                <c:pt idx="1976">
                  <c:v>1.2291732587121905E-12</c:v>
                </c:pt>
                <c:pt idx="1977">
                  <c:v>1.2236878765875557E-12</c:v>
                </c:pt>
                <c:pt idx="1978">
                  <c:v>1.2183001927945158E-12</c:v>
                </c:pt>
                <c:pt idx="1979">
                  <c:v>1.2130509004241349E-12</c:v>
                </c:pt>
                <c:pt idx="1980">
                  <c:v>1.2079976641855317E-12</c:v>
                </c:pt>
                <c:pt idx="1981">
                  <c:v>1.2030237581387538E-12</c:v>
                </c:pt>
                <c:pt idx="1982">
                  <c:v>1.1981870797465394E-12</c:v>
                </c:pt>
                <c:pt idx="1983">
                  <c:v>1.1934873962552697E-12</c:v>
                </c:pt>
                <c:pt idx="1984">
                  <c:v>1.1889827215044919E-12</c:v>
                </c:pt>
                <c:pt idx="1985">
                  <c:v>1.1845394161246028E-12</c:v>
                </c:pt>
                <c:pt idx="1986">
                  <c:v>1.180215668520365E-12</c:v>
                </c:pt>
                <c:pt idx="1987">
                  <c:v>1.1760864059609761E-12</c:v>
                </c:pt>
                <c:pt idx="1988">
                  <c:v>1.1720012502123966E-12</c:v>
                </c:pt>
                <c:pt idx="1989">
                  <c:v>1.1680522165386903E-12</c:v>
                </c:pt>
                <c:pt idx="1990">
                  <c:v>1.1642054198921506E-12</c:v>
                </c:pt>
                <c:pt idx="1991">
                  <c:v>1.1604776573256191E-12</c:v>
                </c:pt>
                <c:pt idx="1992">
                  <c:v>1.1569101456258013E-12</c:v>
                </c:pt>
                <c:pt idx="1993">
                  <c:v>1.1534034214128251E-12</c:v>
                </c:pt>
                <c:pt idx="1994">
                  <c:v>1.149998643284992E-12</c:v>
                </c:pt>
                <c:pt idx="1995">
                  <c:v>1.1467128410487616E-12</c:v>
                </c:pt>
                <c:pt idx="1996">
                  <c:v>1.143570143495976E-12</c:v>
                </c:pt>
                <c:pt idx="1997">
                  <c:v>1.1404881752416267E-12</c:v>
                </c:pt>
                <c:pt idx="1998">
                  <c:v>1.137491181454365E-12</c:v>
                </c:pt>
                <c:pt idx="1999">
                  <c:v>1.1345960173754364E-12</c:v>
                </c:pt>
                <c:pt idx="2000">
                  <c:v>1.1345960173754364E-12</c:v>
                </c:pt>
                <c:pt idx="2001">
                  <c:v>1.1318026830048411E-12</c:v>
                </c:pt>
                <c:pt idx="2002">
                  <c:v>1.1291525115060952E-12</c:v>
                </c:pt>
                <c:pt idx="2003">
                  <c:v>1.1265290096928649E-12</c:v>
                </c:pt>
                <c:pt idx="2004">
                  <c:v>1.1240073957763731E-12</c:v>
                </c:pt>
                <c:pt idx="2005">
                  <c:v>1.1215876115682141E-12</c:v>
                </c:pt>
                <c:pt idx="2006">
                  <c:v>1.1192357720206824E-12</c:v>
                </c:pt>
                <c:pt idx="2007">
                  <c:v>1.1169687323750237E-12</c:v>
                </c:pt>
                <c:pt idx="2008">
                  <c:v>1.1148618272192696E-12</c:v>
                </c:pt>
                <c:pt idx="2009">
                  <c:v>1.1127645037541664E-12</c:v>
                </c:pt>
                <c:pt idx="2010">
                  <c:v>1.1107521547561507E-12</c:v>
                </c:pt>
                <c:pt idx="2011">
                  <c:v>1.1088246056600077E-12</c:v>
                </c:pt>
                <c:pt idx="2012">
                  <c:v>1.1069650012244921E-12</c:v>
                </c:pt>
                <c:pt idx="2013">
                  <c:v>1.1051902548792539E-12</c:v>
                </c:pt>
                <c:pt idx="2014">
                  <c:v>1.1035003666242938E-12</c:v>
                </c:pt>
                <c:pt idx="2015">
                  <c:v>1.1019195234398569E-12</c:v>
                </c:pt>
                <c:pt idx="2016">
                  <c:v>1.1003653499409364E-12</c:v>
                </c:pt>
                <c:pt idx="2017">
                  <c:v>1.0988960927206982E-12</c:v>
                </c:pt>
                <c:pt idx="2018">
                  <c:v>1.0974777503546268E-12</c:v>
                </c:pt>
                <c:pt idx="2019">
                  <c:v>1.0961272944607777E-12</c:v>
                </c:pt>
                <c:pt idx="2020">
                  <c:v>1.0948616966572062E-12</c:v>
                </c:pt>
                <c:pt idx="2021">
                  <c:v>1.0936470137078014E-12</c:v>
                </c:pt>
                <c:pt idx="2022">
                  <c:v>1.0925002172306188E-12</c:v>
                </c:pt>
                <c:pt idx="2023">
                  <c:v>1.0914213072256587E-12</c:v>
                </c:pt>
                <c:pt idx="2024">
                  <c:v>1.0904684720976824E-12</c:v>
                </c:pt>
                <c:pt idx="2025">
                  <c:v>1.0895083634191109E-12</c:v>
                </c:pt>
                <c:pt idx="2026">
                  <c:v>1.0886161412127619E-12</c:v>
                </c:pt>
                <c:pt idx="2027">
                  <c:v>1.0877748338605793E-12</c:v>
                </c:pt>
                <c:pt idx="2028">
                  <c:v>1.0870014711690236E-12</c:v>
                </c:pt>
                <c:pt idx="2029">
                  <c:v>1.0862959367612855E-12</c:v>
                </c:pt>
                <c:pt idx="2030">
                  <c:v>1.0856243455896586E-12</c:v>
                </c:pt>
                <c:pt idx="2031">
                  <c:v>1.0850206408902538E-12</c:v>
                </c:pt>
                <c:pt idx="2032">
                  <c:v>1.0844678510450156E-12</c:v>
                </c:pt>
                <c:pt idx="2033">
                  <c:v>1.0839659760539444E-12</c:v>
                </c:pt>
                <c:pt idx="2034">
                  <c:v>1.0835320457235E-12</c:v>
                </c:pt>
                <c:pt idx="2035">
                  <c:v>1.0831320004407619E-12</c:v>
                </c:pt>
                <c:pt idx="2036">
                  <c:v>1.082799841630246E-12</c:v>
                </c:pt>
                <c:pt idx="2037">
                  <c:v>1.0825016260558411E-12</c:v>
                </c:pt>
                <c:pt idx="2038">
                  <c:v>1.0822712969536587E-12</c:v>
                </c:pt>
                <c:pt idx="2039">
                  <c:v>1.0820749110875873E-12</c:v>
                </c:pt>
                <c:pt idx="2040">
                  <c:v>1.0819294982640871E-12</c:v>
                </c:pt>
                <c:pt idx="2041">
                  <c:v>1.0818349421063492E-12</c:v>
                </c:pt>
                <c:pt idx="2042">
                  <c:v>1.0817743291847221E-12</c:v>
                </c:pt>
                <c:pt idx="2043">
                  <c:v>1.0817646311172616E-12</c:v>
                </c:pt>
                <c:pt idx="2044">
                  <c:v>1.081805847903968E-12</c:v>
                </c:pt>
                <c:pt idx="2045">
                  <c:v>1.0818810079267856E-12</c:v>
                </c:pt>
                <c:pt idx="2046">
                  <c:v>1.0820070828037696E-12</c:v>
                </c:pt>
                <c:pt idx="2047">
                  <c:v>1.0821840725349205E-12</c:v>
                </c:pt>
                <c:pt idx="2048">
                  <c:v>1.0823780338841269E-12</c:v>
                </c:pt>
                <c:pt idx="2049">
                  <c:v>1.0826398817055554E-12</c:v>
                </c:pt>
                <c:pt idx="2050">
                  <c:v>1.0826398817055554E-12</c:v>
                </c:pt>
                <c:pt idx="2051">
                  <c:v>1.0829187593334445E-12</c:v>
                </c:pt>
                <c:pt idx="2052">
                  <c:v>1.0832484936270952E-12</c:v>
                </c:pt>
                <c:pt idx="2053">
                  <c:v>1.0836292009633173E-12</c:v>
                </c:pt>
                <c:pt idx="2054">
                  <c:v>1.0840268217291905E-12</c:v>
                </c:pt>
                <c:pt idx="2055">
                  <c:v>1.0844753573492301E-12</c:v>
                </c:pt>
                <c:pt idx="2056">
                  <c:v>1.0849578362053808E-12</c:v>
                </c:pt>
                <c:pt idx="2057">
                  <c:v>1.0854742582976426E-12</c:v>
                </c:pt>
                <c:pt idx="2058">
                  <c:v>1.0860246236260159E-12</c:v>
                </c:pt>
                <c:pt idx="2059">
                  <c:v>1.0866259619969602E-12</c:v>
                </c:pt>
                <c:pt idx="2060">
                  <c:v>1.0872442137975553E-12</c:v>
                </c:pt>
                <c:pt idx="2061">
                  <c:v>1.0878551920475555E-12</c:v>
                </c:pt>
                <c:pt idx="2062">
                  <c:v>1.0885413303203729E-12</c:v>
                </c:pt>
                <c:pt idx="2063">
                  <c:v>1.0892614118293015E-12</c:v>
                </c:pt>
                <c:pt idx="2064">
                  <c:v>1.0900324081923967E-12</c:v>
                </c:pt>
                <c:pt idx="2065">
                  <c:v>1.0908203761735476E-12</c:v>
                </c:pt>
                <c:pt idx="2066">
                  <c:v>1.0916422873908094E-12</c:v>
                </c:pt>
                <c:pt idx="2067">
                  <c:v>1.092498200032587E-12</c:v>
                </c:pt>
                <c:pt idx="2068">
                  <c:v>1.0933880559104758E-12</c:v>
                </c:pt>
                <c:pt idx="2069">
                  <c:v>1.0943117968360712E-12</c:v>
                </c:pt>
                <c:pt idx="2070">
                  <c:v>1.0951943209749601E-12</c:v>
                </c:pt>
                <c:pt idx="2071">
                  <c:v>1.0961859483727777E-12</c:v>
                </c:pt>
                <c:pt idx="2072">
                  <c:v>1.0971945473886505E-12</c:v>
                </c:pt>
                <c:pt idx="2073">
                  <c:v>1.0982201180225791E-12</c:v>
                </c:pt>
                <c:pt idx="2074">
                  <c:v>1.0992966616990792E-12</c:v>
                </c:pt>
                <c:pt idx="2075">
                  <c:v>1.10039011880523E-12</c:v>
                </c:pt>
                <c:pt idx="2076">
                  <c:v>1.1015175191474921E-12</c:v>
                </c:pt>
                <c:pt idx="2077">
                  <c:v>1.1026037027030476E-12</c:v>
                </c:pt>
                <c:pt idx="2078">
                  <c:v>1.1037820178994761E-12</c:v>
                </c:pt>
                <c:pt idx="2079">
                  <c:v>1.1049773047139602E-12</c:v>
                </c:pt>
                <c:pt idx="2080">
                  <c:v>1.106223564571016E-12</c:v>
                </c:pt>
                <c:pt idx="2081">
                  <c:v>1.1074698244280715E-12</c:v>
                </c:pt>
                <c:pt idx="2082">
                  <c:v>1.1087499693328334E-12</c:v>
                </c:pt>
                <c:pt idx="2083">
                  <c:v>1.1100058690689444E-12</c:v>
                </c:pt>
                <c:pt idx="2084">
                  <c:v>1.111336928827873E-12</c:v>
                </c:pt>
                <c:pt idx="2085">
                  <c:v>1.1127019318229126E-12</c:v>
                </c:pt>
                <c:pt idx="2086">
                  <c:v>1.1140839064360079E-12</c:v>
                </c:pt>
                <c:pt idx="2087">
                  <c:v>1.1154998242852143E-12</c:v>
                </c:pt>
                <c:pt idx="2088">
                  <c:v>1.1168745835361191E-12</c:v>
                </c:pt>
                <c:pt idx="2089">
                  <c:v>1.118341416239492E-12</c:v>
                </c:pt>
                <c:pt idx="2090">
                  <c:v>1.1198252205609205E-12</c:v>
                </c:pt>
                <c:pt idx="2091">
                  <c:v>1.1213260546888095E-12</c:v>
                </c:pt>
                <c:pt idx="2092">
                  <c:v>1.1228025854596428E-12</c:v>
                </c:pt>
                <c:pt idx="2093">
                  <c:v>1.1243542762532935E-12</c:v>
                </c:pt>
                <c:pt idx="2094">
                  <c:v>1.1259229386649999E-12</c:v>
                </c:pt>
                <c:pt idx="2095">
                  <c:v>1.1275256025012221E-12</c:v>
                </c:pt>
                <c:pt idx="2096">
                  <c:v>1.1290869913623333E-12</c:v>
                </c:pt>
                <c:pt idx="2097">
                  <c:v>1.1307405118643175E-12</c:v>
                </c:pt>
                <c:pt idx="2098">
                  <c:v>1.1324110039843571E-12</c:v>
                </c:pt>
                <c:pt idx="2099">
                  <c:v>1.1340984677224524E-12</c:v>
                </c:pt>
                <c:pt idx="2100">
                  <c:v>1.1340984677224524E-12</c:v>
                </c:pt>
                <c:pt idx="2101">
                  <c:v>1.1357447146738412E-12</c:v>
                </c:pt>
                <c:pt idx="2102">
                  <c:v>1.137483151454508E-12</c:v>
                </c:pt>
                <c:pt idx="2103">
                  <c:v>1.1392385598532301E-12</c:v>
                </c:pt>
                <c:pt idx="2104">
                  <c:v>1.141010881681603E-12</c:v>
                </c:pt>
                <c:pt idx="2105">
                  <c:v>1.1427589583413251E-12</c:v>
                </c:pt>
                <c:pt idx="2106">
                  <c:v>1.144582195023865E-12</c:v>
                </c:pt>
                <c:pt idx="2107">
                  <c:v>1.1464224033244601E-12</c:v>
                </c:pt>
                <c:pt idx="2108">
                  <c:v>1.1482214530267538E-12</c:v>
                </c:pt>
                <c:pt idx="2109">
                  <c:v>1.1501125761815155E-12</c:v>
                </c:pt>
                <c:pt idx="2110">
                  <c:v>1.1520206709543331E-12</c:v>
                </c:pt>
                <c:pt idx="2111">
                  <c:v>1.1538875489404443E-12</c:v>
                </c:pt>
                <c:pt idx="2112">
                  <c:v>1.1558295869493727E-12</c:v>
                </c:pt>
                <c:pt idx="2113">
                  <c:v>1.1578056263828172E-12</c:v>
                </c:pt>
                <c:pt idx="2114">
                  <c:v>1.1597404490295555E-12</c:v>
                </c:pt>
                <c:pt idx="2115">
                  <c:v>1.1617503735107063E-12</c:v>
                </c:pt>
                <c:pt idx="2116">
                  <c:v>1.1637772696099128E-12</c:v>
                </c:pt>
                <c:pt idx="2117">
                  <c:v>1.165779920540468E-12</c:v>
                </c:pt>
                <c:pt idx="2118">
                  <c:v>1.1678577314938411E-12</c:v>
                </c:pt>
                <c:pt idx="2119">
                  <c:v>1.1699525140652698E-12</c:v>
                </c:pt>
                <c:pt idx="2120">
                  <c:v>1.1720061380383966E-12</c:v>
                </c:pt>
                <c:pt idx="2121">
                  <c:v>1.1741518354639919E-12</c:v>
                </c:pt>
                <c:pt idx="2122">
                  <c:v>1.1762975328895872E-12</c:v>
                </c:pt>
                <c:pt idx="2123">
                  <c:v>1.1784190433349365E-12</c:v>
                </c:pt>
                <c:pt idx="2124">
                  <c:v>1.1806156556146984E-12</c:v>
                </c:pt>
                <c:pt idx="2125">
                  <c:v>1.1827880809142141E-12</c:v>
                </c:pt>
                <c:pt idx="2126">
                  <c:v>1.1850356080481427E-12</c:v>
                </c:pt>
                <c:pt idx="2127">
                  <c:v>1.1873001068001269E-12</c:v>
                </c:pt>
                <c:pt idx="2128">
                  <c:v>1.1895233887654047E-12</c:v>
                </c:pt>
                <c:pt idx="2129">
                  <c:v>1.1918218307535001E-12</c:v>
                </c:pt>
                <c:pt idx="2130">
                  <c:v>1.1940960275729443E-12</c:v>
                </c:pt>
                <c:pt idx="2131">
                  <c:v>1.1964454426036109E-12</c:v>
                </c:pt>
                <c:pt idx="2132">
                  <c:v>1.1988118292523332E-12</c:v>
                </c:pt>
                <c:pt idx="2133">
                  <c:v>1.2011369409259441E-12</c:v>
                </c:pt>
                <c:pt idx="2134">
                  <c:v>1.2035541842404282E-12</c:v>
                </c:pt>
                <c:pt idx="2135">
                  <c:v>1.2059302107682061E-12</c:v>
                </c:pt>
                <c:pt idx="2136">
                  <c:v>1.2083984271252619E-12</c:v>
                </c:pt>
                <c:pt idx="2137">
                  <c:v>1.2108083968891509E-12</c:v>
                </c:pt>
                <c:pt idx="2138">
                  <c:v>1.2133104982939126E-12</c:v>
                </c:pt>
                <c:pt idx="2139">
                  <c:v>1.2157713829119682E-12</c:v>
                </c:pt>
                <c:pt idx="2140">
                  <c:v>1.2183244573593017E-12</c:v>
                </c:pt>
                <c:pt idx="2141">
                  <c:v>1.2208944452362856E-12</c:v>
                </c:pt>
                <c:pt idx="2142">
                  <c:v>1.2234232745149682E-12</c:v>
                </c:pt>
                <c:pt idx="2143">
                  <c:v>1.2260441772461188E-12</c:v>
                </c:pt>
                <c:pt idx="2144">
                  <c:v>1.2286238631905632E-12</c:v>
                </c:pt>
                <c:pt idx="2145">
                  <c:v>1.2312787091578252E-12</c:v>
                </c:pt>
                <c:pt idx="2146">
                  <c:v>1.2339093099564361E-12</c:v>
                </c:pt>
                <c:pt idx="2147">
                  <c:v>1.2366151289662697E-12</c:v>
                </c:pt>
                <c:pt idx="2148">
                  <c:v>1.2392966446190474E-12</c:v>
                </c:pt>
                <c:pt idx="2149">
                  <c:v>1.2420533784830474E-12</c:v>
                </c:pt>
                <c:pt idx="2150">
                  <c:v>1.2420533784830474E-12</c:v>
                </c:pt>
                <c:pt idx="2151">
                  <c:v>1.2447688373719363E-12</c:v>
                </c:pt>
                <c:pt idx="2152">
                  <c:v>1.2475764279016983E-12</c:v>
                </c:pt>
                <c:pt idx="2153">
                  <c:v>1.2503428598331587E-12</c:v>
                </c:pt>
                <c:pt idx="2154">
                  <c:v>1.2532013652170873E-12</c:v>
                </c:pt>
                <c:pt idx="2155">
                  <c:v>1.2560356254323651E-12</c:v>
                </c:pt>
                <c:pt idx="2156">
                  <c:v>1.2589280740524047E-12</c:v>
                </c:pt>
                <c:pt idx="2157">
                  <c:v>1.2618132491218493E-12</c:v>
                </c:pt>
                <c:pt idx="2158">
                  <c:v>1.2647155121861588E-12</c:v>
                </c:pt>
                <c:pt idx="2159">
                  <c:v>1.267692818896476E-12</c:v>
                </c:pt>
                <c:pt idx="2160">
                  <c:v>1.2706628520561983E-12</c:v>
                </c:pt>
                <c:pt idx="2161">
                  <c:v>1.2736910736206824E-12</c:v>
                </c:pt>
                <c:pt idx="2162">
                  <c:v>1.2767120216345715E-12</c:v>
                </c:pt>
                <c:pt idx="2163">
                  <c:v>1.2798081878596823E-12</c:v>
                </c:pt>
                <c:pt idx="2164">
                  <c:v>1.2828630791096823E-12</c:v>
                </c:pt>
                <c:pt idx="2165">
                  <c:v>1.2860270736186109E-12</c:v>
                </c:pt>
                <c:pt idx="2166">
                  <c:v>1.2891499095292379E-12</c:v>
                </c:pt>
                <c:pt idx="2167">
                  <c:v>1.2923066886759761E-12</c:v>
                </c:pt>
                <c:pt idx="2168">
                  <c:v>1.2955385696571269E-12</c:v>
                </c:pt>
                <c:pt idx="2169">
                  <c:v>1.2987631770876825E-12</c:v>
                </c:pt>
                <c:pt idx="2170">
                  <c:v>1.3020629445410556E-12</c:v>
                </c:pt>
                <c:pt idx="2171">
                  <c:v>1.3053384668257779E-12</c:v>
                </c:pt>
                <c:pt idx="2172">
                  <c:v>1.3086479905350157E-12</c:v>
                </c:pt>
                <c:pt idx="2173">
                  <c:v>1.3120496458851269E-12</c:v>
                </c:pt>
                <c:pt idx="2174">
                  <c:v>1.3154269978781826E-12</c:v>
                </c:pt>
                <c:pt idx="2175">
                  <c:v>1.3188795098940556E-12</c:v>
                </c:pt>
                <c:pt idx="2176">
                  <c:v>1.3223247483593334E-12</c:v>
                </c:pt>
                <c:pt idx="2177">
                  <c:v>1.3258039882491267E-12</c:v>
                </c:pt>
                <c:pt idx="2178">
                  <c:v>1.3293583299733331E-12</c:v>
                </c:pt>
                <c:pt idx="2179">
                  <c:v>1.3329053981469444E-12</c:v>
                </c:pt>
                <c:pt idx="2180">
                  <c:v>1.3364864677450714E-12</c:v>
                </c:pt>
                <c:pt idx="2181">
                  <c:v>1.3401596689840713E-12</c:v>
                </c:pt>
                <c:pt idx="2182">
                  <c:v>1.3438085668660159E-12</c:v>
                </c:pt>
                <c:pt idx="2183">
                  <c:v>1.3474914079840714E-12</c:v>
                </c:pt>
                <c:pt idx="2184">
                  <c:v>1.3512833523610554E-12</c:v>
                </c:pt>
                <c:pt idx="2185">
                  <c:v>1.3550511097577937E-12</c:v>
                </c:pt>
                <c:pt idx="2186">
                  <c:v>1.3588527522022381E-12</c:v>
                </c:pt>
                <c:pt idx="2187">
                  <c:v>1.3627635560940158E-12</c:v>
                </c:pt>
                <c:pt idx="2188">
                  <c:v>1.3666330850106823E-12</c:v>
                </c:pt>
                <c:pt idx="2189">
                  <c:v>1.3705705003995712E-12</c:v>
                </c:pt>
                <c:pt idx="2190">
                  <c:v>1.3745831339996824E-12</c:v>
                </c:pt>
                <c:pt idx="2191">
                  <c:v>1.3786054074788492E-12</c:v>
                </c:pt>
                <c:pt idx="2192">
                  <c:v>1.3826616241941268E-12</c:v>
                </c:pt>
                <c:pt idx="2193">
                  <c:v>1.3867517841455156E-12</c:v>
                </c:pt>
                <c:pt idx="2194">
                  <c:v>1.3909511637326428E-12</c:v>
                </c:pt>
                <c:pt idx="2195">
                  <c:v>1.3951431533923651E-12</c:v>
                </c:pt>
                <c:pt idx="2196">
                  <c:v>1.3993690862881982E-12</c:v>
                </c:pt>
                <c:pt idx="2197">
                  <c:v>1.4037041224429603E-12</c:v>
                </c:pt>
                <c:pt idx="2198">
                  <c:v>1.4080319432355319E-12</c:v>
                </c:pt>
                <c:pt idx="2199">
                  <c:v>1.4124106206938651E-12</c:v>
                </c:pt>
                <c:pt idx="2200">
                  <c:v>1.4124106206938651E-12</c:v>
                </c:pt>
                <c:pt idx="2201">
                  <c:v>1.4168402711947699E-12</c:v>
                </c:pt>
                <c:pt idx="2202">
                  <c:v>1.4213619951481429E-12</c:v>
                </c:pt>
                <c:pt idx="2203">
                  <c:v>1.4258934753573809E-12</c:v>
                </c:pt>
                <c:pt idx="2204">
                  <c:v>1.430475812232381E-12</c:v>
                </c:pt>
                <c:pt idx="2205">
                  <c:v>1.4351090639615476E-12</c:v>
                </c:pt>
                <c:pt idx="2206">
                  <c:v>1.4398514771380474E-12</c:v>
                </c:pt>
                <c:pt idx="2207">
                  <c:v>1.4445866167639523E-12</c:v>
                </c:pt>
                <c:pt idx="2208">
                  <c:v>1.4493895846736744E-12</c:v>
                </c:pt>
                <c:pt idx="2209">
                  <c:v>1.4542434674375633E-12</c:v>
                </c:pt>
                <c:pt idx="2210">
                  <c:v>1.4591483232440237E-12</c:v>
                </c:pt>
                <c:pt idx="2211">
                  <c:v>1.4641791957390635E-12</c:v>
                </c:pt>
                <c:pt idx="2212">
                  <c:v>1.4692027946835081E-12</c:v>
                </c:pt>
                <c:pt idx="2213">
                  <c:v>1.4742943382885792E-12</c:v>
                </c:pt>
                <c:pt idx="2214">
                  <c:v>1.4794537683658728E-12</c:v>
                </c:pt>
                <c:pt idx="2215">
                  <c:v>1.4846640551089284E-12</c:v>
                </c:pt>
                <c:pt idx="2216">
                  <c:v>1.4900004167289683E-12</c:v>
                </c:pt>
                <c:pt idx="2217">
                  <c:v>1.4953465346048728E-12</c:v>
                </c:pt>
                <c:pt idx="2218">
                  <c:v>1.500760538953E-12</c:v>
                </c:pt>
                <c:pt idx="2219">
                  <c:v>1.5062253999668886E-12</c:v>
                </c:pt>
                <c:pt idx="2220">
                  <c:v>1.5117751190710554E-12</c:v>
                </c:pt>
                <c:pt idx="2221">
                  <c:v>1.5173927828358491E-12</c:v>
                </c:pt>
                <c:pt idx="2222">
                  <c:v>1.5231534349072779E-12</c:v>
                </c:pt>
                <c:pt idx="2223">
                  <c:v>1.5289068716165159E-12</c:v>
                </c:pt>
                <c:pt idx="2224">
                  <c:v>1.5347451664160317E-12</c:v>
                </c:pt>
                <c:pt idx="2225">
                  <c:v>1.5406512894993648E-12</c:v>
                </c:pt>
                <c:pt idx="2226">
                  <c:v>1.5466422706729763E-12</c:v>
                </c:pt>
                <c:pt idx="2227">
                  <c:v>1.5527181681252698E-12</c:v>
                </c:pt>
                <c:pt idx="2228">
                  <c:v>1.5588619520497855E-12</c:v>
                </c:pt>
                <c:pt idx="2229">
                  <c:v>1.5651487242809362E-12</c:v>
                </c:pt>
                <c:pt idx="2230">
                  <c:v>1.5714622243860079E-12</c:v>
                </c:pt>
                <c:pt idx="2231">
                  <c:v>1.5778605243929524E-12</c:v>
                </c:pt>
                <c:pt idx="2232">
                  <c:v>1.5843436824901746E-12</c:v>
                </c:pt>
                <c:pt idx="2233">
                  <c:v>1.5909118150544842E-12</c:v>
                </c:pt>
                <c:pt idx="2234">
                  <c:v>1.597564689332262E-12</c:v>
                </c:pt>
                <c:pt idx="2235">
                  <c:v>1.6043193933183731E-12</c:v>
                </c:pt>
                <c:pt idx="2236">
                  <c:v>1.6111590135831666E-12</c:v>
                </c:pt>
                <c:pt idx="2237">
                  <c:v>1.6180834337498332E-12</c:v>
                </c:pt>
                <c:pt idx="2238">
                  <c:v>1.6251267134312938E-12</c:v>
                </c:pt>
                <c:pt idx="2239">
                  <c:v>1.6322548512030316E-12</c:v>
                </c:pt>
                <c:pt idx="2240">
                  <c:v>1.63954294889946E-12</c:v>
                </c:pt>
                <c:pt idx="2241">
                  <c:v>1.6468577162814045E-12</c:v>
                </c:pt>
                <c:pt idx="2242">
                  <c:v>1.6542914013665476E-12</c:v>
                </c:pt>
                <c:pt idx="2243">
                  <c:v>1.6618437714012696E-12</c:v>
                </c:pt>
                <c:pt idx="2244">
                  <c:v>1.6694809995262697E-12</c:v>
                </c:pt>
                <c:pt idx="2245">
                  <c:v>1.6772370871660634E-12</c:v>
                </c:pt>
                <c:pt idx="2246">
                  <c:v>1.6850950045141905E-12</c:v>
                </c:pt>
                <c:pt idx="2247">
                  <c:v>1.6930716650003016E-12</c:v>
                </c:pt>
                <c:pt idx="2248">
                  <c:v>1.7011671850012062E-12</c:v>
                </c:pt>
                <c:pt idx="2249">
                  <c:v>1.7093814481400951E-12</c:v>
                </c:pt>
                <c:pt idx="2250">
                  <c:v>1.7093814481400951E-12</c:v>
                </c:pt>
                <c:pt idx="2251">
                  <c:v>1.7177146289821826E-12</c:v>
                </c:pt>
                <c:pt idx="2252">
                  <c:v>1.7261664947738494E-12</c:v>
                </c:pt>
                <c:pt idx="2253">
                  <c:v>1.73475413350996E-12</c:v>
                </c:pt>
                <c:pt idx="2254">
                  <c:v>1.7434606317608651E-12</c:v>
                </c:pt>
                <c:pt idx="2255">
                  <c:v>1.7522859313381586E-12</c:v>
                </c:pt>
                <c:pt idx="2256">
                  <c:v>1.7612470038598966E-12</c:v>
                </c:pt>
                <c:pt idx="2257">
                  <c:v>1.7703607627557301E-12</c:v>
                </c:pt>
                <c:pt idx="2258">
                  <c:v>1.7795934393547621E-12</c:v>
                </c:pt>
                <c:pt idx="2259">
                  <c:v>1.7889617725214287E-12</c:v>
                </c:pt>
                <c:pt idx="2260">
                  <c:v>1.7984828502505954E-12</c:v>
                </c:pt>
                <c:pt idx="2261">
                  <c:v>1.808139759112611E-12</c:v>
                </c:pt>
                <c:pt idx="2262">
                  <c:v>1.8179494125371268E-12</c:v>
                </c:pt>
                <c:pt idx="2263">
                  <c:v>1.8279118105241429E-12</c:v>
                </c:pt>
                <c:pt idx="2264">
                  <c:v>1.8380268948852541E-12</c:v>
                </c:pt>
                <c:pt idx="2265">
                  <c:v>1.8482778685676193E-12</c:v>
                </c:pt>
                <c:pt idx="2266">
                  <c:v>1.8586572252670235E-12</c:v>
                </c:pt>
                <c:pt idx="2267">
                  <c:v>1.8692306015040398E-12</c:v>
                </c:pt>
                <c:pt idx="2268">
                  <c:v>1.8799906655396665E-12</c:v>
                </c:pt>
                <c:pt idx="2269">
                  <c:v>1.8909034741377934E-12</c:v>
                </c:pt>
                <c:pt idx="2270">
                  <c:v>1.9020029123461269E-12</c:v>
                </c:pt>
                <c:pt idx="2271">
                  <c:v>1.9132552114937695E-12</c:v>
                </c:pt>
                <c:pt idx="2272">
                  <c:v>1.9247110536812696E-12</c:v>
                </c:pt>
                <c:pt idx="2273">
                  <c:v>1.9363196986196741E-12</c:v>
                </c:pt>
                <c:pt idx="2274">
                  <c:v>1.9481320029747459E-12</c:v>
                </c:pt>
                <c:pt idx="2275">
                  <c:v>1.9601309951284287E-12</c:v>
                </c:pt>
                <c:pt idx="2276">
                  <c:v>1.972316733269127E-12</c:v>
                </c:pt>
                <c:pt idx="2277">
                  <c:v>1.9846890428316273E-12</c:v>
                </c:pt>
                <c:pt idx="2278">
                  <c:v>1.9972238532124921E-12</c:v>
                </c:pt>
                <c:pt idx="2279">
                  <c:v>2.0100035979851348E-12</c:v>
                </c:pt>
                <c:pt idx="2280">
                  <c:v>2.0229868857976347E-12</c:v>
                </c:pt>
                <c:pt idx="2281">
                  <c:v>2.0361909210216661E-12</c:v>
                </c:pt>
                <c:pt idx="2282">
                  <c:v>2.0495986156623649E-12</c:v>
                </c:pt>
                <c:pt idx="2283">
                  <c:v>2.0632268831493807E-12</c:v>
                </c:pt>
                <c:pt idx="2284">
                  <c:v>2.0770758398595241E-12</c:v>
                </c:pt>
                <c:pt idx="2285">
                  <c:v>2.0911042108176821E-12</c:v>
                </c:pt>
                <c:pt idx="2286">
                  <c:v>2.105411401215325E-12</c:v>
                </c:pt>
                <c:pt idx="2287">
                  <c:v>2.1199561942657461E-12</c:v>
                </c:pt>
                <c:pt idx="2288">
                  <c:v>2.1347556197754053E-12</c:v>
                </c:pt>
                <c:pt idx="2289">
                  <c:v>2.1497756763197853E-12</c:v>
                </c:pt>
                <c:pt idx="2290">
                  <c:v>2.1650673369414599E-12</c:v>
                </c:pt>
                <c:pt idx="2291">
                  <c:v>2.1805383536227455E-12</c:v>
                </c:pt>
                <c:pt idx="2292">
                  <c:v>2.1963222493564363E-12</c:v>
                </c:pt>
                <c:pt idx="2293">
                  <c:v>2.2123776909790156E-12</c:v>
                </c:pt>
                <c:pt idx="2294">
                  <c:v>2.2287047948672933E-12</c:v>
                </c:pt>
                <c:pt idx="2295">
                  <c:v>2.2453033864560557E-12</c:v>
                </c:pt>
                <c:pt idx="2296">
                  <c:v>2.262132481712214E-12</c:v>
                </c:pt>
                <c:pt idx="2297">
                  <c:v>2.2792913112620241E-12</c:v>
                </c:pt>
                <c:pt idx="2298">
                  <c:v>2.2967388328839916E-12</c:v>
                </c:pt>
                <c:pt idx="2299">
                  <c:v>2.3144919600077695E-12</c:v>
                </c:pt>
                <c:pt idx="2300">
                  <c:v>2.3144919600077695E-12</c:v>
                </c:pt>
                <c:pt idx="2301">
                  <c:v>2.3324755907989442E-12</c:v>
                </c:pt>
                <c:pt idx="2302">
                  <c:v>2.350839987114746E-12</c:v>
                </c:pt>
                <c:pt idx="2303">
                  <c:v>2.3694932500679202E-12</c:v>
                </c:pt>
                <c:pt idx="2304">
                  <c:v>2.3884861781358258E-12</c:v>
                </c:pt>
                <c:pt idx="2305">
                  <c:v>2.4078018578888095E-12</c:v>
                </c:pt>
                <c:pt idx="2306">
                  <c:v>2.4273821591105153E-12</c:v>
                </c:pt>
                <c:pt idx="2307">
                  <c:v>2.4473606047937384E-12</c:v>
                </c:pt>
                <c:pt idx="2308">
                  <c:v>2.4676791229105241E-12</c:v>
                </c:pt>
                <c:pt idx="2309">
                  <c:v>2.488296554862571E-12</c:v>
                </c:pt>
                <c:pt idx="2310">
                  <c:v>2.5093293938362142E-12</c:v>
                </c:pt>
                <c:pt idx="2311">
                  <c:v>2.5307196841803091E-12</c:v>
                </c:pt>
                <c:pt idx="2312">
                  <c:v>2.5524845720781269E-12</c:v>
                </c:pt>
                <c:pt idx="2313">
                  <c:v>2.5745661600669288E-12</c:v>
                </c:pt>
                <c:pt idx="2314">
                  <c:v>2.5970980875163174E-12</c:v>
                </c:pt>
                <c:pt idx="2315">
                  <c:v>2.6200225733403649E-12</c:v>
                </c:pt>
                <c:pt idx="2316">
                  <c:v>2.6432988080711986E-12</c:v>
                </c:pt>
                <c:pt idx="2317">
                  <c:v>2.6670267787843335E-12</c:v>
                </c:pt>
                <c:pt idx="2318">
                  <c:v>2.6911829385719763E-12</c:v>
                </c:pt>
                <c:pt idx="2319">
                  <c:v>2.7157098554786271E-12</c:v>
                </c:pt>
                <c:pt idx="2320">
                  <c:v>2.7407248373282853E-12</c:v>
                </c:pt>
                <c:pt idx="2321">
                  <c:v>2.766188005667556E-12</c:v>
                </c:pt>
                <c:pt idx="2322">
                  <c:v>2.7920593074778251E-12</c:v>
                </c:pt>
                <c:pt idx="2323">
                  <c:v>2.8184401263563253E-12</c:v>
                </c:pt>
                <c:pt idx="2324">
                  <c:v>2.8453081373517621E-12</c:v>
                </c:pt>
                <c:pt idx="2325">
                  <c:v>2.8725907407311266E-12</c:v>
                </c:pt>
                <c:pt idx="2326">
                  <c:v>2.9004411659602936E-12</c:v>
                </c:pt>
                <c:pt idx="2327">
                  <c:v>2.9288050068808093E-12</c:v>
                </c:pt>
                <c:pt idx="2328">
                  <c:v>2.9576454690247298E-12</c:v>
                </c:pt>
                <c:pt idx="2329">
                  <c:v>2.9870672527283572E-12</c:v>
                </c:pt>
                <c:pt idx="2330">
                  <c:v>3.0170524553591592E-12</c:v>
                </c:pt>
                <c:pt idx="2331">
                  <c:v>3.0475678901302854E-12</c:v>
                </c:pt>
                <c:pt idx="2332">
                  <c:v>3.078722097812754E-12</c:v>
                </c:pt>
                <c:pt idx="2333">
                  <c:v>3.1104441661372931E-12</c:v>
                </c:pt>
                <c:pt idx="2334">
                  <c:v>3.1428982058014676E-12</c:v>
                </c:pt>
                <c:pt idx="2335">
                  <c:v>3.1758727795385072E-12</c:v>
                </c:pt>
                <c:pt idx="2336">
                  <c:v>3.2095844064025317E-12</c:v>
                </c:pt>
                <c:pt idx="2337">
                  <c:v>3.2441736695794434E-12</c:v>
                </c:pt>
                <c:pt idx="2338">
                  <c:v>3.279383861223571E-12</c:v>
                </c:pt>
                <c:pt idx="2339">
                  <c:v>3.3155365110634912E-12</c:v>
                </c:pt>
                <c:pt idx="2340">
                  <c:v>3.3524456101653169E-12</c:v>
                </c:pt>
                <c:pt idx="2341">
                  <c:v>3.3904453539337298E-12</c:v>
                </c:pt>
                <c:pt idx="2342">
                  <c:v>3.4293743665261898E-12</c:v>
                </c:pt>
                <c:pt idx="2343">
                  <c:v>3.4693622141239677E-12</c:v>
                </c:pt>
                <c:pt idx="2344">
                  <c:v>3.5106148836799205E-12</c:v>
                </c:pt>
                <c:pt idx="2345">
                  <c:v>3.5531271382376187E-12</c:v>
                </c:pt>
                <c:pt idx="2346">
                  <c:v>3.597148024169444E-12</c:v>
                </c:pt>
                <c:pt idx="2347">
                  <c:v>3.6428926446116663E-12</c:v>
                </c:pt>
                <c:pt idx="2348">
                  <c:v>3.6903299657484126E-12</c:v>
                </c:pt>
                <c:pt idx="2349">
                  <c:v>3.7399198699386503E-12</c:v>
                </c:pt>
                <c:pt idx="2350">
                  <c:v>3.7399198699386503E-12</c:v>
                </c:pt>
                <c:pt idx="2351">
                  <c:v>3.8405107471346025E-12</c:v>
                </c:pt>
                <c:pt idx="2352">
                  <c:v>3.9370350306830942E-12</c:v>
                </c:pt>
                <c:pt idx="2353">
                  <c:v>4.0296612729965875E-12</c:v>
                </c:pt>
                <c:pt idx="2354">
                  <c:v>4.1182762006471423E-12</c:v>
                </c:pt>
                <c:pt idx="2355">
                  <c:v>4.2031610575911106E-12</c:v>
                </c:pt>
                <c:pt idx="2356">
                  <c:v>4.2839804846557148E-12</c:v>
                </c:pt>
                <c:pt idx="2357">
                  <c:v>4.3609455117888882E-12</c:v>
                </c:pt>
                <c:pt idx="2358">
                  <c:v>4.4340223897158726E-12</c:v>
                </c:pt>
                <c:pt idx="2359">
                  <c:v>4.503247195247619E-12</c:v>
                </c:pt>
                <c:pt idx="2360">
                  <c:v>4.5685733776603176E-12</c:v>
                </c:pt>
                <c:pt idx="2361">
                  <c:v>4.6298312207734122E-12</c:v>
                </c:pt>
                <c:pt idx="2362">
                  <c:v>4.6872428103317453E-12</c:v>
                </c:pt>
                <c:pt idx="2363">
                  <c:v>4.7407499579305549E-12</c:v>
                </c:pt>
                <c:pt idx="2364">
                  <c:v>4.7903468447293646E-12</c:v>
                </c:pt>
                <c:pt idx="2365">
                  <c:v>4.8361091156543656E-12</c:v>
                </c:pt>
                <c:pt idx="2366">
                  <c:v>4.8779669446198415E-12</c:v>
                </c:pt>
                <c:pt idx="2367">
                  <c:v>4.9158029850095234E-12</c:v>
                </c:pt>
                <c:pt idx="2368">
                  <c:v>4.9497345834396818E-12</c:v>
                </c:pt>
                <c:pt idx="2369">
                  <c:v>4.9798257471555551E-12</c:v>
                </c:pt>
                <c:pt idx="2370">
                  <c:v>5.0059484616666664E-12</c:v>
                </c:pt>
                <c:pt idx="2371">
                  <c:v>5.0281192136876978E-12</c:v>
                </c:pt>
                <c:pt idx="2372">
                  <c:v>5.0464970515249998E-12</c:v>
                </c:pt>
                <c:pt idx="2373">
                  <c:v>5.0608531007865086E-12</c:v>
                </c:pt>
                <c:pt idx="2374">
                  <c:v>5.0713687153337298E-12</c:v>
                </c:pt>
                <c:pt idx="2375">
                  <c:v>5.07791588067619E-12</c:v>
                </c:pt>
                <c:pt idx="2376">
                  <c:v>5.0806109736234114E-12</c:v>
                </c:pt>
                <c:pt idx="2377">
                  <c:v>5.0792959156757924E-12</c:v>
                </c:pt>
                <c:pt idx="2378">
                  <c:v>5.0742403131087296E-12</c:v>
                </c:pt>
                <c:pt idx="2379">
                  <c:v>5.0651221900825392E-12</c:v>
                </c:pt>
                <c:pt idx="2380">
                  <c:v>5.0521403569801589E-12</c:v>
                </c:pt>
                <c:pt idx="2381">
                  <c:v>5.0351018222591266E-12</c:v>
                </c:pt>
                <c:pt idx="2382">
                  <c:v>5.0143169240781749E-12</c:v>
                </c:pt>
                <c:pt idx="2383">
                  <c:v>4.9895102373214291E-12</c:v>
                </c:pt>
                <c:pt idx="2384">
                  <c:v>4.9609746436261916E-12</c:v>
                </c:pt>
                <c:pt idx="2385">
                  <c:v>4.9284172613551584E-12</c:v>
                </c:pt>
                <c:pt idx="2386">
                  <c:v>4.8919612559650789E-12</c:v>
                </c:pt>
                <c:pt idx="2387">
                  <c:v>4.8514369112753963E-12</c:v>
                </c:pt>
                <c:pt idx="2388">
                  <c:v>4.8072360292115074E-12</c:v>
                </c:pt>
                <c:pt idx="2389">
                  <c:v>4.7589551701670642E-12</c:v>
                </c:pt>
                <c:pt idx="2390">
                  <c:v>4.7068164198869049E-12</c:v>
                </c:pt>
                <c:pt idx="2391">
                  <c:v>4.6507965030091263E-12</c:v>
                </c:pt>
                <c:pt idx="2392">
                  <c:v>4.5908605064908729E-12</c:v>
                </c:pt>
                <c:pt idx="2393">
                  <c:v>4.5270858209104755E-12</c:v>
                </c:pt>
                <c:pt idx="2394">
                  <c:v>4.45924163226238E-12</c:v>
                </c:pt>
                <c:pt idx="2395">
                  <c:v>4.3874720538290474E-12</c:v>
                </c:pt>
                <c:pt idx="2396">
                  <c:v>4.3118911348838094E-12</c:v>
                </c:pt>
                <c:pt idx="2397">
                  <c:v>4.232398209486429E-12</c:v>
                </c:pt>
                <c:pt idx="2398">
                  <c:v>4.1490683406790462E-12</c:v>
                </c:pt>
                <c:pt idx="2399">
                  <c:v>4.0616503485144438E-12</c:v>
                </c:pt>
                <c:pt idx="2400">
                  <c:v>4.0616503485144438E-12</c:v>
                </c:pt>
                <c:pt idx="2401">
                  <c:v>3.9928702963564284E-12</c:v>
                </c:pt>
                <c:pt idx="2402">
                  <c:v>3.9282472238346026E-12</c:v>
                </c:pt>
                <c:pt idx="2403">
                  <c:v>3.8669213002879366E-12</c:v>
                </c:pt>
                <c:pt idx="2404">
                  <c:v>3.8083346928761106E-12</c:v>
                </c:pt>
                <c:pt idx="2405">
                  <c:v>3.7523690851761108E-12</c:v>
                </c:pt>
                <c:pt idx="2406">
                  <c:v>3.6986392699484117E-12</c:v>
                </c:pt>
                <c:pt idx="2407">
                  <c:v>3.6468242411600796E-12</c:v>
                </c:pt>
                <c:pt idx="2408">
                  <c:v>3.5969901396311897E-12</c:v>
                </c:pt>
                <c:pt idx="2409">
                  <c:v>3.5485543054687301E-12</c:v>
                </c:pt>
                <c:pt idx="2410">
                  <c:v>3.5016475849988723E-12</c:v>
                </c:pt>
                <c:pt idx="2411">
                  <c:v>3.4562515906857137E-12</c:v>
                </c:pt>
                <c:pt idx="2412">
                  <c:v>3.4121909426773008E-12</c:v>
                </c:pt>
                <c:pt idx="2413">
                  <c:v>3.369138486365928E-12</c:v>
                </c:pt>
                <c:pt idx="2414">
                  <c:v>3.3274562894021579E-12</c:v>
                </c:pt>
                <c:pt idx="2415">
                  <c:v>3.2868134731203805E-12</c:v>
                </c:pt>
                <c:pt idx="2416">
                  <c:v>3.2472468125924044E-12</c:v>
                </c:pt>
                <c:pt idx="2417">
                  <c:v>3.2086886928918966E-12</c:v>
                </c:pt>
                <c:pt idx="2418">
                  <c:v>3.1711843264093573E-12</c:v>
                </c:pt>
                <c:pt idx="2419">
                  <c:v>3.1345902399347775E-12</c:v>
                </c:pt>
                <c:pt idx="2420">
                  <c:v>3.0989228232021669E-12</c:v>
                </c:pt>
                <c:pt idx="2421">
                  <c:v>3.0641421977581268E-12</c:v>
                </c:pt>
                <c:pt idx="2422">
                  <c:v>3.0302435339650633E-12</c:v>
                </c:pt>
                <c:pt idx="2423">
                  <c:v>2.9972474111221268E-12</c:v>
                </c:pt>
                <c:pt idx="2424">
                  <c:v>2.9650176295699044E-12</c:v>
                </c:pt>
                <c:pt idx="2425">
                  <c:v>2.9335932531241268E-12</c:v>
                </c:pt>
                <c:pt idx="2426">
                  <c:v>2.9029385928965394E-12</c:v>
                </c:pt>
                <c:pt idx="2427">
                  <c:v>2.8730523105538329E-12</c:v>
                </c:pt>
                <c:pt idx="2428">
                  <c:v>2.8438993572802065E-12</c:v>
                </c:pt>
                <c:pt idx="2429">
                  <c:v>2.8155201934131028E-12</c:v>
                </c:pt>
                <c:pt idx="2430">
                  <c:v>2.7877809468293014E-12</c:v>
                </c:pt>
                <c:pt idx="2431">
                  <c:v>2.7607391658611108E-12</c:v>
                </c:pt>
                <c:pt idx="2432">
                  <c:v>2.7343606163303968E-12</c:v>
                </c:pt>
                <c:pt idx="2433">
                  <c:v>2.7086279774886742E-12</c:v>
                </c:pt>
                <c:pt idx="2434">
                  <c:v>2.6835241031526743E-12</c:v>
                </c:pt>
                <c:pt idx="2435">
                  <c:v>2.6590318471391265E-12</c:v>
                </c:pt>
                <c:pt idx="2436">
                  <c:v>2.6351509766944123E-12</c:v>
                </c:pt>
                <c:pt idx="2437">
                  <c:v>2.611847606770825E-12</c:v>
                </c:pt>
                <c:pt idx="2438">
                  <c:v>2.5891215046147456E-12</c:v>
                </c:pt>
                <c:pt idx="2439">
                  <c:v>2.5670138870128809E-12</c:v>
                </c:pt>
                <c:pt idx="2440">
                  <c:v>2.5453914055376502E-12</c:v>
                </c:pt>
                <c:pt idx="2441">
                  <c:v>2.5242951024105473E-12</c:v>
                </c:pt>
                <c:pt idx="2442">
                  <c:v>2.5037081223903249E-12</c:v>
                </c:pt>
                <c:pt idx="2443">
                  <c:v>2.4836303491001743E-12</c:v>
                </c:pt>
                <c:pt idx="2444">
                  <c:v>2.4640448109220391E-12</c:v>
                </c:pt>
                <c:pt idx="2445">
                  <c:v>2.4449514496675158E-12</c:v>
                </c:pt>
                <c:pt idx="2446">
                  <c:v>2.4262994668592454E-12</c:v>
                </c:pt>
                <c:pt idx="2447">
                  <c:v>2.4081226893565313E-12</c:v>
                </c:pt>
                <c:pt idx="2448">
                  <c:v>2.3903702604936114E-12</c:v>
                </c:pt>
                <c:pt idx="2449">
                  <c:v>2.373000905295373E-12</c:v>
                </c:pt>
                <c:pt idx="2450">
                  <c:v>2.373000905295373E-12</c:v>
                </c:pt>
                <c:pt idx="2451">
                  <c:v>2.3561139707648805E-12</c:v>
                </c:pt>
                <c:pt idx="2452">
                  <c:v>2.3396344132561266E-12</c:v>
                </c:pt>
                <c:pt idx="2453">
                  <c:v>2.3235622327691109E-12</c:v>
                </c:pt>
                <c:pt idx="2454">
                  <c:v>2.3078803994973726E-12</c:v>
                </c:pt>
                <c:pt idx="2455">
                  <c:v>2.2925718836344522E-12</c:v>
                </c:pt>
                <c:pt idx="2456">
                  <c:v>2.2776537731752144E-12</c:v>
                </c:pt>
                <c:pt idx="2457">
                  <c:v>2.2630750950770872E-12</c:v>
                </c:pt>
                <c:pt idx="2458">
                  <c:v>2.248852820958127E-12</c:v>
                </c:pt>
                <c:pt idx="2459">
                  <c:v>2.2349869508183331E-12</c:v>
                </c:pt>
                <c:pt idx="2460">
                  <c:v>2.2214605130396501E-12</c:v>
                </c:pt>
                <c:pt idx="2461">
                  <c:v>2.2081813759812058E-12</c:v>
                </c:pt>
                <c:pt idx="2462">
                  <c:v>2.1952998596886341E-12</c:v>
                </c:pt>
                <c:pt idx="2463">
                  <c:v>2.1827238325210634E-12</c:v>
                </c:pt>
                <c:pt idx="2464">
                  <c:v>2.1704532944784917E-12</c:v>
                </c:pt>
                <c:pt idx="2465">
                  <c:v>2.1584712739428645E-12</c:v>
                </c:pt>
                <c:pt idx="2466">
                  <c:v>2.1467778291025871E-12</c:v>
                </c:pt>
                <c:pt idx="2467">
                  <c:v>2.1353146551760871E-12</c:v>
                </c:pt>
                <c:pt idx="2468">
                  <c:v>2.1241812737316428E-12</c:v>
                </c:pt>
                <c:pt idx="2469">
                  <c:v>2.1133193217992777E-12</c:v>
                </c:pt>
                <c:pt idx="2470">
                  <c:v>2.1027120605145553E-12</c:v>
                </c:pt>
                <c:pt idx="2471">
                  <c:v>2.0923011269075E-12</c:v>
                </c:pt>
                <c:pt idx="2472">
                  <c:v>2.0822029559760397E-12</c:v>
                </c:pt>
                <c:pt idx="2473">
                  <c:v>2.0723424458857618E-12</c:v>
                </c:pt>
                <c:pt idx="2474">
                  <c:v>2.062719480259857E-12</c:v>
                </c:pt>
                <c:pt idx="2475">
                  <c:v>2.0532590154523174E-12</c:v>
                </c:pt>
                <c:pt idx="2476">
                  <c:v>2.0440942253255077E-12</c:v>
                </c:pt>
                <c:pt idx="2477">
                  <c:v>2.03515018261023E-12</c:v>
                </c:pt>
                <c:pt idx="2478">
                  <c:v>2.0264097993116193E-12</c:v>
                </c:pt>
                <c:pt idx="2479">
                  <c:v>2.0178148288365079E-12</c:v>
                </c:pt>
                <c:pt idx="2480">
                  <c:v>2.0094817061828251E-12</c:v>
                </c:pt>
                <c:pt idx="2481">
                  <c:v>2.0013523011342143E-12</c:v>
                </c:pt>
                <c:pt idx="2482">
                  <c:v>1.993368308909103E-12</c:v>
                </c:pt>
                <c:pt idx="2483">
                  <c:v>1.9856122794577144E-12</c:v>
                </c:pt>
                <c:pt idx="2484">
                  <c:v>1.9780429378049368E-12</c:v>
                </c:pt>
                <c:pt idx="2485">
                  <c:v>1.970602037357603E-12</c:v>
                </c:pt>
                <c:pt idx="2486">
                  <c:v>1.9633890414955873E-12</c:v>
                </c:pt>
                <c:pt idx="2487">
                  <c:v>1.9562876315977697E-12</c:v>
                </c:pt>
                <c:pt idx="2488">
                  <c:v>1.9494141262852697E-12</c:v>
                </c:pt>
                <c:pt idx="2489">
                  <c:v>1.9426933073468647E-12</c:v>
                </c:pt>
                <c:pt idx="2490">
                  <c:v>1.9360670445661982E-12</c:v>
                </c:pt>
                <c:pt idx="2491">
                  <c:v>1.9296687445592537E-12</c:v>
                </c:pt>
                <c:pt idx="2492">
                  <c:v>1.9233480290919918E-12</c:v>
                </c:pt>
                <c:pt idx="2493">
                  <c:v>1.9172381884035868E-12</c:v>
                </c:pt>
                <c:pt idx="2494">
                  <c:v>1.9112229620613246E-12</c:v>
                </c:pt>
                <c:pt idx="2495">
                  <c:v>1.9053847254502137E-12</c:v>
                </c:pt>
                <c:pt idx="2496">
                  <c:v>1.8996991752131981E-12</c:v>
                </c:pt>
                <c:pt idx="2497">
                  <c:v>1.8940742378978091E-12</c:v>
                </c:pt>
                <c:pt idx="2498">
                  <c:v>1.8886433201200312E-12</c:v>
                </c:pt>
                <c:pt idx="2499">
                  <c:v>1.8832730152638807E-12</c:v>
                </c:pt>
                <c:pt idx="2500">
                  <c:v>1.8832730152638807E-12</c:v>
                </c:pt>
                <c:pt idx="2501">
                  <c:v>1.8780797001388806E-12</c:v>
                </c:pt>
                <c:pt idx="2502">
                  <c:v>1.8729639695535629E-12</c:v>
                </c:pt>
                <c:pt idx="2503">
                  <c:v>1.8680081407045316E-12</c:v>
                </c:pt>
                <c:pt idx="2504">
                  <c:v>1.8631130411539361E-12</c:v>
                </c:pt>
                <c:pt idx="2505">
                  <c:v>1.8583367429297299E-12</c:v>
                </c:pt>
                <c:pt idx="2506">
                  <c:v>1.853720462818619E-12</c:v>
                </c:pt>
                <c:pt idx="2507">
                  <c:v>1.8491478240110789E-12</c:v>
                </c:pt>
                <c:pt idx="2508">
                  <c:v>1.8447351451282302E-12</c:v>
                </c:pt>
                <c:pt idx="2509">
                  <c:v>1.8403661657373571E-12</c:v>
                </c:pt>
                <c:pt idx="2510">
                  <c:v>1.8361402328415236E-12</c:v>
                </c:pt>
                <c:pt idx="2511">
                  <c:v>1.8319748546789127E-12</c:v>
                </c:pt>
                <c:pt idx="2512">
                  <c:v>1.8278943927949837E-12</c:v>
                </c:pt>
                <c:pt idx="2513">
                  <c:v>1.8239569774060952E-12</c:v>
                </c:pt>
                <c:pt idx="2514">
                  <c:v>1.8200461735143173E-12</c:v>
                </c:pt>
                <c:pt idx="2515">
                  <c:v>1.8162784743059841E-12</c:v>
                </c:pt>
                <c:pt idx="2516">
                  <c:v>1.8125374447831666E-12</c:v>
                </c:pt>
                <c:pt idx="2517">
                  <c:v>1.8088982449686827E-12</c:v>
                </c:pt>
                <c:pt idx="2518">
                  <c:v>1.8053681484131269E-12</c:v>
                </c:pt>
                <c:pt idx="2519">
                  <c:v>1.8018816931611427E-12</c:v>
                </c:pt>
                <c:pt idx="2520">
                  <c:v>1.7984460363865155E-12</c:v>
                </c:pt>
                <c:pt idx="2521">
                  <c:v>1.7951705141017933E-12</c:v>
                </c:pt>
                <c:pt idx="2522">
                  <c:v>1.7918877182664758E-12</c:v>
                </c:pt>
                <c:pt idx="2523">
                  <c:v>1.7886728089033806E-12</c:v>
                </c:pt>
                <c:pt idx="2524">
                  <c:v>1.7856009460353253E-12</c:v>
                </c:pt>
                <c:pt idx="2525">
                  <c:v>1.7825218096166742E-12</c:v>
                </c:pt>
                <c:pt idx="2526">
                  <c:v>1.7795275312883013E-12</c:v>
                </c:pt>
                <c:pt idx="2527">
                  <c:v>1.7765841096256904E-12</c:v>
                </c:pt>
                <c:pt idx="2528">
                  <c:v>1.7737498494104122E-12</c:v>
                </c:pt>
                <c:pt idx="2529">
                  <c:v>1.7709422588806506E-12</c:v>
                </c:pt>
                <c:pt idx="2530">
                  <c:v>1.7681686115869997E-12</c:v>
                </c:pt>
                <c:pt idx="2531">
                  <c:v>1.7654627925771664E-12</c:v>
                </c:pt>
                <c:pt idx="2532">
                  <c:v>1.7628831066327221E-12</c:v>
                </c:pt>
                <c:pt idx="2533">
                  <c:v>1.7602791755196267E-12</c:v>
                </c:pt>
                <c:pt idx="2534">
                  <c:v>1.7577431308787536E-12</c:v>
                </c:pt>
                <c:pt idx="2535">
                  <c:v>1.7552579429036429E-12</c:v>
                </c:pt>
                <c:pt idx="2536">
                  <c:v>1.752823727971103E-12</c:v>
                </c:pt>
                <c:pt idx="2537">
                  <c:v>1.7504234562746744E-12</c:v>
                </c:pt>
                <c:pt idx="2538">
                  <c:v>1.7481492594552301E-12</c:v>
                </c:pt>
                <c:pt idx="2539">
                  <c:v>1.7458508174671347E-12</c:v>
                </c:pt>
                <c:pt idx="2540">
                  <c:v>1.7436032903332063E-12</c:v>
                </c:pt>
                <c:pt idx="2541">
                  <c:v>1.7413897064353888E-12</c:v>
                </c:pt>
                <c:pt idx="2542">
                  <c:v>1.7392270373917378E-12</c:v>
                </c:pt>
                <c:pt idx="2543">
                  <c:v>1.737115283202254E-12</c:v>
                </c:pt>
                <c:pt idx="2544">
                  <c:v>1.7350374140604758E-12</c:v>
                </c:pt>
                <c:pt idx="2545">
                  <c:v>1.733051676559571E-12</c:v>
                </c:pt>
                <c:pt idx="2546">
                  <c:v>1.731058723696476E-12</c:v>
                </c:pt>
                <c:pt idx="2547">
                  <c:v>1.7290997140694918E-12</c:v>
                </c:pt>
                <c:pt idx="2548">
                  <c:v>1.7271746476786186E-12</c:v>
                </c:pt>
                <c:pt idx="2549">
                  <c:v>1.7252835245238569E-12</c:v>
                </c:pt>
                <c:pt idx="2550">
                  <c:v>1.7252835245238569E-12</c:v>
                </c:pt>
                <c:pt idx="2551">
                  <c:v>1.7234433162232618E-12</c:v>
                </c:pt>
                <c:pt idx="2552">
                  <c:v>1.7216200795407219E-12</c:v>
                </c:pt>
                <c:pt idx="2553">
                  <c:v>1.7198307860942934E-12</c:v>
                </c:pt>
                <c:pt idx="2554">
                  <c:v>1.7180924075020315E-12</c:v>
                </c:pt>
                <c:pt idx="2555">
                  <c:v>1.7163710005278251E-12</c:v>
                </c:pt>
                <c:pt idx="2556">
                  <c:v>1.7146834786013254E-12</c:v>
                </c:pt>
                <c:pt idx="2557">
                  <c:v>1.7130282609375356E-12</c:v>
                </c:pt>
                <c:pt idx="2558">
                  <c:v>1.7114018950244404E-12</c:v>
                </c:pt>
                <c:pt idx="2559">
                  <c:v>1.7098043808620393E-12</c:v>
                </c:pt>
                <c:pt idx="2560">
                  <c:v>1.7082357184503332E-12</c:v>
                </c:pt>
                <c:pt idx="2561">
                  <c:v>1.7066942106275158E-12</c:v>
                </c:pt>
                <c:pt idx="2562">
                  <c:v>1.7051781602317815E-12</c:v>
                </c:pt>
                <c:pt idx="2563">
                  <c:v>1.7036909033983369E-12</c:v>
                </c:pt>
                <c:pt idx="2564">
                  <c:v>1.702227465018575E-12</c:v>
                </c:pt>
                <c:pt idx="2565">
                  <c:v>1.7007894840658964E-12</c:v>
                </c:pt>
                <c:pt idx="2566">
                  <c:v>1.699375263378496E-12</c:v>
                </c:pt>
                <c:pt idx="2567">
                  <c:v>1.6979848029563727E-12</c:v>
                </c:pt>
                <c:pt idx="2568">
                  <c:v>1.6965599143947658E-12</c:v>
                </c:pt>
                <c:pt idx="2569">
                  <c:v>1.6952152191529878E-12</c:v>
                </c:pt>
                <c:pt idx="2570">
                  <c:v>1.6938909480412815E-12</c:v>
                </c:pt>
                <c:pt idx="2571">
                  <c:v>1.6925904371948532E-12</c:v>
                </c:pt>
                <c:pt idx="2572">
                  <c:v>1.691310292290091E-12</c:v>
                </c:pt>
                <c:pt idx="2573">
                  <c:v>1.6900488161651902E-12</c:v>
                </c:pt>
                <c:pt idx="2574">
                  <c:v>1.6888094031437617E-12</c:v>
                </c:pt>
                <c:pt idx="2575">
                  <c:v>1.6875886589021942E-12</c:v>
                </c:pt>
                <c:pt idx="2576">
                  <c:v>1.6863283950357261E-12</c:v>
                </c:pt>
                <c:pt idx="2577">
                  <c:v>1.6851432911920749E-12</c:v>
                </c:pt>
                <c:pt idx="2578">
                  <c:v>1.6839785532900911E-12</c:v>
                </c:pt>
                <c:pt idx="2579">
                  <c:v>1.682829089844357E-12</c:v>
                </c:pt>
                <c:pt idx="2580">
                  <c:v>1.681698295178484E-12</c:v>
                </c:pt>
                <c:pt idx="2581">
                  <c:v>1.6805245865640989E-12</c:v>
                </c:pt>
                <c:pt idx="2582">
                  <c:v>1.6794260379725315E-12</c:v>
                </c:pt>
                <c:pt idx="2583">
                  <c:v>1.6783444028106151E-12</c:v>
                </c:pt>
                <c:pt idx="2584">
                  <c:v>1.6772763449431426E-12</c:v>
                </c:pt>
                <c:pt idx="2585">
                  <c:v>1.6761654313155635E-12</c:v>
                </c:pt>
                <c:pt idx="2586">
                  <c:v>1.6751279805489957E-12</c:v>
                </c:pt>
                <c:pt idx="2587">
                  <c:v>1.6741041070768729E-12</c:v>
                </c:pt>
                <c:pt idx="2588">
                  <c:v>1.6730955080609999E-12</c:v>
                </c:pt>
                <c:pt idx="2589">
                  <c:v>1.6720406007730039E-12</c:v>
                </c:pt>
                <c:pt idx="2590">
                  <c:v>1.6710591563460197E-12</c:v>
                </c:pt>
                <c:pt idx="2591">
                  <c:v>1.6700895920516748E-12</c:v>
                </c:pt>
                <c:pt idx="2592">
                  <c:v>1.6690737194852062E-12</c:v>
                </c:pt>
                <c:pt idx="2593">
                  <c:v>1.6681279154561388E-12</c:v>
                </c:pt>
                <c:pt idx="2594">
                  <c:v>1.6671956887215157E-12</c:v>
                </c:pt>
                <c:pt idx="2595">
                  <c:v>1.6662154565529641E-12</c:v>
                </c:pt>
                <c:pt idx="2596">
                  <c:v>1.6653052929218133E-12</c:v>
                </c:pt>
                <c:pt idx="2597">
                  <c:v>1.6644070094233016E-12</c:v>
                </c:pt>
                <c:pt idx="2598">
                  <c:v>1.663460720490861E-12</c:v>
                </c:pt>
                <c:pt idx="2599">
                  <c:v>1.6625827447456108E-12</c:v>
                </c:pt>
                <c:pt idx="2600">
                  <c:v>1.6625827447456108E-12</c:v>
                </c:pt>
                <c:pt idx="2601">
                  <c:v>1.6617167073214045E-12</c:v>
                </c:pt>
                <c:pt idx="2602">
                  <c:v>1.6608009673014639E-12</c:v>
                </c:pt>
                <c:pt idx="2603">
                  <c:v>1.6599535986571188E-12</c:v>
                </c:pt>
                <c:pt idx="2604">
                  <c:v>1.6590565274170395E-12</c:v>
                </c:pt>
                <c:pt idx="2605">
                  <c:v>1.6582278275525552E-12</c:v>
                </c:pt>
                <c:pt idx="2606">
                  <c:v>1.6574093106589045E-12</c:v>
                </c:pt>
                <c:pt idx="2607">
                  <c:v>1.656539394007714E-12</c:v>
                </c:pt>
                <c:pt idx="2608">
                  <c:v>1.6557378487321187E-12</c:v>
                </c:pt>
                <c:pt idx="2609">
                  <c:v>1.6548866008607892E-12</c:v>
                </c:pt>
                <c:pt idx="2610">
                  <c:v>1.6541003300414443E-12</c:v>
                </c:pt>
                <c:pt idx="2611">
                  <c:v>1.653264356626365E-12</c:v>
                </c:pt>
                <c:pt idx="2612">
                  <c:v>1.6524949992366704E-12</c:v>
                </c:pt>
                <c:pt idx="2613">
                  <c:v>1.6516743002778412E-12</c:v>
                </c:pt>
                <c:pt idx="2614">
                  <c:v>1.6509202755328012E-12</c:v>
                </c:pt>
                <c:pt idx="2615">
                  <c:v>1.6501131538684165E-12</c:v>
                </c:pt>
                <c:pt idx="2616">
                  <c:v>1.6493727064178214E-12</c:v>
                </c:pt>
                <c:pt idx="2617">
                  <c:v>1.6485808592096863E-12</c:v>
                </c:pt>
                <c:pt idx="2618">
                  <c:v>1.6478539308651309E-12</c:v>
                </c:pt>
                <c:pt idx="2619">
                  <c:v>1.6470756609514404E-12</c:v>
                </c:pt>
                <c:pt idx="2620">
                  <c:v>1.646362368089734E-12</c:v>
                </c:pt>
                <c:pt idx="2621">
                  <c:v>1.6455959783086823E-12</c:v>
                </c:pt>
                <c:pt idx="2622">
                  <c:v>1.6448363771748531E-12</c:v>
                </c:pt>
                <c:pt idx="2623">
                  <c:v>1.6441400559312022E-12</c:v>
                </c:pt>
                <c:pt idx="2624">
                  <c:v>1.6433906377682061E-12</c:v>
                </c:pt>
                <c:pt idx="2625">
                  <c:v>1.6427061966571945E-12</c:v>
                </c:pt>
                <c:pt idx="2626">
                  <c:v>1.6419686586268374E-12</c:v>
                </c:pt>
                <c:pt idx="2627">
                  <c:v>1.6412379092437023E-12</c:v>
                </c:pt>
                <c:pt idx="2628">
                  <c:v>1.6405687425889404E-12</c:v>
                </c:pt>
                <c:pt idx="2629">
                  <c:v>1.6398464790148331E-12</c:v>
                </c:pt>
                <c:pt idx="2630">
                  <c:v>1.6391891924927101E-12</c:v>
                </c:pt>
                <c:pt idx="2631">
                  <c:v>1.6384771118894364E-12</c:v>
                </c:pt>
                <c:pt idx="2632">
                  <c:v>1.6377701227715791E-12</c:v>
                </c:pt>
                <c:pt idx="2633">
                  <c:v>1.637124716382095E-12</c:v>
                </c:pt>
                <c:pt idx="2634">
                  <c:v>1.6364262130732656E-12</c:v>
                </c:pt>
                <c:pt idx="2635">
                  <c:v>1.6357328012498529E-12</c:v>
                </c:pt>
                <c:pt idx="2636">
                  <c:v>1.6351009721548135E-12</c:v>
                </c:pt>
                <c:pt idx="2637">
                  <c:v>1.634415987952024E-12</c:v>
                </c:pt>
                <c:pt idx="2638">
                  <c:v>1.63373445626125E-12</c:v>
                </c:pt>
                <c:pt idx="2639">
                  <c:v>1.6330563188940872E-12</c:v>
                </c:pt>
                <c:pt idx="2640">
                  <c:v>1.6324414614171031E-12</c:v>
                </c:pt>
                <c:pt idx="2641">
                  <c:v>1.6317718098589683E-12</c:v>
                </c:pt>
                <c:pt idx="2642">
                  <c:v>1.6311055526244445E-12</c:v>
                </c:pt>
                <c:pt idx="2643">
                  <c:v>1.6304426315251268E-12</c:v>
                </c:pt>
                <c:pt idx="2644">
                  <c:v>1.6298413513425871E-12</c:v>
                </c:pt>
                <c:pt idx="2645">
                  <c:v>1.6291852770788965E-12</c:v>
                </c:pt>
                <c:pt idx="2646">
                  <c:v>1.6285325971388174E-12</c:v>
                </c:pt>
                <c:pt idx="2647">
                  <c:v>1.6278833115223489E-12</c:v>
                </c:pt>
                <c:pt idx="2648">
                  <c:v>1.6272374202294919E-12</c:v>
                </c:pt>
                <c:pt idx="2649">
                  <c:v>1.626651414503202E-12</c:v>
                </c:pt>
                <c:pt idx="2650">
                  <c:v>1.626651414503202E-12</c:v>
                </c:pt>
                <c:pt idx="2651">
                  <c:v>1.6260123118575672E-12</c:v>
                </c:pt>
                <c:pt idx="2652">
                  <c:v>1.6253749063737378E-12</c:v>
                </c:pt>
                <c:pt idx="2653">
                  <c:v>1.6247408952135197E-12</c:v>
                </c:pt>
                <c:pt idx="2654">
                  <c:v>1.624108581215107E-12</c:v>
                </c:pt>
                <c:pt idx="2655">
                  <c:v>1.6234796615403052E-12</c:v>
                </c:pt>
                <c:pt idx="2656">
                  <c:v>1.6229106274320711E-12</c:v>
                </c:pt>
                <c:pt idx="2657">
                  <c:v>1.6222867992426862E-12</c:v>
                </c:pt>
                <c:pt idx="2658">
                  <c:v>1.6216663071885075E-12</c:v>
                </c:pt>
                <c:pt idx="2659">
                  <c:v>1.6210475704845392E-12</c:v>
                </c:pt>
                <c:pt idx="2660">
                  <c:v>1.6204305309423766E-12</c:v>
                </c:pt>
                <c:pt idx="2661">
                  <c:v>1.619816885723825E-12</c:v>
                </c:pt>
                <c:pt idx="2662">
                  <c:v>1.619204937667079E-12</c:v>
                </c:pt>
                <c:pt idx="2663">
                  <c:v>1.6185946867721386E-12</c:v>
                </c:pt>
                <c:pt idx="2664">
                  <c:v>1.6179878302008091E-12</c:v>
                </c:pt>
                <c:pt idx="2665">
                  <c:v>1.6173809736294797E-12</c:v>
                </c:pt>
                <c:pt idx="2666">
                  <c:v>1.6167775113817616E-12</c:v>
                </c:pt>
                <c:pt idx="2667">
                  <c:v>1.6161774434576545E-12</c:v>
                </c:pt>
                <c:pt idx="2668">
                  <c:v>1.6155773755335472E-12</c:v>
                </c:pt>
                <c:pt idx="2669">
                  <c:v>1.6149790047712457E-12</c:v>
                </c:pt>
                <c:pt idx="2670">
                  <c:v>1.6143840283325551E-12</c:v>
                </c:pt>
                <c:pt idx="2671">
                  <c:v>1.6137890518938647E-12</c:v>
                </c:pt>
                <c:pt idx="2672">
                  <c:v>1.6131974697787855E-12</c:v>
                </c:pt>
                <c:pt idx="2673">
                  <c:v>1.6126075848255116E-12</c:v>
                </c:pt>
                <c:pt idx="2674">
                  <c:v>1.6120176998722379E-12</c:v>
                </c:pt>
                <c:pt idx="2675">
                  <c:v>1.6114312092425751E-12</c:v>
                </c:pt>
                <c:pt idx="2676">
                  <c:v>1.6108447186129125E-12</c:v>
                </c:pt>
                <c:pt idx="2677">
                  <c:v>1.6102615641184562E-12</c:v>
                </c:pt>
                <c:pt idx="2678">
                  <c:v>1.6096784096239998E-12</c:v>
                </c:pt>
                <c:pt idx="2679">
                  <c:v>1.6090970104797539E-12</c:v>
                </c:pt>
                <c:pt idx="2680">
                  <c:v>1.6085173084973134E-12</c:v>
                </c:pt>
                <c:pt idx="2681">
                  <c:v>1.6079393036766786E-12</c:v>
                </c:pt>
                <c:pt idx="2682">
                  <c:v>1.6073629960178492E-12</c:v>
                </c:pt>
                <c:pt idx="2683">
                  <c:v>1.6067866883590198E-12</c:v>
                </c:pt>
                <c:pt idx="2684">
                  <c:v>1.6062120778619957E-12</c:v>
                </c:pt>
                <c:pt idx="2685">
                  <c:v>1.6055809761220156E-12</c:v>
                </c:pt>
                <c:pt idx="2686">
                  <c:v>1.6050097599486029E-12</c:v>
                </c:pt>
                <c:pt idx="2687">
                  <c:v>1.6044385437751902E-12</c:v>
                </c:pt>
                <c:pt idx="2688">
                  <c:v>1.603869024763583E-12</c:v>
                </c:pt>
                <c:pt idx="2689">
                  <c:v>1.6033012029137816E-12</c:v>
                </c:pt>
                <c:pt idx="2690">
                  <c:v>1.60273338106398E-12</c:v>
                </c:pt>
                <c:pt idx="2691">
                  <c:v>1.602109067971222E-12</c:v>
                </c:pt>
                <c:pt idx="2692">
                  <c:v>1.6015446404450317E-12</c:v>
                </c:pt>
                <c:pt idx="2693">
                  <c:v>1.6009802129188412E-12</c:v>
                </c:pt>
                <c:pt idx="2694">
                  <c:v>1.6004174825544561E-12</c:v>
                </c:pt>
                <c:pt idx="2695">
                  <c:v>1.5998547521900711E-12</c:v>
                </c:pt>
                <c:pt idx="2696">
                  <c:v>1.59923553058273E-12</c:v>
                </c:pt>
                <c:pt idx="2697">
                  <c:v>1.598676194541956E-12</c:v>
                </c:pt>
                <c:pt idx="2698">
                  <c:v>1.5981168585011824E-12</c:v>
                </c:pt>
                <c:pt idx="2699">
                  <c:v>1.5975574642720037E-12</c:v>
                </c:pt>
                <c:pt idx="2700">
                  <c:v>1.5975574642720037E-12</c:v>
                </c:pt>
                <c:pt idx="2701">
                  <c:v>1.5969433341500792E-12</c:v>
                </c:pt>
                <c:pt idx="2702">
                  <c:v>1.596385695271111E-12</c:v>
                </c:pt>
                <c:pt idx="2703">
                  <c:v>1.5958297535539483E-12</c:v>
                </c:pt>
                <c:pt idx="2704">
                  <c:v>1.5952755089985914E-12</c:v>
                </c:pt>
                <c:pt idx="2705">
                  <c:v>1.5946630760384721E-12</c:v>
                </c:pt>
                <c:pt idx="2706">
                  <c:v>1.5941088314831148E-12</c:v>
                </c:pt>
                <c:pt idx="2707">
                  <c:v>1.5935562840895632E-12</c:v>
                </c:pt>
                <c:pt idx="2708">
                  <c:v>1.5929455482912499E-12</c:v>
                </c:pt>
                <c:pt idx="2709">
                  <c:v>1.5923946980595039E-12</c:v>
                </c:pt>
                <c:pt idx="2710">
                  <c:v>1.5918438478277579E-12</c:v>
                </c:pt>
                <c:pt idx="2711">
                  <c:v>1.5912365063530553E-12</c:v>
                </c:pt>
                <c:pt idx="2712">
                  <c:v>1.5906872950947101E-12</c:v>
                </c:pt>
                <c:pt idx="2713">
                  <c:v>1.5901381420247695E-12</c:v>
                </c:pt>
                <c:pt idx="2714">
                  <c:v>1.589532497711873E-12</c:v>
                </c:pt>
                <c:pt idx="2715">
                  <c:v>1.588985041803738E-12</c:v>
                </c:pt>
                <c:pt idx="2716">
                  <c:v>1.5883793974908411E-12</c:v>
                </c:pt>
                <c:pt idx="2717">
                  <c:v>1.5878336387445116E-12</c:v>
                </c:pt>
                <c:pt idx="2718">
                  <c:v>1.5872878799981823E-12</c:v>
                </c:pt>
                <c:pt idx="2719">
                  <c:v>1.5866839328470912E-12</c:v>
                </c:pt>
                <c:pt idx="2720">
                  <c:v>1.5861398130741623E-12</c:v>
                </c:pt>
                <c:pt idx="2721">
                  <c:v>1.5855375630848768E-12</c:v>
                </c:pt>
                <c:pt idx="2722">
                  <c:v>1.5849935015003531E-12</c:v>
                </c:pt>
                <c:pt idx="2723">
                  <c:v>1.5843929486728727E-12</c:v>
                </c:pt>
                <c:pt idx="2724">
                  <c:v>1.5838488870883487E-12</c:v>
                </c:pt>
                <c:pt idx="2725">
                  <c:v>1.5832500314226745E-12</c:v>
                </c:pt>
                <c:pt idx="2726">
                  <c:v>1.5827076669999561E-12</c:v>
                </c:pt>
                <c:pt idx="2727">
                  <c:v>1.5821088113342813E-12</c:v>
                </c:pt>
                <c:pt idx="2728">
                  <c:v>1.5815681440733687E-12</c:v>
                </c:pt>
                <c:pt idx="2729">
                  <c:v>1.5809692884076943E-12</c:v>
                </c:pt>
                <c:pt idx="2730">
                  <c:v>1.5804286211467814E-12</c:v>
                </c:pt>
                <c:pt idx="2731">
                  <c:v>1.5798314626429124E-12</c:v>
                </c:pt>
                <c:pt idx="2732">
                  <c:v>1.5792924925438055E-12</c:v>
                </c:pt>
                <c:pt idx="2733">
                  <c:v>1.5786953340399363E-12</c:v>
                </c:pt>
                <c:pt idx="2734">
                  <c:v>1.578156363940829E-12</c:v>
                </c:pt>
                <c:pt idx="2735">
                  <c:v>1.5775609025987655E-12</c:v>
                </c:pt>
                <c:pt idx="2736">
                  <c:v>1.5770236296614642E-12</c:v>
                </c:pt>
                <c:pt idx="2737">
                  <c:v>1.5764281683194005E-12</c:v>
                </c:pt>
                <c:pt idx="2738">
                  <c:v>1.575832706977337E-12</c:v>
                </c:pt>
                <c:pt idx="2739">
                  <c:v>1.5752954340400353E-12</c:v>
                </c:pt>
                <c:pt idx="2740">
                  <c:v>1.5747016116713729E-12</c:v>
                </c:pt>
                <c:pt idx="2741">
                  <c:v>1.5741643387340714E-12</c:v>
                </c:pt>
                <c:pt idx="2742">
                  <c:v>1.5735705745538133E-12</c:v>
                </c:pt>
                <c:pt idx="2743">
                  <c:v>1.5729768103735553E-12</c:v>
                </c:pt>
                <c:pt idx="2744">
                  <c:v>1.5724429317598649E-12</c:v>
                </c:pt>
                <c:pt idx="2745">
                  <c:v>1.5718491093912021E-12</c:v>
                </c:pt>
                <c:pt idx="2746">
                  <c:v>1.5712570423727498E-12</c:v>
                </c:pt>
                <c:pt idx="2747">
                  <c:v>1.5707231637590592E-12</c:v>
                </c:pt>
                <c:pt idx="2748">
                  <c:v>1.5701293995788014E-12</c:v>
                </c:pt>
                <c:pt idx="2749">
                  <c:v>1.5695390297221542E-12</c:v>
                </c:pt>
                <c:pt idx="2750">
                  <c:v>1.5695390297221542E-12</c:v>
                </c:pt>
                <c:pt idx="2751">
                  <c:v>1.5690051511084638E-12</c:v>
                </c:pt>
                <c:pt idx="2752">
                  <c:v>1.5684130840900115E-12</c:v>
                </c:pt>
                <c:pt idx="2753">
                  <c:v>1.5678227142333649E-12</c:v>
                </c:pt>
                <c:pt idx="2754">
                  <c:v>1.5672306472149123E-12</c:v>
                </c:pt>
                <c:pt idx="2755">
                  <c:v>1.5666984657630275E-12</c:v>
                </c:pt>
                <c:pt idx="2756">
                  <c:v>1.5661080959063807E-12</c:v>
                </c:pt>
                <c:pt idx="2757">
                  <c:v>1.5655177260497339E-12</c:v>
                </c:pt>
                <c:pt idx="2758">
                  <c:v>1.5649273561930869E-12</c:v>
                </c:pt>
                <c:pt idx="2759">
                  <c:v>1.564395174741202E-12</c:v>
                </c:pt>
                <c:pt idx="2760">
                  <c:v>1.563806502046361E-12</c:v>
                </c:pt>
                <c:pt idx="2761">
                  <c:v>1.5632160740013093E-12</c:v>
                </c:pt>
                <c:pt idx="2762">
                  <c:v>1.5626274013064681E-12</c:v>
                </c:pt>
                <c:pt idx="2763">
                  <c:v>1.5620387286116268E-12</c:v>
                </c:pt>
                <c:pt idx="2764">
                  <c:v>1.5615082443215475E-12</c:v>
                </c:pt>
                <c:pt idx="2765">
                  <c:v>1.5609195716267061E-12</c:v>
                </c:pt>
                <c:pt idx="2766">
                  <c:v>1.5603308989318649E-12</c:v>
                </c:pt>
                <c:pt idx="2767">
                  <c:v>1.5597422262370234E-12</c:v>
                </c:pt>
                <c:pt idx="2768">
                  <c:v>1.5591535535421822E-12</c:v>
                </c:pt>
                <c:pt idx="2769">
                  <c:v>1.5585648808473409E-12</c:v>
                </c:pt>
                <c:pt idx="2770">
                  <c:v>1.5580360937190674E-12</c:v>
                </c:pt>
                <c:pt idx="2771">
                  <c:v>1.557447421024226E-12</c:v>
                </c:pt>
                <c:pt idx="2772">
                  <c:v>1.5568604454911903E-12</c:v>
                </c:pt>
                <c:pt idx="2773">
                  <c:v>1.5562734699581546E-12</c:v>
                </c:pt>
                <c:pt idx="2774">
                  <c:v>1.5556847972633132E-12</c:v>
                </c:pt>
                <c:pt idx="2775">
                  <c:v>1.5550978217302775E-12</c:v>
                </c:pt>
                <c:pt idx="2776">
                  <c:v>1.554510846197242E-12</c:v>
                </c:pt>
                <c:pt idx="2777">
                  <c:v>1.5539238706642059E-12</c:v>
                </c:pt>
                <c:pt idx="2778">
                  <c:v>1.5533368369427657E-12</c:v>
                </c:pt>
                <c:pt idx="2779">
                  <c:v>1.5527498614097299E-12</c:v>
                </c:pt>
                <c:pt idx="2780">
                  <c:v>1.5521645830384997E-12</c:v>
                </c:pt>
                <c:pt idx="2781">
                  <c:v>1.5515775493170593E-12</c:v>
                </c:pt>
                <c:pt idx="2782">
                  <c:v>1.5509905737840235E-12</c:v>
                </c:pt>
                <c:pt idx="2783">
                  <c:v>1.5504052954127933E-12</c:v>
                </c:pt>
                <c:pt idx="2784">
                  <c:v>1.5498183198797579E-12</c:v>
                </c:pt>
                <c:pt idx="2785">
                  <c:v>1.5492330415085273E-12</c:v>
                </c:pt>
                <c:pt idx="2786">
                  <c:v>1.5486477631372974E-12</c:v>
                </c:pt>
                <c:pt idx="2787">
                  <c:v>1.5480607876042615E-12</c:v>
                </c:pt>
                <c:pt idx="2788">
                  <c:v>1.5474755092330314E-12</c:v>
                </c:pt>
                <c:pt idx="2789">
                  <c:v>1.5468902308618013E-12</c:v>
                </c:pt>
                <c:pt idx="2790">
                  <c:v>1.546304952490571E-12</c:v>
                </c:pt>
                <c:pt idx="2791">
                  <c:v>1.5457196741193408E-12</c:v>
                </c:pt>
                <c:pt idx="2792">
                  <c:v>1.5451343957481109E-12</c:v>
                </c:pt>
                <c:pt idx="2793">
                  <c:v>1.5445491173768804E-12</c:v>
                </c:pt>
                <c:pt idx="2794">
                  <c:v>1.5439638390056505E-12</c:v>
                </c:pt>
                <c:pt idx="2795">
                  <c:v>1.5433785606344204E-12</c:v>
                </c:pt>
                <c:pt idx="2796">
                  <c:v>1.54279328226319E-12</c:v>
                </c:pt>
                <c:pt idx="2797">
                  <c:v>1.5422080038919601E-12</c:v>
                </c:pt>
                <c:pt idx="2798">
                  <c:v>1.5416244808709403E-12</c:v>
                </c:pt>
                <c:pt idx="2799">
                  <c:v>1.5409810722833531E-12</c:v>
                </c:pt>
                <c:pt idx="2800">
                  <c:v>1.5409810722833531E-12</c:v>
                </c:pt>
                <c:pt idx="2801">
                  <c:v>1.5402794171025992E-12</c:v>
                </c:pt>
                <c:pt idx="2802">
                  <c:v>1.5395195735170831E-12</c:v>
                </c:pt>
                <c:pt idx="2803">
                  <c:v>1.538817918336329E-12</c:v>
                </c:pt>
                <c:pt idx="2804">
                  <c:v>1.5380581329392181E-12</c:v>
                </c:pt>
                <c:pt idx="2805">
                  <c:v>1.537356477758464E-12</c:v>
                </c:pt>
                <c:pt idx="2806">
                  <c:v>1.5365983313347535E-12</c:v>
                </c:pt>
                <c:pt idx="2807">
                  <c:v>1.5358966761539996E-12</c:v>
                </c:pt>
                <c:pt idx="2808">
                  <c:v>1.5351368325684837E-12</c:v>
                </c:pt>
                <c:pt idx="2809">
                  <c:v>1.5343786861447736E-12</c:v>
                </c:pt>
                <c:pt idx="2810">
                  <c:v>1.5336769727756149E-12</c:v>
                </c:pt>
                <c:pt idx="2811">
                  <c:v>1.5329188263519044E-12</c:v>
                </c:pt>
                <c:pt idx="2812">
                  <c:v>1.5321589827663887E-12</c:v>
                </c:pt>
                <c:pt idx="2813">
                  <c:v>1.5314590247474402E-12</c:v>
                </c:pt>
                <c:pt idx="2814">
                  <c:v>1.5307008783237297E-12</c:v>
                </c:pt>
                <c:pt idx="2815">
                  <c:v>1.529941034738214E-12</c:v>
                </c:pt>
                <c:pt idx="2816">
                  <c:v>1.5292410767192655E-12</c:v>
                </c:pt>
                <c:pt idx="2817">
                  <c:v>1.5284829302955554E-12</c:v>
                </c:pt>
                <c:pt idx="2818">
                  <c:v>1.5277230867100393E-12</c:v>
                </c:pt>
                <c:pt idx="2819">
                  <c:v>1.526964940286329E-12</c:v>
                </c:pt>
                <c:pt idx="2820">
                  <c:v>1.5262649822673809E-12</c:v>
                </c:pt>
                <c:pt idx="2821">
                  <c:v>1.5255068358436702E-12</c:v>
                </c:pt>
                <c:pt idx="2822">
                  <c:v>1.5247486894199599E-12</c:v>
                </c:pt>
                <c:pt idx="2823">
                  <c:v>1.52399054299625E-12</c:v>
                </c:pt>
                <c:pt idx="2824">
                  <c:v>1.5232905267888966E-12</c:v>
                </c:pt>
                <c:pt idx="2825">
                  <c:v>1.5225323803651863E-12</c:v>
                </c:pt>
                <c:pt idx="2826">
                  <c:v>1.5217741757530713E-12</c:v>
                </c:pt>
                <c:pt idx="2827">
                  <c:v>1.521016029329361E-12</c:v>
                </c:pt>
                <c:pt idx="2828">
                  <c:v>1.5202578829056505E-12</c:v>
                </c:pt>
                <c:pt idx="2829">
                  <c:v>1.5194997364819402E-12</c:v>
                </c:pt>
                <c:pt idx="2830">
                  <c:v>1.5187415900582297E-12</c:v>
                </c:pt>
                <c:pt idx="2831">
                  <c:v>1.5180433292010871E-12</c:v>
                </c:pt>
                <c:pt idx="2832">
                  <c:v>1.517285182777377E-12</c:v>
                </c:pt>
                <c:pt idx="2833">
                  <c:v>1.5165270363536667E-12</c:v>
                </c:pt>
                <c:pt idx="2834">
                  <c:v>1.5157688899299562E-12</c:v>
                </c:pt>
                <c:pt idx="2835">
                  <c:v>1.5150124406680517E-12</c:v>
                </c:pt>
                <c:pt idx="2836">
                  <c:v>1.5142542942443414E-12</c:v>
                </c:pt>
                <c:pt idx="2837">
                  <c:v>1.5134961478206309E-12</c:v>
                </c:pt>
                <c:pt idx="2838">
                  <c:v>1.5127396985587263E-12</c:v>
                </c:pt>
                <c:pt idx="2839">
                  <c:v>1.5119815521350158E-12</c:v>
                </c:pt>
                <c:pt idx="2840">
                  <c:v>1.5112234057113055E-12</c:v>
                </c:pt>
                <c:pt idx="2841">
                  <c:v>1.5104668982609961E-12</c:v>
                </c:pt>
                <c:pt idx="2842">
                  <c:v>1.5097087518372856E-12</c:v>
                </c:pt>
                <c:pt idx="2843">
                  <c:v>1.5089523025753811E-12</c:v>
                </c:pt>
                <c:pt idx="2844">
                  <c:v>1.5081941561516706E-12</c:v>
                </c:pt>
                <c:pt idx="2845">
                  <c:v>1.5074377068897658E-12</c:v>
                </c:pt>
                <c:pt idx="2846">
                  <c:v>1.5066795604660557E-12</c:v>
                </c:pt>
                <c:pt idx="2847">
                  <c:v>1.5059231112041508E-12</c:v>
                </c:pt>
                <c:pt idx="2848">
                  <c:v>1.505106718187274E-12</c:v>
                </c:pt>
                <c:pt idx="2849">
                  <c:v>1.5043502689253691E-12</c:v>
                </c:pt>
                <c:pt idx="2850">
                  <c:v>1.5043502689253691E-12</c:v>
                </c:pt>
                <c:pt idx="2851">
                  <c:v>1.5035921225016588E-12</c:v>
                </c:pt>
                <c:pt idx="2852">
                  <c:v>1.5028356732397542E-12</c:v>
                </c:pt>
                <c:pt idx="2853">
                  <c:v>1.5020792239778493E-12</c:v>
                </c:pt>
                <c:pt idx="2854">
                  <c:v>1.501321077554139E-12</c:v>
                </c:pt>
                <c:pt idx="2855">
                  <c:v>1.5005064398874723E-12</c:v>
                </c:pt>
                <c:pt idx="2856">
                  <c:v>1.499749932437163E-12</c:v>
                </c:pt>
                <c:pt idx="2857">
                  <c:v>1.4989917860134525E-12</c:v>
                </c:pt>
                <c:pt idx="2858">
                  <c:v>1.4982353367515478E-12</c:v>
                </c:pt>
                <c:pt idx="2859">
                  <c:v>1.497478887489643E-12</c:v>
                </c:pt>
                <c:pt idx="2860">
                  <c:v>1.4966625526611708E-12</c:v>
                </c:pt>
                <c:pt idx="2861">
                  <c:v>1.4959061033992658E-12</c:v>
                </c:pt>
                <c:pt idx="2862">
                  <c:v>1.4951496541373613E-12</c:v>
                </c:pt>
                <c:pt idx="2863">
                  <c:v>1.494391507713651E-12</c:v>
                </c:pt>
                <c:pt idx="2864">
                  <c:v>1.4935768700469843E-12</c:v>
                </c:pt>
                <c:pt idx="2865">
                  <c:v>1.4928204207850795E-12</c:v>
                </c:pt>
                <c:pt idx="2866">
                  <c:v>1.4920639715231746E-12</c:v>
                </c:pt>
                <c:pt idx="2867">
                  <c:v>1.4912476366947023E-12</c:v>
                </c:pt>
                <c:pt idx="2868">
                  <c:v>1.4904911874327978E-12</c:v>
                </c:pt>
                <c:pt idx="2869">
                  <c:v>1.489734738170893E-12</c:v>
                </c:pt>
                <c:pt idx="2870">
                  <c:v>1.4889200423158216E-12</c:v>
                </c:pt>
                <c:pt idx="2871">
                  <c:v>1.4881635930539169E-12</c:v>
                </c:pt>
                <c:pt idx="2872">
                  <c:v>1.4873489553872501E-12</c:v>
                </c:pt>
                <c:pt idx="2873">
                  <c:v>1.4865907507751353E-12</c:v>
                </c:pt>
                <c:pt idx="2874">
                  <c:v>1.4858343015132304E-12</c:v>
                </c:pt>
                <c:pt idx="2875">
                  <c:v>1.4850196638465637E-12</c:v>
                </c:pt>
                <c:pt idx="2876">
                  <c:v>1.4842632145846589E-12</c:v>
                </c:pt>
                <c:pt idx="2877">
                  <c:v>1.4834485769179922E-12</c:v>
                </c:pt>
                <c:pt idx="2878">
                  <c:v>1.4826921276560875E-12</c:v>
                </c:pt>
                <c:pt idx="2879">
                  <c:v>1.4818774899894208E-12</c:v>
                </c:pt>
                <c:pt idx="2880">
                  <c:v>1.4811210407275162E-12</c:v>
                </c:pt>
                <c:pt idx="2881">
                  <c:v>1.4803064030608493E-12</c:v>
                </c:pt>
                <c:pt idx="2882">
                  <c:v>1.4795499537989448E-12</c:v>
                </c:pt>
                <c:pt idx="2883">
                  <c:v>1.478735316132278E-12</c:v>
                </c:pt>
                <c:pt idx="2884">
                  <c:v>1.4779788086819684E-12</c:v>
                </c:pt>
                <c:pt idx="2885">
                  <c:v>1.4771641710153017E-12</c:v>
                </c:pt>
                <c:pt idx="2886">
                  <c:v>1.4764077217533969E-12</c:v>
                </c:pt>
                <c:pt idx="2887">
                  <c:v>1.4755930840867302E-12</c:v>
                </c:pt>
                <c:pt idx="2888">
                  <c:v>1.4747784464200635E-12</c:v>
                </c:pt>
                <c:pt idx="2889">
                  <c:v>1.474021997158159E-12</c:v>
                </c:pt>
                <c:pt idx="2890">
                  <c:v>1.473207359491492E-12</c:v>
                </c:pt>
                <c:pt idx="2891">
                  <c:v>1.4724509102295875E-12</c:v>
                </c:pt>
                <c:pt idx="2892">
                  <c:v>1.4716362725629208E-12</c:v>
                </c:pt>
                <c:pt idx="2893">
                  <c:v>1.4708216348962541E-12</c:v>
                </c:pt>
                <c:pt idx="2894">
                  <c:v>1.4700651856343493E-12</c:v>
                </c:pt>
                <c:pt idx="2895">
                  <c:v>1.4692505479676826E-12</c:v>
                </c:pt>
                <c:pt idx="2896">
                  <c:v>1.468435852112611E-12</c:v>
                </c:pt>
                <c:pt idx="2897">
                  <c:v>1.4676794028507062E-12</c:v>
                </c:pt>
                <c:pt idx="2898">
                  <c:v>1.4668647069956348E-12</c:v>
                </c:pt>
                <c:pt idx="2899">
                  <c:v>1.4660500693289681E-12</c:v>
                </c:pt>
                <c:pt idx="2900">
                  <c:v>1.4660500693289681E-12</c:v>
                </c:pt>
                <c:pt idx="2901">
                  <c:v>1.4652371288241069E-12</c:v>
                </c:pt>
                <c:pt idx="2902">
                  <c:v>1.4644806795622022E-12</c:v>
                </c:pt>
                <c:pt idx="2903">
                  <c:v>1.4636660418955355E-12</c:v>
                </c:pt>
                <c:pt idx="2904">
                  <c:v>1.462851404228869E-12</c:v>
                </c:pt>
                <c:pt idx="2905">
                  <c:v>1.4620367665622022E-12</c:v>
                </c:pt>
                <c:pt idx="2906">
                  <c:v>1.4612238260573411E-12</c:v>
                </c:pt>
                <c:pt idx="2907">
                  <c:v>1.4604673767954363E-12</c:v>
                </c:pt>
                <c:pt idx="2908">
                  <c:v>1.4596527391287696E-12</c:v>
                </c:pt>
                <c:pt idx="2909">
                  <c:v>1.4588381014621029E-12</c:v>
                </c:pt>
                <c:pt idx="2910">
                  <c:v>1.458025160957242E-12</c:v>
                </c:pt>
                <c:pt idx="2911">
                  <c:v>1.4572105232905752E-12</c:v>
                </c:pt>
                <c:pt idx="2912">
                  <c:v>1.4563958856239085E-12</c:v>
                </c:pt>
                <c:pt idx="2913">
                  <c:v>1.4555811897688373E-12</c:v>
                </c:pt>
                <c:pt idx="2914">
                  <c:v>1.4548264376687379E-12</c:v>
                </c:pt>
                <c:pt idx="2915">
                  <c:v>1.4540118000020712E-12</c:v>
                </c:pt>
                <c:pt idx="2916">
                  <c:v>1.4531971623354049E-12</c:v>
                </c:pt>
                <c:pt idx="2917">
                  <c:v>1.4523842218305435E-12</c:v>
                </c:pt>
                <c:pt idx="2918">
                  <c:v>1.4515695841638768E-12</c:v>
                </c:pt>
                <c:pt idx="2919">
                  <c:v>1.450756643659016E-12</c:v>
                </c:pt>
                <c:pt idx="2920">
                  <c:v>1.4499419478039444E-12</c:v>
                </c:pt>
                <c:pt idx="2921">
                  <c:v>1.4491273101372777E-12</c:v>
                </c:pt>
                <c:pt idx="2922">
                  <c:v>1.4483143696324165E-12</c:v>
                </c:pt>
                <c:pt idx="2923">
                  <c:v>1.44749973196575E-12</c:v>
                </c:pt>
                <c:pt idx="2924">
                  <c:v>1.4466867914608889E-12</c:v>
                </c:pt>
                <c:pt idx="2925">
                  <c:v>1.4458721537942221E-12</c:v>
                </c:pt>
                <c:pt idx="2926">
                  <c:v>1.4450592132893612E-12</c:v>
                </c:pt>
                <c:pt idx="2927">
                  <c:v>1.4442445174342896E-12</c:v>
                </c:pt>
                <c:pt idx="2928">
                  <c:v>1.4434315769294284E-12</c:v>
                </c:pt>
                <c:pt idx="2929">
                  <c:v>1.4425604480198055E-12</c:v>
                </c:pt>
                <c:pt idx="2930">
                  <c:v>1.4417458103531387E-12</c:v>
                </c:pt>
                <c:pt idx="2931">
                  <c:v>1.4409328698482778E-12</c:v>
                </c:pt>
                <c:pt idx="2932">
                  <c:v>1.4401199293434166E-12</c:v>
                </c:pt>
                <c:pt idx="2933">
                  <c:v>1.4393052916767499E-12</c:v>
                </c:pt>
                <c:pt idx="2934">
                  <c:v>1.438492351171889E-12</c:v>
                </c:pt>
                <c:pt idx="2935">
                  <c:v>1.4376794106670278E-12</c:v>
                </c:pt>
                <c:pt idx="2936">
                  <c:v>1.4368065845955993E-12</c:v>
                </c:pt>
                <c:pt idx="2937">
                  <c:v>1.4359936440907379E-12</c:v>
                </c:pt>
                <c:pt idx="2938">
                  <c:v>1.4351807035858768E-12</c:v>
                </c:pt>
                <c:pt idx="2939">
                  <c:v>1.434367763081016E-12</c:v>
                </c:pt>
                <c:pt idx="2940">
                  <c:v>1.43355476438775E-12</c:v>
                </c:pt>
                <c:pt idx="2941">
                  <c:v>1.432683635478127E-12</c:v>
                </c:pt>
                <c:pt idx="2942">
                  <c:v>1.4318706367848612E-12</c:v>
                </c:pt>
                <c:pt idx="2943">
                  <c:v>1.43105769628E-12</c:v>
                </c:pt>
                <c:pt idx="2944">
                  <c:v>1.430244755775139E-12</c:v>
                </c:pt>
                <c:pt idx="2945">
                  <c:v>1.4293736268655159E-12</c:v>
                </c:pt>
                <c:pt idx="2946">
                  <c:v>1.4285606863606547E-12</c:v>
                </c:pt>
                <c:pt idx="2947">
                  <c:v>1.4277477458557936E-12</c:v>
                </c:pt>
                <c:pt idx="2948">
                  <c:v>1.4268766169461705E-12</c:v>
                </c:pt>
                <c:pt idx="2949">
                  <c:v>1.4260636764413097E-12</c:v>
                </c:pt>
                <c:pt idx="2950">
                  <c:v>1.4260636764413097E-12</c:v>
                </c:pt>
                <c:pt idx="2951">
                  <c:v>1.4252507359364483E-12</c:v>
                </c:pt>
                <c:pt idx="2952">
                  <c:v>1.4243796070268252E-12</c:v>
                </c:pt>
                <c:pt idx="2953">
                  <c:v>1.4235683636837698E-12</c:v>
                </c:pt>
                <c:pt idx="2954">
                  <c:v>1.4226971765857422E-12</c:v>
                </c:pt>
                <c:pt idx="2955">
                  <c:v>1.421884236080881E-12</c:v>
                </c:pt>
                <c:pt idx="2956">
                  <c:v>1.4210729927378254E-12</c:v>
                </c:pt>
                <c:pt idx="2957">
                  <c:v>1.4202018638282025E-12</c:v>
                </c:pt>
                <c:pt idx="2958">
                  <c:v>1.4193906204851469E-12</c:v>
                </c:pt>
                <c:pt idx="2959">
                  <c:v>1.4185194915755237E-12</c:v>
                </c:pt>
                <c:pt idx="2960">
                  <c:v>1.4177082482324683E-12</c:v>
                </c:pt>
                <c:pt idx="2961">
                  <c:v>1.416838816484651E-12</c:v>
                </c:pt>
                <c:pt idx="2962">
                  <c:v>1.4160258759797898E-12</c:v>
                </c:pt>
                <c:pt idx="2963">
                  <c:v>1.4151564442319722E-12</c:v>
                </c:pt>
                <c:pt idx="2964">
                  <c:v>1.4143452008889168E-12</c:v>
                </c:pt>
                <c:pt idx="2965">
                  <c:v>1.4134757109526945E-12</c:v>
                </c:pt>
                <c:pt idx="2966">
                  <c:v>1.4126644676096387E-12</c:v>
                </c:pt>
                <c:pt idx="2967">
                  <c:v>1.4117949776734165E-12</c:v>
                </c:pt>
                <c:pt idx="2968">
                  <c:v>1.4109837343303611E-12</c:v>
                </c:pt>
                <c:pt idx="2969">
                  <c:v>1.4101143025825435E-12</c:v>
                </c:pt>
                <c:pt idx="2970">
                  <c:v>1.4092448708347259E-12</c:v>
                </c:pt>
                <c:pt idx="2971">
                  <c:v>1.4084336274916703E-12</c:v>
                </c:pt>
                <c:pt idx="2972">
                  <c:v>1.4075658929056585E-12</c:v>
                </c:pt>
                <c:pt idx="2973">
                  <c:v>1.4067546495626029E-12</c:v>
                </c:pt>
                <c:pt idx="2974">
                  <c:v>1.4058852178147855E-12</c:v>
                </c:pt>
                <c:pt idx="2975">
                  <c:v>1.4050174832287735E-12</c:v>
                </c:pt>
                <c:pt idx="2976">
                  <c:v>1.4042079370475237E-12</c:v>
                </c:pt>
                <c:pt idx="2977">
                  <c:v>1.4033385052997061E-12</c:v>
                </c:pt>
                <c:pt idx="2978">
                  <c:v>1.4024707707136943E-12</c:v>
                </c:pt>
                <c:pt idx="2979">
                  <c:v>1.4016611663440395E-12</c:v>
                </c:pt>
                <c:pt idx="2980">
                  <c:v>1.4007934317580277E-12</c:v>
                </c:pt>
                <c:pt idx="2981">
                  <c:v>1.3999256971720157E-12</c:v>
                </c:pt>
                <c:pt idx="2982">
                  <c:v>1.3990579043975992E-12</c:v>
                </c:pt>
                <c:pt idx="2983">
                  <c:v>1.3982483582163494E-12</c:v>
                </c:pt>
                <c:pt idx="2984">
                  <c:v>1.397382262603738E-12</c:v>
                </c:pt>
                <c:pt idx="2985">
                  <c:v>1.396514528017726E-12</c:v>
                </c:pt>
                <c:pt idx="2986">
                  <c:v>1.3956484905935197E-12</c:v>
                </c:pt>
                <c:pt idx="2987">
                  <c:v>1.3948405251972659E-12</c:v>
                </c:pt>
                <c:pt idx="2988">
                  <c:v>1.3939727324228491E-12</c:v>
                </c:pt>
                <c:pt idx="2989">
                  <c:v>1.3931065786218333E-12</c:v>
                </c:pt>
                <c:pt idx="2990">
                  <c:v>1.3922404248208176E-12</c:v>
                </c:pt>
                <c:pt idx="2991">
                  <c:v>1.3913742128313969E-12</c:v>
                </c:pt>
                <c:pt idx="2992">
                  <c:v>1.3905096980037815E-12</c:v>
                </c:pt>
                <c:pt idx="2993">
                  <c:v>1.3896433696375515E-12</c:v>
                </c:pt>
                <c:pt idx="2994">
                  <c:v>1.3888367522726746E-12</c:v>
                </c:pt>
                <c:pt idx="2995">
                  <c:v>1.3879702493412299E-12</c:v>
                </c:pt>
                <c:pt idx="2996">
                  <c:v>1.3871051526295673E-12</c:v>
                </c:pt>
                <c:pt idx="2997">
                  <c:v>1.3862398231642857E-12</c:v>
                </c:pt>
                <c:pt idx="2998">
                  <c:v>1.3853741445685753E-12</c:v>
                </c:pt>
                <c:pt idx="2999">
                  <c:v>1.3845098140042421E-12</c:v>
                </c:pt>
                <c:pt idx="3000">
                  <c:v>1.3845098140042421E-12</c:v>
                </c:pt>
                <c:pt idx="3001">
                  <c:v>1.384393262629504E-12</c:v>
                </c:pt>
                <c:pt idx="3002">
                  <c:v>1.3843365968213333E-12</c:v>
                </c:pt>
                <c:pt idx="3003">
                  <c:v>1.3842218007968055E-12</c:v>
                </c:pt>
                <c:pt idx="3004">
                  <c:v>1.3841087601224884E-12</c:v>
                </c:pt>
                <c:pt idx="3005">
                  <c:v>1.3839940222863649E-12</c:v>
                </c:pt>
                <c:pt idx="3006">
                  <c:v>1.3839391700168095E-12</c:v>
                </c:pt>
                <c:pt idx="3007">
                  <c:v>1.3838261875308965E-12</c:v>
                </c:pt>
                <c:pt idx="3008">
                  <c:v>1.3837132050449838E-12</c:v>
                </c:pt>
                <c:pt idx="3009">
                  <c:v>1.3836018033440674E-12</c:v>
                </c:pt>
                <c:pt idx="3010">
                  <c:v>1.3835470092629165E-12</c:v>
                </c:pt>
                <c:pt idx="3011">
                  <c:v>1.3834357239388094E-12</c:v>
                </c:pt>
                <c:pt idx="3012">
                  <c:v>1.3833261357765079E-12</c:v>
                </c:pt>
                <c:pt idx="3013">
                  <c:v>1.3832148504524008E-12</c:v>
                </c:pt>
                <c:pt idx="3014">
                  <c:v>1.3831052622900991E-12</c:v>
                </c:pt>
                <c:pt idx="3015">
                  <c:v>1.3830538625325596E-12</c:v>
                </c:pt>
                <c:pt idx="3016">
                  <c:v>1.3829442743702579E-12</c:v>
                </c:pt>
                <c:pt idx="3017">
                  <c:v>1.3828346862079562E-12</c:v>
                </c:pt>
                <c:pt idx="3018">
                  <c:v>1.3827267952074602E-12</c:v>
                </c:pt>
                <c:pt idx="3019">
                  <c:v>1.382618904206964E-12</c:v>
                </c:pt>
                <c:pt idx="3020">
                  <c:v>1.3825110132064681E-12</c:v>
                </c:pt>
                <c:pt idx="3021">
                  <c:v>1.3824031222059721E-12</c:v>
                </c:pt>
                <c:pt idx="3022">
                  <c:v>1.3822969283672817E-12</c:v>
                </c:pt>
                <c:pt idx="3023">
                  <c:v>1.3821907345285914E-12</c:v>
                </c:pt>
                <c:pt idx="3024">
                  <c:v>1.382084540689901E-12</c:v>
                </c:pt>
                <c:pt idx="3025">
                  <c:v>1.3819800440130157E-12</c:v>
                </c:pt>
                <c:pt idx="3026">
                  <c:v>1.3818755473361309E-12</c:v>
                </c:pt>
                <c:pt idx="3027">
                  <c:v>1.3817710506592461E-12</c:v>
                </c:pt>
                <c:pt idx="3028">
                  <c:v>1.381666553982361E-12</c:v>
                </c:pt>
                <c:pt idx="3029">
                  <c:v>1.3815637544672818E-12</c:v>
                </c:pt>
                <c:pt idx="3030">
                  <c:v>1.3814609549522023E-12</c:v>
                </c:pt>
                <c:pt idx="3031">
                  <c:v>1.3813598525989284E-12</c:v>
                </c:pt>
                <c:pt idx="3032">
                  <c:v>1.3812587502456547E-12</c:v>
                </c:pt>
                <c:pt idx="3033">
                  <c:v>1.3811576478923808E-12</c:v>
                </c:pt>
                <c:pt idx="3034">
                  <c:v>1.381056545539107E-12</c:v>
                </c:pt>
                <c:pt idx="3035">
                  <c:v>1.3809571403476389E-12</c:v>
                </c:pt>
                <c:pt idx="3036">
                  <c:v>1.3808594323179763E-12</c:v>
                </c:pt>
                <c:pt idx="3037">
                  <c:v>1.3807600271265078E-12</c:v>
                </c:pt>
                <c:pt idx="3038">
                  <c:v>1.3806622609084405E-12</c:v>
                </c:pt>
                <c:pt idx="3039">
                  <c:v>1.3805080616358215E-12</c:v>
                </c:pt>
                <c:pt idx="3040">
                  <c:v>1.380412050767964E-12</c:v>
                </c:pt>
                <c:pt idx="3041">
                  <c:v>1.380316039900107E-12</c:v>
                </c:pt>
                <c:pt idx="3042">
                  <c:v>1.3802216680056508E-12</c:v>
                </c:pt>
                <c:pt idx="3043">
                  <c:v>1.3801272961111945E-12</c:v>
                </c:pt>
                <c:pt idx="3044">
                  <c:v>1.3800346795669486E-12</c:v>
                </c:pt>
                <c:pt idx="3045">
                  <c:v>1.3798837582411309E-12</c:v>
                </c:pt>
                <c:pt idx="3046">
                  <c:v>1.3797927806702856E-12</c:v>
                </c:pt>
                <c:pt idx="3047">
                  <c:v>1.3797016867226308E-12</c:v>
                </c:pt>
                <c:pt idx="3048">
                  <c:v>1.3796122317483768E-12</c:v>
                </c:pt>
                <c:pt idx="3049">
                  <c:v>1.3794645301809564E-12</c:v>
                </c:pt>
                <c:pt idx="3050">
                  <c:v>1.3794645301809564E-12</c:v>
                </c:pt>
                <c:pt idx="3051">
                  <c:v>1.3794712606397737E-12</c:v>
                </c:pt>
                <c:pt idx="3052">
                  <c:v>1.379419860882234E-12</c:v>
                </c:pt>
                <c:pt idx="3053">
                  <c:v>1.3794265331526464E-12</c:v>
                </c:pt>
                <c:pt idx="3054">
                  <c:v>1.3793751333951069E-12</c:v>
                </c:pt>
                <c:pt idx="3055">
                  <c:v>1.3793819220423291E-12</c:v>
                </c:pt>
                <c:pt idx="3056">
                  <c:v>1.3793304640963847E-12</c:v>
                </c:pt>
                <c:pt idx="3057">
                  <c:v>1.3793389499054125E-12</c:v>
                </c:pt>
                <c:pt idx="3058">
                  <c:v>1.3792892473096785E-12</c:v>
                </c:pt>
                <c:pt idx="3059">
                  <c:v>1.3792977331187063E-12</c:v>
                </c:pt>
                <c:pt idx="3060">
                  <c:v>1.3792479723345674E-12</c:v>
                </c:pt>
                <c:pt idx="3061">
                  <c:v>1.3792563999551903E-12</c:v>
                </c:pt>
                <c:pt idx="3062">
                  <c:v>1.3792083945212619E-12</c:v>
                </c:pt>
                <c:pt idx="3063">
                  <c:v>1.3792185774920953E-12</c:v>
                </c:pt>
                <c:pt idx="3064">
                  <c:v>1.3791705720581667E-12</c:v>
                </c:pt>
                <c:pt idx="3065">
                  <c:v>1.379180755029E-12</c:v>
                </c:pt>
                <c:pt idx="3066">
                  <c:v>1.3791327495950716E-12</c:v>
                </c:pt>
                <c:pt idx="3067">
                  <c:v>1.3791446297277104E-12</c:v>
                </c:pt>
                <c:pt idx="3068">
                  <c:v>1.3790966242937817E-12</c:v>
                </c:pt>
                <c:pt idx="3069">
                  <c:v>1.3791085044264207E-12</c:v>
                </c:pt>
                <c:pt idx="3070">
                  <c:v>1.3790621961542976E-12</c:v>
                </c:pt>
                <c:pt idx="3071">
                  <c:v>1.3790757734487421E-12</c:v>
                </c:pt>
                <c:pt idx="3072">
                  <c:v>1.3790294651766193E-12</c:v>
                </c:pt>
                <c:pt idx="3073">
                  <c:v>1.3789848540663016E-12</c:v>
                </c:pt>
                <c:pt idx="3074">
                  <c:v>1.3789984313607461E-12</c:v>
                </c:pt>
                <c:pt idx="3075">
                  <c:v>1.3789538202504286E-12</c:v>
                </c:pt>
                <c:pt idx="3076">
                  <c:v>1.3789673975448731E-12</c:v>
                </c:pt>
                <c:pt idx="3077">
                  <c:v>1.3789244835963611E-12</c:v>
                </c:pt>
                <c:pt idx="3078">
                  <c:v>1.3789397580526112E-12</c:v>
                </c:pt>
                <c:pt idx="3079">
                  <c:v>1.3788968441040992E-12</c:v>
                </c:pt>
                <c:pt idx="3080">
                  <c:v>1.3788539301555873E-12</c:v>
                </c:pt>
                <c:pt idx="3081">
                  <c:v>1.3788709017736427E-12</c:v>
                </c:pt>
                <c:pt idx="3082">
                  <c:v>1.378827987825131E-12</c:v>
                </c:pt>
                <c:pt idx="3083">
                  <c:v>1.3788449594431866E-12</c:v>
                </c:pt>
                <c:pt idx="3084">
                  <c:v>1.3788054398182858E-12</c:v>
                </c:pt>
                <c:pt idx="3085">
                  <c:v>1.3787641648431743E-12</c:v>
                </c:pt>
                <c:pt idx="3086">
                  <c:v>1.3787828336230355E-12</c:v>
                </c:pt>
                <c:pt idx="3087">
                  <c:v>1.3787433139981349E-12</c:v>
                </c:pt>
                <c:pt idx="3088">
                  <c:v>1.3787619827779959E-12</c:v>
                </c:pt>
                <c:pt idx="3089">
                  <c:v>1.3787224631530951E-12</c:v>
                </c:pt>
                <c:pt idx="3090">
                  <c:v>1.3786845825015951E-12</c:v>
                </c:pt>
                <c:pt idx="3091">
                  <c:v>1.3787049484432616E-12</c:v>
                </c:pt>
                <c:pt idx="3092">
                  <c:v>1.3786671259801666E-12</c:v>
                </c:pt>
                <c:pt idx="3093">
                  <c:v>1.3786309424904722E-12</c:v>
                </c:pt>
                <c:pt idx="3094">
                  <c:v>1.3786513084321387E-12</c:v>
                </c:pt>
                <c:pt idx="3095">
                  <c:v>1.3786151831308493E-12</c:v>
                </c:pt>
                <c:pt idx="3096">
                  <c:v>1.3786388270193177E-12</c:v>
                </c:pt>
                <c:pt idx="3097">
                  <c:v>1.3786027017180278E-12</c:v>
                </c:pt>
                <c:pt idx="3098">
                  <c:v>1.378568215390139E-12</c:v>
                </c:pt>
                <c:pt idx="3099">
                  <c:v>1.3785918592786071E-12</c:v>
                </c:pt>
                <c:pt idx="3100">
                  <c:v>1.3785918592786071E-12</c:v>
                </c:pt>
                <c:pt idx="3101">
                  <c:v>1.3785438538446784E-12</c:v>
                </c:pt>
                <c:pt idx="3102">
                  <c:v>1.3785523396537062E-12</c:v>
                </c:pt>
                <c:pt idx="3103">
                  <c:v>1.3785625226245396E-12</c:v>
                </c:pt>
                <c:pt idx="3104">
                  <c:v>1.378572705595373E-12</c:v>
                </c:pt>
                <c:pt idx="3105">
                  <c:v>1.3785246419730397E-12</c:v>
                </c:pt>
                <c:pt idx="3106">
                  <c:v>1.3785348249438728E-12</c:v>
                </c:pt>
                <c:pt idx="3107">
                  <c:v>1.3785466468881071E-12</c:v>
                </c:pt>
                <c:pt idx="3108">
                  <c:v>1.3785568298589404E-12</c:v>
                </c:pt>
                <c:pt idx="3109">
                  <c:v>1.3785105215868176E-12</c:v>
                </c:pt>
                <c:pt idx="3110">
                  <c:v>1.3785224017194565E-12</c:v>
                </c:pt>
                <c:pt idx="3111">
                  <c:v>1.3785342818520954E-12</c:v>
                </c:pt>
                <c:pt idx="3112">
                  <c:v>1.3784879735799722E-12</c:v>
                </c:pt>
                <c:pt idx="3113">
                  <c:v>1.3784998537126111E-12</c:v>
                </c:pt>
                <c:pt idx="3114">
                  <c:v>1.3785134310070556E-12</c:v>
                </c:pt>
                <c:pt idx="3115">
                  <c:v>1.3785252529512896E-12</c:v>
                </c:pt>
                <c:pt idx="3116">
                  <c:v>1.3784806418409721E-12</c:v>
                </c:pt>
                <c:pt idx="3117">
                  <c:v>1.3784942191354164E-12</c:v>
                </c:pt>
                <c:pt idx="3118">
                  <c:v>1.3785077964298609E-12</c:v>
                </c:pt>
                <c:pt idx="3119">
                  <c:v>1.378523070886111E-12</c:v>
                </c:pt>
                <c:pt idx="3120">
                  <c:v>1.3784784597757937E-12</c:v>
                </c:pt>
                <c:pt idx="3121">
                  <c:v>1.3784937342320435E-12</c:v>
                </c:pt>
                <c:pt idx="3122">
                  <c:v>1.3785090086882936E-12</c:v>
                </c:pt>
                <c:pt idx="3123">
                  <c:v>1.3784660947397816E-12</c:v>
                </c:pt>
                <c:pt idx="3124">
                  <c:v>1.3784813691960317E-12</c:v>
                </c:pt>
                <c:pt idx="3125">
                  <c:v>1.3784966436522815E-12</c:v>
                </c:pt>
                <c:pt idx="3126">
                  <c:v>1.3785136152703371E-12</c:v>
                </c:pt>
                <c:pt idx="3127">
                  <c:v>1.3784723984836308E-12</c:v>
                </c:pt>
                <c:pt idx="3128">
                  <c:v>1.3784893701016862E-12</c:v>
                </c:pt>
                <c:pt idx="3129">
                  <c:v>1.3785063417197418E-12</c:v>
                </c:pt>
                <c:pt idx="3130">
                  <c:v>1.3784651249330356E-12</c:v>
                </c:pt>
                <c:pt idx="3131">
                  <c:v>1.3784837937128968E-12</c:v>
                </c:pt>
                <c:pt idx="3132">
                  <c:v>1.3785024624927578E-12</c:v>
                </c:pt>
                <c:pt idx="3133">
                  <c:v>1.3784612457060514E-12</c:v>
                </c:pt>
                <c:pt idx="3134">
                  <c:v>1.3784816116477181E-12</c:v>
                </c:pt>
                <c:pt idx="3135">
                  <c:v>1.3785002804275791E-12</c:v>
                </c:pt>
                <c:pt idx="3136">
                  <c:v>1.3784607608026783E-12</c:v>
                </c:pt>
                <c:pt idx="3137">
                  <c:v>1.378481126744345E-12</c:v>
                </c:pt>
                <c:pt idx="3138">
                  <c:v>1.3785014344976069E-12</c:v>
                </c:pt>
                <c:pt idx="3139">
                  <c:v>1.3785217422508689E-12</c:v>
                </c:pt>
                <c:pt idx="3140">
                  <c:v>1.3784839197877738E-12</c:v>
                </c:pt>
                <c:pt idx="3141">
                  <c:v>1.3785059828912461E-12</c:v>
                </c:pt>
                <c:pt idx="3142">
                  <c:v>1.3785280459947182E-12</c:v>
                </c:pt>
                <c:pt idx="3143">
                  <c:v>1.3784919206934286E-12</c:v>
                </c:pt>
                <c:pt idx="3144">
                  <c:v>1.3785139837969006E-12</c:v>
                </c:pt>
                <c:pt idx="3145">
                  <c:v>1.3785360469003729E-12</c:v>
                </c:pt>
                <c:pt idx="3146">
                  <c:v>1.3785015605724841E-12</c:v>
                </c:pt>
                <c:pt idx="3147">
                  <c:v>1.3785236236759562E-12</c:v>
                </c:pt>
                <c:pt idx="3148">
                  <c:v>1.3785473257528292E-12</c:v>
                </c:pt>
                <c:pt idx="3149">
                  <c:v>1.3785145365867459E-12</c:v>
                </c:pt>
                <c:pt idx="3150">
                  <c:v>1.3785145365867459E-12</c:v>
                </c:pt>
                <c:pt idx="3151">
                  <c:v>1.3785298110429957E-12</c:v>
                </c:pt>
                <c:pt idx="3152">
                  <c:v>1.3785450854992458E-12</c:v>
                </c:pt>
                <c:pt idx="3153">
                  <c:v>1.3785620571173014E-12</c:v>
                </c:pt>
                <c:pt idx="3154">
                  <c:v>1.3785208403305948E-12</c:v>
                </c:pt>
                <c:pt idx="3155">
                  <c:v>1.3785378119486504E-12</c:v>
                </c:pt>
                <c:pt idx="3156">
                  <c:v>1.3785564807285116E-12</c:v>
                </c:pt>
                <c:pt idx="3157">
                  <c:v>1.3785734523465672E-12</c:v>
                </c:pt>
                <c:pt idx="3158">
                  <c:v>1.3785338745332617E-12</c:v>
                </c:pt>
                <c:pt idx="3159">
                  <c:v>1.3785542404749285E-12</c:v>
                </c:pt>
                <c:pt idx="3160">
                  <c:v>1.3785729092547896E-12</c:v>
                </c:pt>
                <c:pt idx="3161">
                  <c:v>1.3785932751964562E-12</c:v>
                </c:pt>
                <c:pt idx="3162">
                  <c:v>1.3786136411381229E-12</c:v>
                </c:pt>
                <c:pt idx="3163">
                  <c:v>1.3785775158368332E-12</c:v>
                </c:pt>
                <c:pt idx="3164">
                  <c:v>1.3785995789403053E-12</c:v>
                </c:pt>
                <c:pt idx="3165">
                  <c:v>1.3786215838553729E-12</c:v>
                </c:pt>
                <c:pt idx="3166">
                  <c:v>1.3786436469588452E-12</c:v>
                </c:pt>
                <c:pt idx="3167">
                  <c:v>1.3786092188193611E-12</c:v>
                </c:pt>
                <c:pt idx="3168">
                  <c:v>1.3786329790846389E-12</c:v>
                </c:pt>
                <c:pt idx="3169">
                  <c:v>1.3786567393499166E-12</c:v>
                </c:pt>
                <c:pt idx="3170">
                  <c:v>1.378682196777E-12</c:v>
                </c:pt>
                <c:pt idx="3171">
                  <c:v>1.3786494657993214E-12</c:v>
                </c:pt>
                <c:pt idx="3172">
                  <c:v>1.3786749232264046E-12</c:v>
                </c:pt>
                <c:pt idx="3173">
                  <c:v>1.3787020778152936E-12</c:v>
                </c:pt>
                <c:pt idx="3174">
                  <c:v>1.3786693468376151E-12</c:v>
                </c:pt>
                <c:pt idx="3175">
                  <c:v>1.3786981985883096E-12</c:v>
                </c:pt>
                <c:pt idx="3176">
                  <c:v>1.3787253531771984E-12</c:v>
                </c:pt>
                <c:pt idx="3177">
                  <c:v>1.3787542049278929E-12</c:v>
                </c:pt>
                <c:pt idx="3178">
                  <c:v>1.3787248682738253E-12</c:v>
                </c:pt>
                <c:pt idx="3179">
                  <c:v>1.3787554171863254E-12</c:v>
                </c:pt>
                <c:pt idx="3180">
                  <c:v>1.3787859660988253E-12</c:v>
                </c:pt>
                <c:pt idx="3181">
                  <c:v>1.3788165150113254E-12</c:v>
                </c:pt>
                <c:pt idx="3182">
                  <c:v>1.3787905726808688E-12</c:v>
                </c:pt>
                <c:pt idx="3183">
                  <c:v>1.3788211215933689E-12</c:v>
                </c:pt>
                <c:pt idx="3184">
                  <c:v>1.37885506482948E-12</c:v>
                </c:pt>
                <c:pt idx="3185">
                  <c:v>1.3788291224990239E-12</c:v>
                </c:pt>
                <c:pt idx="3186">
                  <c:v>1.3788630657351349E-12</c:v>
                </c:pt>
                <c:pt idx="3187">
                  <c:v>1.3788987061330517E-12</c:v>
                </c:pt>
                <c:pt idx="3188">
                  <c:v>1.3789343465309682E-12</c:v>
                </c:pt>
                <c:pt idx="3189">
                  <c:v>1.3789117985241228E-12</c:v>
                </c:pt>
                <c:pt idx="3190">
                  <c:v>1.3789474389220396E-12</c:v>
                </c:pt>
                <c:pt idx="3191">
                  <c:v>1.3789847764817618E-12</c:v>
                </c:pt>
                <c:pt idx="3192">
                  <c:v>1.3789638674483174E-12</c:v>
                </c:pt>
                <c:pt idx="3193">
                  <c:v>1.3790029021698451E-12</c:v>
                </c:pt>
                <c:pt idx="3194">
                  <c:v>1.3790419368913728E-12</c:v>
                </c:pt>
                <c:pt idx="3195">
                  <c:v>1.379022783208139E-12</c:v>
                </c:pt>
                <c:pt idx="3196">
                  <c:v>1.3790635150914722E-12</c:v>
                </c:pt>
                <c:pt idx="3197">
                  <c:v>1.3791042469748057E-12</c:v>
                </c:pt>
                <c:pt idx="3198">
                  <c:v>1.3790884876151825E-12</c:v>
                </c:pt>
                <c:pt idx="3199">
                  <c:v>1.3791309166603214E-12</c:v>
                </c:pt>
                <c:pt idx="3200">
                  <c:v>1.3791309166603214E-12</c:v>
                </c:pt>
                <c:pt idx="3201">
                  <c:v>1.3791529797637937E-12</c:v>
                </c:pt>
                <c:pt idx="3202">
                  <c:v>1.3791750428672658E-12</c:v>
                </c:pt>
                <c:pt idx="3203">
                  <c:v>1.3791986867557342E-12</c:v>
                </c:pt>
                <c:pt idx="3204">
                  <c:v>1.3791625614544445E-12</c:v>
                </c:pt>
                <c:pt idx="3205">
                  <c:v>1.3791863217197222E-12</c:v>
                </c:pt>
                <c:pt idx="3206">
                  <c:v>1.379210081985E-12</c:v>
                </c:pt>
                <c:pt idx="3207">
                  <c:v>1.3792355394120833E-12</c:v>
                </c:pt>
                <c:pt idx="3208">
                  <c:v>1.3792592996773611E-12</c:v>
                </c:pt>
                <c:pt idx="3209">
                  <c:v>1.3792847571044445E-12</c:v>
                </c:pt>
                <c:pt idx="3210">
                  <c:v>1.379252026126766E-12</c:v>
                </c:pt>
                <c:pt idx="3211">
                  <c:v>1.3792791807156549E-12</c:v>
                </c:pt>
                <c:pt idx="3212">
                  <c:v>1.3793046381427382E-12</c:v>
                </c:pt>
                <c:pt idx="3213">
                  <c:v>1.3793317927316271E-12</c:v>
                </c:pt>
                <c:pt idx="3214">
                  <c:v>1.3793589473205161E-12</c:v>
                </c:pt>
                <c:pt idx="3215">
                  <c:v>1.3793279135046429E-12</c:v>
                </c:pt>
                <c:pt idx="3216">
                  <c:v>1.3793567652553374E-12</c:v>
                </c:pt>
                <c:pt idx="3217">
                  <c:v>1.3793839198442262E-12</c:v>
                </c:pt>
                <c:pt idx="3218">
                  <c:v>1.3794127715949208E-12</c:v>
                </c:pt>
                <c:pt idx="3219">
                  <c:v>1.3794433205074207E-12</c:v>
                </c:pt>
                <c:pt idx="3220">
                  <c:v>1.3794721722581152E-12</c:v>
                </c:pt>
                <c:pt idx="3221">
                  <c:v>1.3794445327658531E-12</c:v>
                </c:pt>
                <c:pt idx="3222">
                  <c:v>1.3794750816783532E-12</c:v>
                </c:pt>
                <c:pt idx="3223">
                  <c:v>1.3795056305908531E-12</c:v>
                </c:pt>
                <c:pt idx="3224">
                  <c:v>1.3795378766651588E-12</c:v>
                </c:pt>
                <c:pt idx="3225">
                  <c:v>1.3795684255776587E-12</c:v>
                </c:pt>
                <c:pt idx="3226">
                  <c:v>1.3795424832472026E-12</c:v>
                </c:pt>
                <c:pt idx="3227">
                  <c:v>1.3795764264833136E-12</c:v>
                </c:pt>
                <c:pt idx="3228">
                  <c:v>1.3796086725576192E-12</c:v>
                </c:pt>
                <c:pt idx="3229">
                  <c:v>1.3796426157937303E-12</c:v>
                </c:pt>
                <c:pt idx="3230">
                  <c:v>1.3796765590298413E-12</c:v>
                </c:pt>
                <c:pt idx="3231">
                  <c:v>1.3796523138611905E-12</c:v>
                </c:pt>
                <c:pt idx="3232">
                  <c:v>1.3796879542591071E-12</c:v>
                </c:pt>
                <c:pt idx="3233">
                  <c:v>1.379723536468619E-12</c:v>
                </c:pt>
                <c:pt idx="3234">
                  <c:v>1.3797591768665356E-12</c:v>
                </c:pt>
                <c:pt idx="3235">
                  <c:v>1.3797965144262579E-12</c:v>
                </c:pt>
                <c:pt idx="3236">
                  <c:v>1.3797739664194125E-12</c:v>
                </c:pt>
                <c:pt idx="3237">
                  <c:v>1.3798113039791347E-12</c:v>
                </c:pt>
                <c:pt idx="3238">
                  <c:v>1.3798503387006626E-12</c:v>
                </c:pt>
                <c:pt idx="3239">
                  <c:v>1.3798876762603847E-12</c:v>
                </c:pt>
                <c:pt idx="3240">
                  <c:v>1.3799267109819126E-12</c:v>
                </c:pt>
                <c:pt idx="3241">
                  <c:v>1.3799075572986785E-12</c:v>
                </c:pt>
                <c:pt idx="3242">
                  <c:v>1.3799482309936069E-12</c:v>
                </c:pt>
                <c:pt idx="3243">
                  <c:v>1.3799872657151348E-12</c:v>
                </c:pt>
                <c:pt idx="3244">
                  <c:v>1.3800279975984681E-12</c:v>
                </c:pt>
                <c:pt idx="3245">
                  <c:v>1.3800122382388449E-12</c:v>
                </c:pt>
                <c:pt idx="3246">
                  <c:v>1.3800529119337737E-12</c:v>
                </c:pt>
                <c:pt idx="3247">
                  <c:v>1.3800953409789125E-12</c:v>
                </c:pt>
                <c:pt idx="3248">
                  <c:v>1.3801394671858569E-12</c:v>
                </c:pt>
                <c:pt idx="3249">
                  <c:v>1.3801818962309957E-12</c:v>
                </c:pt>
                <c:pt idx="3250">
                  <c:v>1.3801818962309957E-12</c:v>
                </c:pt>
                <c:pt idx="3251">
                  <c:v>1.3801423766060951E-12</c:v>
                </c:pt>
                <c:pt idx="3252">
                  <c:v>1.3801627425477619E-12</c:v>
                </c:pt>
                <c:pt idx="3253">
                  <c:v>1.380181411327623E-12</c:v>
                </c:pt>
                <c:pt idx="3254">
                  <c:v>1.3802017772692896E-12</c:v>
                </c:pt>
                <c:pt idx="3255">
                  <c:v>1.3802221432109563E-12</c:v>
                </c:pt>
                <c:pt idx="3256">
                  <c:v>1.3802424509642183E-12</c:v>
                </c:pt>
                <c:pt idx="3257">
                  <c:v>1.3802645140676904E-12</c:v>
                </c:pt>
                <c:pt idx="3258">
                  <c:v>1.3802848800093572E-12</c:v>
                </c:pt>
                <c:pt idx="3259">
                  <c:v>1.3803069431128293E-12</c:v>
                </c:pt>
                <c:pt idx="3260">
                  <c:v>1.3803290062163015E-12</c:v>
                </c:pt>
                <c:pt idx="3261">
                  <c:v>1.3802945780768174E-12</c:v>
                </c:pt>
                <c:pt idx="3262">
                  <c:v>1.3803166411802895E-12</c:v>
                </c:pt>
                <c:pt idx="3263">
                  <c:v>1.3803403432571627E-12</c:v>
                </c:pt>
                <c:pt idx="3264">
                  <c:v>1.3803641035224405E-12</c:v>
                </c:pt>
                <c:pt idx="3265">
                  <c:v>1.3803878637877182E-12</c:v>
                </c:pt>
                <c:pt idx="3266">
                  <c:v>1.3804133212148016E-12</c:v>
                </c:pt>
                <c:pt idx="3267">
                  <c:v>1.3804370814800793E-12</c:v>
                </c:pt>
                <c:pt idx="3268">
                  <c:v>1.3804625389071627E-12</c:v>
                </c:pt>
                <c:pt idx="3269">
                  <c:v>1.3804879963342461E-12</c:v>
                </c:pt>
                <c:pt idx="3270">
                  <c:v>1.3804569625183731E-12</c:v>
                </c:pt>
                <c:pt idx="3271">
                  <c:v>1.3804824199454565E-12</c:v>
                </c:pt>
                <c:pt idx="3272">
                  <c:v>1.3805095745343453E-12</c:v>
                </c:pt>
                <c:pt idx="3273">
                  <c:v>1.3805367291232343E-12</c:v>
                </c:pt>
                <c:pt idx="3274">
                  <c:v>1.3805638837121232E-12</c:v>
                </c:pt>
                <c:pt idx="3275">
                  <c:v>1.3805927354628176E-12</c:v>
                </c:pt>
                <c:pt idx="3276">
                  <c:v>1.3806215872135119E-12</c:v>
                </c:pt>
                <c:pt idx="3277">
                  <c:v>1.3806504389642064E-12</c:v>
                </c:pt>
                <c:pt idx="3278">
                  <c:v>1.380679290714901E-12</c:v>
                </c:pt>
                <c:pt idx="3279">
                  <c:v>1.3806516512226389E-12</c:v>
                </c:pt>
                <c:pt idx="3280">
                  <c:v>1.3806805029733334E-12</c:v>
                </c:pt>
                <c:pt idx="3281">
                  <c:v>1.3807110518858333E-12</c:v>
                </c:pt>
                <c:pt idx="3282">
                  <c:v>1.380743297960139E-12</c:v>
                </c:pt>
                <c:pt idx="3283">
                  <c:v>1.3807738468726389E-12</c:v>
                </c:pt>
                <c:pt idx="3284">
                  <c:v>1.3808061511353493E-12</c:v>
                </c:pt>
                <c:pt idx="3285">
                  <c:v>1.3808383972096547E-12</c:v>
                </c:pt>
                <c:pt idx="3286">
                  <c:v>1.3808706432839602E-12</c:v>
                </c:pt>
                <c:pt idx="3287">
                  <c:v>1.3808463981153094E-12</c:v>
                </c:pt>
                <c:pt idx="3288">
                  <c:v>1.3808786441896149E-12</c:v>
                </c:pt>
                <c:pt idx="3289">
                  <c:v>1.3809125874257261E-12</c:v>
                </c:pt>
                <c:pt idx="3290">
                  <c:v>1.3809482278236427E-12</c:v>
                </c:pt>
                <c:pt idx="3291">
                  <c:v>1.3809822292481586E-12</c:v>
                </c:pt>
                <c:pt idx="3292">
                  <c:v>1.3810178696460752E-12</c:v>
                </c:pt>
                <c:pt idx="3293">
                  <c:v>1.381053510043992E-12</c:v>
                </c:pt>
                <c:pt idx="3294">
                  <c:v>1.3810891504419086E-12</c:v>
                </c:pt>
                <c:pt idx="3295">
                  <c:v>1.3810682995968689E-12</c:v>
                </c:pt>
                <c:pt idx="3296">
                  <c:v>1.3811056371565913E-12</c:v>
                </c:pt>
                <c:pt idx="3297">
                  <c:v>1.3811429747163134E-12</c:v>
                </c:pt>
                <c:pt idx="3298">
                  <c:v>1.3811803122760358E-12</c:v>
                </c:pt>
                <c:pt idx="3299">
                  <c:v>1.3812193469975635E-12</c:v>
                </c:pt>
                <c:pt idx="3300">
                  <c:v>1.3812193469975635E-12</c:v>
                </c:pt>
                <c:pt idx="3301">
                  <c:v>1.3829131532717776E-12</c:v>
                </c:pt>
                <c:pt idx="3302">
                  <c:v>1.3846668451125595E-12</c:v>
                </c:pt>
                <c:pt idx="3303">
                  <c:v>1.3863656846837855E-12</c:v>
                </c:pt>
                <c:pt idx="3304">
                  <c:v>1.3880644078782022E-12</c:v>
                </c:pt>
                <c:pt idx="3305">
                  <c:v>1.3898230748275912E-12</c:v>
                </c:pt>
                <c:pt idx="3306">
                  <c:v>1.3915268895074248E-12</c:v>
                </c:pt>
                <c:pt idx="3307">
                  <c:v>1.3932324595374683E-12</c:v>
                </c:pt>
                <c:pt idx="3308">
                  <c:v>1.3949995541074802E-12</c:v>
                </c:pt>
                <c:pt idx="3309">
                  <c:v>1.3967117964079363E-12</c:v>
                </c:pt>
                <c:pt idx="3310">
                  <c:v>1.3984274912204087E-12</c:v>
                </c:pt>
                <c:pt idx="3311">
                  <c:v>1.4002064077346546E-12</c:v>
                </c:pt>
                <c:pt idx="3312">
                  <c:v>1.4019289493827539E-12</c:v>
                </c:pt>
                <c:pt idx="3313">
                  <c:v>1.4036582214896707E-12</c:v>
                </c:pt>
                <c:pt idx="3314">
                  <c:v>1.405449134513365E-12</c:v>
                </c:pt>
                <c:pt idx="3315">
                  <c:v>1.4071868924293094E-12</c:v>
                </c:pt>
                <c:pt idx="3316">
                  <c:v>1.4089298582074802E-12</c:v>
                </c:pt>
                <c:pt idx="3317">
                  <c:v>1.4107361038758292E-12</c:v>
                </c:pt>
                <c:pt idx="3318">
                  <c:v>1.412490949786639E-12</c:v>
                </c:pt>
                <c:pt idx="3319">
                  <c:v>1.4142543978832855E-12</c:v>
                </c:pt>
                <c:pt idx="3320">
                  <c:v>1.4160709428992776E-12</c:v>
                </c:pt>
                <c:pt idx="3321">
                  <c:v>1.4178463293169681E-12</c:v>
                </c:pt>
                <c:pt idx="3322">
                  <c:v>1.4196388037295236E-12</c:v>
                </c:pt>
                <c:pt idx="3323">
                  <c:v>1.4214895829236509E-12</c:v>
                </c:pt>
                <c:pt idx="3324">
                  <c:v>1.4232821737130158E-12</c:v>
                </c:pt>
                <c:pt idx="3325">
                  <c:v>1.4250918524972461E-12</c:v>
                </c:pt>
                <c:pt idx="3326">
                  <c:v>1.4269598942514525E-12</c:v>
                </c:pt>
                <c:pt idx="3327">
                  <c:v>1.4287698057893017E-12</c:v>
                </c:pt>
                <c:pt idx="3328">
                  <c:v>1.4306138351284759E-12</c:v>
                </c:pt>
                <c:pt idx="3329">
                  <c:v>1.4325162856260317E-12</c:v>
                </c:pt>
                <c:pt idx="3330">
                  <c:v>1.4343607222840395E-12</c:v>
                </c:pt>
                <c:pt idx="3331">
                  <c:v>1.4362223051253173E-12</c:v>
                </c:pt>
                <c:pt idx="3332">
                  <c:v>1.4381422509365715E-12</c:v>
                </c:pt>
                <c:pt idx="3333">
                  <c:v>1.4400213872799521E-12</c:v>
                </c:pt>
                <c:pt idx="3334">
                  <c:v>1.4419176698066031E-12</c:v>
                </c:pt>
                <c:pt idx="3335">
                  <c:v>1.4438313894585475E-12</c:v>
                </c:pt>
                <c:pt idx="3336">
                  <c:v>1.4458035884572776E-12</c:v>
                </c:pt>
                <c:pt idx="3337">
                  <c:v>1.4477350361765397E-12</c:v>
                </c:pt>
                <c:pt idx="3338">
                  <c:v>1.4496670075914441E-12</c:v>
                </c:pt>
                <c:pt idx="3339">
                  <c:v>1.4516745463479998E-12</c:v>
                </c:pt>
                <c:pt idx="3340">
                  <c:v>1.4536416247671111E-12</c:v>
                </c:pt>
                <c:pt idx="3341">
                  <c:v>1.45562631487673E-12</c:v>
                </c:pt>
                <c:pt idx="3342">
                  <c:v>1.4576869214584287E-12</c:v>
                </c:pt>
                <c:pt idx="3343">
                  <c:v>1.4596902124614367E-12</c:v>
                </c:pt>
                <c:pt idx="3344">
                  <c:v>1.4617114642853812E-12</c:v>
                </c:pt>
                <c:pt idx="3345">
                  <c:v>1.4637507351186667E-12</c:v>
                </c:pt>
                <c:pt idx="3346">
                  <c:v>1.4658664461196746E-12</c:v>
                </c:pt>
                <c:pt idx="3347">
                  <c:v>1.4679422786672859E-12</c:v>
                </c:pt>
                <c:pt idx="3348">
                  <c:v>1.4700366539198808E-12</c:v>
                </c:pt>
                <c:pt idx="3349">
                  <c:v>1.4721909632293808E-12</c:v>
                </c:pt>
                <c:pt idx="3350">
                  <c:v>1.4721909632293808E-12</c:v>
                </c:pt>
                <c:pt idx="3351">
                  <c:v>1.4749064221182695E-12</c:v>
                </c:pt>
                <c:pt idx="3352">
                  <c:v>1.4776226956448251E-12</c:v>
                </c:pt>
                <c:pt idx="3353">
                  <c:v>1.4803400747510715E-12</c:v>
                </c:pt>
                <c:pt idx="3354">
                  <c:v>1.4830755892434682E-12</c:v>
                </c:pt>
                <c:pt idx="3355">
                  <c:v>1.4858124420691746E-12</c:v>
                </c:pt>
                <c:pt idx="3356">
                  <c:v>1.4886258514394127E-12</c:v>
                </c:pt>
                <c:pt idx="3357">
                  <c:v>1.4913827016802221E-12</c:v>
                </c:pt>
                <c:pt idx="3358">
                  <c:v>1.4941412975731745E-12</c:v>
                </c:pt>
                <c:pt idx="3359">
                  <c:v>1.4969187853015399E-12</c:v>
                </c:pt>
                <c:pt idx="3360">
                  <c:v>1.4997153976189363E-12</c:v>
                </c:pt>
                <c:pt idx="3361">
                  <c:v>1.5025142210957142E-12</c:v>
                </c:pt>
                <c:pt idx="3362">
                  <c:v>1.5053737932670631E-12</c:v>
                </c:pt>
                <c:pt idx="3363">
                  <c:v>1.5081948835067301E-12</c:v>
                </c:pt>
                <c:pt idx="3364">
                  <c:v>1.5110359711615E-12</c:v>
                </c:pt>
                <c:pt idx="3365">
                  <c:v>1.513880200990127E-12</c:v>
                </c:pt>
                <c:pt idx="3366">
                  <c:v>1.5167449519294998E-12</c:v>
                </c:pt>
                <c:pt idx="3367">
                  <c:v>1.5196134269267775E-12</c:v>
                </c:pt>
                <c:pt idx="3368">
                  <c:v>1.5225029467304443E-12</c:v>
                </c:pt>
                <c:pt idx="3369">
                  <c:v>1.5254550772576348E-12</c:v>
                </c:pt>
                <c:pt idx="3370">
                  <c:v>1.5283707624473094E-12</c:v>
                </c:pt>
                <c:pt idx="3371">
                  <c:v>1.5312916845934127E-12</c:v>
                </c:pt>
                <c:pt idx="3372">
                  <c:v>1.5342520196856746E-12</c:v>
                </c:pt>
                <c:pt idx="3373">
                  <c:v>1.5372013765655715E-12</c:v>
                </c:pt>
                <c:pt idx="3374">
                  <c:v>1.5401912519713172E-12</c:v>
                </c:pt>
                <c:pt idx="3375">
                  <c:v>1.5432461820135872E-12</c:v>
                </c:pt>
                <c:pt idx="3376">
                  <c:v>1.5462675179501745E-12</c:v>
                </c:pt>
                <c:pt idx="3377">
                  <c:v>1.5492969420750238E-12</c:v>
                </c:pt>
                <c:pt idx="3378">
                  <c:v>1.5523521824554522E-12</c:v>
                </c:pt>
                <c:pt idx="3379">
                  <c:v>1.5554337627871031E-12</c:v>
                </c:pt>
                <c:pt idx="3380">
                  <c:v>1.5585424977076426E-12</c:v>
                </c:pt>
                <c:pt idx="3381">
                  <c:v>1.5616622302366822E-12</c:v>
                </c:pt>
                <c:pt idx="3382">
                  <c:v>1.5648688768463016E-12</c:v>
                </c:pt>
                <c:pt idx="3383">
                  <c:v>1.5680301946886109E-12</c:v>
                </c:pt>
                <c:pt idx="3384">
                  <c:v>1.5712391300421509E-12</c:v>
                </c:pt>
                <c:pt idx="3385">
                  <c:v>1.5744628452504999E-12</c:v>
                </c:pt>
                <c:pt idx="3386">
                  <c:v>1.5777194756998093E-12</c:v>
                </c:pt>
                <c:pt idx="3387">
                  <c:v>1.5810102433465791E-12</c:v>
                </c:pt>
                <c:pt idx="3388">
                  <c:v>1.5843195149060632E-12</c:v>
                </c:pt>
                <c:pt idx="3389">
                  <c:v>1.587740818540849E-12</c:v>
                </c:pt>
                <c:pt idx="3390">
                  <c:v>1.5911254052922301E-12</c:v>
                </c:pt>
                <c:pt idx="3391">
                  <c:v>1.5945499480815475E-12</c:v>
                </c:pt>
                <c:pt idx="3392">
                  <c:v>1.5980164253145635E-12</c:v>
                </c:pt>
                <c:pt idx="3393">
                  <c:v>1.6015269317738491E-12</c:v>
                </c:pt>
                <c:pt idx="3394">
                  <c:v>1.6050662414934919E-12</c:v>
                </c:pt>
                <c:pt idx="3395">
                  <c:v>1.6086703343037699E-12</c:v>
                </c:pt>
                <c:pt idx="3396">
                  <c:v>1.6123669466776188E-12</c:v>
                </c:pt>
                <c:pt idx="3397">
                  <c:v>1.6160748088097221E-12</c:v>
                </c:pt>
                <c:pt idx="3398">
                  <c:v>1.6198216571730158E-12</c:v>
                </c:pt>
                <c:pt idx="3399">
                  <c:v>1.6236273728057933E-12</c:v>
                </c:pt>
                <c:pt idx="3400">
                  <c:v>1.6236273728057933E-12</c:v>
                </c:pt>
                <c:pt idx="3401">
                  <c:v>1.6477682872313886E-12</c:v>
                </c:pt>
                <c:pt idx="3402">
                  <c:v>1.6712269426111508E-12</c:v>
                </c:pt>
                <c:pt idx="3403">
                  <c:v>1.6939310883424999E-12</c:v>
                </c:pt>
                <c:pt idx="3404">
                  <c:v>1.7159547206801586E-12</c:v>
                </c:pt>
                <c:pt idx="3405">
                  <c:v>1.7372797042379761E-12</c:v>
                </c:pt>
                <c:pt idx="3406">
                  <c:v>1.7578636584611507E-12</c:v>
                </c:pt>
                <c:pt idx="3407">
                  <c:v>1.7776931030359126E-12</c:v>
                </c:pt>
                <c:pt idx="3408">
                  <c:v>1.7968391247967458E-12</c:v>
                </c:pt>
                <c:pt idx="3409">
                  <c:v>1.8153052150479363E-12</c:v>
                </c:pt>
                <c:pt idx="3410">
                  <c:v>1.8330167956507142E-12</c:v>
                </c:pt>
                <c:pt idx="3411">
                  <c:v>1.8499879288028969E-12</c:v>
                </c:pt>
                <c:pt idx="3412">
                  <c:v>1.8662586675230949E-12</c:v>
                </c:pt>
                <c:pt idx="3413">
                  <c:v>1.8818330849996431E-12</c:v>
                </c:pt>
                <c:pt idx="3414">
                  <c:v>1.8966857722957936E-12</c:v>
                </c:pt>
                <c:pt idx="3415">
                  <c:v>1.9107640689052377E-12</c:v>
                </c:pt>
                <c:pt idx="3416">
                  <c:v>1.924234102723571E-12</c:v>
                </c:pt>
                <c:pt idx="3417">
                  <c:v>1.9368914384887299E-12</c:v>
                </c:pt>
                <c:pt idx="3418">
                  <c:v>1.94884954359E-12</c:v>
                </c:pt>
                <c:pt idx="3419">
                  <c:v>1.9601288809497221E-12</c:v>
                </c:pt>
                <c:pt idx="3420">
                  <c:v>1.9706502173567461E-12</c:v>
                </c:pt>
                <c:pt idx="3421">
                  <c:v>1.9805056844519444E-12</c:v>
                </c:pt>
                <c:pt idx="3422">
                  <c:v>1.9896490224535317E-12</c:v>
                </c:pt>
                <c:pt idx="3423">
                  <c:v>1.9979919789476189E-12</c:v>
                </c:pt>
                <c:pt idx="3424">
                  <c:v>2.0057143561049205E-12</c:v>
                </c:pt>
                <c:pt idx="3425">
                  <c:v>2.0126758228892854E-12</c:v>
                </c:pt>
                <c:pt idx="3426">
                  <c:v>2.0189009154113889E-12</c:v>
                </c:pt>
                <c:pt idx="3427">
                  <c:v>2.0244273591536507E-12</c:v>
                </c:pt>
                <c:pt idx="3428">
                  <c:v>2.0292127735612696E-12</c:v>
                </c:pt>
                <c:pt idx="3429">
                  <c:v>2.0333170926911505E-12</c:v>
                </c:pt>
                <c:pt idx="3430">
                  <c:v>2.0367250905773808E-12</c:v>
                </c:pt>
                <c:pt idx="3431">
                  <c:v>2.0393750875109126E-12</c:v>
                </c:pt>
                <c:pt idx="3432">
                  <c:v>2.0412834732257545E-12</c:v>
                </c:pt>
                <c:pt idx="3433">
                  <c:v>2.0425125093150002E-12</c:v>
                </c:pt>
                <c:pt idx="3434">
                  <c:v>2.0430440603924994E-12</c:v>
                </c:pt>
                <c:pt idx="3435">
                  <c:v>2.042833418367262E-12</c:v>
                </c:pt>
                <c:pt idx="3436">
                  <c:v>2.0418676848095639E-12</c:v>
                </c:pt>
                <c:pt idx="3437">
                  <c:v>2.0402796262629364E-12</c:v>
                </c:pt>
                <c:pt idx="3438">
                  <c:v>2.0378777058950396E-12</c:v>
                </c:pt>
                <c:pt idx="3439">
                  <c:v>2.0347952721334523E-12</c:v>
                </c:pt>
                <c:pt idx="3440">
                  <c:v>2.0310118620558332E-12</c:v>
                </c:pt>
                <c:pt idx="3441">
                  <c:v>2.0264885864116664E-12</c:v>
                </c:pt>
                <c:pt idx="3442">
                  <c:v>2.0212795604173812E-12</c:v>
                </c:pt>
                <c:pt idx="3443">
                  <c:v>2.0153247530353969E-12</c:v>
                </c:pt>
                <c:pt idx="3444">
                  <c:v>2.0086625686128574E-12</c:v>
                </c:pt>
                <c:pt idx="3445">
                  <c:v>2.0012850547344444E-12</c:v>
                </c:pt>
                <c:pt idx="3446">
                  <c:v>1.9931837740814684E-12</c:v>
                </c:pt>
                <c:pt idx="3447">
                  <c:v>1.9844224429571427E-12</c:v>
                </c:pt>
                <c:pt idx="3448">
                  <c:v>1.9748489956636907E-12</c:v>
                </c:pt>
                <c:pt idx="3449">
                  <c:v>1.9646304329227772E-12</c:v>
                </c:pt>
                <c:pt idx="3450">
                  <c:v>1.9646304329227772E-12</c:v>
                </c:pt>
                <c:pt idx="3451">
                  <c:v>1.9515271800157937E-12</c:v>
                </c:pt>
                <c:pt idx="3452">
                  <c:v>1.9391730058394442E-12</c:v>
                </c:pt>
                <c:pt idx="3453">
                  <c:v>1.9275824574949203E-12</c:v>
                </c:pt>
                <c:pt idx="3454">
                  <c:v>1.9165983293086901E-12</c:v>
                </c:pt>
                <c:pt idx="3455">
                  <c:v>1.9061689305811903E-12</c:v>
                </c:pt>
                <c:pt idx="3456">
                  <c:v>1.8961807939231348E-12</c:v>
                </c:pt>
                <c:pt idx="3457">
                  <c:v>1.8866688129812456E-12</c:v>
                </c:pt>
                <c:pt idx="3458">
                  <c:v>1.8775541812593409E-12</c:v>
                </c:pt>
                <c:pt idx="3459">
                  <c:v>1.868747870498135E-12</c:v>
                </c:pt>
                <c:pt idx="3460">
                  <c:v>1.860340247290222E-12</c:v>
                </c:pt>
                <c:pt idx="3461">
                  <c:v>1.8522177666617778E-12</c:v>
                </c:pt>
                <c:pt idx="3462">
                  <c:v>1.8443559894828017E-12</c:v>
                </c:pt>
                <c:pt idx="3463">
                  <c:v>1.8368058306074599E-12</c:v>
                </c:pt>
                <c:pt idx="3464">
                  <c:v>1.8295311744325315E-12</c:v>
                </c:pt>
                <c:pt idx="3465">
                  <c:v>1.8224885348235236E-12</c:v>
                </c:pt>
                <c:pt idx="3466">
                  <c:v>1.8156286068054679E-12</c:v>
                </c:pt>
                <c:pt idx="3467">
                  <c:v>1.809061133709746E-12</c:v>
                </c:pt>
                <c:pt idx="3468">
                  <c:v>1.8027056021803017E-12</c:v>
                </c:pt>
                <c:pt idx="3469">
                  <c:v>1.7965163149232617E-12</c:v>
                </c:pt>
                <c:pt idx="3470">
                  <c:v>1.7905888948837854E-12</c:v>
                </c:pt>
                <c:pt idx="3471">
                  <c:v>1.7848210274501666E-12</c:v>
                </c:pt>
                <c:pt idx="3472">
                  <c:v>1.7792926440944128E-12</c:v>
                </c:pt>
                <c:pt idx="3473">
                  <c:v>1.7739604914356508E-12</c:v>
                </c:pt>
                <c:pt idx="3474">
                  <c:v>1.7687816652234362E-12</c:v>
                </c:pt>
                <c:pt idx="3475">
                  <c:v>1.7638371443210633E-12</c:v>
                </c:pt>
                <c:pt idx="3476">
                  <c:v>1.7590846063621349E-12</c:v>
                </c:pt>
                <c:pt idx="3477">
                  <c:v>1.7544480184977619E-12</c:v>
                </c:pt>
                <c:pt idx="3478">
                  <c:v>1.7500598563294522E-12</c:v>
                </c:pt>
                <c:pt idx="3479">
                  <c:v>1.7458032193520394E-12</c:v>
                </c:pt>
                <c:pt idx="3480">
                  <c:v>1.7417768726845396E-12</c:v>
                </c:pt>
                <c:pt idx="3481">
                  <c:v>1.7379391922214125E-12</c:v>
                </c:pt>
                <c:pt idx="3482">
                  <c:v>1.7341977553797619E-12</c:v>
                </c:pt>
                <c:pt idx="3483">
                  <c:v>1.7307025330747939E-12</c:v>
                </c:pt>
                <c:pt idx="3484">
                  <c:v>1.7273369739317698E-12</c:v>
                </c:pt>
                <c:pt idx="3485">
                  <c:v>1.7241832787704842E-12</c:v>
                </c:pt>
                <c:pt idx="3486">
                  <c:v>1.7211587230754999E-12</c:v>
                </c:pt>
                <c:pt idx="3487">
                  <c:v>1.7183628284150951E-12</c:v>
                </c:pt>
                <c:pt idx="3488">
                  <c:v>1.7157200856360237E-12</c:v>
                </c:pt>
                <c:pt idx="3489">
                  <c:v>1.7132063077580395E-12</c:v>
                </c:pt>
                <c:pt idx="3490">
                  <c:v>1.7109207835958014E-12</c:v>
                </c:pt>
                <c:pt idx="3491">
                  <c:v>1.7087470781513807E-12</c:v>
                </c:pt>
                <c:pt idx="3492">
                  <c:v>1.7067845384278413E-12</c:v>
                </c:pt>
                <c:pt idx="3493">
                  <c:v>1.7049507308517694E-12</c:v>
                </c:pt>
                <c:pt idx="3494">
                  <c:v>1.7033279726197698E-12</c:v>
                </c:pt>
                <c:pt idx="3495">
                  <c:v>1.7018338301584286E-12</c:v>
                </c:pt>
                <c:pt idx="3496">
                  <c:v>1.7005507952295635E-12</c:v>
                </c:pt>
                <c:pt idx="3497">
                  <c:v>1.6993792880764919E-12</c:v>
                </c:pt>
                <c:pt idx="3498">
                  <c:v>1.6984358018855475E-12</c:v>
                </c:pt>
                <c:pt idx="3499">
                  <c:v>1.6976039598472061E-12</c:v>
                </c:pt>
                <c:pt idx="3500">
                  <c:v>1.6976039598472061E-12</c:v>
                </c:pt>
                <c:pt idx="3501">
                  <c:v>1.6969999642057776E-12</c:v>
                </c:pt>
                <c:pt idx="3502">
                  <c:v>1.6965076127169522E-12</c:v>
                </c:pt>
                <c:pt idx="3503">
                  <c:v>1.6962431658134445E-12</c:v>
                </c:pt>
                <c:pt idx="3504">
                  <c:v>1.6960733332560792E-12</c:v>
                </c:pt>
                <c:pt idx="3505">
                  <c:v>1.6961483769020873E-12</c:v>
                </c:pt>
                <c:pt idx="3506">
                  <c:v>1.6963349483238887E-12</c:v>
                </c:pt>
                <c:pt idx="3507">
                  <c:v>1.6967325109013568E-12</c:v>
                </c:pt>
                <c:pt idx="3508">
                  <c:v>1.6972585146842697E-12</c:v>
                </c:pt>
                <c:pt idx="3509">
                  <c:v>1.6980125394293093E-12</c:v>
                </c:pt>
                <c:pt idx="3510">
                  <c:v>1.698878033761738E-12</c:v>
                </c:pt>
                <c:pt idx="3511">
                  <c:v>1.6999133024631268E-12</c:v>
                </c:pt>
                <c:pt idx="3512">
                  <c:v>1.7011933891794841E-12</c:v>
                </c:pt>
                <c:pt idx="3513">
                  <c:v>1.7025850036716349E-12</c:v>
                </c:pt>
                <c:pt idx="3514">
                  <c:v>1.7042045809375079E-12</c:v>
                </c:pt>
                <c:pt idx="3515">
                  <c:v>1.7059356859791746E-12</c:v>
                </c:pt>
                <c:pt idx="3516">
                  <c:v>1.7079116672242144E-12</c:v>
                </c:pt>
                <c:pt idx="3517">
                  <c:v>1.7100161478631033E-12</c:v>
                </c:pt>
                <c:pt idx="3518">
                  <c:v>1.7122903446825476E-12</c:v>
                </c:pt>
                <c:pt idx="3519">
                  <c:v>1.7148094177053651E-12</c:v>
                </c:pt>
                <c:pt idx="3520">
                  <c:v>1.7174569901220318E-12</c:v>
                </c:pt>
                <c:pt idx="3521">
                  <c:v>1.7203494387420712E-12</c:v>
                </c:pt>
                <c:pt idx="3522">
                  <c:v>1.7233703867559603E-12</c:v>
                </c:pt>
                <c:pt idx="3523">
                  <c:v>1.7265610509504047E-12</c:v>
                </c:pt>
                <c:pt idx="3524">
                  <c:v>1.7300135629662779E-12</c:v>
                </c:pt>
                <c:pt idx="3525">
                  <c:v>1.733594574376E-12</c:v>
                </c:pt>
                <c:pt idx="3526">
                  <c:v>1.7373792452023888E-12</c:v>
                </c:pt>
                <c:pt idx="3527">
                  <c:v>1.7414087922321509E-12</c:v>
                </c:pt>
                <c:pt idx="3528">
                  <c:v>1.7455838102738176E-12</c:v>
                </c:pt>
                <c:pt idx="3529">
                  <c:v>1.7499455161140951E-12</c:v>
                </c:pt>
                <c:pt idx="3530">
                  <c:v>1.7545690697758016E-12</c:v>
                </c:pt>
                <c:pt idx="3531">
                  <c:v>1.7593380944494127E-12</c:v>
                </c:pt>
                <c:pt idx="3532">
                  <c:v>1.7643278083461506E-12</c:v>
                </c:pt>
                <c:pt idx="3533">
                  <c:v>1.7695623984462617E-12</c:v>
                </c:pt>
                <c:pt idx="3534">
                  <c:v>1.7749593729879284E-12</c:v>
                </c:pt>
                <c:pt idx="3535">
                  <c:v>1.7805769785643176E-12</c:v>
                </c:pt>
                <c:pt idx="3536">
                  <c:v>1.7864564319621349E-12</c:v>
                </c:pt>
                <c:pt idx="3537">
                  <c:v>1.7924983279899127E-12</c:v>
                </c:pt>
                <c:pt idx="3538">
                  <c:v>1.7987608550524127E-12</c:v>
                </c:pt>
                <c:pt idx="3539">
                  <c:v>1.8053191731724524E-12</c:v>
                </c:pt>
                <c:pt idx="3540">
                  <c:v>1.8120230204928014E-12</c:v>
                </c:pt>
                <c:pt idx="3541">
                  <c:v>1.8189814420839841E-12</c:v>
                </c:pt>
                <c:pt idx="3542">
                  <c:v>1.8261604365214839E-12</c:v>
                </c:pt>
                <c:pt idx="3543">
                  <c:v>1.8336182503984682E-12</c:v>
                </c:pt>
                <c:pt idx="3544">
                  <c:v>1.8412724501415239E-12</c:v>
                </c:pt>
                <c:pt idx="3545">
                  <c:v>1.8491812823438172E-12</c:v>
                </c:pt>
                <c:pt idx="3546">
                  <c:v>1.8573688757971904E-12</c:v>
                </c:pt>
                <c:pt idx="3547">
                  <c:v>1.8657698849230949E-12</c:v>
                </c:pt>
                <c:pt idx="3548">
                  <c:v>1.8744084385133728E-12</c:v>
                </c:pt>
                <c:pt idx="3549">
                  <c:v>1.8833185961809444E-12</c:v>
                </c:pt>
                <c:pt idx="3550">
                  <c:v>1.8833185961809444E-12</c:v>
                </c:pt>
                <c:pt idx="3551">
                  <c:v>1.8925414583357058E-12</c:v>
                </c:pt>
                <c:pt idx="3552">
                  <c:v>1.9019607063565394E-12</c:v>
                </c:pt>
                <c:pt idx="3553">
                  <c:v>1.9116515584546659E-12</c:v>
                </c:pt>
                <c:pt idx="3554">
                  <c:v>1.9216309280597377E-12</c:v>
                </c:pt>
                <c:pt idx="3555">
                  <c:v>1.9318817853652935E-12</c:v>
                </c:pt>
                <c:pt idx="3556">
                  <c:v>1.9424623769644998E-12</c:v>
                </c:pt>
                <c:pt idx="3557">
                  <c:v>1.9532733558542934E-12</c:v>
                </c:pt>
                <c:pt idx="3558">
                  <c:v>1.9643898238690876E-12</c:v>
                </c:pt>
                <c:pt idx="3559">
                  <c:v>1.9757777795843652E-12</c:v>
                </c:pt>
                <c:pt idx="3560">
                  <c:v>1.987488254231103E-12</c:v>
                </c:pt>
                <c:pt idx="3561">
                  <c:v>1.9995454347895477E-12</c:v>
                </c:pt>
                <c:pt idx="3562">
                  <c:v>2.0118668294978812E-12</c:v>
                </c:pt>
                <c:pt idx="3563">
                  <c:v>2.0244937715196187E-12</c:v>
                </c:pt>
                <c:pt idx="3564">
                  <c:v>2.0374431160960078E-12</c:v>
                </c:pt>
                <c:pt idx="3565">
                  <c:v>2.0507320094103173E-12</c:v>
                </c:pt>
                <c:pt idx="3566">
                  <c:v>2.0643262754728175E-12</c:v>
                </c:pt>
                <c:pt idx="3567">
                  <c:v>2.0783351921076507E-12</c:v>
                </c:pt>
                <c:pt idx="3568">
                  <c:v>2.0926253526988329E-12</c:v>
                </c:pt>
                <c:pt idx="3569">
                  <c:v>2.1072719172691818E-12</c:v>
                </c:pt>
                <c:pt idx="3570">
                  <c:v>2.1222579142006424E-12</c:v>
                </c:pt>
                <c:pt idx="3571">
                  <c:v>2.1376003151112697E-12</c:v>
                </c:pt>
                <c:pt idx="3572">
                  <c:v>2.1533330050487698E-12</c:v>
                </c:pt>
                <c:pt idx="3573">
                  <c:v>2.1694222153422458E-12</c:v>
                </c:pt>
                <c:pt idx="3574">
                  <c:v>2.185959903067357E-12</c:v>
                </c:pt>
                <c:pt idx="3575">
                  <c:v>2.2028127779849285E-12</c:v>
                </c:pt>
                <c:pt idx="3576">
                  <c:v>2.2200730299242381E-12</c:v>
                </c:pt>
                <c:pt idx="3577">
                  <c:v>2.2377235708904204E-12</c:v>
                </c:pt>
                <c:pt idx="3578">
                  <c:v>2.2557814888783409E-12</c:v>
                </c:pt>
                <c:pt idx="3579">
                  <c:v>2.2742636973176509E-12</c:v>
                </c:pt>
                <c:pt idx="3580">
                  <c:v>2.2931532245902936E-12</c:v>
                </c:pt>
                <c:pt idx="3581">
                  <c:v>2.3124840139323805E-12</c:v>
                </c:pt>
                <c:pt idx="3582">
                  <c:v>2.3322560653439121E-12</c:v>
                </c:pt>
                <c:pt idx="3583">
                  <c:v>2.3524694370132931E-12</c:v>
                </c:pt>
                <c:pt idx="3584">
                  <c:v>2.373141042370174E-12</c:v>
                </c:pt>
                <c:pt idx="3585">
                  <c:v>2.3942708814145556E-12</c:v>
                </c:pt>
                <c:pt idx="3586">
                  <c:v>2.4158759839528966E-12</c:v>
                </c:pt>
                <c:pt idx="3587">
                  <c:v>2.4380145383899605E-12</c:v>
                </c:pt>
                <c:pt idx="3588">
                  <c:v>2.4605870813458728E-12</c:v>
                </c:pt>
                <c:pt idx="3589">
                  <c:v>2.483651917602206E-12</c:v>
                </c:pt>
                <c:pt idx="3590">
                  <c:v>2.5072259605886107E-12</c:v>
                </c:pt>
                <c:pt idx="3591">
                  <c:v>2.5313261237347381E-12</c:v>
                </c:pt>
                <c:pt idx="3592">
                  <c:v>2.555935668176151E-12</c:v>
                </c:pt>
                <c:pt idx="3593">
                  <c:v>2.5810883043953414E-12</c:v>
                </c:pt>
                <c:pt idx="3594">
                  <c:v>2.6067842651459286E-12</c:v>
                </c:pt>
                <c:pt idx="3595">
                  <c:v>2.6330404056691588E-12</c:v>
                </c:pt>
                <c:pt idx="3596">
                  <c:v>2.6598567841534362E-12</c:v>
                </c:pt>
                <c:pt idx="3597">
                  <c:v>2.6872504885936266E-12</c:v>
                </c:pt>
                <c:pt idx="3598">
                  <c:v>2.7153064352684121E-12</c:v>
                </c:pt>
                <c:pt idx="3599">
                  <c:v>2.7437870215250153E-12</c:v>
                </c:pt>
                <c:pt idx="3600">
                  <c:v>2.7437870215250153E-12</c:v>
                </c:pt>
                <c:pt idx="3601">
                  <c:v>2.7729469380110789E-12</c:v>
                </c:pt>
                <c:pt idx="3602">
                  <c:v>2.8027862429150077E-12</c:v>
                </c:pt>
                <c:pt idx="3603">
                  <c:v>2.833305052613611E-12</c:v>
                </c:pt>
                <c:pt idx="3604">
                  <c:v>2.8643338836799519E-12</c:v>
                </c:pt>
                <c:pt idx="3605">
                  <c:v>2.8962123430403572E-12</c:v>
                </c:pt>
                <c:pt idx="3606">
                  <c:v>2.9285428681173569E-12</c:v>
                </c:pt>
                <c:pt idx="3607">
                  <c:v>2.9616119592198644E-12</c:v>
                </c:pt>
                <c:pt idx="3608">
                  <c:v>2.9953616606967378E-12</c:v>
                </c:pt>
                <c:pt idx="3609">
                  <c:v>3.0299621542357695E-12</c:v>
                </c:pt>
                <c:pt idx="3610">
                  <c:v>3.0652440727868333E-12</c:v>
                </c:pt>
                <c:pt idx="3611">
                  <c:v>3.1012081146107852E-12</c:v>
                </c:pt>
                <c:pt idx="3612">
                  <c:v>3.1378548615916745E-12</c:v>
                </c:pt>
                <c:pt idx="3613">
                  <c:v>3.1753549609245314E-12</c:v>
                </c:pt>
                <c:pt idx="3614">
                  <c:v>3.2137092854354279E-12</c:v>
                </c:pt>
                <c:pt idx="3615">
                  <c:v>3.2527494572771189E-12</c:v>
                </c:pt>
                <c:pt idx="3616">
                  <c:v>3.292816363520833E-12</c:v>
                </c:pt>
                <c:pt idx="3617">
                  <c:v>3.3335723756460079E-12</c:v>
                </c:pt>
                <c:pt idx="3618">
                  <c:v>3.3749615164072616E-12</c:v>
                </c:pt>
                <c:pt idx="3619">
                  <c:v>3.4174423880186582E-12</c:v>
                </c:pt>
                <c:pt idx="3620">
                  <c:v>3.4609598278724842E-12</c:v>
                </c:pt>
                <c:pt idx="3621">
                  <c:v>3.5051785931727697E-12</c:v>
                </c:pt>
                <c:pt idx="3622">
                  <c:v>3.5504428295414126E-12</c:v>
                </c:pt>
                <c:pt idx="3623">
                  <c:v>3.5965886396383331E-12</c:v>
                </c:pt>
                <c:pt idx="3624">
                  <c:v>3.6437928386294681E-12</c:v>
                </c:pt>
                <c:pt idx="3625">
                  <c:v>3.6918943804065709E-12</c:v>
                </c:pt>
                <c:pt idx="3626">
                  <c:v>3.7410152084698886E-12</c:v>
                </c:pt>
                <c:pt idx="3627">
                  <c:v>3.7912845592663969E-12</c:v>
                </c:pt>
                <c:pt idx="3628">
                  <c:v>3.8428293223107459E-12</c:v>
                </c:pt>
                <c:pt idx="3629">
                  <c:v>3.8953289182849679E-12</c:v>
                </c:pt>
                <c:pt idx="3630">
                  <c:v>3.9489756986590707E-12</c:v>
                </c:pt>
                <c:pt idx="3631">
                  <c:v>4.0039092962083491E-12</c:v>
                </c:pt>
                <c:pt idx="3632">
                  <c:v>4.0601102954017465E-12</c:v>
                </c:pt>
                <c:pt idx="3633">
                  <c:v>4.1177307813331748E-12</c:v>
                </c:pt>
                <c:pt idx="3634">
                  <c:v>4.1768203305234922E-12</c:v>
                </c:pt>
                <c:pt idx="3635">
                  <c:v>4.2374400407976983E-12</c:v>
                </c:pt>
                <c:pt idx="3636">
                  <c:v>4.2994347430764279E-12</c:v>
                </c:pt>
                <c:pt idx="3637">
                  <c:v>4.3633504385576981E-12</c:v>
                </c:pt>
                <c:pt idx="3638">
                  <c:v>4.4290680349730956E-12</c:v>
                </c:pt>
                <c:pt idx="3639">
                  <c:v>4.4967184562333332E-12</c:v>
                </c:pt>
                <c:pt idx="3640">
                  <c:v>4.5666320185161103E-12</c:v>
                </c:pt>
                <c:pt idx="3641">
                  <c:v>4.6389448826885707E-12</c:v>
                </c:pt>
                <c:pt idx="3642">
                  <c:v>4.713841699955158E-12</c:v>
                </c:pt>
                <c:pt idx="3643">
                  <c:v>4.7918894193396028E-12</c:v>
                </c:pt>
                <c:pt idx="3644">
                  <c:v>4.8732686188580158E-12</c:v>
                </c:pt>
                <c:pt idx="3645">
                  <c:v>4.9583458854603974E-12</c:v>
                </c:pt>
                <c:pt idx="3646">
                  <c:v>5.04775314522246E-12</c:v>
                </c:pt>
                <c:pt idx="3647">
                  <c:v>5.1424012406400793E-12</c:v>
                </c:pt>
                <c:pt idx="3648">
                  <c:v>5.2426472545571425E-12</c:v>
                </c:pt>
                <c:pt idx="3649">
                  <c:v>5.3497042212515868E-12</c:v>
                </c:pt>
                <c:pt idx="3650">
                  <c:v>5.3497042212515868E-12</c:v>
                </c:pt>
                <c:pt idx="3651">
                  <c:v>5.4138346319464277E-12</c:v>
                </c:pt>
                <c:pt idx="3652">
                  <c:v>5.4774917769492056E-12</c:v>
                </c:pt>
                <c:pt idx="3653">
                  <c:v>5.5409210173666662E-12</c:v>
                </c:pt>
                <c:pt idx="3654">
                  <c:v>5.6037596454757939E-12</c:v>
                </c:pt>
                <c:pt idx="3655">
                  <c:v>5.6663063617543644E-12</c:v>
                </c:pt>
                <c:pt idx="3656">
                  <c:v>5.728455457267063E-12</c:v>
                </c:pt>
                <c:pt idx="3657">
                  <c:v>5.7901894754924597E-12</c:v>
                </c:pt>
                <c:pt idx="3658">
                  <c:v>5.8515084164305545E-12</c:v>
                </c:pt>
                <c:pt idx="3659">
                  <c:v>5.9123715481980156E-12</c:v>
                </c:pt>
                <c:pt idx="3660">
                  <c:v>5.9729835000182536E-12</c:v>
                </c:pt>
                <c:pt idx="3661">
                  <c:v>6.0332036499130946E-12</c:v>
                </c:pt>
                <c:pt idx="3662">
                  <c:v>6.0928390063400792E-12</c:v>
                </c:pt>
                <c:pt idx="3663">
                  <c:v>6.1521766320960309E-12</c:v>
                </c:pt>
                <c:pt idx="3664">
                  <c:v>6.2111049994051579E-12</c:v>
                </c:pt>
                <c:pt idx="3665">
                  <c:v>6.269799643288492E-12</c:v>
                </c:pt>
                <c:pt idx="3666">
                  <c:v>6.3279153125444437E-12</c:v>
                </c:pt>
                <c:pt idx="3667">
                  <c:v>6.3857274322888884E-12</c:v>
                </c:pt>
                <c:pt idx="3668">
                  <c:v>6.4431361124269841E-12</c:v>
                </c:pt>
                <c:pt idx="3669">
                  <c:v>6.4999716367781738E-12</c:v>
                </c:pt>
                <c:pt idx="3670">
                  <c:v>6.5566675089579362E-12</c:v>
                </c:pt>
                <c:pt idx="3671">
                  <c:v>6.61279604419127E-12</c:v>
                </c:pt>
                <c:pt idx="3672">
                  <c:v>6.668509502137301E-12</c:v>
                </c:pt>
                <c:pt idx="3673">
                  <c:v>6.723989236657539E-12</c:v>
                </c:pt>
                <c:pt idx="3674">
                  <c:v>6.7788318081456344E-12</c:v>
                </c:pt>
                <c:pt idx="3675">
                  <c:v>6.8334290185269847E-12</c:v>
                </c:pt>
                <c:pt idx="3676">
                  <c:v>6.88762860814246E-12</c:v>
                </c:pt>
                <c:pt idx="3677">
                  <c:v>6.9414073016301586E-12</c:v>
                </c:pt>
                <c:pt idx="3678">
                  <c:v>6.9948999021277771E-12</c:v>
                </c:pt>
                <c:pt idx="3679">
                  <c:v>7.0478077091575392E-12</c:v>
                </c:pt>
                <c:pt idx="3680">
                  <c:v>7.1004817927615075E-12</c:v>
                </c:pt>
                <c:pt idx="3681">
                  <c:v>7.152682610673412E-12</c:v>
                </c:pt>
                <c:pt idx="3682">
                  <c:v>7.2045381773837294E-12</c:v>
                </c:pt>
                <c:pt idx="3683">
                  <c:v>7.2559204784019837E-12</c:v>
                </c:pt>
                <c:pt idx="3684">
                  <c:v>7.306835332568649E-12</c:v>
                </c:pt>
                <c:pt idx="3685">
                  <c:v>7.3574049355337296E-12</c:v>
                </c:pt>
                <c:pt idx="3686">
                  <c:v>7.4076709889873017E-12</c:v>
                </c:pt>
                <c:pt idx="3687">
                  <c:v>7.4575336028345223E-12</c:v>
                </c:pt>
                <c:pt idx="3688">
                  <c:v>7.5068172420543645E-12</c:v>
                </c:pt>
                <c:pt idx="3689">
                  <c:v>7.5559728667837299E-12</c:v>
                </c:pt>
                <c:pt idx="3690">
                  <c:v>7.6045495168857137E-12</c:v>
                </c:pt>
                <c:pt idx="3691">
                  <c:v>7.6527110897003964E-12</c:v>
                </c:pt>
                <c:pt idx="3692">
                  <c:v>7.7006389390892862E-12</c:v>
                </c:pt>
                <c:pt idx="3693">
                  <c:v>7.7479354442865064E-12</c:v>
                </c:pt>
                <c:pt idx="3694">
                  <c:v>7.7949807695365076E-12</c:v>
                </c:pt>
                <c:pt idx="3695">
                  <c:v>7.841622655180159E-12</c:v>
                </c:pt>
                <c:pt idx="3696">
                  <c:v>7.8877970939722213E-12</c:v>
                </c:pt>
                <c:pt idx="3697">
                  <c:v>7.9336204627222217E-12</c:v>
                </c:pt>
                <c:pt idx="3698">
                  <c:v>7.9791402819607136E-12</c:v>
                </c:pt>
                <c:pt idx="3699">
                  <c:v>8.0240287570075391E-12</c:v>
                </c:pt>
                <c:pt idx="3700">
                  <c:v>8.0240287570075391E-12</c:v>
                </c:pt>
                <c:pt idx="3701">
                  <c:v>8.1741451432257942E-12</c:v>
                </c:pt>
                <c:pt idx="3702">
                  <c:v>8.3207314328884934E-12</c:v>
                </c:pt>
                <c:pt idx="3703">
                  <c:v>8.4637410752718252E-12</c:v>
                </c:pt>
                <c:pt idx="3704">
                  <c:v>8.6036240607059527E-12</c:v>
                </c:pt>
                <c:pt idx="3705">
                  <c:v>8.7401990353293643E-12</c:v>
                </c:pt>
                <c:pt idx="3706">
                  <c:v>8.8733845353753964E-12</c:v>
                </c:pt>
                <c:pt idx="3707">
                  <c:v>9.0030748519087297E-12</c:v>
                </c:pt>
                <c:pt idx="3708">
                  <c:v>9.1294455199503942E-12</c:v>
                </c:pt>
                <c:pt idx="3709">
                  <c:v>9.2525091469880945E-12</c:v>
                </c:pt>
                <c:pt idx="3710">
                  <c:v>9.3722172426845207E-12</c:v>
                </c:pt>
                <c:pt idx="3711">
                  <c:v>9.4885067696011901E-12</c:v>
                </c:pt>
                <c:pt idx="3712">
                  <c:v>9.6014359161428558E-12</c:v>
                </c:pt>
                <c:pt idx="3713">
                  <c:v>9.7110046823095241E-12</c:v>
                </c:pt>
                <c:pt idx="3714">
                  <c:v>9.8171015403253977E-12</c:v>
                </c:pt>
                <c:pt idx="3715">
                  <c:v>9.9200659225515856E-12</c:v>
                </c:pt>
                <c:pt idx="3716">
                  <c:v>1.0019553547593254E-11</c:v>
                </c:pt>
                <c:pt idx="3717">
                  <c:v>1.0115569264484126E-11</c:v>
                </c:pt>
                <c:pt idx="3718">
                  <c:v>1.0208340977809523E-11</c:v>
                </c:pt>
                <c:pt idx="3719">
                  <c:v>1.0297694122355157E-11</c:v>
                </c:pt>
                <c:pt idx="3720">
                  <c:v>1.0383686886525793E-11</c:v>
                </c:pt>
                <c:pt idx="3721">
                  <c:v>1.0466261081916666E-11</c:v>
                </c:pt>
                <c:pt idx="3722">
                  <c:v>1.0545591273742061E-11</c:v>
                </c:pt>
                <c:pt idx="3723">
                  <c:v>1.0621561085192458E-11</c:v>
                </c:pt>
                <c:pt idx="3724">
                  <c:v>1.06940008000873E-11</c:v>
                </c:pt>
                <c:pt idx="3725">
                  <c:v>1.0763249850787698E-11</c:v>
                </c:pt>
                <c:pt idx="3726">
                  <c:v>1.0829026993337298E-11</c:v>
                </c:pt>
                <c:pt idx="3727">
                  <c:v>1.0891613471692459E-11</c:v>
                </c:pt>
                <c:pt idx="3728">
                  <c:v>1.0950611665087302E-11</c:v>
                </c:pt>
                <c:pt idx="3729">
                  <c:v>1.1006307666511904E-11</c:v>
                </c:pt>
                <c:pt idx="3730">
                  <c:v>1.1058643287561505E-11</c:v>
                </c:pt>
                <c:pt idx="3731">
                  <c:v>1.1107618528236109E-11</c:v>
                </c:pt>
                <c:pt idx="3732">
                  <c:v>1.1153121860759918E-11</c:v>
                </c:pt>
                <c:pt idx="3733">
                  <c:v>1.1195376340684522E-11</c:v>
                </c:pt>
                <c:pt idx="3734">
                  <c:v>1.1234217100863094E-11</c:v>
                </c:pt>
                <c:pt idx="3735">
                  <c:v>1.1269867196847222E-11</c:v>
                </c:pt>
                <c:pt idx="3736">
                  <c:v>1.1301870819466271E-11</c:v>
                </c:pt>
                <c:pt idx="3737">
                  <c:v>1.133063043851984E-11</c:v>
                </c:pt>
                <c:pt idx="3738">
                  <c:v>1.1356029677198412E-11</c:v>
                </c:pt>
                <c:pt idx="3739">
                  <c:v>1.137801034709722E-11</c:v>
                </c:pt>
                <c:pt idx="3740">
                  <c:v>1.1396747013430555E-11</c:v>
                </c:pt>
                <c:pt idx="3741">
                  <c:v>1.141212329938889E-11</c:v>
                </c:pt>
                <c:pt idx="3742">
                  <c:v>1.1423853111982143E-11</c:v>
                </c:pt>
                <c:pt idx="3743">
                  <c:v>1.1432508637190475E-11</c:v>
                </c:pt>
                <c:pt idx="3744">
                  <c:v>1.1437692254248016E-11</c:v>
                </c:pt>
                <c:pt idx="3745">
                  <c:v>1.1439515490930555E-11</c:v>
                </c:pt>
                <c:pt idx="3746">
                  <c:v>1.1437861970428571E-11</c:v>
                </c:pt>
                <c:pt idx="3747">
                  <c:v>1.1433134162541665E-11</c:v>
                </c:pt>
                <c:pt idx="3748">
                  <c:v>1.1424706541918651E-11</c:v>
                </c:pt>
                <c:pt idx="3749">
                  <c:v>1.1413030068696429E-11</c:v>
                </c:pt>
                <c:pt idx="3750">
                  <c:v>1.1413030068696429E-11</c:v>
                </c:pt>
                <c:pt idx="3751">
                  <c:v>1.1410285515605159E-11</c:v>
                </c:pt>
                <c:pt idx="3752">
                  <c:v>1.1407482774109124E-11</c:v>
                </c:pt>
                <c:pt idx="3753">
                  <c:v>1.1404680032613093E-11</c:v>
                </c:pt>
                <c:pt idx="3754">
                  <c:v>1.1401877291117061E-11</c:v>
                </c:pt>
                <c:pt idx="3755">
                  <c:v>1.1399074549621031E-11</c:v>
                </c:pt>
                <c:pt idx="3756">
                  <c:v>1.1396102091944443E-11</c:v>
                </c:pt>
                <c:pt idx="3757">
                  <c:v>1.1393129634267856E-11</c:v>
                </c:pt>
                <c:pt idx="3758">
                  <c:v>1.1390326892771825E-11</c:v>
                </c:pt>
                <c:pt idx="3759">
                  <c:v>1.1387354435095236E-11</c:v>
                </c:pt>
                <c:pt idx="3760">
                  <c:v>1.1384381977418649E-11</c:v>
                </c:pt>
                <c:pt idx="3761">
                  <c:v>1.1381351331337301E-11</c:v>
                </c:pt>
                <c:pt idx="3762">
                  <c:v>1.1378150969075395E-11</c:v>
                </c:pt>
                <c:pt idx="3763">
                  <c:v>1.1375062134589286E-11</c:v>
                </c:pt>
                <c:pt idx="3764">
                  <c:v>1.1371919960732142E-11</c:v>
                </c:pt>
                <c:pt idx="3765">
                  <c:v>1.1368947503055555E-11</c:v>
                </c:pt>
                <c:pt idx="3766">
                  <c:v>1.136574714079365E-11</c:v>
                </c:pt>
                <c:pt idx="3767">
                  <c:v>1.1362430401722221E-11</c:v>
                </c:pt>
                <c:pt idx="3768">
                  <c:v>1.1359288227865078E-11</c:v>
                </c:pt>
                <c:pt idx="3769">
                  <c:v>1.1356029677198412E-11</c:v>
                </c:pt>
                <c:pt idx="3770">
                  <c:v>1.1352659598755951E-11</c:v>
                </c:pt>
                <c:pt idx="3771">
                  <c:v>1.1349342859684523E-11</c:v>
                </c:pt>
                <c:pt idx="3772">
                  <c:v>1.1346030969646825E-11</c:v>
                </c:pt>
                <c:pt idx="3773">
                  <c:v>1.1342772418980159E-11</c:v>
                </c:pt>
                <c:pt idx="3774">
                  <c:v>1.1339344152132934E-11</c:v>
                </c:pt>
                <c:pt idx="3775">
                  <c:v>1.1335915885285715E-11</c:v>
                </c:pt>
                <c:pt idx="3776">
                  <c:v>1.1332487618438492E-11</c:v>
                </c:pt>
                <c:pt idx="3777">
                  <c:v>1.1329059351591269E-11</c:v>
                </c:pt>
                <c:pt idx="3778">
                  <c:v>1.1325403180158728E-11</c:v>
                </c:pt>
                <c:pt idx="3779">
                  <c:v>1.1321916724906745E-11</c:v>
                </c:pt>
                <c:pt idx="3780">
                  <c:v>1.1318318741878968E-11</c:v>
                </c:pt>
                <c:pt idx="3781">
                  <c:v>1.1314890475031744E-11</c:v>
                </c:pt>
                <c:pt idx="3782">
                  <c:v>1.1311234303599204E-11</c:v>
                </c:pt>
                <c:pt idx="3783">
                  <c:v>1.1307578132166665E-11</c:v>
                </c:pt>
                <c:pt idx="3784">
                  <c:v>1.1303921960734125E-11</c:v>
                </c:pt>
                <c:pt idx="3785">
                  <c:v>1.1300265789301586E-11</c:v>
                </c:pt>
                <c:pt idx="3786">
                  <c:v>1.1296381713283728E-11</c:v>
                </c:pt>
                <c:pt idx="3787">
                  <c:v>1.1292725541851189E-11</c:v>
                </c:pt>
                <c:pt idx="3788">
                  <c:v>1.1288899654238094E-11</c:v>
                </c:pt>
                <c:pt idx="3789">
                  <c:v>1.1285073766624999E-11</c:v>
                </c:pt>
                <c:pt idx="3790">
                  <c:v>1.128118969060714E-11</c:v>
                </c:pt>
                <c:pt idx="3791">
                  <c:v>1.1277417142365078E-11</c:v>
                </c:pt>
                <c:pt idx="3792">
                  <c:v>1.1273363350166664E-11</c:v>
                </c:pt>
                <c:pt idx="3793">
                  <c:v>1.1269537462553569E-11</c:v>
                </c:pt>
                <c:pt idx="3794">
                  <c:v>1.1265653386535711E-11</c:v>
                </c:pt>
                <c:pt idx="3795">
                  <c:v>1.1261541405932537E-11</c:v>
                </c:pt>
                <c:pt idx="3796">
                  <c:v>1.1257657329914683E-11</c:v>
                </c:pt>
                <c:pt idx="3797">
                  <c:v>1.1253661726121031E-11</c:v>
                </c:pt>
                <c:pt idx="3798">
                  <c:v>1.1249549745517854E-11</c:v>
                </c:pt>
                <c:pt idx="3799">
                  <c:v>1.124543776491468E-11</c:v>
                </c:pt>
                <c:pt idx="3800">
                  <c:v>1.124543776491468E-11</c:v>
                </c:pt>
                <c:pt idx="3801">
                  <c:v>1.1143113455140872E-11</c:v>
                </c:pt>
                <c:pt idx="3802">
                  <c:v>1.1041084936424603E-11</c:v>
                </c:pt>
                <c:pt idx="3803">
                  <c:v>1.0939633452722221E-11</c:v>
                </c:pt>
                <c:pt idx="3804">
                  <c:v>1.0838535948482143E-11</c:v>
                </c:pt>
                <c:pt idx="3805">
                  <c:v>1.0738073667660711E-11</c:v>
                </c:pt>
                <c:pt idx="3806">
                  <c:v>1.0637848989492064E-11</c:v>
                </c:pt>
                <c:pt idx="3807">
                  <c:v>1.0538089818561507E-11</c:v>
                </c:pt>
                <c:pt idx="3808">
                  <c:v>1.0439024059454363E-11</c:v>
                </c:pt>
                <c:pt idx="3809">
                  <c:v>1.0340137714595237E-11</c:v>
                </c:pt>
                <c:pt idx="3810">
                  <c:v>1.0241944781559523E-11</c:v>
                </c:pt>
                <c:pt idx="3811">
                  <c:v>1.0143931262771825E-11</c:v>
                </c:pt>
                <c:pt idx="3812">
                  <c:v>1.0046552967402777E-11</c:v>
                </c:pt>
                <c:pt idx="3813">
                  <c:v>9.9493540862817449E-12</c:v>
                </c:pt>
                <c:pt idx="3814">
                  <c:v>9.8526207123988082E-12</c:v>
                </c:pt>
                <c:pt idx="3815">
                  <c:v>9.7564061851249987E-12</c:v>
                </c:pt>
                <c:pt idx="3816">
                  <c:v>9.6604874489087298E-12</c:v>
                </c:pt>
                <c:pt idx="3817">
                  <c:v>9.5649178431210295E-12</c:v>
                </c:pt>
                <c:pt idx="3818">
                  <c:v>9.4699834607519836E-12</c:v>
                </c:pt>
                <c:pt idx="3819">
                  <c:v>9.375228492630951E-12</c:v>
                </c:pt>
                <c:pt idx="3820">
                  <c:v>9.2807644665337292E-12</c:v>
                </c:pt>
                <c:pt idx="3821">
                  <c:v>9.1869356638551585E-12</c:v>
                </c:pt>
                <c:pt idx="3822">
                  <c:v>9.0932862754246027E-12</c:v>
                </c:pt>
                <c:pt idx="3823">
                  <c:v>8.9999278290178561E-12</c:v>
                </c:pt>
                <c:pt idx="3824">
                  <c:v>8.9070348898492053E-12</c:v>
                </c:pt>
                <c:pt idx="3825">
                  <c:v>8.8146026088849205E-12</c:v>
                </c:pt>
                <c:pt idx="3826">
                  <c:v>8.7224370247757925E-12</c:v>
                </c:pt>
                <c:pt idx="3827">
                  <c:v>8.6304751000833318E-12</c:v>
                </c:pt>
                <c:pt idx="3828">
                  <c:v>8.5389379507456334E-12</c:v>
                </c:pt>
                <c:pt idx="3829">
                  <c:v>8.4478905538146817E-12</c:v>
                </c:pt>
                <c:pt idx="3830">
                  <c:v>8.3570691218555548E-12</c:v>
                </c:pt>
                <c:pt idx="3831">
                  <c:v>8.2665153565583313E-12</c:v>
                </c:pt>
                <c:pt idx="3832">
                  <c:v>8.1762816274873007E-12</c:v>
                </c:pt>
                <c:pt idx="3833">
                  <c:v>8.0863737534829378E-12</c:v>
                </c:pt>
                <c:pt idx="3834">
                  <c:v>7.9969323565234126E-12</c:v>
                </c:pt>
                <c:pt idx="3835">
                  <c:v>7.9076470984499997E-12</c:v>
                </c:pt>
                <c:pt idx="3836">
                  <c:v>7.8186702389218253E-12</c:v>
                </c:pt>
                <c:pt idx="3837">
                  <c:v>7.7300017779388893E-12</c:v>
                </c:pt>
                <c:pt idx="3838">
                  <c:v>7.6416242589797608E-12</c:v>
                </c:pt>
                <c:pt idx="3839">
                  <c:v>7.5535435008849194E-12</c:v>
                </c:pt>
                <c:pt idx="3840">
                  <c:v>7.4657536848138888E-12</c:v>
                </c:pt>
                <c:pt idx="3841">
                  <c:v>7.3782489919261908E-12</c:v>
                </c:pt>
                <c:pt idx="3842">
                  <c:v>7.2911933195619043E-12</c:v>
                </c:pt>
                <c:pt idx="3843">
                  <c:v>7.204253054200396E-12</c:v>
                </c:pt>
                <c:pt idx="3844">
                  <c:v>7.1175979120222219E-12</c:v>
                </c:pt>
                <c:pt idx="3845">
                  <c:v>7.0312046176654756E-12</c:v>
                </c:pt>
                <c:pt idx="3846">
                  <c:v>6.9450848088111106E-12</c:v>
                </c:pt>
                <c:pt idx="3847">
                  <c:v>6.8592326666186506E-12</c:v>
                </c:pt>
                <c:pt idx="3848">
                  <c:v>6.7736481910880947E-12</c:v>
                </c:pt>
                <c:pt idx="3849">
                  <c:v>6.6883139256980153E-12</c:v>
                </c:pt>
                <c:pt idx="3850">
                  <c:v>6.6883139256980153E-12</c:v>
                </c:pt>
                <c:pt idx="3851">
                  <c:v>5.222672145009127E-12</c:v>
                </c:pt>
                <c:pt idx="3852">
                  <c:v>4.0781673211674596E-12</c:v>
                </c:pt>
                <c:pt idx="3853">
                  <c:v>3.1843914844111109E-12</c:v>
                </c:pt>
                <c:pt idx="3854">
                  <c:v>2.4866805076932538E-12</c:v>
                </c:pt>
                <c:pt idx="3855">
                  <c:v>1.9417145783787695E-12</c:v>
                </c:pt>
                <c:pt idx="3856">
                  <c:v>1.516218657204563E-12</c:v>
                </c:pt>
                <c:pt idx="3857">
                  <c:v>1.1839662603376985E-12</c:v>
                </c:pt>
                <c:pt idx="3858">
                  <c:v>9.2450852763472214E-13</c:v>
                </c:pt>
                <c:pt idx="3859">
                  <c:v>7.2193180321932531E-13</c:v>
                </c:pt>
                <c:pt idx="3860">
                  <c:v>5.6372577402904753E-13</c:v>
                </c:pt>
                <c:pt idx="3861">
                  <c:v>4.4020197369035712E-13</c:v>
                </c:pt>
                <c:pt idx="3862">
                  <c:v>3.4373306610706343E-13</c:v>
                </c:pt>
                <c:pt idx="3863">
                  <c:v>2.6841040669829357E-13</c:v>
                </c:pt>
                <c:pt idx="3864">
                  <c:v>2.0959793129531745E-13</c:v>
                </c:pt>
                <c:pt idx="3865">
                  <c:v>1.6367113265585315E-13</c:v>
                </c:pt>
                <c:pt idx="3866">
                  <c:v>1.2780685485186508E-13</c:v>
                </c:pt>
                <c:pt idx="3867">
                  <c:v>1E-13</c:v>
                </c:pt>
                <c:pt idx="3868">
                  <c:v>1E-13</c:v>
                </c:pt>
                <c:pt idx="3869">
                  <c:v>1E-13</c:v>
                </c:pt>
                <c:pt idx="3870">
                  <c:v>1E-13</c:v>
                </c:pt>
                <c:pt idx="3871">
                  <c:v>1E-13</c:v>
                </c:pt>
                <c:pt idx="3872">
                  <c:v>1E-13</c:v>
                </c:pt>
                <c:pt idx="3873">
                  <c:v>1E-13</c:v>
                </c:pt>
                <c:pt idx="3874">
                  <c:v>1E-13</c:v>
                </c:pt>
                <c:pt idx="3875">
                  <c:v>1E-13</c:v>
                </c:pt>
                <c:pt idx="3876">
                  <c:v>1E-13</c:v>
                </c:pt>
                <c:pt idx="3877">
                  <c:v>1E-13</c:v>
                </c:pt>
                <c:pt idx="3878">
                  <c:v>1E-13</c:v>
                </c:pt>
                <c:pt idx="3879">
                  <c:v>1E-13</c:v>
                </c:pt>
                <c:pt idx="3880">
                  <c:v>1E-13</c:v>
                </c:pt>
                <c:pt idx="3881">
                  <c:v>1E-13</c:v>
                </c:pt>
                <c:pt idx="3882">
                  <c:v>1E-13</c:v>
                </c:pt>
                <c:pt idx="3883">
                  <c:v>1E-13</c:v>
                </c:pt>
                <c:pt idx="3884">
                  <c:v>1E-13</c:v>
                </c:pt>
                <c:pt idx="3885">
                  <c:v>1E-13</c:v>
                </c:pt>
                <c:pt idx="3886">
                  <c:v>1E-13</c:v>
                </c:pt>
                <c:pt idx="3887">
                  <c:v>1E-13</c:v>
                </c:pt>
                <c:pt idx="3888">
                  <c:v>1E-13</c:v>
                </c:pt>
                <c:pt idx="3889">
                  <c:v>1E-13</c:v>
                </c:pt>
                <c:pt idx="3890">
                  <c:v>1E-13</c:v>
                </c:pt>
                <c:pt idx="3891">
                  <c:v>1E-13</c:v>
                </c:pt>
                <c:pt idx="3892">
                  <c:v>1E-13</c:v>
                </c:pt>
                <c:pt idx="3893">
                  <c:v>1E-13</c:v>
                </c:pt>
                <c:pt idx="3894">
                  <c:v>1E-13</c:v>
                </c:pt>
                <c:pt idx="3895">
                  <c:v>1E-13</c:v>
                </c:pt>
                <c:pt idx="3896">
                  <c:v>1E-13</c:v>
                </c:pt>
                <c:pt idx="3897">
                  <c:v>1E-13</c:v>
                </c:pt>
                <c:pt idx="3898">
                  <c:v>1E-13</c:v>
                </c:pt>
                <c:pt idx="3899">
                  <c:v>1E-13</c:v>
                </c:pt>
                <c:pt idx="3900">
                  <c:v>1E-13</c:v>
                </c:pt>
                <c:pt idx="3901">
                  <c:v>1E-13</c:v>
                </c:pt>
                <c:pt idx="3902">
                  <c:v>1E-13</c:v>
                </c:pt>
                <c:pt idx="3903">
                  <c:v>1E-13</c:v>
                </c:pt>
                <c:pt idx="3904">
                  <c:v>1E-13</c:v>
                </c:pt>
                <c:pt idx="3905">
                  <c:v>1E-13</c:v>
                </c:pt>
                <c:pt idx="3906">
                  <c:v>1E-13</c:v>
                </c:pt>
                <c:pt idx="3907">
                  <c:v>1E-13</c:v>
                </c:pt>
                <c:pt idx="3908">
                  <c:v>1E-13</c:v>
                </c:pt>
                <c:pt idx="3909">
                  <c:v>1E-13</c:v>
                </c:pt>
                <c:pt idx="3910">
                  <c:v>1E-13</c:v>
                </c:pt>
                <c:pt idx="3911">
                  <c:v>1E-13</c:v>
                </c:pt>
                <c:pt idx="3912">
                  <c:v>1E-13</c:v>
                </c:pt>
                <c:pt idx="3913">
                  <c:v>1E-13</c:v>
                </c:pt>
                <c:pt idx="3914">
                  <c:v>1E-13</c:v>
                </c:pt>
                <c:pt idx="3915">
                  <c:v>1E-13</c:v>
                </c:pt>
                <c:pt idx="3916">
                  <c:v>1E-13</c:v>
                </c:pt>
                <c:pt idx="3917">
                  <c:v>1E-13</c:v>
                </c:pt>
                <c:pt idx="3918">
                  <c:v>1E-13</c:v>
                </c:pt>
                <c:pt idx="3919">
                  <c:v>1E-13</c:v>
                </c:pt>
                <c:pt idx="3920">
                  <c:v>1E-13</c:v>
                </c:pt>
                <c:pt idx="3921">
                  <c:v>1E-13</c:v>
                </c:pt>
                <c:pt idx="3922">
                  <c:v>1E-13</c:v>
                </c:pt>
                <c:pt idx="3923">
                  <c:v>1E-13</c:v>
                </c:pt>
                <c:pt idx="3924">
                  <c:v>1E-13</c:v>
                </c:pt>
                <c:pt idx="3925">
                  <c:v>1E-13</c:v>
                </c:pt>
                <c:pt idx="3926">
                  <c:v>1E-13</c:v>
                </c:pt>
                <c:pt idx="3927">
                  <c:v>1E-13</c:v>
                </c:pt>
                <c:pt idx="3928">
                  <c:v>1E-13</c:v>
                </c:pt>
                <c:pt idx="3929">
                  <c:v>1E-13</c:v>
                </c:pt>
                <c:pt idx="3930">
                  <c:v>1E-13</c:v>
                </c:pt>
                <c:pt idx="3931">
                  <c:v>1E-13</c:v>
                </c:pt>
                <c:pt idx="3932">
                  <c:v>1E-13</c:v>
                </c:pt>
                <c:pt idx="3933">
                  <c:v>1E-13</c:v>
                </c:pt>
                <c:pt idx="3934">
                  <c:v>1E-13</c:v>
                </c:pt>
                <c:pt idx="3935">
                  <c:v>1E-13</c:v>
                </c:pt>
                <c:pt idx="3936">
                  <c:v>1E-13</c:v>
                </c:pt>
                <c:pt idx="3937">
                  <c:v>1E-13</c:v>
                </c:pt>
                <c:pt idx="3938">
                  <c:v>1E-13</c:v>
                </c:pt>
                <c:pt idx="3939">
                  <c:v>1E-13</c:v>
                </c:pt>
                <c:pt idx="3940">
                  <c:v>1E-13</c:v>
                </c:pt>
                <c:pt idx="3941">
                  <c:v>1E-13</c:v>
                </c:pt>
                <c:pt idx="3942">
                  <c:v>1E-13</c:v>
                </c:pt>
                <c:pt idx="3943">
                  <c:v>1E-13</c:v>
                </c:pt>
                <c:pt idx="3944">
                  <c:v>1E-13</c:v>
                </c:pt>
                <c:pt idx="3945">
                  <c:v>1E-13</c:v>
                </c:pt>
                <c:pt idx="3946">
                  <c:v>1E-13</c:v>
                </c:pt>
                <c:pt idx="3947">
                  <c:v>1E-13</c:v>
                </c:pt>
                <c:pt idx="3948">
                  <c:v>1E-13</c:v>
                </c:pt>
                <c:pt idx="3949">
                  <c:v>1E-13</c:v>
                </c:pt>
                <c:pt idx="3950">
                  <c:v>1E-13</c:v>
                </c:pt>
                <c:pt idx="3951">
                  <c:v>1E-13</c:v>
                </c:pt>
                <c:pt idx="3952">
                  <c:v>1E-13</c:v>
                </c:pt>
                <c:pt idx="3953">
                  <c:v>1E-13</c:v>
                </c:pt>
                <c:pt idx="3954">
                  <c:v>1E-13</c:v>
                </c:pt>
                <c:pt idx="3955">
                  <c:v>1E-13</c:v>
                </c:pt>
                <c:pt idx="3956">
                  <c:v>1E-13</c:v>
                </c:pt>
                <c:pt idx="3957">
                  <c:v>1E-13</c:v>
                </c:pt>
                <c:pt idx="3958">
                  <c:v>1E-13</c:v>
                </c:pt>
                <c:pt idx="3959">
                  <c:v>1E-13</c:v>
                </c:pt>
                <c:pt idx="3960">
                  <c:v>1E-13</c:v>
                </c:pt>
                <c:pt idx="3961">
                  <c:v>1E-13</c:v>
                </c:pt>
                <c:pt idx="3962">
                  <c:v>1E-13</c:v>
                </c:pt>
                <c:pt idx="3963">
                  <c:v>1E-13</c:v>
                </c:pt>
                <c:pt idx="3964">
                  <c:v>1E-13</c:v>
                </c:pt>
                <c:pt idx="3965">
                  <c:v>1E-13</c:v>
                </c:pt>
                <c:pt idx="3966">
                  <c:v>1E-13</c:v>
                </c:pt>
                <c:pt idx="3967">
                  <c:v>1E-13</c:v>
                </c:pt>
                <c:pt idx="3968">
                  <c:v>1E-13</c:v>
                </c:pt>
                <c:pt idx="3969">
                  <c:v>1E-13</c:v>
                </c:pt>
                <c:pt idx="3970">
                  <c:v>1E-13</c:v>
                </c:pt>
                <c:pt idx="3971">
                  <c:v>1E-13</c:v>
                </c:pt>
                <c:pt idx="3972">
                  <c:v>1E-13</c:v>
                </c:pt>
                <c:pt idx="3973">
                  <c:v>1E-13</c:v>
                </c:pt>
                <c:pt idx="3974">
                  <c:v>1E-13</c:v>
                </c:pt>
                <c:pt idx="3975">
                  <c:v>1E-13</c:v>
                </c:pt>
                <c:pt idx="3976">
                  <c:v>1E-13</c:v>
                </c:pt>
                <c:pt idx="3977">
                  <c:v>1E-13</c:v>
                </c:pt>
                <c:pt idx="3978">
                  <c:v>1E-13</c:v>
                </c:pt>
                <c:pt idx="3979">
                  <c:v>1E-13</c:v>
                </c:pt>
                <c:pt idx="3980">
                  <c:v>1E-13</c:v>
                </c:pt>
                <c:pt idx="3981">
                  <c:v>1E-13</c:v>
                </c:pt>
                <c:pt idx="3982">
                  <c:v>1E-13</c:v>
                </c:pt>
                <c:pt idx="3983">
                  <c:v>1E-13</c:v>
                </c:pt>
                <c:pt idx="3984">
                  <c:v>1E-13</c:v>
                </c:pt>
                <c:pt idx="3985">
                  <c:v>1E-13</c:v>
                </c:pt>
                <c:pt idx="3986">
                  <c:v>1E-13</c:v>
                </c:pt>
                <c:pt idx="3987">
                  <c:v>1E-13</c:v>
                </c:pt>
                <c:pt idx="3988">
                  <c:v>1E-13</c:v>
                </c:pt>
                <c:pt idx="3989">
                  <c:v>1E-13</c:v>
                </c:pt>
                <c:pt idx="3990">
                  <c:v>1E-13</c:v>
                </c:pt>
                <c:pt idx="3991">
                  <c:v>1E-13</c:v>
                </c:pt>
                <c:pt idx="3992">
                  <c:v>1E-13</c:v>
                </c:pt>
                <c:pt idx="3993">
                  <c:v>1E-13</c:v>
                </c:pt>
                <c:pt idx="3994">
                  <c:v>1E-13</c:v>
                </c:pt>
                <c:pt idx="3995">
                  <c:v>1E-13</c:v>
                </c:pt>
                <c:pt idx="3996">
                  <c:v>1E-13</c:v>
                </c:pt>
                <c:pt idx="3997">
                  <c:v>1E-13</c:v>
                </c:pt>
                <c:pt idx="3998">
                  <c:v>1E-13</c:v>
                </c:pt>
                <c:pt idx="3999">
                  <c:v>1E-13</c:v>
                </c:pt>
                <c:pt idx="4000">
                  <c:v>1E-13</c:v>
                </c:pt>
                <c:pt idx="4001">
                  <c:v>1E-13</c:v>
                </c:pt>
                <c:pt idx="4002">
                  <c:v>1E-13</c:v>
                </c:pt>
                <c:pt idx="4003">
                  <c:v>1E-13</c:v>
                </c:pt>
                <c:pt idx="4004">
                  <c:v>1E-13</c:v>
                </c:pt>
                <c:pt idx="4005">
                  <c:v>1E-13</c:v>
                </c:pt>
                <c:pt idx="4006">
                  <c:v>1E-13</c:v>
                </c:pt>
                <c:pt idx="4007">
                  <c:v>1E-13</c:v>
                </c:pt>
                <c:pt idx="4008">
                  <c:v>1E-13</c:v>
                </c:pt>
                <c:pt idx="4009">
                  <c:v>1E-13</c:v>
                </c:pt>
                <c:pt idx="4010">
                  <c:v>1E-13</c:v>
                </c:pt>
                <c:pt idx="4011">
                  <c:v>1E-13</c:v>
                </c:pt>
                <c:pt idx="4012">
                  <c:v>1E-13</c:v>
                </c:pt>
                <c:pt idx="4013">
                  <c:v>1E-13</c:v>
                </c:pt>
                <c:pt idx="4014">
                  <c:v>1E-13</c:v>
                </c:pt>
                <c:pt idx="4015">
                  <c:v>1E-13</c:v>
                </c:pt>
                <c:pt idx="4016">
                  <c:v>1E-13</c:v>
                </c:pt>
                <c:pt idx="4017">
                  <c:v>1E-13</c:v>
                </c:pt>
                <c:pt idx="4018">
                  <c:v>1E-13</c:v>
                </c:pt>
                <c:pt idx="4019">
                  <c:v>1E-13</c:v>
                </c:pt>
                <c:pt idx="4020">
                  <c:v>1E-13</c:v>
                </c:pt>
                <c:pt idx="4021">
                  <c:v>1E-13</c:v>
                </c:pt>
                <c:pt idx="4022">
                  <c:v>1E-13</c:v>
                </c:pt>
                <c:pt idx="4023">
                  <c:v>1E-13</c:v>
                </c:pt>
                <c:pt idx="4024">
                  <c:v>1E-13</c:v>
                </c:pt>
                <c:pt idx="4025">
                  <c:v>1E-13</c:v>
                </c:pt>
                <c:pt idx="4026">
                  <c:v>1E-13</c:v>
                </c:pt>
                <c:pt idx="4027">
                  <c:v>1E-13</c:v>
                </c:pt>
                <c:pt idx="4028">
                  <c:v>1E-13</c:v>
                </c:pt>
                <c:pt idx="4029">
                  <c:v>1E-13</c:v>
                </c:pt>
                <c:pt idx="4030">
                  <c:v>1E-13</c:v>
                </c:pt>
                <c:pt idx="4031">
                  <c:v>1E-13</c:v>
                </c:pt>
                <c:pt idx="4032">
                  <c:v>1E-13</c:v>
                </c:pt>
                <c:pt idx="4033">
                  <c:v>1E-13</c:v>
                </c:pt>
                <c:pt idx="4034">
                  <c:v>1E-13</c:v>
                </c:pt>
                <c:pt idx="4035">
                  <c:v>1E-13</c:v>
                </c:pt>
                <c:pt idx="4036">
                  <c:v>1E-13</c:v>
                </c:pt>
                <c:pt idx="4037">
                  <c:v>1E-13</c:v>
                </c:pt>
                <c:pt idx="4038">
                  <c:v>1E-13</c:v>
                </c:pt>
                <c:pt idx="4039">
                  <c:v>1E-13</c:v>
                </c:pt>
                <c:pt idx="4040">
                  <c:v>1E-13</c:v>
                </c:pt>
                <c:pt idx="4041">
                  <c:v>1E-13</c:v>
                </c:pt>
                <c:pt idx="4042">
                  <c:v>1E-13</c:v>
                </c:pt>
                <c:pt idx="4043">
                  <c:v>1E-13</c:v>
                </c:pt>
                <c:pt idx="4044">
                  <c:v>1E-13</c:v>
                </c:pt>
                <c:pt idx="4045">
                  <c:v>1E-13</c:v>
                </c:pt>
                <c:pt idx="4046">
                  <c:v>1E-13</c:v>
                </c:pt>
                <c:pt idx="4047">
                  <c:v>1E-13</c:v>
                </c:pt>
                <c:pt idx="4048">
                  <c:v>1E-13</c:v>
                </c:pt>
                <c:pt idx="4049">
                  <c:v>1E-13</c:v>
                </c:pt>
                <c:pt idx="4050">
                  <c:v>1E-13</c:v>
                </c:pt>
                <c:pt idx="4051">
                  <c:v>1E-13</c:v>
                </c:pt>
                <c:pt idx="4052">
                  <c:v>1E-13</c:v>
                </c:pt>
                <c:pt idx="4053">
                  <c:v>1E-13</c:v>
                </c:pt>
                <c:pt idx="4054">
                  <c:v>1E-13</c:v>
                </c:pt>
                <c:pt idx="4055">
                  <c:v>1E-13</c:v>
                </c:pt>
                <c:pt idx="4056">
                  <c:v>1E-13</c:v>
                </c:pt>
                <c:pt idx="4057">
                  <c:v>1E-13</c:v>
                </c:pt>
                <c:pt idx="4058">
                  <c:v>1E-13</c:v>
                </c:pt>
                <c:pt idx="4059">
                  <c:v>1E-13</c:v>
                </c:pt>
                <c:pt idx="4060">
                  <c:v>1E-13</c:v>
                </c:pt>
                <c:pt idx="4061">
                  <c:v>1E-13</c:v>
                </c:pt>
                <c:pt idx="4062">
                  <c:v>1E-13</c:v>
                </c:pt>
                <c:pt idx="4063">
                  <c:v>1E-13</c:v>
                </c:pt>
                <c:pt idx="4064">
                  <c:v>1E-13</c:v>
                </c:pt>
                <c:pt idx="4065">
                  <c:v>1E-13</c:v>
                </c:pt>
                <c:pt idx="4066">
                  <c:v>1E-13</c:v>
                </c:pt>
                <c:pt idx="4067">
                  <c:v>1E-13</c:v>
                </c:pt>
                <c:pt idx="4068">
                  <c:v>1E-13</c:v>
                </c:pt>
                <c:pt idx="4069">
                  <c:v>1E-13</c:v>
                </c:pt>
                <c:pt idx="4070">
                  <c:v>1E-13</c:v>
                </c:pt>
                <c:pt idx="4071">
                  <c:v>1E-13</c:v>
                </c:pt>
                <c:pt idx="4072">
                  <c:v>1E-13</c:v>
                </c:pt>
                <c:pt idx="4073">
                  <c:v>1E-13</c:v>
                </c:pt>
                <c:pt idx="4074">
                  <c:v>1E-13</c:v>
                </c:pt>
                <c:pt idx="4075">
                  <c:v>1E-13</c:v>
                </c:pt>
                <c:pt idx="4076">
                  <c:v>1E-13</c:v>
                </c:pt>
                <c:pt idx="4077">
                  <c:v>1E-13</c:v>
                </c:pt>
                <c:pt idx="4078">
                  <c:v>1E-13</c:v>
                </c:pt>
                <c:pt idx="4079">
                  <c:v>1E-13</c:v>
                </c:pt>
                <c:pt idx="4080">
                  <c:v>1E-13</c:v>
                </c:pt>
                <c:pt idx="4081">
                  <c:v>1E-13</c:v>
                </c:pt>
                <c:pt idx="4082">
                  <c:v>1E-13</c:v>
                </c:pt>
                <c:pt idx="4083">
                  <c:v>1E-13</c:v>
                </c:pt>
                <c:pt idx="4084">
                  <c:v>1E-13</c:v>
                </c:pt>
                <c:pt idx="4085">
                  <c:v>1E-13</c:v>
                </c:pt>
                <c:pt idx="4086">
                  <c:v>1E-13</c:v>
                </c:pt>
                <c:pt idx="4087">
                  <c:v>1E-13</c:v>
                </c:pt>
                <c:pt idx="4088">
                  <c:v>1E-13</c:v>
                </c:pt>
                <c:pt idx="4089">
                  <c:v>1E-13</c:v>
                </c:pt>
                <c:pt idx="4090">
                  <c:v>1E-13</c:v>
                </c:pt>
                <c:pt idx="4091">
                  <c:v>1E-13</c:v>
                </c:pt>
                <c:pt idx="4092">
                  <c:v>1E-13</c:v>
                </c:pt>
                <c:pt idx="4093">
                  <c:v>1E-13</c:v>
                </c:pt>
                <c:pt idx="4094">
                  <c:v>1E-13</c:v>
                </c:pt>
                <c:pt idx="4095">
                  <c:v>1E-13</c:v>
                </c:pt>
                <c:pt idx="4096">
                  <c:v>1E-13</c:v>
                </c:pt>
                <c:pt idx="4097">
                  <c:v>1E-13</c:v>
                </c:pt>
                <c:pt idx="4098">
                  <c:v>1E-13</c:v>
                </c:pt>
                <c:pt idx="4099">
                  <c:v>1E-13</c:v>
                </c:pt>
                <c:pt idx="4100">
                  <c:v>1E-13</c:v>
                </c:pt>
                <c:pt idx="4101">
                  <c:v>1E-13</c:v>
                </c:pt>
                <c:pt idx="4102">
                  <c:v>1E-13</c:v>
                </c:pt>
                <c:pt idx="4103">
                  <c:v>1E-13</c:v>
                </c:pt>
                <c:pt idx="4104">
                  <c:v>1E-13</c:v>
                </c:pt>
                <c:pt idx="4105">
                  <c:v>1E-13</c:v>
                </c:pt>
                <c:pt idx="4106">
                  <c:v>1E-13</c:v>
                </c:pt>
                <c:pt idx="4107">
                  <c:v>1E-13</c:v>
                </c:pt>
                <c:pt idx="4108">
                  <c:v>1E-13</c:v>
                </c:pt>
                <c:pt idx="4109">
                  <c:v>1E-13</c:v>
                </c:pt>
                <c:pt idx="4110">
                  <c:v>1E-13</c:v>
                </c:pt>
                <c:pt idx="4111">
                  <c:v>1E-13</c:v>
                </c:pt>
                <c:pt idx="4112">
                  <c:v>1E-13</c:v>
                </c:pt>
                <c:pt idx="4113">
                  <c:v>1E-13</c:v>
                </c:pt>
                <c:pt idx="4114">
                  <c:v>1E-13</c:v>
                </c:pt>
                <c:pt idx="4115">
                  <c:v>1E-13</c:v>
                </c:pt>
                <c:pt idx="4116">
                  <c:v>1E-13</c:v>
                </c:pt>
                <c:pt idx="4117">
                  <c:v>1E-13</c:v>
                </c:pt>
                <c:pt idx="4118">
                  <c:v>1E-13</c:v>
                </c:pt>
                <c:pt idx="4119">
                  <c:v>1E-13</c:v>
                </c:pt>
                <c:pt idx="4120">
                  <c:v>1E-13</c:v>
                </c:pt>
                <c:pt idx="4121">
                  <c:v>1E-13</c:v>
                </c:pt>
                <c:pt idx="4122">
                  <c:v>1E-13</c:v>
                </c:pt>
                <c:pt idx="4123">
                  <c:v>1E-13</c:v>
                </c:pt>
                <c:pt idx="4124">
                  <c:v>1E-13</c:v>
                </c:pt>
                <c:pt idx="4125">
                  <c:v>1E-13</c:v>
                </c:pt>
                <c:pt idx="4126">
                  <c:v>1E-13</c:v>
                </c:pt>
                <c:pt idx="4127">
                  <c:v>1E-13</c:v>
                </c:pt>
                <c:pt idx="4128">
                  <c:v>1E-13</c:v>
                </c:pt>
                <c:pt idx="4129">
                  <c:v>1E-13</c:v>
                </c:pt>
                <c:pt idx="4130">
                  <c:v>1E-13</c:v>
                </c:pt>
                <c:pt idx="4131">
                  <c:v>1E-13</c:v>
                </c:pt>
                <c:pt idx="4132">
                  <c:v>1E-13</c:v>
                </c:pt>
                <c:pt idx="4133">
                  <c:v>1E-13</c:v>
                </c:pt>
                <c:pt idx="4134">
                  <c:v>1E-13</c:v>
                </c:pt>
                <c:pt idx="4135">
                  <c:v>1E-13</c:v>
                </c:pt>
                <c:pt idx="4136">
                  <c:v>1E-13</c:v>
                </c:pt>
                <c:pt idx="4137">
                  <c:v>1E-13</c:v>
                </c:pt>
                <c:pt idx="4138">
                  <c:v>1E-13</c:v>
                </c:pt>
                <c:pt idx="4139">
                  <c:v>1E-13</c:v>
                </c:pt>
                <c:pt idx="4140">
                  <c:v>1E-13</c:v>
                </c:pt>
                <c:pt idx="4141">
                  <c:v>1E-13</c:v>
                </c:pt>
                <c:pt idx="4142">
                  <c:v>1E-13</c:v>
                </c:pt>
                <c:pt idx="4143">
                  <c:v>1E-13</c:v>
                </c:pt>
                <c:pt idx="4144">
                  <c:v>1E-13</c:v>
                </c:pt>
                <c:pt idx="4145">
                  <c:v>1E-13</c:v>
                </c:pt>
                <c:pt idx="4146">
                  <c:v>1E-13</c:v>
                </c:pt>
                <c:pt idx="4147">
                  <c:v>1E-13</c:v>
                </c:pt>
                <c:pt idx="4148">
                  <c:v>1E-13</c:v>
                </c:pt>
                <c:pt idx="4149">
                  <c:v>1E-13</c:v>
                </c:pt>
                <c:pt idx="4150">
                  <c:v>1E-13</c:v>
                </c:pt>
                <c:pt idx="4151">
                  <c:v>1E-13</c:v>
                </c:pt>
                <c:pt idx="4152">
                  <c:v>1E-13</c:v>
                </c:pt>
                <c:pt idx="4153">
                  <c:v>1E-13</c:v>
                </c:pt>
                <c:pt idx="4154">
                  <c:v>1E-13</c:v>
                </c:pt>
                <c:pt idx="4155">
                  <c:v>1E-13</c:v>
                </c:pt>
                <c:pt idx="4156">
                  <c:v>1E-13</c:v>
                </c:pt>
                <c:pt idx="4157">
                  <c:v>1E-13</c:v>
                </c:pt>
                <c:pt idx="4158">
                  <c:v>1E-13</c:v>
                </c:pt>
                <c:pt idx="4159">
                  <c:v>1E-13</c:v>
                </c:pt>
                <c:pt idx="4160">
                  <c:v>1E-13</c:v>
                </c:pt>
                <c:pt idx="4161">
                  <c:v>1E-13</c:v>
                </c:pt>
                <c:pt idx="4162">
                  <c:v>1E-13</c:v>
                </c:pt>
                <c:pt idx="4163">
                  <c:v>1E-13</c:v>
                </c:pt>
                <c:pt idx="4164">
                  <c:v>1E-13</c:v>
                </c:pt>
                <c:pt idx="4165">
                  <c:v>1E-13</c:v>
                </c:pt>
                <c:pt idx="4166">
                  <c:v>1E-13</c:v>
                </c:pt>
                <c:pt idx="4167">
                  <c:v>1E-13</c:v>
                </c:pt>
                <c:pt idx="4168">
                  <c:v>1E-13</c:v>
                </c:pt>
                <c:pt idx="4169">
                  <c:v>1E-13</c:v>
                </c:pt>
                <c:pt idx="4170">
                  <c:v>1E-13</c:v>
                </c:pt>
                <c:pt idx="4171">
                  <c:v>1E-13</c:v>
                </c:pt>
                <c:pt idx="4172">
                  <c:v>1E-13</c:v>
                </c:pt>
                <c:pt idx="4173">
                  <c:v>1E-13</c:v>
                </c:pt>
                <c:pt idx="4174">
                  <c:v>1E-13</c:v>
                </c:pt>
                <c:pt idx="4175">
                  <c:v>1E-13</c:v>
                </c:pt>
                <c:pt idx="4176">
                  <c:v>1E-13</c:v>
                </c:pt>
                <c:pt idx="4177">
                  <c:v>1E-13</c:v>
                </c:pt>
                <c:pt idx="4178">
                  <c:v>1E-13</c:v>
                </c:pt>
                <c:pt idx="4179">
                  <c:v>1E-13</c:v>
                </c:pt>
                <c:pt idx="4180">
                  <c:v>1E-13</c:v>
                </c:pt>
                <c:pt idx="4181">
                  <c:v>1E-13</c:v>
                </c:pt>
                <c:pt idx="4182">
                  <c:v>1E-13</c:v>
                </c:pt>
                <c:pt idx="4183">
                  <c:v>1E-13</c:v>
                </c:pt>
                <c:pt idx="4184">
                  <c:v>1E-13</c:v>
                </c:pt>
                <c:pt idx="4185">
                  <c:v>1E-13</c:v>
                </c:pt>
                <c:pt idx="4186">
                  <c:v>1E-13</c:v>
                </c:pt>
                <c:pt idx="4187">
                  <c:v>1E-13</c:v>
                </c:pt>
                <c:pt idx="4188">
                  <c:v>1E-13</c:v>
                </c:pt>
                <c:pt idx="4189">
                  <c:v>1E-13</c:v>
                </c:pt>
                <c:pt idx="4190">
                  <c:v>1E-13</c:v>
                </c:pt>
                <c:pt idx="4191">
                  <c:v>1E-13</c:v>
                </c:pt>
                <c:pt idx="4192">
                  <c:v>1E-13</c:v>
                </c:pt>
                <c:pt idx="4193">
                  <c:v>1E-13</c:v>
                </c:pt>
                <c:pt idx="4194">
                  <c:v>1E-13</c:v>
                </c:pt>
                <c:pt idx="4195">
                  <c:v>1E-13</c:v>
                </c:pt>
                <c:pt idx="4196">
                  <c:v>1E-13</c:v>
                </c:pt>
                <c:pt idx="4197">
                  <c:v>1E-13</c:v>
                </c:pt>
                <c:pt idx="4198">
                  <c:v>1E-13</c:v>
                </c:pt>
                <c:pt idx="4199">
                  <c:v>1E-13</c:v>
                </c:pt>
                <c:pt idx="4200">
                  <c:v>1E-13</c:v>
                </c:pt>
                <c:pt idx="4201">
                  <c:v>1E-13</c:v>
                </c:pt>
                <c:pt idx="4202">
                  <c:v>1E-13</c:v>
                </c:pt>
                <c:pt idx="4203">
                  <c:v>1E-13</c:v>
                </c:pt>
                <c:pt idx="4204">
                  <c:v>1E-13</c:v>
                </c:pt>
                <c:pt idx="4205">
                  <c:v>1E-13</c:v>
                </c:pt>
                <c:pt idx="4206">
                  <c:v>1E-13</c:v>
                </c:pt>
                <c:pt idx="4207">
                  <c:v>1E-13</c:v>
                </c:pt>
                <c:pt idx="4208">
                  <c:v>1E-13</c:v>
                </c:pt>
                <c:pt idx="4209">
                  <c:v>1E-13</c:v>
                </c:pt>
                <c:pt idx="4210">
                  <c:v>1E-13</c:v>
                </c:pt>
                <c:pt idx="4211">
                  <c:v>1E-13</c:v>
                </c:pt>
                <c:pt idx="4212">
                  <c:v>1E-13</c:v>
                </c:pt>
                <c:pt idx="4213">
                  <c:v>1E-13</c:v>
                </c:pt>
                <c:pt idx="4214">
                  <c:v>1E-13</c:v>
                </c:pt>
                <c:pt idx="4215">
                  <c:v>1E-13</c:v>
                </c:pt>
                <c:pt idx="4216">
                  <c:v>1E-13</c:v>
                </c:pt>
                <c:pt idx="4217">
                  <c:v>1E-13</c:v>
                </c:pt>
                <c:pt idx="4218">
                  <c:v>1E-13</c:v>
                </c:pt>
                <c:pt idx="4219">
                  <c:v>1E-13</c:v>
                </c:pt>
                <c:pt idx="4220">
                  <c:v>1E-13</c:v>
                </c:pt>
                <c:pt idx="4221">
                  <c:v>1E-13</c:v>
                </c:pt>
                <c:pt idx="4222">
                  <c:v>1E-13</c:v>
                </c:pt>
                <c:pt idx="4223">
                  <c:v>1E-13</c:v>
                </c:pt>
                <c:pt idx="4224">
                  <c:v>1E-13</c:v>
                </c:pt>
                <c:pt idx="4225">
                  <c:v>1E-13</c:v>
                </c:pt>
                <c:pt idx="4226">
                  <c:v>1E-13</c:v>
                </c:pt>
                <c:pt idx="4227">
                  <c:v>1E-13</c:v>
                </c:pt>
                <c:pt idx="4228">
                  <c:v>1E-13</c:v>
                </c:pt>
                <c:pt idx="4229">
                  <c:v>1E-13</c:v>
                </c:pt>
                <c:pt idx="4230">
                  <c:v>1E-13</c:v>
                </c:pt>
                <c:pt idx="4231">
                  <c:v>1E-13</c:v>
                </c:pt>
                <c:pt idx="4232">
                  <c:v>1E-13</c:v>
                </c:pt>
                <c:pt idx="4233">
                  <c:v>1E-13</c:v>
                </c:pt>
                <c:pt idx="4234">
                  <c:v>1E-13</c:v>
                </c:pt>
                <c:pt idx="4235">
                  <c:v>1E-13</c:v>
                </c:pt>
                <c:pt idx="4236">
                  <c:v>1E-13</c:v>
                </c:pt>
                <c:pt idx="4237">
                  <c:v>1E-13</c:v>
                </c:pt>
                <c:pt idx="4238">
                  <c:v>1E-13</c:v>
                </c:pt>
                <c:pt idx="4239">
                  <c:v>1E-13</c:v>
                </c:pt>
                <c:pt idx="4240">
                  <c:v>1E-13</c:v>
                </c:pt>
                <c:pt idx="4241">
                  <c:v>1E-13</c:v>
                </c:pt>
                <c:pt idx="4242">
                  <c:v>1E-13</c:v>
                </c:pt>
                <c:pt idx="4243">
                  <c:v>1E-13</c:v>
                </c:pt>
                <c:pt idx="4244">
                  <c:v>1E-13</c:v>
                </c:pt>
                <c:pt idx="4245">
                  <c:v>1E-13</c:v>
                </c:pt>
                <c:pt idx="4246">
                  <c:v>1E-13</c:v>
                </c:pt>
                <c:pt idx="4247">
                  <c:v>1E-13</c:v>
                </c:pt>
                <c:pt idx="4248">
                  <c:v>1E-13</c:v>
                </c:pt>
                <c:pt idx="4249">
                  <c:v>1E-13</c:v>
                </c:pt>
                <c:pt idx="4250">
                  <c:v>1E-13</c:v>
                </c:pt>
                <c:pt idx="4251">
                  <c:v>1E-13</c:v>
                </c:pt>
                <c:pt idx="4252">
                  <c:v>1E-13</c:v>
                </c:pt>
                <c:pt idx="4253">
                  <c:v>1E-13</c:v>
                </c:pt>
                <c:pt idx="4254">
                  <c:v>1E-13</c:v>
                </c:pt>
                <c:pt idx="4255">
                  <c:v>1E-13</c:v>
                </c:pt>
                <c:pt idx="4256">
                  <c:v>1E-13</c:v>
                </c:pt>
                <c:pt idx="4257">
                  <c:v>1E-13</c:v>
                </c:pt>
                <c:pt idx="4258">
                  <c:v>1E-13</c:v>
                </c:pt>
                <c:pt idx="4259">
                  <c:v>1E-13</c:v>
                </c:pt>
                <c:pt idx="4260">
                  <c:v>1E-13</c:v>
                </c:pt>
                <c:pt idx="4261">
                  <c:v>1E-13</c:v>
                </c:pt>
                <c:pt idx="4262">
                  <c:v>1E-13</c:v>
                </c:pt>
                <c:pt idx="4263">
                  <c:v>1E-13</c:v>
                </c:pt>
                <c:pt idx="4264">
                  <c:v>1E-13</c:v>
                </c:pt>
                <c:pt idx="4265">
                  <c:v>1E-13</c:v>
                </c:pt>
                <c:pt idx="4266">
                  <c:v>1E-13</c:v>
                </c:pt>
                <c:pt idx="4267">
                  <c:v>1E-13</c:v>
                </c:pt>
                <c:pt idx="4268">
                  <c:v>1E-13</c:v>
                </c:pt>
                <c:pt idx="4269">
                  <c:v>1E-13</c:v>
                </c:pt>
                <c:pt idx="4270">
                  <c:v>1E-13</c:v>
                </c:pt>
                <c:pt idx="4271">
                  <c:v>1E-13</c:v>
                </c:pt>
                <c:pt idx="4272">
                  <c:v>1E-13</c:v>
                </c:pt>
                <c:pt idx="4273">
                  <c:v>1E-13</c:v>
                </c:pt>
                <c:pt idx="4274">
                  <c:v>1E-13</c:v>
                </c:pt>
                <c:pt idx="4275">
                  <c:v>1E-13</c:v>
                </c:pt>
                <c:pt idx="4276">
                  <c:v>1E-13</c:v>
                </c:pt>
                <c:pt idx="4277">
                  <c:v>1E-13</c:v>
                </c:pt>
                <c:pt idx="4278">
                  <c:v>1E-13</c:v>
                </c:pt>
                <c:pt idx="4279">
                  <c:v>1E-13</c:v>
                </c:pt>
                <c:pt idx="4280">
                  <c:v>1E-13</c:v>
                </c:pt>
                <c:pt idx="4281">
                  <c:v>1E-13</c:v>
                </c:pt>
                <c:pt idx="4282">
                  <c:v>1E-13</c:v>
                </c:pt>
                <c:pt idx="4283">
                  <c:v>1E-13</c:v>
                </c:pt>
                <c:pt idx="4284">
                  <c:v>1E-13</c:v>
                </c:pt>
                <c:pt idx="4285">
                  <c:v>1E-13</c:v>
                </c:pt>
                <c:pt idx="4286">
                  <c:v>1E-13</c:v>
                </c:pt>
                <c:pt idx="4287">
                  <c:v>1E-13</c:v>
                </c:pt>
                <c:pt idx="4288">
                  <c:v>1E-13</c:v>
                </c:pt>
                <c:pt idx="4289">
                  <c:v>1E-13</c:v>
                </c:pt>
                <c:pt idx="4290">
                  <c:v>1E-13</c:v>
                </c:pt>
                <c:pt idx="4291">
                  <c:v>1E-13</c:v>
                </c:pt>
                <c:pt idx="4292">
                  <c:v>1E-13</c:v>
                </c:pt>
                <c:pt idx="4293">
                  <c:v>1E-13</c:v>
                </c:pt>
                <c:pt idx="4294">
                  <c:v>1E-13</c:v>
                </c:pt>
                <c:pt idx="4295">
                  <c:v>1E-13</c:v>
                </c:pt>
                <c:pt idx="4296">
                  <c:v>1E-13</c:v>
                </c:pt>
                <c:pt idx="4297">
                  <c:v>1E-13</c:v>
                </c:pt>
                <c:pt idx="4298">
                  <c:v>1E-13</c:v>
                </c:pt>
                <c:pt idx="4299">
                  <c:v>1E-13</c:v>
                </c:pt>
                <c:pt idx="4300">
                  <c:v>1E-13</c:v>
                </c:pt>
                <c:pt idx="4301">
                  <c:v>1E-13</c:v>
                </c:pt>
                <c:pt idx="4302">
                  <c:v>1E-13</c:v>
                </c:pt>
                <c:pt idx="4303">
                  <c:v>1E-13</c:v>
                </c:pt>
                <c:pt idx="4304">
                  <c:v>1E-13</c:v>
                </c:pt>
                <c:pt idx="4305">
                  <c:v>1E-13</c:v>
                </c:pt>
                <c:pt idx="4306">
                  <c:v>1E-13</c:v>
                </c:pt>
                <c:pt idx="4307">
                  <c:v>1E-13</c:v>
                </c:pt>
                <c:pt idx="4308">
                  <c:v>1E-13</c:v>
                </c:pt>
                <c:pt idx="4309">
                  <c:v>1E-13</c:v>
                </c:pt>
                <c:pt idx="4310">
                  <c:v>1E-13</c:v>
                </c:pt>
                <c:pt idx="4311">
                  <c:v>1E-13</c:v>
                </c:pt>
                <c:pt idx="4312">
                  <c:v>1E-13</c:v>
                </c:pt>
                <c:pt idx="4313">
                  <c:v>1E-13</c:v>
                </c:pt>
                <c:pt idx="4314">
                  <c:v>1E-13</c:v>
                </c:pt>
                <c:pt idx="4315">
                  <c:v>1E-13</c:v>
                </c:pt>
                <c:pt idx="4316">
                  <c:v>1E-13</c:v>
                </c:pt>
                <c:pt idx="4317">
                  <c:v>1E-13</c:v>
                </c:pt>
                <c:pt idx="4318">
                  <c:v>1E-13</c:v>
                </c:pt>
                <c:pt idx="4319">
                  <c:v>1E-13</c:v>
                </c:pt>
                <c:pt idx="4320">
                  <c:v>1E-13</c:v>
                </c:pt>
                <c:pt idx="4321">
                  <c:v>1E-13</c:v>
                </c:pt>
                <c:pt idx="4322">
                  <c:v>1E-13</c:v>
                </c:pt>
                <c:pt idx="4323">
                  <c:v>1E-13</c:v>
                </c:pt>
                <c:pt idx="4324">
                  <c:v>1E-13</c:v>
                </c:pt>
                <c:pt idx="4325">
                  <c:v>1E-13</c:v>
                </c:pt>
                <c:pt idx="4326">
                  <c:v>1E-13</c:v>
                </c:pt>
                <c:pt idx="4327">
                  <c:v>1E-13</c:v>
                </c:pt>
                <c:pt idx="4328">
                  <c:v>1E-13</c:v>
                </c:pt>
                <c:pt idx="4329">
                  <c:v>1E-13</c:v>
                </c:pt>
                <c:pt idx="4330">
                  <c:v>1E-13</c:v>
                </c:pt>
                <c:pt idx="4331">
                  <c:v>1E-13</c:v>
                </c:pt>
                <c:pt idx="4332">
                  <c:v>1E-13</c:v>
                </c:pt>
                <c:pt idx="4333">
                  <c:v>1E-13</c:v>
                </c:pt>
                <c:pt idx="4334">
                  <c:v>1E-13</c:v>
                </c:pt>
                <c:pt idx="4335">
                  <c:v>1E-13</c:v>
                </c:pt>
                <c:pt idx="4336">
                  <c:v>1E-13</c:v>
                </c:pt>
                <c:pt idx="4337">
                  <c:v>1E-13</c:v>
                </c:pt>
                <c:pt idx="4338">
                  <c:v>1E-13</c:v>
                </c:pt>
                <c:pt idx="4339">
                  <c:v>1E-13</c:v>
                </c:pt>
                <c:pt idx="4340">
                  <c:v>1E-13</c:v>
                </c:pt>
                <c:pt idx="4341">
                  <c:v>1E-13</c:v>
                </c:pt>
                <c:pt idx="4342">
                  <c:v>1E-13</c:v>
                </c:pt>
                <c:pt idx="4343">
                  <c:v>1E-13</c:v>
                </c:pt>
                <c:pt idx="4344">
                  <c:v>1E-13</c:v>
                </c:pt>
                <c:pt idx="4345">
                  <c:v>1E-13</c:v>
                </c:pt>
                <c:pt idx="4346">
                  <c:v>1E-13</c:v>
                </c:pt>
                <c:pt idx="4347">
                  <c:v>1E-13</c:v>
                </c:pt>
                <c:pt idx="4348">
                  <c:v>1E-13</c:v>
                </c:pt>
                <c:pt idx="4349">
                  <c:v>1E-13</c:v>
                </c:pt>
                <c:pt idx="4350">
                  <c:v>1E-13</c:v>
                </c:pt>
                <c:pt idx="4351">
                  <c:v>1E-13</c:v>
                </c:pt>
                <c:pt idx="4352">
                  <c:v>1E-13</c:v>
                </c:pt>
                <c:pt idx="4353">
                  <c:v>1E-13</c:v>
                </c:pt>
                <c:pt idx="4354">
                  <c:v>1E-13</c:v>
                </c:pt>
                <c:pt idx="4355">
                  <c:v>1E-13</c:v>
                </c:pt>
                <c:pt idx="4356">
                  <c:v>1E-13</c:v>
                </c:pt>
                <c:pt idx="4357">
                  <c:v>1E-13</c:v>
                </c:pt>
                <c:pt idx="4358">
                  <c:v>1E-13</c:v>
                </c:pt>
                <c:pt idx="4359">
                  <c:v>1E-13</c:v>
                </c:pt>
                <c:pt idx="4360">
                  <c:v>1E-13</c:v>
                </c:pt>
                <c:pt idx="4361">
                  <c:v>1E-13</c:v>
                </c:pt>
                <c:pt idx="4362">
                  <c:v>1E-13</c:v>
                </c:pt>
                <c:pt idx="4363">
                  <c:v>1E-13</c:v>
                </c:pt>
                <c:pt idx="4364">
                  <c:v>1E-13</c:v>
                </c:pt>
                <c:pt idx="4365">
                  <c:v>1E-13</c:v>
                </c:pt>
                <c:pt idx="4366">
                  <c:v>1E-13</c:v>
                </c:pt>
                <c:pt idx="4367">
                  <c:v>1E-13</c:v>
                </c:pt>
                <c:pt idx="4368">
                  <c:v>1E-13</c:v>
                </c:pt>
                <c:pt idx="4369">
                  <c:v>1E-13</c:v>
                </c:pt>
                <c:pt idx="4370">
                  <c:v>1E-13</c:v>
                </c:pt>
                <c:pt idx="4371">
                  <c:v>1E-13</c:v>
                </c:pt>
                <c:pt idx="4372">
                  <c:v>1E-13</c:v>
                </c:pt>
                <c:pt idx="4373">
                  <c:v>1E-13</c:v>
                </c:pt>
                <c:pt idx="4374">
                  <c:v>1E-13</c:v>
                </c:pt>
                <c:pt idx="4375">
                  <c:v>1E-13</c:v>
                </c:pt>
                <c:pt idx="4376">
                  <c:v>1E-13</c:v>
                </c:pt>
                <c:pt idx="4377">
                  <c:v>1E-13</c:v>
                </c:pt>
                <c:pt idx="4378">
                  <c:v>1E-13</c:v>
                </c:pt>
                <c:pt idx="4379">
                  <c:v>1E-13</c:v>
                </c:pt>
                <c:pt idx="4380">
                  <c:v>1E-13</c:v>
                </c:pt>
                <c:pt idx="4381">
                  <c:v>1E-13</c:v>
                </c:pt>
                <c:pt idx="4382">
                  <c:v>1E-13</c:v>
                </c:pt>
                <c:pt idx="4383">
                  <c:v>1E-13</c:v>
                </c:pt>
                <c:pt idx="4384">
                  <c:v>1E-13</c:v>
                </c:pt>
                <c:pt idx="4385">
                  <c:v>1E-13</c:v>
                </c:pt>
                <c:pt idx="4386">
                  <c:v>1E-13</c:v>
                </c:pt>
                <c:pt idx="4387">
                  <c:v>1E-13</c:v>
                </c:pt>
                <c:pt idx="4388">
                  <c:v>1E-13</c:v>
                </c:pt>
                <c:pt idx="4389">
                  <c:v>1E-13</c:v>
                </c:pt>
                <c:pt idx="4390">
                  <c:v>1E-13</c:v>
                </c:pt>
                <c:pt idx="4391">
                  <c:v>1E-13</c:v>
                </c:pt>
                <c:pt idx="4392">
                  <c:v>1E-13</c:v>
                </c:pt>
                <c:pt idx="4393">
                  <c:v>1E-13</c:v>
                </c:pt>
                <c:pt idx="4394">
                  <c:v>1E-13</c:v>
                </c:pt>
                <c:pt idx="4395">
                  <c:v>1E-13</c:v>
                </c:pt>
                <c:pt idx="4396">
                  <c:v>1E-13</c:v>
                </c:pt>
                <c:pt idx="4397">
                  <c:v>1E-13</c:v>
                </c:pt>
                <c:pt idx="4398">
                  <c:v>1E-13</c:v>
                </c:pt>
                <c:pt idx="4399">
                  <c:v>1E-13</c:v>
                </c:pt>
                <c:pt idx="4400">
                  <c:v>1E-13</c:v>
                </c:pt>
                <c:pt idx="4401">
                  <c:v>1E-13</c:v>
                </c:pt>
                <c:pt idx="4402">
                  <c:v>1E-13</c:v>
                </c:pt>
                <c:pt idx="4403">
                  <c:v>1E-13</c:v>
                </c:pt>
                <c:pt idx="4404">
                  <c:v>1E-13</c:v>
                </c:pt>
                <c:pt idx="4405">
                  <c:v>1E-13</c:v>
                </c:pt>
                <c:pt idx="4406">
                  <c:v>1E-13</c:v>
                </c:pt>
                <c:pt idx="4407">
                  <c:v>1E-13</c:v>
                </c:pt>
                <c:pt idx="4408">
                  <c:v>1E-13</c:v>
                </c:pt>
                <c:pt idx="4409">
                  <c:v>1E-13</c:v>
                </c:pt>
                <c:pt idx="4410">
                  <c:v>1E-13</c:v>
                </c:pt>
                <c:pt idx="4411">
                  <c:v>1E-13</c:v>
                </c:pt>
                <c:pt idx="4412">
                  <c:v>1E-13</c:v>
                </c:pt>
                <c:pt idx="4413">
                  <c:v>1E-13</c:v>
                </c:pt>
                <c:pt idx="4414">
                  <c:v>1E-13</c:v>
                </c:pt>
                <c:pt idx="4415">
                  <c:v>1E-13</c:v>
                </c:pt>
                <c:pt idx="4416">
                  <c:v>1E-13</c:v>
                </c:pt>
                <c:pt idx="4417">
                  <c:v>1E-13</c:v>
                </c:pt>
                <c:pt idx="4418">
                  <c:v>1E-13</c:v>
                </c:pt>
                <c:pt idx="4419">
                  <c:v>1E-13</c:v>
                </c:pt>
                <c:pt idx="4420">
                  <c:v>1E-13</c:v>
                </c:pt>
                <c:pt idx="4421">
                  <c:v>1E-13</c:v>
                </c:pt>
                <c:pt idx="4422">
                  <c:v>1E-13</c:v>
                </c:pt>
                <c:pt idx="4423">
                  <c:v>1E-13</c:v>
                </c:pt>
                <c:pt idx="4424">
                  <c:v>1E-13</c:v>
                </c:pt>
                <c:pt idx="4425">
                  <c:v>1E-13</c:v>
                </c:pt>
                <c:pt idx="4426">
                  <c:v>1E-13</c:v>
                </c:pt>
                <c:pt idx="4427">
                  <c:v>1E-13</c:v>
                </c:pt>
                <c:pt idx="4428">
                  <c:v>1E-13</c:v>
                </c:pt>
                <c:pt idx="4429">
                  <c:v>1E-13</c:v>
                </c:pt>
                <c:pt idx="4430">
                  <c:v>1E-13</c:v>
                </c:pt>
                <c:pt idx="4431">
                  <c:v>1E-13</c:v>
                </c:pt>
                <c:pt idx="4432">
                  <c:v>1E-13</c:v>
                </c:pt>
                <c:pt idx="4433">
                  <c:v>1E-13</c:v>
                </c:pt>
                <c:pt idx="4434">
                  <c:v>1E-13</c:v>
                </c:pt>
                <c:pt idx="4435">
                  <c:v>1E-13</c:v>
                </c:pt>
                <c:pt idx="4436">
                  <c:v>1E-13</c:v>
                </c:pt>
                <c:pt idx="4437">
                  <c:v>1E-13</c:v>
                </c:pt>
                <c:pt idx="4438">
                  <c:v>1E-13</c:v>
                </c:pt>
                <c:pt idx="4439">
                  <c:v>1E-13</c:v>
                </c:pt>
                <c:pt idx="4440">
                  <c:v>1E-13</c:v>
                </c:pt>
                <c:pt idx="4441">
                  <c:v>1E-13</c:v>
                </c:pt>
                <c:pt idx="4442">
                  <c:v>1E-13</c:v>
                </c:pt>
                <c:pt idx="4443">
                  <c:v>1E-13</c:v>
                </c:pt>
                <c:pt idx="4444">
                  <c:v>1E-13</c:v>
                </c:pt>
                <c:pt idx="4445">
                  <c:v>1E-13</c:v>
                </c:pt>
                <c:pt idx="4446">
                  <c:v>1E-13</c:v>
                </c:pt>
                <c:pt idx="4447">
                  <c:v>1E-13</c:v>
                </c:pt>
                <c:pt idx="4448">
                  <c:v>1E-13</c:v>
                </c:pt>
                <c:pt idx="4449">
                  <c:v>1E-13</c:v>
                </c:pt>
                <c:pt idx="4450">
                  <c:v>1E-13</c:v>
                </c:pt>
                <c:pt idx="4451">
                  <c:v>1E-13</c:v>
                </c:pt>
                <c:pt idx="4452">
                  <c:v>1E-13</c:v>
                </c:pt>
                <c:pt idx="4453">
                  <c:v>1E-13</c:v>
                </c:pt>
                <c:pt idx="4454">
                  <c:v>1E-13</c:v>
                </c:pt>
                <c:pt idx="4455">
                  <c:v>1E-13</c:v>
                </c:pt>
                <c:pt idx="4456">
                  <c:v>1E-13</c:v>
                </c:pt>
                <c:pt idx="4457">
                  <c:v>1E-13</c:v>
                </c:pt>
                <c:pt idx="4458">
                  <c:v>1E-13</c:v>
                </c:pt>
                <c:pt idx="4459">
                  <c:v>1E-13</c:v>
                </c:pt>
                <c:pt idx="4460">
                  <c:v>1E-13</c:v>
                </c:pt>
                <c:pt idx="4461">
                  <c:v>1E-13</c:v>
                </c:pt>
                <c:pt idx="4462">
                  <c:v>1E-13</c:v>
                </c:pt>
                <c:pt idx="4463">
                  <c:v>1E-13</c:v>
                </c:pt>
                <c:pt idx="4464">
                  <c:v>1E-13</c:v>
                </c:pt>
                <c:pt idx="4465">
                  <c:v>1E-13</c:v>
                </c:pt>
                <c:pt idx="4466">
                  <c:v>1E-13</c:v>
                </c:pt>
                <c:pt idx="4467">
                  <c:v>1E-13</c:v>
                </c:pt>
                <c:pt idx="4468">
                  <c:v>1E-13</c:v>
                </c:pt>
                <c:pt idx="4469">
                  <c:v>1E-13</c:v>
                </c:pt>
                <c:pt idx="4470">
                  <c:v>1E-13</c:v>
                </c:pt>
                <c:pt idx="4471">
                  <c:v>1E-13</c:v>
                </c:pt>
                <c:pt idx="4472">
                  <c:v>1E-13</c:v>
                </c:pt>
                <c:pt idx="4473">
                  <c:v>1E-13</c:v>
                </c:pt>
                <c:pt idx="4474">
                  <c:v>1E-13</c:v>
                </c:pt>
                <c:pt idx="4475">
                  <c:v>1E-13</c:v>
                </c:pt>
                <c:pt idx="4476">
                  <c:v>1E-13</c:v>
                </c:pt>
                <c:pt idx="4477">
                  <c:v>1E-13</c:v>
                </c:pt>
                <c:pt idx="4478">
                  <c:v>1E-13</c:v>
                </c:pt>
                <c:pt idx="4479">
                  <c:v>1E-13</c:v>
                </c:pt>
                <c:pt idx="4480">
                  <c:v>1E-13</c:v>
                </c:pt>
                <c:pt idx="4481">
                  <c:v>1E-13</c:v>
                </c:pt>
                <c:pt idx="4482">
                  <c:v>1E-13</c:v>
                </c:pt>
                <c:pt idx="4483">
                  <c:v>1E-13</c:v>
                </c:pt>
                <c:pt idx="4484">
                  <c:v>1E-13</c:v>
                </c:pt>
                <c:pt idx="4485">
                  <c:v>1E-13</c:v>
                </c:pt>
                <c:pt idx="4486">
                  <c:v>1E-13</c:v>
                </c:pt>
                <c:pt idx="4487">
                  <c:v>1E-13</c:v>
                </c:pt>
                <c:pt idx="4488">
                  <c:v>1E-13</c:v>
                </c:pt>
                <c:pt idx="4489">
                  <c:v>1E-13</c:v>
                </c:pt>
                <c:pt idx="4490">
                  <c:v>1E-13</c:v>
                </c:pt>
                <c:pt idx="4491">
                  <c:v>1E-13</c:v>
                </c:pt>
                <c:pt idx="4492">
                  <c:v>1E-13</c:v>
                </c:pt>
                <c:pt idx="4493">
                  <c:v>1E-13</c:v>
                </c:pt>
                <c:pt idx="4494">
                  <c:v>1E-13</c:v>
                </c:pt>
                <c:pt idx="4495">
                  <c:v>1E-13</c:v>
                </c:pt>
                <c:pt idx="4496">
                  <c:v>1E-13</c:v>
                </c:pt>
                <c:pt idx="4497">
                  <c:v>1E-13</c:v>
                </c:pt>
                <c:pt idx="4498">
                  <c:v>1E-13</c:v>
                </c:pt>
                <c:pt idx="4499">
                  <c:v>1E-13</c:v>
                </c:pt>
                <c:pt idx="4500">
                  <c:v>1E-13</c:v>
                </c:pt>
                <c:pt idx="4501">
                  <c:v>1E-13</c:v>
                </c:pt>
                <c:pt idx="4502">
                  <c:v>1E-13</c:v>
                </c:pt>
                <c:pt idx="4503">
                  <c:v>1E-13</c:v>
                </c:pt>
                <c:pt idx="4504">
                  <c:v>1E-13</c:v>
                </c:pt>
                <c:pt idx="4505">
                  <c:v>1E-13</c:v>
                </c:pt>
                <c:pt idx="4506">
                  <c:v>1E-13</c:v>
                </c:pt>
                <c:pt idx="4507">
                  <c:v>1E-13</c:v>
                </c:pt>
                <c:pt idx="4508">
                  <c:v>1E-13</c:v>
                </c:pt>
                <c:pt idx="4509">
                  <c:v>1E-13</c:v>
                </c:pt>
                <c:pt idx="4510">
                  <c:v>1E-13</c:v>
                </c:pt>
                <c:pt idx="4511">
                  <c:v>1E-13</c:v>
                </c:pt>
                <c:pt idx="4512">
                  <c:v>1E-13</c:v>
                </c:pt>
                <c:pt idx="4513">
                  <c:v>1E-13</c:v>
                </c:pt>
                <c:pt idx="4514">
                  <c:v>1E-13</c:v>
                </c:pt>
                <c:pt idx="4515">
                  <c:v>1E-13</c:v>
                </c:pt>
                <c:pt idx="4516">
                  <c:v>1E-13</c:v>
                </c:pt>
                <c:pt idx="4517">
                  <c:v>1E-13</c:v>
                </c:pt>
                <c:pt idx="4518">
                  <c:v>1E-13</c:v>
                </c:pt>
                <c:pt idx="4519">
                  <c:v>1E-13</c:v>
                </c:pt>
                <c:pt idx="4520">
                  <c:v>1E-13</c:v>
                </c:pt>
                <c:pt idx="4521">
                  <c:v>1E-13</c:v>
                </c:pt>
                <c:pt idx="4522">
                  <c:v>1E-13</c:v>
                </c:pt>
                <c:pt idx="4523">
                  <c:v>1E-13</c:v>
                </c:pt>
                <c:pt idx="4524">
                  <c:v>1E-13</c:v>
                </c:pt>
                <c:pt idx="4525">
                  <c:v>1E-13</c:v>
                </c:pt>
                <c:pt idx="4526">
                  <c:v>1E-13</c:v>
                </c:pt>
                <c:pt idx="4527">
                  <c:v>1E-13</c:v>
                </c:pt>
                <c:pt idx="4528">
                  <c:v>1E-13</c:v>
                </c:pt>
                <c:pt idx="4529">
                  <c:v>1E-13</c:v>
                </c:pt>
                <c:pt idx="4530">
                  <c:v>1E-13</c:v>
                </c:pt>
                <c:pt idx="4531">
                  <c:v>1E-13</c:v>
                </c:pt>
                <c:pt idx="4532">
                  <c:v>1E-13</c:v>
                </c:pt>
                <c:pt idx="4533">
                  <c:v>1E-13</c:v>
                </c:pt>
                <c:pt idx="4534">
                  <c:v>1E-13</c:v>
                </c:pt>
                <c:pt idx="4535">
                  <c:v>1E-13</c:v>
                </c:pt>
                <c:pt idx="4536">
                  <c:v>1E-13</c:v>
                </c:pt>
                <c:pt idx="4537">
                  <c:v>1E-13</c:v>
                </c:pt>
                <c:pt idx="4538">
                  <c:v>1E-13</c:v>
                </c:pt>
                <c:pt idx="4539">
                  <c:v>1E-13</c:v>
                </c:pt>
                <c:pt idx="4540">
                  <c:v>1E-13</c:v>
                </c:pt>
                <c:pt idx="4541">
                  <c:v>1E-13</c:v>
                </c:pt>
                <c:pt idx="4542">
                  <c:v>1E-13</c:v>
                </c:pt>
                <c:pt idx="4543">
                  <c:v>1E-13</c:v>
                </c:pt>
                <c:pt idx="4544">
                  <c:v>1E-13</c:v>
                </c:pt>
                <c:pt idx="4545">
                  <c:v>1E-13</c:v>
                </c:pt>
                <c:pt idx="4546">
                  <c:v>1E-13</c:v>
                </c:pt>
                <c:pt idx="4547">
                  <c:v>1E-13</c:v>
                </c:pt>
                <c:pt idx="4548">
                  <c:v>1E-13</c:v>
                </c:pt>
                <c:pt idx="4549">
                  <c:v>1E-13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700544"/>
        <c:axId val="80702464"/>
      </c:scatterChart>
      <c:valAx>
        <c:axId val="80700544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80702464"/>
        <c:crossesAt val="1.0000000000000017E-14"/>
        <c:crossBetween val="midCat"/>
      </c:valAx>
      <c:valAx>
        <c:axId val="80702464"/>
        <c:scaling>
          <c:logBase val="10"/>
          <c:orientation val="minMax"/>
          <c:max val="1.0000000000000006E-10"/>
          <c:min val="1.0000000000000007E-13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 (mbar)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0700544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53189030206334942"/>
          <c:y val="0.2818973476305412"/>
          <c:w val="0.17415290274933845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StaticLS2!$C$6:$C$4805</c:f>
              <c:numCache>
                <c:formatCode>0.00E+00</c:formatCode>
                <c:ptCount val="4800"/>
                <c:pt idx="0">
                  <c:v>1.5179000000000001E-35</c:v>
                </c:pt>
                <c:pt idx="1">
                  <c:v>1.5179000000000001E-35</c:v>
                </c:pt>
                <c:pt idx="2">
                  <c:v>1.5179000000000001E-35</c:v>
                </c:pt>
                <c:pt idx="3">
                  <c:v>1.5179000000000001E-35</c:v>
                </c:pt>
                <c:pt idx="4">
                  <c:v>1.5179000000000001E-35</c:v>
                </c:pt>
                <c:pt idx="5">
                  <c:v>1.5179000000000001E-35</c:v>
                </c:pt>
                <c:pt idx="6">
                  <c:v>1.5179000000000001E-35</c:v>
                </c:pt>
                <c:pt idx="7">
                  <c:v>1.5179000000000001E-35</c:v>
                </c:pt>
                <c:pt idx="8">
                  <c:v>1.5179000000000001E-35</c:v>
                </c:pt>
                <c:pt idx="9">
                  <c:v>1.5179000000000001E-35</c:v>
                </c:pt>
                <c:pt idx="10">
                  <c:v>1.5179000000000001E-35</c:v>
                </c:pt>
                <c:pt idx="11">
                  <c:v>1.5179000000000001E-35</c:v>
                </c:pt>
                <c:pt idx="12">
                  <c:v>1.5179000000000001E-35</c:v>
                </c:pt>
                <c:pt idx="13">
                  <c:v>1.5179000000000001E-35</c:v>
                </c:pt>
                <c:pt idx="14">
                  <c:v>1.5179000000000001E-35</c:v>
                </c:pt>
                <c:pt idx="15">
                  <c:v>1.5179000000000001E-35</c:v>
                </c:pt>
                <c:pt idx="16">
                  <c:v>1.5179000000000001E-35</c:v>
                </c:pt>
                <c:pt idx="17">
                  <c:v>1.5179000000000001E-35</c:v>
                </c:pt>
                <c:pt idx="18">
                  <c:v>1.5179000000000001E-35</c:v>
                </c:pt>
                <c:pt idx="19">
                  <c:v>1.5179000000000001E-35</c:v>
                </c:pt>
                <c:pt idx="20">
                  <c:v>1.5179000000000001E-35</c:v>
                </c:pt>
                <c:pt idx="21">
                  <c:v>1.5179000000000001E-35</c:v>
                </c:pt>
                <c:pt idx="22">
                  <c:v>1.5179000000000001E-35</c:v>
                </c:pt>
                <c:pt idx="23">
                  <c:v>1.5179000000000001E-35</c:v>
                </c:pt>
                <c:pt idx="24">
                  <c:v>1.5179000000000001E-35</c:v>
                </c:pt>
                <c:pt idx="25">
                  <c:v>1.5179000000000001E-35</c:v>
                </c:pt>
                <c:pt idx="26">
                  <c:v>1.5179000000000001E-35</c:v>
                </c:pt>
                <c:pt idx="27">
                  <c:v>1.5179000000000001E-35</c:v>
                </c:pt>
                <c:pt idx="28">
                  <c:v>1.5179000000000001E-35</c:v>
                </c:pt>
                <c:pt idx="29">
                  <c:v>1.5179000000000001E-35</c:v>
                </c:pt>
                <c:pt idx="30">
                  <c:v>1.5179000000000001E-35</c:v>
                </c:pt>
                <c:pt idx="31">
                  <c:v>1.5179000000000001E-35</c:v>
                </c:pt>
                <c:pt idx="32">
                  <c:v>1.5179000000000001E-35</c:v>
                </c:pt>
                <c:pt idx="33">
                  <c:v>1.5179000000000001E-35</c:v>
                </c:pt>
                <c:pt idx="34">
                  <c:v>1.5179000000000001E-35</c:v>
                </c:pt>
                <c:pt idx="35">
                  <c:v>1.5178000000000001E-35</c:v>
                </c:pt>
                <c:pt idx="36">
                  <c:v>1.5178000000000001E-35</c:v>
                </c:pt>
                <c:pt idx="37">
                  <c:v>1.5178000000000001E-35</c:v>
                </c:pt>
                <c:pt idx="38">
                  <c:v>1.5178000000000001E-35</c:v>
                </c:pt>
                <c:pt idx="39">
                  <c:v>1.5178000000000001E-35</c:v>
                </c:pt>
                <c:pt idx="40">
                  <c:v>1.5178000000000001E-35</c:v>
                </c:pt>
                <c:pt idx="41">
                  <c:v>1.5178000000000001E-35</c:v>
                </c:pt>
                <c:pt idx="42">
                  <c:v>1.5178000000000001E-35</c:v>
                </c:pt>
                <c:pt idx="43">
                  <c:v>1.5178000000000001E-35</c:v>
                </c:pt>
                <c:pt idx="44">
                  <c:v>1.5178000000000001E-35</c:v>
                </c:pt>
                <c:pt idx="45">
                  <c:v>1.5178000000000001E-35</c:v>
                </c:pt>
                <c:pt idx="46">
                  <c:v>1.5178000000000001E-35</c:v>
                </c:pt>
                <c:pt idx="47">
                  <c:v>1.5178000000000001E-35</c:v>
                </c:pt>
                <c:pt idx="48">
                  <c:v>1.5178000000000001E-35</c:v>
                </c:pt>
                <c:pt idx="49">
                  <c:v>1.5178000000000001E-35</c:v>
                </c:pt>
                <c:pt idx="50">
                  <c:v>1.5178000000000001E-35</c:v>
                </c:pt>
                <c:pt idx="51">
                  <c:v>1.5500999999999999E-35</c:v>
                </c:pt>
                <c:pt idx="52">
                  <c:v>1.6487999999999999E-35</c:v>
                </c:pt>
                <c:pt idx="53">
                  <c:v>1.8180999999999999E-35</c:v>
                </c:pt>
                <c:pt idx="54">
                  <c:v>2.0652000000000001E-35</c:v>
                </c:pt>
                <c:pt idx="55">
                  <c:v>2.4007000000000001E-35</c:v>
                </c:pt>
                <c:pt idx="56">
                  <c:v>2.8390000000000001E-35</c:v>
                </c:pt>
                <c:pt idx="57">
                  <c:v>3.3987000000000001E-35</c:v>
                </c:pt>
                <c:pt idx="58">
                  <c:v>4.1040000000000001E-35</c:v>
                </c:pt>
                <c:pt idx="59">
                  <c:v>4.9850000000000004E-35</c:v>
                </c:pt>
                <c:pt idx="60">
                  <c:v>6.0792999999999998E-35</c:v>
                </c:pt>
                <c:pt idx="61">
                  <c:v>7.4338999999999995E-35</c:v>
                </c:pt>
                <c:pt idx="62">
                  <c:v>9.1067000000000005E-35</c:v>
                </c:pt>
                <c:pt idx="63">
                  <c:v>1.1169000000000001E-34</c:v>
                </c:pt>
                <c:pt idx="64">
                  <c:v>1.3709999999999999E-34</c:v>
                </c:pt>
                <c:pt idx="65">
                  <c:v>1.6838E-34</c:v>
                </c:pt>
                <c:pt idx="66">
                  <c:v>2.0685999999999999E-34</c:v>
                </c:pt>
                <c:pt idx="67">
                  <c:v>2.5419999999999999E-34</c:v>
                </c:pt>
                <c:pt idx="68">
                  <c:v>3.1242E-34</c:v>
                </c:pt>
                <c:pt idx="69">
                  <c:v>3.8400999999999998E-34</c:v>
                </c:pt>
                <c:pt idx="70">
                  <c:v>4.7203999999999997E-34</c:v>
                </c:pt>
                <c:pt idx="71">
                  <c:v>5.8028000000000002E-34</c:v>
                </c:pt>
                <c:pt idx="72">
                  <c:v>7.1335999999999998E-34</c:v>
                </c:pt>
                <c:pt idx="73">
                  <c:v>8.7697000000000005E-34</c:v>
                </c:pt>
                <c:pt idx="74">
                  <c:v>1.0781E-33</c:v>
                </c:pt>
                <c:pt idx="75">
                  <c:v>1.3254E-33</c:v>
                </c:pt>
                <c:pt idx="76">
                  <c:v>1.6295000000000001E-33</c:v>
                </c:pt>
                <c:pt idx="77">
                  <c:v>2.0033000000000001E-33</c:v>
                </c:pt>
                <c:pt idx="78">
                  <c:v>2.4627999999999999E-33</c:v>
                </c:pt>
                <c:pt idx="79">
                  <c:v>3.0278000000000001E-33</c:v>
                </c:pt>
                <c:pt idx="80">
                  <c:v>3.7224E-33</c:v>
                </c:pt>
                <c:pt idx="81">
                  <c:v>4.5763E-33</c:v>
                </c:pt>
                <c:pt idx="82">
                  <c:v>5.6262E-33</c:v>
                </c:pt>
                <c:pt idx="83">
                  <c:v>6.9168000000000005E-33</c:v>
                </c:pt>
                <c:pt idx="84">
                  <c:v>8.5036E-33</c:v>
                </c:pt>
                <c:pt idx="85">
                  <c:v>1.0454000000000001E-32</c:v>
                </c:pt>
                <c:pt idx="86">
                  <c:v>1.2853000000000001E-32</c:v>
                </c:pt>
                <c:pt idx="87">
                  <c:v>1.5800999999999999E-32</c:v>
                </c:pt>
                <c:pt idx="88">
                  <c:v>1.9426E-32</c:v>
                </c:pt>
                <c:pt idx="89">
                  <c:v>2.3883000000000001E-32</c:v>
                </c:pt>
                <c:pt idx="90">
                  <c:v>2.9361999999999998E-32</c:v>
                </c:pt>
                <c:pt idx="91">
                  <c:v>3.6096999999999998E-32</c:v>
                </c:pt>
                <c:pt idx="92">
                  <c:v>4.4379000000000002E-32</c:v>
                </c:pt>
                <c:pt idx="93">
                  <c:v>5.4559000000000003E-32</c:v>
                </c:pt>
                <c:pt idx="94">
                  <c:v>6.7076000000000003E-32</c:v>
                </c:pt>
                <c:pt idx="95">
                  <c:v>8.2464000000000004E-32</c:v>
                </c:pt>
                <c:pt idx="96">
                  <c:v>1.0138E-31</c:v>
                </c:pt>
                <c:pt idx="97">
                  <c:v>1.2464E-31</c:v>
                </c:pt>
                <c:pt idx="98">
                  <c:v>1.5322999999999999E-31</c:v>
                </c:pt>
                <c:pt idx="99">
                  <c:v>1.8839E-31</c:v>
                </c:pt>
                <c:pt idx="100">
                  <c:v>1.8839E-31</c:v>
                </c:pt>
                <c:pt idx="101">
                  <c:v>2.3161E-31</c:v>
                </c:pt>
                <c:pt idx="102">
                  <c:v>2.8473999999999999E-31</c:v>
                </c:pt>
                <c:pt idx="103">
                  <c:v>3.5006E-31</c:v>
                </c:pt>
                <c:pt idx="104">
                  <c:v>4.3037000000000003E-31</c:v>
                </c:pt>
                <c:pt idx="105">
                  <c:v>5.291E-31</c:v>
                </c:pt>
                <c:pt idx="106">
                  <c:v>6.5049000000000002E-31</c:v>
                </c:pt>
                <c:pt idx="107">
                  <c:v>7.9972000000000001E-31</c:v>
                </c:pt>
                <c:pt idx="108">
                  <c:v>9.8318000000000008E-31</c:v>
                </c:pt>
                <c:pt idx="109">
                  <c:v>1.2087E-30</c:v>
                </c:pt>
                <c:pt idx="110">
                  <c:v>1.4860000000000001E-30</c:v>
                </c:pt>
                <c:pt idx="111">
                  <c:v>1.8269999999999999E-30</c:v>
                </c:pt>
                <c:pt idx="112">
                  <c:v>2.2461E-30</c:v>
                </c:pt>
                <c:pt idx="113">
                  <c:v>2.7613999999999999E-30</c:v>
                </c:pt>
                <c:pt idx="114">
                  <c:v>3.3948999999999999E-30</c:v>
                </c:pt>
                <c:pt idx="115">
                  <c:v>4.1737000000000002E-30</c:v>
                </c:pt>
                <c:pt idx="116">
                  <c:v>5.1311999999999998E-30</c:v>
                </c:pt>
                <c:pt idx="117">
                  <c:v>6.3083999999999998E-30</c:v>
                </c:pt>
                <c:pt idx="118">
                  <c:v>7.7557000000000007E-30</c:v>
                </c:pt>
                <c:pt idx="119">
                  <c:v>9.5348999999999994E-30</c:v>
                </c:pt>
                <c:pt idx="120">
                  <c:v>1.1722E-29</c:v>
                </c:pt>
                <c:pt idx="121">
                  <c:v>1.4411999999999999E-29</c:v>
                </c:pt>
                <c:pt idx="122">
                  <c:v>1.7717999999999999E-29</c:v>
                </c:pt>
                <c:pt idx="123">
                  <c:v>2.1783E-29</c:v>
                </c:pt>
                <c:pt idx="124">
                  <c:v>2.6780000000000002E-29</c:v>
                </c:pt>
                <c:pt idx="125">
                  <c:v>3.2924000000000001E-29</c:v>
                </c:pt>
                <c:pt idx="126">
                  <c:v>4.0478000000000003E-29</c:v>
                </c:pt>
                <c:pt idx="127">
                  <c:v>4.9763999999999998E-29</c:v>
                </c:pt>
                <c:pt idx="128">
                  <c:v>6.1180999999999998E-29</c:v>
                </c:pt>
                <c:pt idx="129">
                  <c:v>7.5217000000000005E-29</c:v>
                </c:pt>
                <c:pt idx="130">
                  <c:v>9.2472999999999997E-29</c:v>
                </c:pt>
                <c:pt idx="131">
                  <c:v>1.1369E-28</c:v>
                </c:pt>
                <c:pt idx="132">
                  <c:v>1.3976999999999999E-28</c:v>
                </c:pt>
                <c:pt idx="133">
                  <c:v>1.7184000000000001E-28</c:v>
                </c:pt>
                <c:pt idx="134">
                  <c:v>2.1125999999999998E-28</c:v>
                </c:pt>
                <c:pt idx="135">
                  <c:v>2.5973000000000001E-28</c:v>
                </c:pt>
                <c:pt idx="136">
                  <c:v>3.1930999999999999E-28</c:v>
                </c:pt>
                <c:pt idx="137">
                  <c:v>3.9257000000000001E-28</c:v>
                </c:pt>
                <c:pt idx="138">
                  <c:v>4.8262999999999997E-28</c:v>
                </c:pt>
                <c:pt idx="139">
                  <c:v>5.9335999999999998E-28</c:v>
                </c:pt>
                <c:pt idx="140">
                  <c:v>7.2948999999999999E-28</c:v>
                </c:pt>
                <c:pt idx="141">
                  <c:v>8.9684999999999994E-28</c:v>
                </c:pt>
                <c:pt idx="142">
                  <c:v>1.1026E-27</c:v>
                </c:pt>
                <c:pt idx="143">
                  <c:v>1.3556E-27</c:v>
                </c:pt>
                <c:pt idx="144">
                  <c:v>1.6666E-27</c:v>
                </c:pt>
                <c:pt idx="145">
                  <c:v>2.0488999999999999E-27</c:v>
                </c:pt>
                <c:pt idx="146">
                  <c:v>2.519E-27</c:v>
                </c:pt>
                <c:pt idx="147">
                  <c:v>3.0969000000000001E-27</c:v>
                </c:pt>
                <c:pt idx="148">
                  <c:v>3.8073999999999997E-27</c:v>
                </c:pt>
                <c:pt idx="149">
                  <c:v>4.6809000000000003E-27</c:v>
                </c:pt>
                <c:pt idx="150">
                  <c:v>4.6809000000000003E-27</c:v>
                </c:pt>
                <c:pt idx="151">
                  <c:v>4.7535999999999999E-27</c:v>
                </c:pt>
                <c:pt idx="152">
                  <c:v>4.8262000000000001E-27</c:v>
                </c:pt>
                <c:pt idx="153">
                  <c:v>4.8988999999999997E-27</c:v>
                </c:pt>
                <c:pt idx="154">
                  <c:v>4.9716000000000001E-27</c:v>
                </c:pt>
                <c:pt idx="155">
                  <c:v>5.0442000000000003E-27</c:v>
                </c:pt>
                <c:pt idx="156">
                  <c:v>5.1168999999999999E-27</c:v>
                </c:pt>
                <c:pt idx="157">
                  <c:v>5.1895000000000001E-27</c:v>
                </c:pt>
                <c:pt idx="158">
                  <c:v>5.2621999999999998E-27</c:v>
                </c:pt>
                <c:pt idx="159">
                  <c:v>5.3349000000000001E-27</c:v>
                </c:pt>
                <c:pt idx="160">
                  <c:v>5.4075000000000003E-27</c:v>
                </c:pt>
                <c:pt idx="161">
                  <c:v>5.4802E-27</c:v>
                </c:pt>
                <c:pt idx="162">
                  <c:v>5.5528000000000002E-27</c:v>
                </c:pt>
                <c:pt idx="163">
                  <c:v>5.6254999999999998E-27</c:v>
                </c:pt>
                <c:pt idx="164">
                  <c:v>5.6981E-27</c:v>
                </c:pt>
                <c:pt idx="165">
                  <c:v>5.7708000000000004E-27</c:v>
                </c:pt>
                <c:pt idx="166">
                  <c:v>5.8433999999999999E-27</c:v>
                </c:pt>
                <c:pt idx="167">
                  <c:v>5.9160000000000001E-27</c:v>
                </c:pt>
                <c:pt idx="168">
                  <c:v>5.9886999999999997E-27</c:v>
                </c:pt>
                <c:pt idx="169">
                  <c:v>6.0612999999999999E-27</c:v>
                </c:pt>
                <c:pt idx="170">
                  <c:v>6.1340000000000003E-27</c:v>
                </c:pt>
                <c:pt idx="171">
                  <c:v>6.2065999999999997E-27</c:v>
                </c:pt>
                <c:pt idx="172">
                  <c:v>6.2792E-27</c:v>
                </c:pt>
                <c:pt idx="173">
                  <c:v>6.3519000000000003E-27</c:v>
                </c:pt>
                <c:pt idx="174">
                  <c:v>6.4244999999999998E-27</c:v>
                </c:pt>
                <c:pt idx="175">
                  <c:v>6.4971E-27</c:v>
                </c:pt>
                <c:pt idx="176">
                  <c:v>6.5698000000000004E-27</c:v>
                </c:pt>
                <c:pt idx="177">
                  <c:v>6.6423999999999999E-27</c:v>
                </c:pt>
                <c:pt idx="178">
                  <c:v>6.7149999999999994E-27</c:v>
                </c:pt>
                <c:pt idx="179">
                  <c:v>6.7876000000000003E-27</c:v>
                </c:pt>
                <c:pt idx="180">
                  <c:v>6.8601999999999998E-27</c:v>
                </c:pt>
                <c:pt idx="181">
                  <c:v>6.9329000000000001E-27</c:v>
                </c:pt>
                <c:pt idx="182">
                  <c:v>7.0054999999999996E-27</c:v>
                </c:pt>
                <c:pt idx="183">
                  <c:v>7.0781000000000006E-27</c:v>
                </c:pt>
                <c:pt idx="184">
                  <c:v>7.1507E-27</c:v>
                </c:pt>
                <c:pt idx="185">
                  <c:v>7.2232999999999995E-27</c:v>
                </c:pt>
                <c:pt idx="186">
                  <c:v>7.2959000000000005E-27</c:v>
                </c:pt>
                <c:pt idx="187">
                  <c:v>7.3685E-27</c:v>
                </c:pt>
                <c:pt idx="188">
                  <c:v>7.4410999999999995E-27</c:v>
                </c:pt>
                <c:pt idx="189">
                  <c:v>7.5137000000000004E-27</c:v>
                </c:pt>
                <c:pt idx="190">
                  <c:v>7.5862999999999999E-27</c:v>
                </c:pt>
                <c:pt idx="191">
                  <c:v>7.6588999999999994E-27</c:v>
                </c:pt>
                <c:pt idx="192">
                  <c:v>7.7315000000000003E-27</c:v>
                </c:pt>
                <c:pt idx="193">
                  <c:v>7.8040999999999998E-27</c:v>
                </c:pt>
                <c:pt idx="194">
                  <c:v>7.8766999999999993E-27</c:v>
                </c:pt>
                <c:pt idx="195">
                  <c:v>7.9493000000000002E-27</c:v>
                </c:pt>
                <c:pt idx="196">
                  <c:v>8.0218000000000003E-27</c:v>
                </c:pt>
                <c:pt idx="197">
                  <c:v>8.0943999999999998E-27</c:v>
                </c:pt>
                <c:pt idx="198">
                  <c:v>8.1669999999999993E-27</c:v>
                </c:pt>
                <c:pt idx="199">
                  <c:v>8.2396000000000002E-27</c:v>
                </c:pt>
                <c:pt idx="200">
                  <c:v>8.2396000000000002E-27</c:v>
                </c:pt>
                <c:pt idx="201">
                  <c:v>8.9723999999999999E-27</c:v>
                </c:pt>
                <c:pt idx="202">
                  <c:v>9.8217999999999995E-27</c:v>
                </c:pt>
                <c:pt idx="203">
                  <c:v>1.0799E-26</c:v>
                </c:pt>
                <c:pt idx="204">
                  <c:v>1.1916E-26</c:v>
                </c:pt>
                <c:pt idx="205">
                  <c:v>1.3188000000000001E-26</c:v>
                </c:pt>
                <c:pt idx="206">
                  <c:v>1.4631000000000001E-26</c:v>
                </c:pt>
                <c:pt idx="207">
                  <c:v>1.6264000000000001E-26</c:v>
                </c:pt>
                <c:pt idx="208">
                  <c:v>1.8108999999999999E-26</c:v>
                </c:pt>
                <c:pt idx="209">
                  <c:v>2.0188999999999999E-26</c:v>
                </c:pt>
                <c:pt idx="210">
                  <c:v>2.2530999999999999E-26</c:v>
                </c:pt>
                <c:pt idx="211">
                  <c:v>2.5164999999999999E-26</c:v>
                </c:pt>
                <c:pt idx="212">
                  <c:v>2.8125999999999998E-26</c:v>
                </c:pt>
                <c:pt idx="213">
                  <c:v>3.1453E-26</c:v>
                </c:pt>
                <c:pt idx="214">
                  <c:v>3.5187999999999999E-26</c:v>
                </c:pt>
                <c:pt idx="215">
                  <c:v>3.938E-26</c:v>
                </c:pt>
                <c:pt idx="216">
                  <c:v>4.4083999999999998E-26</c:v>
                </c:pt>
                <c:pt idx="217">
                  <c:v>4.9360000000000003E-26</c:v>
                </c:pt>
                <c:pt idx="218">
                  <c:v>5.5276999999999998E-26</c:v>
                </c:pt>
                <c:pt idx="219">
                  <c:v>6.1911999999999996E-26</c:v>
                </c:pt>
                <c:pt idx="220">
                  <c:v>6.9351000000000002E-26</c:v>
                </c:pt>
                <c:pt idx="221">
                  <c:v>7.7690999999999996E-26</c:v>
                </c:pt>
                <c:pt idx="222">
                  <c:v>8.7040000000000002E-26</c:v>
                </c:pt>
                <c:pt idx="223">
                  <c:v>9.7518999999999994E-26</c:v>
                </c:pt>
                <c:pt idx="224">
                  <c:v>1.0927E-25</c:v>
                </c:pt>
                <c:pt idx="225">
                  <c:v>1.2242999999999999E-25</c:v>
                </c:pt>
                <c:pt idx="226">
                  <c:v>1.3719E-25</c:v>
                </c:pt>
                <c:pt idx="227">
                  <c:v>1.5372000000000001E-25</c:v>
                </c:pt>
                <c:pt idx="228">
                  <c:v>1.7224999999999999E-25</c:v>
                </c:pt>
                <c:pt idx="229">
                  <c:v>1.9303E-25</c:v>
                </c:pt>
                <c:pt idx="230">
                  <c:v>2.1629999999999998E-25</c:v>
                </c:pt>
                <c:pt idx="231">
                  <c:v>2.4239000000000002E-25</c:v>
                </c:pt>
                <c:pt idx="232">
                  <c:v>2.7162000000000002E-25</c:v>
                </c:pt>
                <c:pt idx="233">
                  <c:v>3.0438999999999998E-25</c:v>
                </c:pt>
                <c:pt idx="234">
                  <c:v>3.411E-25</c:v>
                </c:pt>
                <c:pt idx="235">
                  <c:v>3.8225000000000002E-25</c:v>
                </c:pt>
                <c:pt idx="236">
                  <c:v>4.2835999999999996E-25</c:v>
                </c:pt>
                <c:pt idx="237">
                  <c:v>4.8003000000000001E-25</c:v>
                </c:pt>
                <c:pt idx="238">
                  <c:v>5.3793999999999996E-25</c:v>
                </c:pt>
                <c:pt idx="239">
                  <c:v>6.0283000000000003E-25</c:v>
                </c:pt>
                <c:pt idx="240">
                  <c:v>6.7556E-25</c:v>
                </c:pt>
                <c:pt idx="241">
                  <c:v>7.5705000000000001E-25</c:v>
                </c:pt>
                <c:pt idx="242">
                  <c:v>8.4837999999999993E-25</c:v>
                </c:pt>
                <c:pt idx="243">
                  <c:v>9.5072999999999996E-25</c:v>
                </c:pt>
                <c:pt idx="244">
                  <c:v>1.0653999999999999E-24</c:v>
                </c:pt>
                <c:pt idx="245">
                  <c:v>1.1939999999999999E-24</c:v>
                </c:pt>
                <c:pt idx="246">
                  <c:v>1.3380000000000001E-24</c:v>
                </c:pt>
                <c:pt idx="247">
                  <c:v>1.4994E-24</c:v>
                </c:pt>
                <c:pt idx="248">
                  <c:v>1.6802999999999999E-24</c:v>
                </c:pt>
                <c:pt idx="249">
                  <c:v>1.883E-24</c:v>
                </c:pt>
                <c:pt idx="250">
                  <c:v>1.883E-24</c:v>
                </c:pt>
                <c:pt idx="251">
                  <c:v>1.9201999999999999E-24</c:v>
                </c:pt>
                <c:pt idx="252">
                  <c:v>1.9574999999999999E-24</c:v>
                </c:pt>
                <c:pt idx="253">
                  <c:v>1.9947000000000001E-24</c:v>
                </c:pt>
                <c:pt idx="254">
                  <c:v>2.0319E-24</c:v>
                </c:pt>
                <c:pt idx="255">
                  <c:v>2.0690999999999999E-24</c:v>
                </c:pt>
                <c:pt idx="256">
                  <c:v>2.1062999999999998E-24</c:v>
                </c:pt>
                <c:pt idx="257">
                  <c:v>2.1435000000000001E-24</c:v>
                </c:pt>
                <c:pt idx="258">
                  <c:v>2.1807E-24</c:v>
                </c:pt>
                <c:pt idx="259">
                  <c:v>2.2178999999999999E-24</c:v>
                </c:pt>
                <c:pt idx="260">
                  <c:v>2.2551000000000001E-24</c:v>
                </c:pt>
                <c:pt idx="261">
                  <c:v>2.2923E-24</c:v>
                </c:pt>
                <c:pt idx="262">
                  <c:v>2.3294999999999999E-24</c:v>
                </c:pt>
                <c:pt idx="263">
                  <c:v>2.3666999999999998E-24</c:v>
                </c:pt>
                <c:pt idx="264">
                  <c:v>2.4039000000000001E-24</c:v>
                </c:pt>
                <c:pt idx="265">
                  <c:v>2.4411E-24</c:v>
                </c:pt>
                <c:pt idx="266">
                  <c:v>2.4782999999999999E-24</c:v>
                </c:pt>
                <c:pt idx="267">
                  <c:v>2.5155000000000001E-24</c:v>
                </c:pt>
                <c:pt idx="268">
                  <c:v>2.5527E-24</c:v>
                </c:pt>
                <c:pt idx="269">
                  <c:v>2.5898999999999999E-24</c:v>
                </c:pt>
                <c:pt idx="270">
                  <c:v>2.6270999999999998E-24</c:v>
                </c:pt>
                <c:pt idx="271">
                  <c:v>2.6642E-24</c:v>
                </c:pt>
                <c:pt idx="272">
                  <c:v>2.7013999999999999E-24</c:v>
                </c:pt>
                <c:pt idx="273">
                  <c:v>2.7386000000000001E-24</c:v>
                </c:pt>
                <c:pt idx="274">
                  <c:v>2.7758E-24</c:v>
                </c:pt>
                <c:pt idx="275">
                  <c:v>2.8129999999999999E-24</c:v>
                </c:pt>
                <c:pt idx="276">
                  <c:v>2.8501999999999998E-24</c:v>
                </c:pt>
                <c:pt idx="277">
                  <c:v>2.8873E-24</c:v>
                </c:pt>
                <c:pt idx="278">
                  <c:v>2.9244999999999999E-24</c:v>
                </c:pt>
                <c:pt idx="279">
                  <c:v>2.9617000000000002E-24</c:v>
                </c:pt>
                <c:pt idx="280">
                  <c:v>2.9989E-24</c:v>
                </c:pt>
                <c:pt idx="281">
                  <c:v>3.0359999999999999E-24</c:v>
                </c:pt>
                <c:pt idx="282">
                  <c:v>3.0732000000000001E-24</c:v>
                </c:pt>
                <c:pt idx="283">
                  <c:v>3.1104E-24</c:v>
                </c:pt>
                <c:pt idx="284">
                  <c:v>3.1475999999999999E-24</c:v>
                </c:pt>
                <c:pt idx="285">
                  <c:v>3.1847000000000001E-24</c:v>
                </c:pt>
                <c:pt idx="286">
                  <c:v>3.2219E-24</c:v>
                </c:pt>
                <c:pt idx="287">
                  <c:v>3.2590000000000001E-24</c:v>
                </c:pt>
                <c:pt idx="288">
                  <c:v>3.2962E-24</c:v>
                </c:pt>
                <c:pt idx="289">
                  <c:v>3.3333999999999999E-24</c:v>
                </c:pt>
                <c:pt idx="290">
                  <c:v>3.3704999999999997E-24</c:v>
                </c:pt>
                <c:pt idx="291">
                  <c:v>3.4077E-24</c:v>
                </c:pt>
                <c:pt idx="292">
                  <c:v>3.4447999999999998E-24</c:v>
                </c:pt>
                <c:pt idx="293">
                  <c:v>3.4820000000000001E-24</c:v>
                </c:pt>
                <c:pt idx="294">
                  <c:v>3.5190999999999999E-24</c:v>
                </c:pt>
                <c:pt idx="295">
                  <c:v>3.5563000000000001E-24</c:v>
                </c:pt>
                <c:pt idx="296">
                  <c:v>3.5933999999999999E-24</c:v>
                </c:pt>
                <c:pt idx="297">
                  <c:v>3.6306000000000002E-24</c:v>
                </c:pt>
                <c:pt idx="298">
                  <c:v>3.6677E-24</c:v>
                </c:pt>
                <c:pt idx="299">
                  <c:v>3.7047999999999998E-24</c:v>
                </c:pt>
                <c:pt idx="300">
                  <c:v>3.7047999999999998E-24</c:v>
                </c:pt>
                <c:pt idx="301">
                  <c:v>4.2758999999999999E-24</c:v>
                </c:pt>
                <c:pt idx="302">
                  <c:v>5.1006999999999998E-24</c:v>
                </c:pt>
                <c:pt idx="303">
                  <c:v>6.2280999999999997E-24</c:v>
                </c:pt>
                <c:pt idx="304">
                  <c:v>7.7249999999999996E-24</c:v>
                </c:pt>
                <c:pt idx="305">
                  <c:v>9.6802E-24</c:v>
                </c:pt>
                <c:pt idx="306">
                  <c:v>1.221E-23</c:v>
                </c:pt>
                <c:pt idx="307">
                  <c:v>1.5462999999999999E-23</c:v>
                </c:pt>
                <c:pt idx="308">
                  <c:v>1.9635000000000001E-23</c:v>
                </c:pt>
                <c:pt idx="309">
                  <c:v>2.4970999999999999E-23</c:v>
                </c:pt>
                <c:pt idx="310">
                  <c:v>3.1788E-23</c:v>
                </c:pt>
                <c:pt idx="311">
                  <c:v>4.0491999999999999E-23</c:v>
                </c:pt>
                <c:pt idx="312">
                  <c:v>5.1597E-23</c:v>
                </c:pt>
                <c:pt idx="313">
                  <c:v>6.5763999999999997E-23</c:v>
                </c:pt>
                <c:pt idx="314">
                  <c:v>8.3831999999999996E-23</c:v>
                </c:pt>
                <c:pt idx="315">
                  <c:v>1.0687000000000001E-22</c:v>
                </c:pt>
                <c:pt idx="316">
                  <c:v>1.3625999999999999E-22</c:v>
                </c:pt>
                <c:pt idx="317">
                  <c:v>1.7372000000000001E-22</c:v>
                </c:pt>
                <c:pt idx="318">
                  <c:v>2.2150000000000001E-22</c:v>
                </c:pt>
                <c:pt idx="319">
                  <c:v>2.8240999999999998E-22</c:v>
                </c:pt>
                <c:pt idx="320">
                  <c:v>3.6007999999999999E-22</c:v>
                </c:pt>
                <c:pt idx="321">
                  <c:v>4.5911000000000002E-22</c:v>
                </c:pt>
                <c:pt idx="322">
                  <c:v>5.8537999999999996E-22</c:v>
                </c:pt>
                <c:pt idx="323">
                  <c:v>7.4636999999999997E-22</c:v>
                </c:pt>
                <c:pt idx="324">
                  <c:v>9.5165000000000004E-22</c:v>
                </c:pt>
                <c:pt idx="325">
                  <c:v>1.2134000000000001E-21</c:v>
                </c:pt>
                <c:pt idx="326">
                  <c:v>1.5470999999999999E-21</c:v>
                </c:pt>
                <c:pt idx="327">
                  <c:v>1.9726E-21</c:v>
                </c:pt>
                <c:pt idx="328">
                  <c:v>2.5152000000000001E-21</c:v>
                </c:pt>
                <c:pt idx="329">
                  <c:v>3.2069999999999998E-21</c:v>
                </c:pt>
                <c:pt idx="330">
                  <c:v>4.089E-21</c:v>
                </c:pt>
                <c:pt idx="331">
                  <c:v>5.2137000000000001E-21</c:v>
                </c:pt>
                <c:pt idx="332">
                  <c:v>6.6476000000000002E-21</c:v>
                </c:pt>
                <c:pt idx="333">
                  <c:v>8.4759999999999993E-21</c:v>
                </c:pt>
                <c:pt idx="334">
                  <c:v>1.0807E-20</c:v>
                </c:pt>
                <c:pt idx="335">
                  <c:v>1.3779999999999999E-20</c:v>
                </c:pt>
                <c:pt idx="336">
                  <c:v>1.757E-20</c:v>
                </c:pt>
                <c:pt idx="337">
                  <c:v>2.2401999999999999E-20</c:v>
                </c:pt>
                <c:pt idx="338">
                  <c:v>2.8563999999999999E-20</c:v>
                </c:pt>
                <c:pt idx="339">
                  <c:v>3.6420000000000003E-20</c:v>
                </c:pt>
                <c:pt idx="340">
                  <c:v>4.6436999999999998E-20</c:v>
                </c:pt>
                <c:pt idx="341">
                  <c:v>5.9209999999999996E-20</c:v>
                </c:pt>
                <c:pt idx="342">
                  <c:v>7.5495E-20</c:v>
                </c:pt>
                <c:pt idx="343">
                  <c:v>9.6259999999999999E-20</c:v>
                </c:pt>
                <c:pt idx="344">
                  <c:v>1.2274E-19</c:v>
                </c:pt>
                <c:pt idx="345">
                  <c:v>1.5648999999999999E-19</c:v>
                </c:pt>
                <c:pt idx="346">
                  <c:v>1.9954E-19</c:v>
                </c:pt>
                <c:pt idx="347">
                  <c:v>2.5441999999999998E-19</c:v>
                </c:pt>
                <c:pt idx="348">
                  <c:v>3.2439999999999998E-19</c:v>
                </c:pt>
                <c:pt idx="349">
                  <c:v>4.1362000000000002E-19</c:v>
                </c:pt>
                <c:pt idx="350">
                  <c:v>4.1362000000000002E-19</c:v>
                </c:pt>
                <c:pt idx="351">
                  <c:v>5.2738999999999995E-19</c:v>
                </c:pt>
                <c:pt idx="352">
                  <c:v>6.7244E-19</c:v>
                </c:pt>
                <c:pt idx="353">
                  <c:v>8.5739999999999996E-19</c:v>
                </c:pt>
                <c:pt idx="354">
                  <c:v>1.0932000000000001E-18</c:v>
                </c:pt>
                <c:pt idx="355">
                  <c:v>1.3939E-18</c:v>
                </c:pt>
                <c:pt idx="356">
                  <c:v>1.7773000000000002E-18</c:v>
                </c:pt>
                <c:pt idx="357">
                  <c:v>2.2661999999999999E-18</c:v>
                </c:pt>
                <c:pt idx="358">
                  <c:v>2.8894999999999999E-18</c:v>
                </c:pt>
                <c:pt idx="359">
                  <c:v>3.6842999999999997E-18</c:v>
                </c:pt>
                <c:pt idx="360">
                  <c:v>4.6976000000000003E-18</c:v>
                </c:pt>
                <c:pt idx="361">
                  <c:v>5.9896999999999998E-18</c:v>
                </c:pt>
                <c:pt idx="362">
                  <c:v>7.6371999999999997E-18</c:v>
                </c:pt>
                <c:pt idx="363">
                  <c:v>9.7378999999999996E-18</c:v>
                </c:pt>
                <c:pt idx="364">
                  <c:v>1.2415999999999999E-17</c:v>
                </c:pt>
                <c:pt idx="365">
                  <c:v>1.5831000000000002E-17</c:v>
                </c:pt>
                <c:pt idx="366">
                  <c:v>2.0186E-17</c:v>
                </c:pt>
                <c:pt idx="367">
                  <c:v>2.5738E-17</c:v>
                </c:pt>
                <c:pt idx="368">
                  <c:v>3.2817999999999999E-17</c:v>
                </c:pt>
                <c:pt idx="369">
                  <c:v>4.1844E-17</c:v>
                </c:pt>
                <c:pt idx="370">
                  <c:v>5.3354000000000001E-17</c:v>
                </c:pt>
                <c:pt idx="371">
                  <c:v>6.8029000000000001E-17</c:v>
                </c:pt>
                <c:pt idx="372">
                  <c:v>8.6740999999999998E-17</c:v>
                </c:pt>
                <c:pt idx="373">
                  <c:v>1.106E-16</c:v>
                </c:pt>
                <c:pt idx="374">
                  <c:v>1.4102E-16</c:v>
                </c:pt>
                <c:pt idx="375">
                  <c:v>1.7981000000000001E-16</c:v>
                </c:pt>
                <c:pt idx="376">
                  <c:v>2.2926999999999998E-16</c:v>
                </c:pt>
                <c:pt idx="377">
                  <c:v>2.9233000000000001E-16</c:v>
                </c:pt>
                <c:pt idx="378">
                  <c:v>3.7274000000000002E-16</c:v>
                </c:pt>
                <c:pt idx="379">
                  <c:v>4.7527000000000003E-16</c:v>
                </c:pt>
                <c:pt idx="380">
                  <c:v>6.0599999999999999E-16</c:v>
                </c:pt>
                <c:pt idx="381">
                  <c:v>7.7267999999999997E-16</c:v>
                </c:pt>
                <c:pt idx="382">
                  <c:v>9.8522000000000006E-16</c:v>
                </c:pt>
                <c:pt idx="383">
                  <c:v>1.2562E-15</c:v>
                </c:pt>
                <c:pt idx="384">
                  <c:v>1.6017999999999999E-15</c:v>
                </c:pt>
                <c:pt idx="385">
                  <c:v>2.0423000000000001E-15</c:v>
                </c:pt>
                <c:pt idx="386">
                  <c:v>2.6040999999999999E-15</c:v>
                </c:pt>
                <c:pt idx="387">
                  <c:v>3.3204000000000001E-15</c:v>
                </c:pt>
                <c:pt idx="388">
                  <c:v>4.2337000000000001E-15</c:v>
                </c:pt>
                <c:pt idx="389">
                  <c:v>5.3983000000000002E-15</c:v>
                </c:pt>
                <c:pt idx="390">
                  <c:v>6.8832000000000003E-15</c:v>
                </c:pt>
                <c:pt idx="391">
                  <c:v>8.7765000000000005E-15</c:v>
                </c:pt>
                <c:pt idx="392">
                  <c:v>1.1191000000000001E-14</c:v>
                </c:pt>
                <c:pt idx="393">
                  <c:v>1.4268999999999999E-14</c:v>
                </c:pt>
                <c:pt idx="394">
                  <c:v>1.8193999999999999E-14</c:v>
                </c:pt>
                <c:pt idx="395">
                  <c:v>2.3197999999999999E-14</c:v>
                </c:pt>
                <c:pt idx="396">
                  <c:v>2.9579000000000002E-14</c:v>
                </c:pt>
                <c:pt idx="397">
                  <c:v>3.7715E-14</c:v>
                </c:pt>
                <c:pt idx="398">
                  <c:v>4.809E-14</c:v>
                </c:pt>
                <c:pt idx="399">
                  <c:v>6.1316999999999995E-14</c:v>
                </c:pt>
                <c:pt idx="400">
                  <c:v>6.1316999999999995E-14</c:v>
                </c:pt>
                <c:pt idx="401">
                  <c:v>6.2529000000000003E-14</c:v>
                </c:pt>
                <c:pt idx="402">
                  <c:v>6.3740999999999998E-14</c:v>
                </c:pt>
                <c:pt idx="403">
                  <c:v>6.4951999999999997E-14</c:v>
                </c:pt>
                <c:pt idx="404">
                  <c:v>6.6164000000000005E-14</c:v>
                </c:pt>
                <c:pt idx="405">
                  <c:v>6.7376E-14</c:v>
                </c:pt>
                <c:pt idx="406">
                  <c:v>6.8586999999999998E-14</c:v>
                </c:pt>
                <c:pt idx="407">
                  <c:v>6.9798999999999994E-14</c:v>
                </c:pt>
                <c:pt idx="408">
                  <c:v>7.1010000000000005E-14</c:v>
                </c:pt>
                <c:pt idx="409">
                  <c:v>7.2222E-14</c:v>
                </c:pt>
                <c:pt idx="410">
                  <c:v>7.3432999999999999E-14</c:v>
                </c:pt>
                <c:pt idx="411">
                  <c:v>7.4643999999999997E-14</c:v>
                </c:pt>
                <c:pt idx="412">
                  <c:v>7.5856000000000005E-14</c:v>
                </c:pt>
                <c:pt idx="413">
                  <c:v>7.7067000000000004E-14</c:v>
                </c:pt>
                <c:pt idx="414">
                  <c:v>7.8278000000000002E-14</c:v>
                </c:pt>
                <c:pt idx="415">
                  <c:v>7.9489000000000001E-14</c:v>
                </c:pt>
                <c:pt idx="416">
                  <c:v>8.0700999999999996E-14</c:v>
                </c:pt>
                <c:pt idx="417">
                  <c:v>8.1911999999999995E-14</c:v>
                </c:pt>
                <c:pt idx="418">
                  <c:v>8.3123000000000006E-14</c:v>
                </c:pt>
                <c:pt idx="419">
                  <c:v>8.4334000000000004E-14</c:v>
                </c:pt>
                <c:pt idx="420">
                  <c:v>8.5545000000000003E-14</c:v>
                </c:pt>
                <c:pt idx="421">
                  <c:v>8.6756000000000002E-14</c:v>
                </c:pt>
                <c:pt idx="422">
                  <c:v>8.7966000000000004E-14</c:v>
                </c:pt>
                <c:pt idx="423">
                  <c:v>8.9177000000000002E-14</c:v>
                </c:pt>
                <c:pt idx="424">
                  <c:v>9.0388000000000001E-14</c:v>
                </c:pt>
                <c:pt idx="425">
                  <c:v>9.1598999999999999E-14</c:v>
                </c:pt>
                <c:pt idx="426">
                  <c:v>9.2809000000000001E-14</c:v>
                </c:pt>
                <c:pt idx="427">
                  <c:v>9.402E-14</c:v>
                </c:pt>
                <c:pt idx="428">
                  <c:v>9.5230999999999998E-14</c:v>
                </c:pt>
                <c:pt idx="429">
                  <c:v>9.6441E-14</c:v>
                </c:pt>
                <c:pt idx="430">
                  <c:v>9.7651999999999999E-14</c:v>
                </c:pt>
                <c:pt idx="431">
                  <c:v>9.8862000000000001E-14</c:v>
                </c:pt>
                <c:pt idx="432">
                  <c:v>1.0007E-13</c:v>
                </c:pt>
                <c:pt idx="433">
                  <c:v>1.0128E-13</c:v>
                </c:pt>
                <c:pt idx="434">
                  <c:v>1.0249E-13</c:v>
                </c:pt>
                <c:pt idx="435">
                  <c:v>1.037E-13</c:v>
                </c:pt>
                <c:pt idx="436">
                  <c:v>1.0491E-13</c:v>
                </c:pt>
                <c:pt idx="437">
                  <c:v>1.0612000000000001E-13</c:v>
                </c:pt>
                <c:pt idx="438">
                  <c:v>1.0733E-13</c:v>
                </c:pt>
                <c:pt idx="439">
                  <c:v>1.0854E-13</c:v>
                </c:pt>
                <c:pt idx="440">
                  <c:v>1.0975E-13</c:v>
                </c:pt>
                <c:pt idx="441">
                  <c:v>1.1096E-13</c:v>
                </c:pt>
                <c:pt idx="442">
                  <c:v>1.1217E-13</c:v>
                </c:pt>
                <c:pt idx="443">
                  <c:v>1.1338000000000001E-13</c:v>
                </c:pt>
                <c:pt idx="444">
                  <c:v>1.1458999999999999E-13</c:v>
                </c:pt>
                <c:pt idx="445">
                  <c:v>1.158E-13</c:v>
                </c:pt>
                <c:pt idx="446">
                  <c:v>1.1701E-13</c:v>
                </c:pt>
                <c:pt idx="447">
                  <c:v>1.1822E-13</c:v>
                </c:pt>
                <c:pt idx="448">
                  <c:v>1.1943E-13</c:v>
                </c:pt>
                <c:pt idx="449">
                  <c:v>1.2064E-13</c:v>
                </c:pt>
                <c:pt idx="450">
                  <c:v>1.2064E-13</c:v>
                </c:pt>
                <c:pt idx="451">
                  <c:v>1.4681000000000001E-13</c:v>
                </c:pt>
                <c:pt idx="452">
                  <c:v>1.8818000000000001E-13</c:v>
                </c:pt>
                <c:pt idx="453">
                  <c:v>2.4901000000000002E-13</c:v>
                </c:pt>
                <c:pt idx="454">
                  <c:v>3.356E-13</c:v>
                </c:pt>
                <c:pt idx="455">
                  <c:v>4.5691000000000002E-13</c:v>
                </c:pt>
                <c:pt idx="456">
                  <c:v>6.2547999999999998E-13</c:v>
                </c:pt>
                <c:pt idx="457">
                  <c:v>8.5874999999999995E-13</c:v>
                </c:pt>
                <c:pt idx="458">
                  <c:v>1.1808999999999999E-12</c:v>
                </c:pt>
                <c:pt idx="459">
                  <c:v>1.6251E-12</c:v>
                </c:pt>
                <c:pt idx="460">
                  <c:v>2.2375000000000001E-12</c:v>
                </c:pt>
                <c:pt idx="461">
                  <c:v>3.0812999999999998E-12</c:v>
                </c:pt>
                <c:pt idx="462">
                  <c:v>4.2438999999999997E-12</c:v>
                </c:pt>
                <c:pt idx="463">
                  <c:v>5.8454999999999997E-12</c:v>
                </c:pt>
                <c:pt idx="464">
                  <c:v>8.0517999999999993E-12</c:v>
                </c:pt>
                <c:pt idx="465">
                  <c:v>1.1090999999999999E-11</c:v>
                </c:pt>
                <c:pt idx="466">
                  <c:v>1.5277000000000001E-11</c:v>
                </c:pt>
                <c:pt idx="467">
                  <c:v>2.1044000000000001E-11</c:v>
                </c:pt>
                <c:pt idx="468">
                  <c:v>2.8988E-11</c:v>
                </c:pt>
                <c:pt idx="469">
                  <c:v>3.9931E-11</c:v>
                </c:pt>
                <c:pt idx="470">
                  <c:v>5.5005000000000002E-11</c:v>
                </c:pt>
                <c:pt idx="471">
                  <c:v>7.5767999999999996E-11</c:v>
                </c:pt>
                <c:pt idx="472">
                  <c:v>1.0437E-10</c:v>
                </c:pt>
                <c:pt idx="473">
                  <c:v>1.4377000000000001E-10</c:v>
                </c:pt>
                <c:pt idx="474">
                  <c:v>1.9804E-10</c:v>
                </c:pt>
                <c:pt idx="475">
                  <c:v>2.7279999999999998E-10</c:v>
                </c:pt>
                <c:pt idx="476">
                  <c:v>3.7578000000000002E-10</c:v>
                </c:pt>
                <c:pt idx="477">
                  <c:v>5.1763999999999998E-10</c:v>
                </c:pt>
                <c:pt idx="478">
                  <c:v>7.1305000000000003E-10</c:v>
                </c:pt>
                <c:pt idx="479">
                  <c:v>9.8221999999999994E-10</c:v>
                </c:pt>
                <c:pt idx="480">
                  <c:v>1.353E-9</c:v>
                </c:pt>
                <c:pt idx="481">
                  <c:v>1.8638000000000001E-9</c:v>
                </c:pt>
                <c:pt idx="482">
                  <c:v>2.5673E-9</c:v>
                </c:pt>
                <c:pt idx="483">
                  <c:v>3.5364999999999999E-9</c:v>
                </c:pt>
                <c:pt idx="484">
                  <c:v>4.8715E-9</c:v>
                </c:pt>
                <c:pt idx="485">
                  <c:v>6.7106000000000004E-9</c:v>
                </c:pt>
                <c:pt idx="486">
                  <c:v>9.2438000000000007E-9</c:v>
                </c:pt>
                <c:pt idx="487">
                  <c:v>1.2733000000000001E-8</c:v>
                </c:pt>
                <c:pt idx="488">
                  <c:v>1.754E-8</c:v>
                </c:pt>
                <c:pt idx="489">
                  <c:v>2.4162000000000002E-8</c:v>
                </c:pt>
                <c:pt idx="490">
                  <c:v>3.3283000000000001E-8</c:v>
                </c:pt>
                <c:pt idx="491">
                  <c:v>4.5848000000000001E-8</c:v>
                </c:pt>
                <c:pt idx="492">
                  <c:v>6.3156E-8</c:v>
                </c:pt>
                <c:pt idx="493">
                  <c:v>8.6997999999999996E-8</c:v>
                </c:pt>
                <c:pt idx="494">
                  <c:v>1.1983999999999999E-7</c:v>
                </c:pt>
                <c:pt idx="495">
                  <c:v>1.6507999999999999E-7</c:v>
                </c:pt>
                <c:pt idx="496">
                  <c:v>2.2740000000000001E-7</c:v>
                </c:pt>
                <c:pt idx="497">
                  <c:v>3.1324999999999998E-7</c:v>
                </c:pt>
                <c:pt idx="498">
                  <c:v>4.3150999999999998E-7</c:v>
                </c:pt>
                <c:pt idx="499">
                  <c:v>5.9439999999999998E-7</c:v>
                </c:pt>
                <c:pt idx="500">
                  <c:v>5.9439999999999998E-7</c:v>
                </c:pt>
                <c:pt idx="501">
                  <c:v>8.188E-7</c:v>
                </c:pt>
                <c:pt idx="502">
                  <c:v>1.1279E-6</c:v>
                </c:pt>
                <c:pt idx="503">
                  <c:v>1.5537E-6</c:v>
                </c:pt>
                <c:pt idx="504">
                  <c:v>2.1403000000000001E-6</c:v>
                </c:pt>
                <c:pt idx="505">
                  <c:v>2.9482999999999998E-6</c:v>
                </c:pt>
                <c:pt idx="506">
                  <c:v>4.0613000000000004E-6</c:v>
                </c:pt>
                <c:pt idx="507">
                  <c:v>5.5945000000000004E-6</c:v>
                </c:pt>
                <c:pt idx="508">
                  <c:v>7.7066E-6</c:v>
                </c:pt>
                <c:pt idx="509">
                  <c:v>1.0616E-5</c:v>
                </c:pt>
                <c:pt idx="510">
                  <c:v>1.4623999999999999E-5</c:v>
                </c:pt>
                <c:pt idx="511">
                  <c:v>2.0145000000000001E-5</c:v>
                </c:pt>
                <c:pt idx="512">
                  <c:v>2.775E-5</c:v>
                </c:pt>
                <c:pt idx="513">
                  <c:v>3.8226000000000003E-5</c:v>
                </c:pt>
                <c:pt idx="514">
                  <c:v>5.2657000000000001E-5</c:v>
                </c:pt>
                <c:pt idx="515">
                  <c:v>7.2535999999999998E-5</c:v>
                </c:pt>
                <c:pt idx="516">
                  <c:v>9.9920999999999994E-5</c:v>
                </c:pt>
                <c:pt idx="517">
                  <c:v>1.3763999999999999E-4</c:v>
                </c:pt>
                <c:pt idx="518">
                  <c:v>1.8961E-4</c:v>
                </c:pt>
                <c:pt idx="519">
                  <c:v>2.6119000000000001E-4</c:v>
                </c:pt>
                <c:pt idx="520">
                  <c:v>3.5980000000000002E-4</c:v>
                </c:pt>
                <c:pt idx="521">
                  <c:v>4.9563000000000005E-4</c:v>
                </c:pt>
                <c:pt idx="522">
                  <c:v>6.8274999999999998E-4</c:v>
                </c:pt>
                <c:pt idx="523">
                  <c:v>9.4050999999999998E-4</c:v>
                </c:pt>
                <c:pt idx="524">
                  <c:v>1.2956000000000001E-3</c:v>
                </c:pt>
                <c:pt idx="525">
                  <c:v>1.7847E-3</c:v>
                </c:pt>
                <c:pt idx="526">
                  <c:v>2.4585000000000002E-3</c:v>
                </c:pt>
                <c:pt idx="527">
                  <c:v>3.3866999999999999E-3</c:v>
                </c:pt>
                <c:pt idx="528">
                  <c:v>4.6652999999999998E-3</c:v>
                </c:pt>
                <c:pt idx="529">
                  <c:v>6.4266000000000002E-3</c:v>
                </c:pt>
                <c:pt idx="530">
                  <c:v>8.8529000000000004E-3</c:v>
                </c:pt>
                <c:pt idx="531">
                  <c:v>1.2194999999999999E-2</c:v>
                </c:pt>
                <c:pt idx="532">
                  <c:v>1.6799000000000001E-2</c:v>
                </c:pt>
                <c:pt idx="533">
                  <c:v>2.3141999999999999E-2</c:v>
                </c:pt>
                <c:pt idx="534">
                  <c:v>3.1878999999999998E-2</c:v>
                </c:pt>
                <c:pt idx="535">
                  <c:v>4.3914000000000002E-2</c:v>
                </c:pt>
                <c:pt idx="536">
                  <c:v>6.0493999999999999E-2</c:v>
                </c:pt>
                <c:pt idx="537">
                  <c:v>8.3333000000000004E-2</c:v>
                </c:pt>
                <c:pt idx="538">
                  <c:v>0.11479</c:v>
                </c:pt>
                <c:pt idx="539">
                  <c:v>0.15812999999999999</c:v>
                </c:pt>
                <c:pt idx="540">
                  <c:v>0.21784000000000001</c:v>
                </c:pt>
                <c:pt idx="541">
                  <c:v>0.30008000000000001</c:v>
                </c:pt>
                <c:pt idx="542">
                  <c:v>0.41337000000000002</c:v>
                </c:pt>
                <c:pt idx="543">
                  <c:v>0.56943999999999995</c:v>
                </c:pt>
                <c:pt idx="544">
                  <c:v>0.78444000000000003</c:v>
                </c:pt>
                <c:pt idx="545">
                  <c:v>1.0806</c:v>
                </c:pt>
                <c:pt idx="546">
                  <c:v>1.4885999999999999</c:v>
                </c:pt>
                <c:pt idx="547">
                  <c:v>2.0506000000000002</c:v>
                </c:pt>
                <c:pt idx="548">
                  <c:v>2.8248000000000002</c:v>
                </c:pt>
                <c:pt idx="549">
                  <c:v>3.8913000000000002</c:v>
                </c:pt>
                <c:pt idx="550">
                  <c:v>3.8913000000000002</c:v>
                </c:pt>
                <c:pt idx="551">
                  <c:v>3.9681999999999999</c:v>
                </c:pt>
                <c:pt idx="552">
                  <c:v>4.0450999999999997</c:v>
                </c:pt>
                <c:pt idx="553">
                  <c:v>4.1219999999999999</c:v>
                </c:pt>
                <c:pt idx="554">
                  <c:v>4.1989000000000001</c:v>
                </c:pt>
                <c:pt idx="555">
                  <c:v>4.2758000000000003</c:v>
                </c:pt>
                <c:pt idx="556">
                  <c:v>4.3526999999999996</c:v>
                </c:pt>
                <c:pt idx="557">
                  <c:v>4.4295</c:v>
                </c:pt>
                <c:pt idx="558">
                  <c:v>4.5064000000000002</c:v>
                </c:pt>
                <c:pt idx="559">
                  <c:v>4.5833000000000004</c:v>
                </c:pt>
                <c:pt idx="560">
                  <c:v>4.6601999999999997</c:v>
                </c:pt>
                <c:pt idx="561">
                  <c:v>4.7370999999999999</c:v>
                </c:pt>
                <c:pt idx="562">
                  <c:v>4.8139000000000003</c:v>
                </c:pt>
                <c:pt idx="563">
                  <c:v>4.8907999999999996</c:v>
                </c:pt>
                <c:pt idx="564">
                  <c:v>4.9676999999999998</c:v>
                </c:pt>
                <c:pt idx="565">
                  <c:v>5.0445000000000002</c:v>
                </c:pt>
                <c:pt idx="566">
                  <c:v>5.1214000000000004</c:v>
                </c:pt>
                <c:pt idx="567">
                  <c:v>5.1982999999999997</c:v>
                </c:pt>
                <c:pt idx="568">
                  <c:v>5.2751000000000001</c:v>
                </c:pt>
                <c:pt idx="569">
                  <c:v>5.3520000000000003</c:v>
                </c:pt>
                <c:pt idx="570">
                  <c:v>5.4287999999999998</c:v>
                </c:pt>
                <c:pt idx="571">
                  <c:v>5.5057</c:v>
                </c:pt>
                <c:pt idx="572">
                  <c:v>5.5824999999999996</c:v>
                </c:pt>
                <c:pt idx="573">
                  <c:v>5.6593999999999998</c:v>
                </c:pt>
                <c:pt idx="574">
                  <c:v>5.7362000000000002</c:v>
                </c:pt>
                <c:pt idx="575">
                  <c:v>5.8129999999999997</c:v>
                </c:pt>
                <c:pt idx="576">
                  <c:v>5.8898999999999999</c:v>
                </c:pt>
                <c:pt idx="577">
                  <c:v>5.9667000000000003</c:v>
                </c:pt>
                <c:pt idx="578">
                  <c:v>6.0434999999999999</c:v>
                </c:pt>
                <c:pt idx="579">
                  <c:v>6.1203000000000003</c:v>
                </c:pt>
                <c:pt idx="580">
                  <c:v>6.1971999999999996</c:v>
                </c:pt>
                <c:pt idx="581">
                  <c:v>6.274</c:v>
                </c:pt>
                <c:pt idx="582">
                  <c:v>6.3507999999999996</c:v>
                </c:pt>
                <c:pt idx="583">
                  <c:v>6.4276</c:v>
                </c:pt>
                <c:pt idx="584">
                  <c:v>6.5044000000000004</c:v>
                </c:pt>
                <c:pt idx="585">
                  <c:v>6.5811999999999999</c:v>
                </c:pt>
                <c:pt idx="586">
                  <c:v>6.6580000000000004</c:v>
                </c:pt>
                <c:pt idx="587">
                  <c:v>6.7347999999999999</c:v>
                </c:pt>
                <c:pt idx="588">
                  <c:v>6.8116000000000003</c:v>
                </c:pt>
                <c:pt idx="589">
                  <c:v>6.8883999999999999</c:v>
                </c:pt>
                <c:pt idx="590">
                  <c:v>6.9652000000000003</c:v>
                </c:pt>
                <c:pt idx="591">
                  <c:v>7.0419</c:v>
                </c:pt>
                <c:pt idx="592">
                  <c:v>7.1186999999999996</c:v>
                </c:pt>
                <c:pt idx="593">
                  <c:v>7.1955</c:v>
                </c:pt>
                <c:pt idx="594">
                  <c:v>7.2721999999999998</c:v>
                </c:pt>
                <c:pt idx="595">
                  <c:v>7.3490000000000002</c:v>
                </c:pt>
                <c:pt idx="596">
                  <c:v>7.4257999999999997</c:v>
                </c:pt>
                <c:pt idx="597">
                  <c:v>7.5025000000000004</c:v>
                </c:pt>
                <c:pt idx="598">
                  <c:v>7.5792999999999999</c:v>
                </c:pt>
                <c:pt idx="599">
                  <c:v>7.6559999999999997</c:v>
                </c:pt>
                <c:pt idx="600">
                  <c:v>7.6559999999999997</c:v>
                </c:pt>
                <c:pt idx="601">
                  <c:v>9.1584000000000003</c:v>
                </c:pt>
                <c:pt idx="602">
                  <c:v>11.23</c:v>
                </c:pt>
                <c:pt idx="603">
                  <c:v>13.999000000000001</c:v>
                </c:pt>
                <c:pt idx="604">
                  <c:v>17.638999999999999</c:v>
                </c:pt>
                <c:pt idx="605">
                  <c:v>22.373999999999999</c:v>
                </c:pt>
                <c:pt idx="606">
                  <c:v>28.5</c:v>
                </c:pt>
                <c:pt idx="607">
                  <c:v>36.396999999999998</c:v>
                </c:pt>
                <c:pt idx="608">
                  <c:v>46.555</c:v>
                </c:pt>
                <c:pt idx="609">
                  <c:v>59.606999999999999</c:v>
                </c:pt>
                <c:pt idx="610">
                  <c:v>76.361999999999995</c:v>
                </c:pt>
                <c:pt idx="611">
                  <c:v>97.863</c:v>
                </c:pt>
                <c:pt idx="612">
                  <c:v>125.44</c:v>
                </c:pt>
                <c:pt idx="613">
                  <c:v>160.82</c:v>
                </c:pt>
                <c:pt idx="614">
                  <c:v>206.19</c:v>
                </c:pt>
                <c:pt idx="615">
                  <c:v>264.38</c:v>
                </c:pt>
                <c:pt idx="616">
                  <c:v>338.99</c:v>
                </c:pt>
                <c:pt idx="617">
                  <c:v>434.67</c:v>
                </c:pt>
                <c:pt idx="618">
                  <c:v>557.35</c:v>
                </c:pt>
                <c:pt idx="619">
                  <c:v>714.68</c:v>
                </c:pt>
                <c:pt idx="620">
                  <c:v>916.41</c:v>
                </c:pt>
                <c:pt idx="621">
                  <c:v>1175.0999999999999</c:v>
                </c:pt>
                <c:pt idx="622">
                  <c:v>1506.8</c:v>
                </c:pt>
                <c:pt idx="623">
                  <c:v>1932.1</c:v>
                </c:pt>
                <c:pt idx="624">
                  <c:v>2477.6</c:v>
                </c:pt>
                <c:pt idx="625">
                  <c:v>3176.9</c:v>
                </c:pt>
                <c:pt idx="626">
                  <c:v>4073.7</c:v>
                </c:pt>
                <c:pt idx="627">
                  <c:v>5223.7</c:v>
                </c:pt>
                <c:pt idx="628">
                  <c:v>6698.3</c:v>
                </c:pt>
                <c:pt idx="629">
                  <c:v>8589.1</c:v>
                </c:pt>
                <c:pt idx="630">
                  <c:v>11014</c:v>
                </c:pt>
                <c:pt idx="631">
                  <c:v>14123</c:v>
                </c:pt>
                <c:pt idx="632">
                  <c:v>18109</c:v>
                </c:pt>
                <c:pt idx="633">
                  <c:v>23221</c:v>
                </c:pt>
                <c:pt idx="634">
                  <c:v>29777</c:v>
                </c:pt>
                <c:pt idx="635">
                  <c:v>38182</c:v>
                </c:pt>
                <c:pt idx="636">
                  <c:v>48961</c:v>
                </c:pt>
                <c:pt idx="637">
                  <c:v>62782</c:v>
                </c:pt>
                <c:pt idx="638">
                  <c:v>80505</c:v>
                </c:pt>
                <c:pt idx="639">
                  <c:v>103230</c:v>
                </c:pt>
                <c:pt idx="640">
                  <c:v>132370</c:v>
                </c:pt>
                <c:pt idx="641">
                  <c:v>169740</c:v>
                </c:pt>
                <c:pt idx="642">
                  <c:v>217660</c:v>
                </c:pt>
                <c:pt idx="643">
                  <c:v>279100</c:v>
                </c:pt>
                <c:pt idx="644">
                  <c:v>357890</c:v>
                </c:pt>
                <c:pt idx="645">
                  <c:v>458920</c:v>
                </c:pt>
                <c:pt idx="646">
                  <c:v>588460</c:v>
                </c:pt>
                <c:pt idx="647">
                  <c:v>754590</c:v>
                </c:pt>
                <c:pt idx="648">
                  <c:v>967600</c:v>
                </c:pt>
                <c:pt idx="649">
                  <c:v>1240800</c:v>
                </c:pt>
                <c:pt idx="650">
                  <c:v>1240800</c:v>
                </c:pt>
                <c:pt idx="651">
                  <c:v>1591000</c:v>
                </c:pt>
                <c:pt idx="652">
                  <c:v>2040200</c:v>
                </c:pt>
                <c:pt idx="653">
                  <c:v>2616100</c:v>
                </c:pt>
                <c:pt idx="654">
                  <c:v>3354600</c:v>
                </c:pt>
                <c:pt idx="655">
                  <c:v>4301600</c:v>
                </c:pt>
                <c:pt idx="656">
                  <c:v>5515900</c:v>
                </c:pt>
                <c:pt idx="657">
                  <c:v>7073100</c:v>
                </c:pt>
                <c:pt idx="658">
                  <c:v>9069800</c:v>
                </c:pt>
                <c:pt idx="659">
                  <c:v>11630000</c:v>
                </c:pt>
                <c:pt idx="660">
                  <c:v>14913000</c:v>
                </c:pt>
                <c:pt idx="661">
                  <c:v>19124000</c:v>
                </c:pt>
                <c:pt idx="662">
                  <c:v>24522000</c:v>
                </c:pt>
                <c:pt idx="663">
                  <c:v>31445000</c:v>
                </c:pt>
                <c:pt idx="664">
                  <c:v>40322000</c:v>
                </c:pt>
                <c:pt idx="665">
                  <c:v>51705000</c:v>
                </c:pt>
                <c:pt idx="666">
                  <c:v>66301000</c:v>
                </c:pt>
                <c:pt idx="667">
                  <c:v>85018000</c:v>
                </c:pt>
                <c:pt idx="668">
                  <c:v>109020000</c:v>
                </c:pt>
                <c:pt idx="669">
                  <c:v>139800000</c:v>
                </c:pt>
                <c:pt idx="670">
                  <c:v>179260000</c:v>
                </c:pt>
                <c:pt idx="671">
                  <c:v>229870000</c:v>
                </c:pt>
                <c:pt idx="672">
                  <c:v>294760000</c:v>
                </c:pt>
                <c:pt idx="673">
                  <c:v>377970000</c:v>
                </c:pt>
                <c:pt idx="674">
                  <c:v>484680000</c:v>
                </c:pt>
                <c:pt idx="675">
                  <c:v>621510000</c:v>
                </c:pt>
                <c:pt idx="676">
                  <c:v>796960000</c:v>
                </c:pt>
                <c:pt idx="677">
                  <c:v>1022000000</c:v>
                </c:pt>
                <c:pt idx="678">
                  <c:v>1310500000</c:v>
                </c:pt>
                <c:pt idx="679">
                  <c:v>1680400000</c:v>
                </c:pt>
                <c:pt idx="680">
                  <c:v>2154800000</c:v>
                </c:pt>
                <c:pt idx="681">
                  <c:v>2763100000</c:v>
                </c:pt>
                <c:pt idx="682">
                  <c:v>3543200000</c:v>
                </c:pt>
                <c:pt idx="683">
                  <c:v>4543500000</c:v>
                </c:pt>
                <c:pt idx="684">
                  <c:v>5826200000</c:v>
                </c:pt>
                <c:pt idx="685">
                  <c:v>7471000000</c:v>
                </c:pt>
                <c:pt idx="686">
                  <c:v>9580100000</c:v>
                </c:pt>
                <c:pt idx="687">
                  <c:v>12285000000</c:v>
                </c:pt>
                <c:pt idx="688">
                  <c:v>15753000000</c:v>
                </c:pt>
                <c:pt idx="689">
                  <c:v>20200000000</c:v>
                </c:pt>
                <c:pt idx="690">
                  <c:v>25903000000</c:v>
                </c:pt>
                <c:pt idx="691">
                  <c:v>33216000000</c:v>
                </c:pt>
                <c:pt idx="692">
                  <c:v>42593000000</c:v>
                </c:pt>
                <c:pt idx="693">
                  <c:v>54618000000</c:v>
                </c:pt>
                <c:pt idx="694">
                  <c:v>70037000000</c:v>
                </c:pt>
                <c:pt idx="695">
                  <c:v>89810000000</c:v>
                </c:pt>
                <c:pt idx="696">
                  <c:v>115160000000</c:v>
                </c:pt>
                <c:pt idx="697">
                  <c:v>147680000000</c:v>
                </c:pt>
                <c:pt idx="698">
                  <c:v>189370000000</c:v>
                </c:pt>
                <c:pt idx="699">
                  <c:v>242830000000</c:v>
                </c:pt>
                <c:pt idx="700">
                  <c:v>242830000000</c:v>
                </c:pt>
                <c:pt idx="701">
                  <c:v>245940000000</c:v>
                </c:pt>
                <c:pt idx="702">
                  <c:v>249050000000</c:v>
                </c:pt>
                <c:pt idx="703">
                  <c:v>252160000000</c:v>
                </c:pt>
                <c:pt idx="704">
                  <c:v>255270000000</c:v>
                </c:pt>
                <c:pt idx="705">
                  <c:v>258380000000</c:v>
                </c:pt>
                <c:pt idx="706">
                  <c:v>261490000000</c:v>
                </c:pt>
                <c:pt idx="707">
                  <c:v>264600000000</c:v>
                </c:pt>
                <c:pt idx="708">
                  <c:v>267710000000</c:v>
                </c:pt>
                <c:pt idx="709">
                  <c:v>270810000000</c:v>
                </c:pt>
                <c:pt idx="710">
                  <c:v>273920000000</c:v>
                </c:pt>
                <c:pt idx="711">
                  <c:v>277030000000</c:v>
                </c:pt>
                <c:pt idx="712">
                  <c:v>280140000000</c:v>
                </c:pt>
                <c:pt idx="713">
                  <c:v>283250000000</c:v>
                </c:pt>
                <c:pt idx="714">
                  <c:v>286360000000</c:v>
                </c:pt>
                <c:pt idx="715">
                  <c:v>289470000000</c:v>
                </c:pt>
                <c:pt idx="716">
                  <c:v>292580000000</c:v>
                </c:pt>
                <c:pt idx="717">
                  <c:v>295680000000</c:v>
                </c:pt>
                <c:pt idx="718">
                  <c:v>298790000000</c:v>
                </c:pt>
                <c:pt idx="719">
                  <c:v>301900000000</c:v>
                </c:pt>
                <c:pt idx="720">
                  <c:v>305010000000</c:v>
                </c:pt>
                <c:pt idx="721">
                  <c:v>308120000000</c:v>
                </c:pt>
                <c:pt idx="722">
                  <c:v>311230000000</c:v>
                </c:pt>
                <c:pt idx="723">
                  <c:v>314330000000</c:v>
                </c:pt>
                <c:pt idx="724">
                  <c:v>317440000000</c:v>
                </c:pt>
                <c:pt idx="725">
                  <c:v>320550000000</c:v>
                </c:pt>
                <c:pt idx="726">
                  <c:v>323660000000</c:v>
                </c:pt>
                <c:pt idx="727">
                  <c:v>326760000000</c:v>
                </c:pt>
                <c:pt idx="728">
                  <c:v>329870000000</c:v>
                </c:pt>
                <c:pt idx="729">
                  <c:v>332980000000</c:v>
                </c:pt>
                <c:pt idx="730">
                  <c:v>336090000000</c:v>
                </c:pt>
                <c:pt idx="731">
                  <c:v>339190000000</c:v>
                </c:pt>
                <c:pt idx="732">
                  <c:v>342300000000</c:v>
                </c:pt>
                <c:pt idx="733">
                  <c:v>345410000000</c:v>
                </c:pt>
                <c:pt idx="734">
                  <c:v>348520000000</c:v>
                </c:pt>
                <c:pt idx="735">
                  <c:v>351620000000</c:v>
                </c:pt>
                <c:pt idx="736">
                  <c:v>354730000000</c:v>
                </c:pt>
                <c:pt idx="737">
                  <c:v>357840000000</c:v>
                </c:pt>
                <c:pt idx="738">
                  <c:v>360940000000</c:v>
                </c:pt>
                <c:pt idx="739">
                  <c:v>364050000000</c:v>
                </c:pt>
                <c:pt idx="740">
                  <c:v>367160000000</c:v>
                </c:pt>
                <c:pt idx="741">
                  <c:v>370260000000</c:v>
                </c:pt>
                <c:pt idx="742">
                  <c:v>373370000000</c:v>
                </c:pt>
                <c:pt idx="743">
                  <c:v>376480000000</c:v>
                </c:pt>
                <c:pt idx="744">
                  <c:v>379580000000</c:v>
                </c:pt>
                <c:pt idx="745">
                  <c:v>382690000000</c:v>
                </c:pt>
                <c:pt idx="746">
                  <c:v>385790000000</c:v>
                </c:pt>
                <c:pt idx="747">
                  <c:v>388900000000</c:v>
                </c:pt>
                <c:pt idx="748">
                  <c:v>392010000000</c:v>
                </c:pt>
                <c:pt idx="749">
                  <c:v>395110000000</c:v>
                </c:pt>
                <c:pt idx="750">
                  <c:v>395110000000</c:v>
                </c:pt>
                <c:pt idx="751">
                  <c:v>401810000000</c:v>
                </c:pt>
                <c:pt idx="752">
                  <c:v>408290000000</c:v>
                </c:pt>
                <c:pt idx="753">
                  <c:v>414550000000</c:v>
                </c:pt>
                <c:pt idx="754">
                  <c:v>420590000000</c:v>
                </c:pt>
                <c:pt idx="755">
                  <c:v>426410000000</c:v>
                </c:pt>
                <c:pt idx="756">
                  <c:v>432010000000</c:v>
                </c:pt>
                <c:pt idx="757">
                  <c:v>437390000000</c:v>
                </c:pt>
                <c:pt idx="758">
                  <c:v>442550000000</c:v>
                </c:pt>
                <c:pt idx="759">
                  <c:v>447490000000</c:v>
                </c:pt>
                <c:pt idx="760">
                  <c:v>452220000000</c:v>
                </c:pt>
                <c:pt idx="761">
                  <c:v>456720000000</c:v>
                </c:pt>
                <c:pt idx="762">
                  <c:v>461000000000</c:v>
                </c:pt>
                <c:pt idx="763">
                  <c:v>465070000000</c:v>
                </c:pt>
                <c:pt idx="764">
                  <c:v>468910000000</c:v>
                </c:pt>
                <c:pt idx="765">
                  <c:v>472540000000</c:v>
                </c:pt>
                <c:pt idx="766">
                  <c:v>475940000000</c:v>
                </c:pt>
                <c:pt idx="767">
                  <c:v>479130000000</c:v>
                </c:pt>
                <c:pt idx="768">
                  <c:v>482090000000</c:v>
                </c:pt>
                <c:pt idx="769">
                  <c:v>484840000000</c:v>
                </c:pt>
                <c:pt idx="770">
                  <c:v>487360000000</c:v>
                </c:pt>
                <c:pt idx="771">
                  <c:v>489670000000</c:v>
                </c:pt>
                <c:pt idx="772">
                  <c:v>491760000000</c:v>
                </c:pt>
                <c:pt idx="773">
                  <c:v>493630000000</c:v>
                </c:pt>
                <c:pt idx="774">
                  <c:v>495270000000</c:v>
                </c:pt>
                <c:pt idx="775">
                  <c:v>496700000000</c:v>
                </c:pt>
                <c:pt idx="776">
                  <c:v>497910000000</c:v>
                </c:pt>
                <c:pt idx="777">
                  <c:v>498900000000</c:v>
                </c:pt>
                <c:pt idx="778">
                  <c:v>499670000000</c:v>
                </c:pt>
                <c:pt idx="779">
                  <c:v>500220000000</c:v>
                </c:pt>
                <c:pt idx="780">
                  <c:v>500550000000</c:v>
                </c:pt>
                <c:pt idx="781">
                  <c:v>500660000000</c:v>
                </c:pt>
                <c:pt idx="782">
                  <c:v>500550000000</c:v>
                </c:pt>
                <c:pt idx="783">
                  <c:v>500220000000</c:v>
                </c:pt>
                <c:pt idx="784">
                  <c:v>499680000000</c:v>
                </c:pt>
                <c:pt idx="785">
                  <c:v>498910000000</c:v>
                </c:pt>
                <c:pt idx="786">
                  <c:v>497920000000</c:v>
                </c:pt>
                <c:pt idx="787">
                  <c:v>496720000000</c:v>
                </c:pt>
                <c:pt idx="788">
                  <c:v>495290000000</c:v>
                </c:pt>
                <c:pt idx="789">
                  <c:v>493640000000</c:v>
                </c:pt>
                <c:pt idx="790">
                  <c:v>491780000000</c:v>
                </c:pt>
                <c:pt idx="791">
                  <c:v>489690000000</c:v>
                </c:pt>
                <c:pt idx="792">
                  <c:v>487390000000</c:v>
                </c:pt>
                <c:pt idx="793">
                  <c:v>484860000000</c:v>
                </c:pt>
                <c:pt idx="794">
                  <c:v>482120000000</c:v>
                </c:pt>
                <c:pt idx="795">
                  <c:v>479160000000</c:v>
                </c:pt>
                <c:pt idx="796">
                  <c:v>475970000000</c:v>
                </c:pt>
                <c:pt idx="797">
                  <c:v>472570000000</c:v>
                </c:pt>
                <c:pt idx="798">
                  <c:v>468950000000</c:v>
                </c:pt>
                <c:pt idx="799">
                  <c:v>465110000000</c:v>
                </c:pt>
                <c:pt idx="800">
                  <c:v>465110000000</c:v>
                </c:pt>
                <c:pt idx="801">
                  <c:v>462540000000</c:v>
                </c:pt>
                <c:pt idx="802">
                  <c:v>459950000000</c:v>
                </c:pt>
                <c:pt idx="803">
                  <c:v>457350000000</c:v>
                </c:pt>
                <c:pt idx="804">
                  <c:v>454720000000</c:v>
                </c:pt>
                <c:pt idx="805">
                  <c:v>452080000000</c:v>
                </c:pt>
                <c:pt idx="806">
                  <c:v>449420000000</c:v>
                </c:pt>
                <c:pt idx="807">
                  <c:v>446740000000</c:v>
                </c:pt>
                <c:pt idx="808">
                  <c:v>444040000000</c:v>
                </c:pt>
                <c:pt idx="809">
                  <c:v>441320000000</c:v>
                </c:pt>
                <c:pt idx="810">
                  <c:v>438590000000</c:v>
                </c:pt>
                <c:pt idx="811">
                  <c:v>435840000000</c:v>
                </c:pt>
                <c:pt idx="812">
                  <c:v>433070000000</c:v>
                </c:pt>
                <c:pt idx="813">
                  <c:v>430270000000</c:v>
                </c:pt>
                <c:pt idx="814">
                  <c:v>427470000000</c:v>
                </c:pt>
                <c:pt idx="815">
                  <c:v>424640000000</c:v>
                </c:pt>
                <c:pt idx="816">
                  <c:v>421790000000</c:v>
                </c:pt>
                <c:pt idx="817">
                  <c:v>418930000000</c:v>
                </c:pt>
                <c:pt idx="818">
                  <c:v>416050000000</c:v>
                </c:pt>
                <c:pt idx="819">
                  <c:v>413150000000</c:v>
                </c:pt>
                <c:pt idx="820">
                  <c:v>410230000000</c:v>
                </c:pt>
                <c:pt idx="821">
                  <c:v>407290000000</c:v>
                </c:pt>
                <c:pt idx="822">
                  <c:v>404330000000</c:v>
                </c:pt>
                <c:pt idx="823">
                  <c:v>401360000000</c:v>
                </c:pt>
                <c:pt idx="824">
                  <c:v>398370000000</c:v>
                </c:pt>
                <c:pt idx="825">
                  <c:v>395350000000</c:v>
                </c:pt>
                <c:pt idx="826">
                  <c:v>392320000000</c:v>
                </c:pt>
                <c:pt idx="827">
                  <c:v>389280000000</c:v>
                </c:pt>
                <c:pt idx="828">
                  <c:v>386210000000</c:v>
                </c:pt>
                <c:pt idx="829">
                  <c:v>383120000000</c:v>
                </c:pt>
                <c:pt idx="830">
                  <c:v>380020000000</c:v>
                </c:pt>
                <c:pt idx="831">
                  <c:v>376900000000</c:v>
                </c:pt>
                <c:pt idx="832">
                  <c:v>373760000000</c:v>
                </c:pt>
                <c:pt idx="833">
                  <c:v>370600000000</c:v>
                </c:pt>
                <c:pt idx="834">
                  <c:v>367420000000</c:v>
                </c:pt>
                <c:pt idx="835">
                  <c:v>364220000000</c:v>
                </c:pt>
                <c:pt idx="836">
                  <c:v>361010000000</c:v>
                </c:pt>
                <c:pt idx="837">
                  <c:v>357780000000</c:v>
                </c:pt>
                <c:pt idx="838">
                  <c:v>354530000000</c:v>
                </c:pt>
                <c:pt idx="839">
                  <c:v>351260000000</c:v>
                </c:pt>
                <c:pt idx="840">
                  <c:v>347970000000</c:v>
                </c:pt>
                <c:pt idx="841">
                  <c:v>344660000000</c:v>
                </c:pt>
                <c:pt idx="842">
                  <c:v>341340000000</c:v>
                </c:pt>
                <c:pt idx="843">
                  <c:v>337990000000</c:v>
                </c:pt>
                <c:pt idx="844">
                  <c:v>334630000000</c:v>
                </c:pt>
                <c:pt idx="845">
                  <c:v>331250000000</c:v>
                </c:pt>
                <c:pt idx="846">
                  <c:v>327850000000</c:v>
                </c:pt>
                <c:pt idx="847">
                  <c:v>324440000000</c:v>
                </c:pt>
                <c:pt idx="848">
                  <c:v>321000000000</c:v>
                </c:pt>
                <c:pt idx="849">
                  <c:v>317550000000</c:v>
                </c:pt>
                <c:pt idx="850">
                  <c:v>317550000000</c:v>
                </c:pt>
                <c:pt idx="851">
                  <c:v>311640000000</c:v>
                </c:pt>
                <c:pt idx="852">
                  <c:v>305840000000</c:v>
                </c:pt>
                <c:pt idx="853">
                  <c:v>300170000000</c:v>
                </c:pt>
                <c:pt idx="854">
                  <c:v>294600000000</c:v>
                </c:pt>
                <c:pt idx="855">
                  <c:v>289140000000</c:v>
                </c:pt>
                <c:pt idx="856">
                  <c:v>283790000000</c:v>
                </c:pt>
                <c:pt idx="857">
                  <c:v>278540000000</c:v>
                </c:pt>
                <c:pt idx="858">
                  <c:v>273390000000</c:v>
                </c:pt>
                <c:pt idx="859">
                  <c:v>268350000000</c:v>
                </c:pt>
                <c:pt idx="860">
                  <c:v>263410000000</c:v>
                </c:pt>
                <c:pt idx="861">
                  <c:v>258560000000</c:v>
                </c:pt>
                <c:pt idx="862">
                  <c:v>253810000000</c:v>
                </c:pt>
                <c:pt idx="863">
                  <c:v>249150000000</c:v>
                </c:pt>
                <c:pt idx="864">
                  <c:v>244590000000</c:v>
                </c:pt>
                <c:pt idx="865">
                  <c:v>240110000000</c:v>
                </c:pt>
                <c:pt idx="866">
                  <c:v>235720000000</c:v>
                </c:pt>
                <c:pt idx="867">
                  <c:v>231420000000</c:v>
                </c:pt>
                <c:pt idx="868">
                  <c:v>227200000000</c:v>
                </c:pt>
                <c:pt idx="869">
                  <c:v>223070000000</c:v>
                </c:pt>
                <c:pt idx="870">
                  <c:v>219020000000</c:v>
                </c:pt>
                <c:pt idx="871">
                  <c:v>215050000000</c:v>
                </c:pt>
                <c:pt idx="872">
                  <c:v>211160000000</c:v>
                </c:pt>
                <c:pt idx="873">
                  <c:v>207350000000</c:v>
                </c:pt>
                <c:pt idx="874">
                  <c:v>203610000000</c:v>
                </c:pt>
                <c:pt idx="875">
                  <c:v>199950000000</c:v>
                </c:pt>
                <c:pt idx="876">
                  <c:v>196360000000</c:v>
                </c:pt>
                <c:pt idx="877">
                  <c:v>192840000000</c:v>
                </c:pt>
                <c:pt idx="878">
                  <c:v>189390000000</c:v>
                </c:pt>
                <c:pt idx="879">
                  <c:v>186010000000</c:v>
                </c:pt>
                <c:pt idx="880">
                  <c:v>182700000000</c:v>
                </c:pt>
                <c:pt idx="881">
                  <c:v>179460000000</c:v>
                </c:pt>
                <c:pt idx="882">
                  <c:v>176280000000</c:v>
                </c:pt>
                <c:pt idx="883">
                  <c:v>173160000000</c:v>
                </c:pt>
                <c:pt idx="884">
                  <c:v>170110000000</c:v>
                </c:pt>
                <c:pt idx="885">
                  <c:v>167120000000</c:v>
                </c:pt>
                <c:pt idx="886">
                  <c:v>164190000000</c:v>
                </c:pt>
                <c:pt idx="887">
                  <c:v>161320000000</c:v>
                </c:pt>
                <c:pt idx="888">
                  <c:v>158510000000</c:v>
                </c:pt>
                <c:pt idx="889">
                  <c:v>155760000000</c:v>
                </c:pt>
                <c:pt idx="890">
                  <c:v>153060000000</c:v>
                </c:pt>
                <c:pt idx="891">
                  <c:v>150420000000</c:v>
                </c:pt>
                <c:pt idx="892">
                  <c:v>147830000000</c:v>
                </c:pt>
                <c:pt idx="893">
                  <c:v>145290000000</c:v>
                </c:pt>
                <c:pt idx="894">
                  <c:v>142810000000</c:v>
                </c:pt>
                <c:pt idx="895">
                  <c:v>140380000000</c:v>
                </c:pt>
                <c:pt idx="896">
                  <c:v>138000000000</c:v>
                </c:pt>
                <c:pt idx="897">
                  <c:v>135670000000</c:v>
                </c:pt>
                <c:pt idx="898">
                  <c:v>133390000000</c:v>
                </c:pt>
                <c:pt idx="899">
                  <c:v>131150000000</c:v>
                </c:pt>
                <c:pt idx="900">
                  <c:v>131150000000</c:v>
                </c:pt>
                <c:pt idx="901">
                  <c:v>128970000000</c:v>
                </c:pt>
                <c:pt idx="902">
                  <c:v>126830000000</c:v>
                </c:pt>
                <c:pt idx="903">
                  <c:v>124730000000</c:v>
                </c:pt>
                <c:pt idx="904">
                  <c:v>122680000000</c:v>
                </c:pt>
                <c:pt idx="905">
                  <c:v>120680000000</c:v>
                </c:pt>
                <c:pt idx="906">
                  <c:v>118710000000</c:v>
                </c:pt>
                <c:pt idx="907">
                  <c:v>116790000000</c:v>
                </c:pt>
                <c:pt idx="908">
                  <c:v>114910000000</c:v>
                </c:pt>
                <c:pt idx="909">
                  <c:v>113070000000</c:v>
                </c:pt>
                <c:pt idx="910">
                  <c:v>111270000000</c:v>
                </c:pt>
                <c:pt idx="911">
                  <c:v>109510000000</c:v>
                </c:pt>
                <c:pt idx="912">
                  <c:v>107790000000</c:v>
                </c:pt>
                <c:pt idx="913">
                  <c:v>106110000000</c:v>
                </c:pt>
                <c:pt idx="914">
                  <c:v>104470000000</c:v>
                </c:pt>
                <c:pt idx="915">
                  <c:v>102860000000</c:v>
                </c:pt>
                <c:pt idx="916">
                  <c:v>101290000000</c:v>
                </c:pt>
                <c:pt idx="917">
                  <c:v>99751000000</c:v>
                </c:pt>
                <c:pt idx="918">
                  <c:v>98250000000</c:v>
                </c:pt>
                <c:pt idx="919">
                  <c:v>96784000000</c:v>
                </c:pt>
                <c:pt idx="920">
                  <c:v>95351000000</c:v>
                </c:pt>
                <c:pt idx="921">
                  <c:v>93953000000</c:v>
                </c:pt>
                <c:pt idx="922">
                  <c:v>92587000000</c:v>
                </c:pt>
                <c:pt idx="923">
                  <c:v>91253000000</c:v>
                </c:pt>
                <c:pt idx="924">
                  <c:v>89952000000</c:v>
                </c:pt>
                <c:pt idx="925">
                  <c:v>88682000000</c:v>
                </c:pt>
                <c:pt idx="926">
                  <c:v>87443000000</c:v>
                </c:pt>
                <c:pt idx="927">
                  <c:v>86234000000</c:v>
                </c:pt>
                <c:pt idx="928">
                  <c:v>85055000000</c:v>
                </c:pt>
                <c:pt idx="929">
                  <c:v>83906000000</c:v>
                </c:pt>
                <c:pt idx="930">
                  <c:v>82786000000</c:v>
                </c:pt>
                <c:pt idx="931">
                  <c:v>81694000000</c:v>
                </c:pt>
                <c:pt idx="932">
                  <c:v>80631000000</c:v>
                </c:pt>
                <c:pt idx="933">
                  <c:v>79596000000</c:v>
                </c:pt>
                <c:pt idx="934">
                  <c:v>78588000000</c:v>
                </c:pt>
                <c:pt idx="935">
                  <c:v>77607000000</c:v>
                </c:pt>
                <c:pt idx="936">
                  <c:v>76653000000</c:v>
                </c:pt>
                <c:pt idx="937">
                  <c:v>75726000000</c:v>
                </c:pt>
                <c:pt idx="938">
                  <c:v>74824000000</c:v>
                </c:pt>
                <c:pt idx="939">
                  <c:v>73948000000</c:v>
                </c:pt>
                <c:pt idx="940">
                  <c:v>73097000000</c:v>
                </c:pt>
                <c:pt idx="941">
                  <c:v>72271000000</c:v>
                </c:pt>
                <c:pt idx="942">
                  <c:v>71470000000</c:v>
                </c:pt>
                <c:pt idx="943">
                  <c:v>70694000000</c:v>
                </c:pt>
                <c:pt idx="944">
                  <c:v>69941000000</c:v>
                </c:pt>
                <c:pt idx="945">
                  <c:v>69213000000</c:v>
                </c:pt>
                <c:pt idx="946">
                  <c:v>68507000000</c:v>
                </c:pt>
                <c:pt idx="947">
                  <c:v>67825000000</c:v>
                </c:pt>
                <c:pt idx="948">
                  <c:v>67166000000</c:v>
                </c:pt>
                <c:pt idx="949">
                  <c:v>66530000000</c:v>
                </c:pt>
                <c:pt idx="950">
                  <c:v>66530000000</c:v>
                </c:pt>
                <c:pt idx="951">
                  <c:v>65917000000</c:v>
                </c:pt>
                <c:pt idx="952">
                  <c:v>65325000000</c:v>
                </c:pt>
                <c:pt idx="953">
                  <c:v>64756000000</c:v>
                </c:pt>
                <c:pt idx="954">
                  <c:v>64208000000</c:v>
                </c:pt>
                <c:pt idx="955">
                  <c:v>63683000000</c:v>
                </c:pt>
                <c:pt idx="956">
                  <c:v>63178000000</c:v>
                </c:pt>
                <c:pt idx="957">
                  <c:v>62695000000</c:v>
                </c:pt>
                <c:pt idx="958">
                  <c:v>62233000000</c:v>
                </c:pt>
                <c:pt idx="959">
                  <c:v>61792000000</c:v>
                </c:pt>
                <c:pt idx="960">
                  <c:v>61371000000</c:v>
                </c:pt>
                <c:pt idx="961">
                  <c:v>60971000000</c:v>
                </c:pt>
                <c:pt idx="962">
                  <c:v>60591000000</c:v>
                </c:pt>
                <c:pt idx="963">
                  <c:v>60232000000</c:v>
                </c:pt>
                <c:pt idx="964">
                  <c:v>59893000000</c:v>
                </c:pt>
                <c:pt idx="965">
                  <c:v>59574000000</c:v>
                </c:pt>
                <c:pt idx="966">
                  <c:v>59274000000</c:v>
                </c:pt>
                <c:pt idx="967">
                  <c:v>58995000000</c:v>
                </c:pt>
                <c:pt idx="968">
                  <c:v>58735000000</c:v>
                </c:pt>
                <c:pt idx="969">
                  <c:v>58494000000</c:v>
                </c:pt>
                <c:pt idx="970">
                  <c:v>58274000000</c:v>
                </c:pt>
                <c:pt idx="971">
                  <c:v>58072000000</c:v>
                </c:pt>
                <c:pt idx="972">
                  <c:v>57890000000</c:v>
                </c:pt>
                <c:pt idx="973">
                  <c:v>57727000000</c:v>
                </c:pt>
                <c:pt idx="974">
                  <c:v>57583000000</c:v>
                </c:pt>
                <c:pt idx="975">
                  <c:v>57458000000</c:v>
                </c:pt>
                <c:pt idx="976">
                  <c:v>57353000000</c:v>
                </c:pt>
                <c:pt idx="977">
                  <c:v>57266000000</c:v>
                </c:pt>
                <c:pt idx="978">
                  <c:v>57198000000</c:v>
                </c:pt>
                <c:pt idx="979">
                  <c:v>57150000000</c:v>
                </c:pt>
                <c:pt idx="980">
                  <c:v>57120000000</c:v>
                </c:pt>
                <c:pt idx="981">
                  <c:v>57109000000</c:v>
                </c:pt>
                <c:pt idx="982">
                  <c:v>57117000000</c:v>
                </c:pt>
                <c:pt idx="983">
                  <c:v>57145000000</c:v>
                </c:pt>
                <c:pt idx="984">
                  <c:v>57191000000</c:v>
                </c:pt>
                <c:pt idx="985">
                  <c:v>57256000000</c:v>
                </c:pt>
                <c:pt idx="986">
                  <c:v>57340000000</c:v>
                </c:pt>
                <c:pt idx="987">
                  <c:v>57443000000</c:v>
                </c:pt>
                <c:pt idx="988">
                  <c:v>57565000000</c:v>
                </c:pt>
                <c:pt idx="989">
                  <c:v>57706000000</c:v>
                </c:pt>
                <c:pt idx="990">
                  <c:v>57867000000</c:v>
                </c:pt>
                <c:pt idx="991">
                  <c:v>58046000000</c:v>
                </c:pt>
                <c:pt idx="992">
                  <c:v>58245000000</c:v>
                </c:pt>
                <c:pt idx="993">
                  <c:v>58463000000</c:v>
                </c:pt>
                <c:pt idx="994">
                  <c:v>58701000000</c:v>
                </c:pt>
                <c:pt idx="995">
                  <c:v>58958000000</c:v>
                </c:pt>
                <c:pt idx="996">
                  <c:v>59235000000</c:v>
                </c:pt>
                <c:pt idx="997">
                  <c:v>59532000000</c:v>
                </c:pt>
                <c:pt idx="998">
                  <c:v>59848000000</c:v>
                </c:pt>
                <c:pt idx="999">
                  <c:v>60185000000</c:v>
                </c:pt>
                <c:pt idx="1000">
                  <c:v>60185000000</c:v>
                </c:pt>
                <c:pt idx="1001">
                  <c:v>60541000000</c:v>
                </c:pt>
                <c:pt idx="1002">
                  <c:v>60918000000</c:v>
                </c:pt>
                <c:pt idx="1003">
                  <c:v>61316000000</c:v>
                </c:pt>
                <c:pt idx="1004">
                  <c:v>61733000000</c:v>
                </c:pt>
                <c:pt idx="1005">
                  <c:v>62172000000</c:v>
                </c:pt>
                <c:pt idx="1006">
                  <c:v>62631000000</c:v>
                </c:pt>
                <c:pt idx="1007">
                  <c:v>63111000000</c:v>
                </c:pt>
                <c:pt idx="1008">
                  <c:v>63613000000</c:v>
                </c:pt>
                <c:pt idx="1009">
                  <c:v>64136000000</c:v>
                </c:pt>
                <c:pt idx="1010">
                  <c:v>64680000000</c:v>
                </c:pt>
                <c:pt idx="1011">
                  <c:v>65247000000</c:v>
                </c:pt>
                <c:pt idx="1012">
                  <c:v>65835000000</c:v>
                </c:pt>
                <c:pt idx="1013">
                  <c:v>66446000000</c:v>
                </c:pt>
                <c:pt idx="1014">
                  <c:v>67079000000</c:v>
                </c:pt>
                <c:pt idx="1015">
                  <c:v>67735000000</c:v>
                </c:pt>
                <c:pt idx="1016">
                  <c:v>68413000000</c:v>
                </c:pt>
                <c:pt idx="1017">
                  <c:v>69115000000</c:v>
                </c:pt>
                <c:pt idx="1018">
                  <c:v>69841000000</c:v>
                </c:pt>
                <c:pt idx="1019">
                  <c:v>70590000000</c:v>
                </c:pt>
                <c:pt idx="1020">
                  <c:v>71364000000</c:v>
                </c:pt>
                <c:pt idx="1021">
                  <c:v>72161000000</c:v>
                </c:pt>
                <c:pt idx="1022">
                  <c:v>72984000000</c:v>
                </c:pt>
                <c:pt idx="1023">
                  <c:v>73831000000</c:v>
                </c:pt>
                <c:pt idx="1024">
                  <c:v>74704000000</c:v>
                </c:pt>
                <c:pt idx="1025">
                  <c:v>75602000000</c:v>
                </c:pt>
                <c:pt idx="1026">
                  <c:v>76526000000</c:v>
                </c:pt>
                <c:pt idx="1027">
                  <c:v>77476000000</c:v>
                </c:pt>
                <c:pt idx="1028">
                  <c:v>78453000000</c:v>
                </c:pt>
                <c:pt idx="1029">
                  <c:v>79458000000</c:v>
                </c:pt>
                <c:pt idx="1030">
                  <c:v>80489000000</c:v>
                </c:pt>
                <c:pt idx="1031">
                  <c:v>81548000000</c:v>
                </c:pt>
                <c:pt idx="1032">
                  <c:v>82636000000</c:v>
                </c:pt>
                <c:pt idx="1033">
                  <c:v>83752000000</c:v>
                </c:pt>
                <c:pt idx="1034">
                  <c:v>84898000000</c:v>
                </c:pt>
                <c:pt idx="1035">
                  <c:v>86072000000</c:v>
                </c:pt>
                <c:pt idx="1036">
                  <c:v>87277000000</c:v>
                </c:pt>
                <c:pt idx="1037">
                  <c:v>88512000000</c:v>
                </c:pt>
                <c:pt idx="1038">
                  <c:v>89778000000</c:v>
                </c:pt>
                <c:pt idx="1039">
                  <c:v>91075000000</c:v>
                </c:pt>
                <c:pt idx="1040">
                  <c:v>92404000000</c:v>
                </c:pt>
                <c:pt idx="1041">
                  <c:v>93766000000</c:v>
                </c:pt>
                <c:pt idx="1042">
                  <c:v>95160000000</c:v>
                </c:pt>
                <c:pt idx="1043">
                  <c:v>96587000000</c:v>
                </c:pt>
                <c:pt idx="1044">
                  <c:v>98049000000</c:v>
                </c:pt>
                <c:pt idx="1045">
                  <c:v>99545000000</c:v>
                </c:pt>
                <c:pt idx="1046">
                  <c:v>101080000000</c:v>
                </c:pt>
                <c:pt idx="1047">
                  <c:v>102640000000</c:v>
                </c:pt>
                <c:pt idx="1048">
                  <c:v>104250000000</c:v>
                </c:pt>
                <c:pt idx="1049">
                  <c:v>105890000000</c:v>
                </c:pt>
                <c:pt idx="1050">
                  <c:v>105890000000</c:v>
                </c:pt>
                <c:pt idx="1051">
                  <c:v>108310000000</c:v>
                </c:pt>
                <c:pt idx="1052">
                  <c:v>110630000000</c:v>
                </c:pt>
                <c:pt idx="1053">
                  <c:v>112850000000</c:v>
                </c:pt>
                <c:pt idx="1054">
                  <c:v>114970000000</c:v>
                </c:pt>
                <c:pt idx="1055">
                  <c:v>116980000000</c:v>
                </c:pt>
                <c:pt idx="1056">
                  <c:v>118890000000</c:v>
                </c:pt>
                <c:pt idx="1057">
                  <c:v>120690000000</c:v>
                </c:pt>
                <c:pt idx="1058">
                  <c:v>122400000000</c:v>
                </c:pt>
                <c:pt idx="1059">
                  <c:v>124000000000</c:v>
                </c:pt>
                <c:pt idx="1060">
                  <c:v>125490000000</c:v>
                </c:pt>
                <c:pt idx="1061">
                  <c:v>126890000000</c:v>
                </c:pt>
                <c:pt idx="1062">
                  <c:v>128180000000</c:v>
                </c:pt>
                <c:pt idx="1063">
                  <c:v>129370000000</c:v>
                </c:pt>
                <c:pt idx="1064">
                  <c:v>130450000000</c:v>
                </c:pt>
                <c:pt idx="1065">
                  <c:v>131430000000</c:v>
                </c:pt>
                <c:pt idx="1066">
                  <c:v>132310000000</c:v>
                </c:pt>
                <c:pt idx="1067">
                  <c:v>133090000000</c:v>
                </c:pt>
                <c:pt idx="1068">
                  <c:v>133760000000</c:v>
                </c:pt>
                <c:pt idx="1069">
                  <c:v>134330000000</c:v>
                </c:pt>
                <c:pt idx="1070">
                  <c:v>134790000000</c:v>
                </c:pt>
                <c:pt idx="1071">
                  <c:v>135160000000</c:v>
                </c:pt>
                <c:pt idx="1072">
                  <c:v>135420000000</c:v>
                </c:pt>
                <c:pt idx="1073">
                  <c:v>135570000000</c:v>
                </c:pt>
                <c:pt idx="1074">
                  <c:v>135630000000</c:v>
                </c:pt>
                <c:pt idx="1075">
                  <c:v>135580000000</c:v>
                </c:pt>
                <c:pt idx="1076">
                  <c:v>135430000000</c:v>
                </c:pt>
                <c:pt idx="1077">
                  <c:v>135170000000</c:v>
                </c:pt>
                <c:pt idx="1078">
                  <c:v>134810000000</c:v>
                </c:pt>
                <c:pt idx="1079">
                  <c:v>134350000000</c:v>
                </c:pt>
                <c:pt idx="1080">
                  <c:v>133790000000</c:v>
                </c:pt>
                <c:pt idx="1081">
                  <c:v>133120000000</c:v>
                </c:pt>
                <c:pt idx="1082">
                  <c:v>132350000000</c:v>
                </c:pt>
                <c:pt idx="1083">
                  <c:v>131480000000</c:v>
                </c:pt>
                <c:pt idx="1084">
                  <c:v>130500000000</c:v>
                </c:pt>
                <c:pt idx="1085">
                  <c:v>129420000000</c:v>
                </c:pt>
                <c:pt idx="1086">
                  <c:v>128240000000</c:v>
                </c:pt>
                <c:pt idx="1087">
                  <c:v>126950000000</c:v>
                </c:pt>
                <c:pt idx="1088">
                  <c:v>125560000000</c:v>
                </c:pt>
                <c:pt idx="1089">
                  <c:v>124070000000</c:v>
                </c:pt>
                <c:pt idx="1090">
                  <c:v>122470000000</c:v>
                </c:pt>
                <c:pt idx="1091">
                  <c:v>120780000000</c:v>
                </c:pt>
                <c:pt idx="1092">
                  <c:v>118970000000</c:v>
                </c:pt>
                <c:pt idx="1093">
                  <c:v>117070000000</c:v>
                </c:pt>
                <c:pt idx="1094">
                  <c:v>115060000000</c:v>
                </c:pt>
                <c:pt idx="1095">
                  <c:v>112950000000</c:v>
                </c:pt>
                <c:pt idx="1096">
                  <c:v>110740000000</c:v>
                </c:pt>
                <c:pt idx="1097">
                  <c:v>108420000000</c:v>
                </c:pt>
                <c:pt idx="1098">
                  <c:v>106000000000</c:v>
                </c:pt>
                <c:pt idx="1099">
                  <c:v>103480000000</c:v>
                </c:pt>
                <c:pt idx="1100">
                  <c:v>103480000000</c:v>
                </c:pt>
                <c:pt idx="1101">
                  <c:v>101160000000</c:v>
                </c:pt>
                <c:pt idx="1102">
                  <c:v>98904000000</c:v>
                </c:pt>
                <c:pt idx="1103">
                  <c:v>96699000000</c:v>
                </c:pt>
                <c:pt idx="1104">
                  <c:v>94547000000</c:v>
                </c:pt>
                <c:pt idx="1105">
                  <c:v>92447000000</c:v>
                </c:pt>
                <c:pt idx="1106">
                  <c:v>90397000000</c:v>
                </c:pt>
                <c:pt idx="1107">
                  <c:v>88396000000</c:v>
                </c:pt>
                <c:pt idx="1108">
                  <c:v>86444000000</c:v>
                </c:pt>
                <c:pt idx="1109">
                  <c:v>84538000000</c:v>
                </c:pt>
                <c:pt idx="1110">
                  <c:v>82678000000</c:v>
                </c:pt>
                <c:pt idx="1111">
                  <c:v>80863000000</c:v>
                </c:pt>
                <c:pt idx="1112">
                  <c:v>79092000000</c:v>
                </c:pt>
                <c:pt idx="1113">
                  <c:v>77363000000</c:v>
                </c:pt>
                <c:pt idx="1114">
                  <c:v>75676000000</c:v>
                </c:pt>
                <c:pt idx="1115">
                  <c:v>74030000000</c:v>
                </c:pt>
                <c:pt idx="1116">
                  <c:v>72423000000</c:v>
                </c:pt>
                <c:pt idx="1117">
                  <c:v>70854000000</c:v>
                </c:pt>
                <c:pt idx="1118">
                  <c:v>69324000000</c:v>
                </c:pt>
                <c:pt idx="1119">
                  <c:v>67830000000</c:v>
                </c:pt>
                <c:pt idx="1120">
                  <c:v>66372000000</c:v>
                </c:pt>
                <c:pt idx="1121">
                  <c:v>64949000000</c:v>
                </c:pt>
                <c:pt idx="1122">
                  <c:v>63561000000</c:v>
                </c:pt>
                <c:pt idx="1123">
                  <c:v>62205000000</c:v>
                </c:pt>
                <c:pt idx="1124">
                  <c:v>60883000000</c:v>
                </c:pt>
                <c:pt idx="1125">
                  <c:v>59592000000</c:v>
                </c:pt>
                <c:pt idx="1126">
                  <c:v>58332000000</c:v>
                </c:pt>
                <c:pt idx="1127">
                  <c:v>57103000000</c:v>
                </c:pt>
                <c:pt idx="1128">
                  <c:v>55903000000</c:v>
                </c:pt>
                <c:pt idx="1129">
                  <c:v>54732000000</c:v>
                </c:pt>
                <c:pt idx="1130">
                  <c:v>53589000000</c:v>
                </c:pt>
                <c:pt idx="1131">
                  <c:v>52473000000</c:v>
                </c:pt>
                <c:pt idx="1132">
                  <c:v>51385000000</c:v>
                </c:pt>
                <c:pt idx="1133">
                  <c:v>50322000000</c:v>
                </c:pt>
                <c:pt idx="1134">
                  <c:v>49285000000</c:v>
                </c:pt>
                <c:pt idx="1135">
                  <c:v>48273000000</c:v>
                </c:pt>
                <c:pt idx="1136">
                  <c:v>47286000000</c:v>
                </c:pt>
                <c:pt idx="1137">
                  <c:v>46322000000</c:v>
                </c:pt>
                <c:pt idx="1138">
                  <c:v>45381000000</c:v>
                </c:pt>
                <c:pt idx="1139">
                  <c:v>44463000000</c:v>
                </c:pt>
                <c:pt idx="1140">
                  <c:v>43567000000</c:v>
                </c:pt>
                <c:pt idx="1141">
                  <c:v>42693000000</c:v>
                </c:pt>
                <c:pt idx="1142">
                  <c:v>41840000000</c:v>
                </c:pt>
                <c:pt idx="1143">
                  <c:v>41007000000</c:v>
                </c:pt>
                <c:pt idx="1144">
                  <c:v>40194000000</c:v>
                </c:pt>
                <c:pt idx="1145">
                  <c:v>39401000000</c:v>
                </c:pt>
                <c:pt idx="1146">
                  <c:v>38626000000</c:v>
                </c:pt>
                <c:pt idx="1147">
                  <c:v>37871000000</c:v>
                </c:pt>
                <c:pt idx="1148">
                  <c:v>37133000000</c:v>
                </c:pt>
                <c:pt idx="1149">
                  <c:v>36414000000</c:v>
                </c:pt>
                <c:pt idx="1150">
                  <c:v>36414000000</c:v>
                </c:pt>
                <c:pt idx="1151">
                  <c:v>35711000000</c:v>
                </c:pt>
                <c:pt idx="1152">
                  <c:v>35026000000</c:v>
                </c:pt>
                <c:pt idx="1153">
                  <c:v>34357000000</c:v>
                </c:pt>
                <c:pt idx="1154">
                  <c:v>33704000000</c:v>
                </c:pt>
                <c:pt idx="1155">
                  <c:v>33067000000</c:v>
                </c:pt>
                <c:pt idx="1156">
                  <c:v>32445000000</c:v>
                </c:pt>
                <c:pt idx="1157">
                  <c:v>31838000000</c:v>
                </c:pt>
                <c:pt idx="1158">
                  <c:v>31245000000</c:v>
                </c:pt>
                <c:pt idx="1159">
                  <c:v>30667000000</c:v>
                </c:pt>
                <c:pt idx="1160">
                  <c:v>30103000000</c:v>
                </c:pt>
                <c:pt idx="1161">
                  <c:v>29553000000</c:v>
                </c:pt>
                <c:pt idx="1162">
                  <c:v>29015000000</c:v>
                </c:pt>
                <c:pt idx="1163">
                  <c:v>28491000000</c:v>
                </c:pt>
                <c:pt idx="1164">
                  <c:v>27979000000</c:v>
                </c:pt>
                <c:pt idx="1165">
                  <c:v>27479000000</c:v>
                </c:pt>
                <c:pt idx="1166">
                  <c:v>26992000000</c:v>
                </c:pt>
                <c:pt idx="1167">
                  <c:v>26516000000</c:v>
                </c:pt>
                <c:pt idx="1168">
                  <c:v>26052000000</c:v>
                </c:pt>
                <c:pt idx="1169">
                  <c:v>25598000000</c:v>
                </c:pt>
                <c:pt idx="1170">
                  <c:v>25156000000</c:v>
                </c:pt>
                <c:pt idx="1171">
                  <c:v>24724000000</c:v>
                </c:pt>
                <c:pt idx="1172">
                  <c:v>24303000000</c:v>
                </c:pt>
                <c:pt idx="1173">
                  <c:v>23892000000</c:v>
                </c:pt>
                <c:pt idx="1174">
                  <c:v>23491000000</c:v>
                </c:pt>
                <c:pt idx="1175">
                  <c:v>23099000000</c:v>
                </c:pt>
                <c:pt idx="1176">
                  <c:v>22717000000</c:v>
                </c:pt>
                <c:pt idx="1177">
                  <c:v>22344000000</c:v>
                </c:pt>
                <c:pt idx="1178">
                  <c:v>21980000000</c:v>
                </c:pt>
                <c:pt idx="1179">
                  <c:v>21625000000</c:v>
                </c:pt>
                <c:pt idx="1180">
                  <c:v>21278000000</c:v>
                </c:pt>
                <c:pt idx="1181">
                  <c:v>20940000000</c:v>
                </c:pt>
                <c:pt idx="1182">
                  <c:v>20609000000</c:v>
                </c:pt>
                <c:pt idx="1183">
                  <c:v>20287000000</c:v>
                </c:pt>
                <c:pt idx="1184">
                  <c:v>19972000000</c:v>
                </c:pt>
                <c:pt idx="1185">
                  <c:v>19665000000</c:v>
                </c:pt>
                <c:pt idx="1186">
                  <c:v>19366000000</c:v>
                </c:pt>
                <c:pt idx="1187">
                  <c:v>19073000000</c:v>
                </c:pt>
                <c:pt idx="1188">
                  <c:v>18788000000</c:v>
                </c:pt>
                <c:pt idx="1189">
                  <c:v>18510000000</c:v>
                </c:pt>
                <c:pt idx="1190">
                  <c:v>18238000000</c:v>
                </c:pt>
                <c:pt idx="1191">
                  <c:v>17972000000</c:v>
                </c:pt>
                <c:pt idx="1192">
                  <c:v>17714000000</c:v>
                </c:pt>
                <c:pt idx="1193">
                  <c:v>17461000000</c:v>
                </c:pt>
                <c:pt idx="1194">
                  <c:v>17214000000</c:v>
                </c:pt>
                <c:pt idx="1195">
                  <c:v>16974000000</c:v>
                </c:pt>
                <c:pt idx="1196">
                  <c:v>16739000000</c:v>
                </c:pt>
                <c:pt idx="1197">
                  <c:v>16509000000</c:v>
                </c:pt>
                <c:pt idx="1198">
                  <c:v>16286000000</c:v>
                </c:pt>
                <c:pt idx="1199">
                  <c:v>16067000000</c:v>
                </c:pt>
                <c:pt idx="1200">
                  <c:v>16067000000</c:v>
                </c:pt>
                <c:pt idx="1201">
                  <c:v>15854000000</c:v>
                </c:pt>
                <c:pt idx="1202">
                  <c:v>15646000000</c:v>
                </c:pt>
                <c:pt idx="1203">
                  <c:v>15443000000</c:v>
                </c:pt>
                <c:pt idx="1204">
                  <c:v>15245000000</c:v>
                </c:pt>
                <c:pt idx="1205">
                  <c:v>15052000000</c:v>
                </c:pt>
                <c:pt idx="1206">
                  <c:v>14863000000</c:v>
                </c:pt>
                <c:pt idx="1207">
                  <c:v>14679000000</c:v>
                </c:pt>
                <c:pt idx="1208">
                  <c:v>14499000000</c:v>
                </c:pt>
                <c:pt idx="1209">
                  <c:v>14324000000</c:v>
                </c:pt>
                <c:pt idx="1210">
                  <c:v>14153000000</c:v>
                </c:pt>
                <c:pt idx="1211">
                  <c:v>13986000000</c:v>
                </c:pt>
                <c:pt idx="1212">
                  <c:v>13823000000</c:v>
                </c:pt>
                <c:pt idx="1213">
                  <c:v>13664000000</c:v>
                </c:pt>
                <c:pt idx="1214">
                  <c:v>13508000000</c:v>
                </c:pt>
                <c:pt idx="1215">
                  <c:v>13357000000</c:v>
                </c:pt>
                <c:pt idx="1216">
                  <c:v>13209000000</c:v>
                </c:pt>
                <c:pt idx="1217">
                  <c:v>13065000000</c:v>
                </c:pt>
                <c:pt idx="1218">
                  <c:v>12924000000</c:v>
                </c:pt>
                <c:pt idx="1219">
                  <c:v>12786000000</c:v>
                </c:pt>
                <c:pt idx="1220">
                  <c:v>12652000000</c:v>
                </c:pt>
                <c:pt idx="1221">
                  <c:v>12521000000</c:v>
                </c:pt>
                <c:pt idx="1222">
                  <c:v>12393000000</c:v>
                </c:pt>
                <c:pt idx="1223">
                  <c:v>12269000000</c:v>
                </c:pt>
                <c:pt idx="1224">
                  <c:v>12147000000</c:v>
                </c:pt>
                <c:pt idx="1225">
                  <c:v>12028000000</c:v>
                </c:pt>
                <c:pt idx="1226">
                  <c:v>11912000000</c:v>
                </c:pt>
                <c:pt idx="1227">
                  <c:v>11799000000</c:v>
                </c:pt>
                <c:pt idx="1228">
                  <c:v>11689000000</c:v>
                </c:pt>
                <c:pt idx="1229">
                  <c:v>11581000000</c:v>
                </c:pt>
                <c:pt idx="1230">
                  <c:v>11476000000</c:v>
                </c:pt>
                <c:pt idx="1231">
                  <c:v>11373000000</c:v>
                </c:pt>
                <c:pt idx="1232">
                  <c:v>11273000000</c:v>
                </c:pt>
                <c:pt idx="1233">
                  <c:v>11175000000</c:v>
                </c:pt>
                <c:pt idx="1234">
                  <c:v>11079000000</c:v>
                </c:pt>
                <c:pt idx="1235">
                  <c:v>10986000000</c:v>
                </c:pt>
                <c:pt idx="1236">
                  <c:v>10895000000</c:v>
                </c:pt>
                <c:pt idx="1237">
                  <c:v>10807000000</c:v>
                </c:pt>
                <c:pt idx="1238">
                  <c:v>10720000000</c:v>
                </c:pt>
                <c:pt idx="1239">
                  <c:v>10636000000</c:v>
                </c:pt>
                <c:pt idx="1240">
                  <c:v>10553000000</c:v>
                </c:pt>
                <c:pt idx="1241">
                  <c:v>10473000000</c:v>
                </c:pt>
                <c:pt idx="1242">
                  <c:v>10394000000</c:v>
                </c:pt>
                <c:pt idx="1243">
                  <c:v>10317000000</c:v>
                </c:pt>
                <c:pt idx="1244">
                  <c:v>10243000000</c:v>
                </c:pt>
                <c:pt idx="1245">
                  <c:v>10170000000</c:v>
                </c:pt>
                <c:pt idx="1246">
                  <c:v>10098000000</c:v>
                </c:pt>
                <c:pt idx="1247">
                  <c:v>10029000000</c:v>
                </c:pt>
                <c:pt idx="1248">
                  <c:v>9961000000</c:v>
                </c:pt>
                <c:pt idx="1249">
                  <c:v>9894800000</c:v>
                </c:pt>
                <c:pt idx="1250">
                  <c:v>9894800000</c:v>
                </c:pt>
                <c:pt idx="1251">
                  <c:v>9830100000</c:v>
                </c:pt>
                <c:pt idx="1252">
                  <c:v>9767000000</c:v>
                </c:pt>
                <c:pt idx="1253">
                  <c:v>9705400000</c:v>
                </c:pt>
                <c:pt idx="1254">
                  <c:v>9645300000</c:v>
                </c:pt>
                <c:pt idx="1255">
                  <c:v>9586700000</c:v>
                </c:pt>
                <c:pt idx="1256">
                  <c:v>9529500000</c:v>
                </c:pt>
                <c:pt idx="1257">
                  <c:v>9473600000</c:v>
                </c:pt>
                <c:pt idx="1258">
                  <c:v>9419100000</c:v>
                </c:pt>
                <c:pt idx="1259">
                  <c:v>9365900000</c:v>
                </c:pt>
                <c:pt idx="1260">
                  <c:v>9313900000</c:v>
                </c:pt>
                <c:pt idx="1261">
                  <c:v>9263300000</c:v>
                </c:pt>
                <c:pt idx="1262">
                  <c:v>9213800000</c:v>
                </c:pt>
                <c:pt idx="1263">
                  <c:v>9165500000</c:v>
                </c:pt>
                <c:pt idx="1264">
                  <c:v>9118400000</c:v>
                </c:pt>
                <c:pt idx="1265">
                  <c:v>9072400000</c:v>
                </c:pt>
                <c:pt idx="1266">
                  <c:v>9027600000</c:v>
                </c:pt>
                <c:pt idx="1267">
                  <c:v>8983800000</c:v>
                </c:pt>
                <c:pt idx="1268">
                  <c:v>8941000000</c:v>
                </c:pt>
                <c:pt idx="1269">
                  <c:v>8899300000</c:v>
                </c:pt>
                <c:pt idx="1270">
                  <c:v>8858600000</c:v>
                </c:pt>
                <c:pt idx="1271">
                  <c:v>8818900000</c:v>
                </c:pt>
                <c:pt idx="1272">
                  <c:v>8780100000</c:v>
                </c:pt>
                <c:pt idx="1273">
                  <c:v>8742300000</c:v>
                </c:pt>
                <c:pt idx="1274">
                  <c:v>8705300000</c:v>
                </c:pt>
                <c:pt idx="1275">
                  <c:v>8669300000</c:v>
                </c:pt>
                <c:pt idx="1276">
                  <c:v>8634100000</c:v>
                </c:pt>
                <c:pt idx="1277">
                  <c:v>8599800000</c:v>
                </c:pt>
                <c:pt idx="1278">
                  <c:v>8566300000</c:v>
                </c:pt>
                <c:pt idx="1279">
                  <c:v>8533600000</c:v>
                </c:pt>
                <c:pt idx="1280">
                  <c:v>8501700000</c:v>
                </c:pt>
                <c:pt idx="1281">
                  <c:v>8470500000</c:v>
                </c:pt>
                <c:pt idx="1282">
                  <c:v>8440100000</c:v>
                </c:pt>
                <c:pt idx="1283">
                  <c:v>8410500000</c:v>
                </c:pt>
                <c:pt idx="1284">
                  <c:v>8381500000</c:v>
                </c:pt>
                <c:pt idx="1285">
                  <c:v>8353300000</c:v>
                </c:pt>
                <c:pt idx="1286">
                  <c:v>8325700000</c:v>
                </c:pt>
                <c:pt idx="1287">
                  <c:v>8298800000</c:v>
                </c:pt>
                <c:pt idx="1288">
                  <c:v>8272500000</c:v>
                </c:pt>
                <c:pt idx="1289">
                  <c:v>8246900000</c:v>
                </c:pt>
                <c:pt idx="1290">
                  <c:v>8221900000</c:v>
                </c:pt>
                <c:pt idx="1291">
                  <c:v>8197400000</c:v>
                </c:pt>
                <c:pt idx="1292">
                  <c:v>8173600000</c:v>
                </c:pt>
                <c:pt idx="1293">
                  <c:v>8150400000</c:v>
                </c:pt>
                <c:pt idx="1294">
                  <c:v>8127700000</c:v>
                </c:pt>
                <c:pt idx="1295">
                  <c:v>8105500000</c:v>
                </c:pt>
                <c:pt idx="1296">
                  <c:v>8083900000</c:v>
                </c:pt>
                <c:pt idx="1297">
                  <c:v>8062800000</c:v>
                </c:pt>
                <c:pt idx="1298">
                  <c:v>8042200000</c:v>
                </c:pt>
                <c:pt idx="1299">
                  <c:v>8022100000</c:v>
                </c:pt>
                <c:pt idx="1300">
                  <c:v>8022100000</c:v>
                </c:pt>
                <c:pt idx="1301">
                  <c:v>8002500000</c:v>
                </c:pt>
                <c:pt idx="1302">
                  <c:v>7983400000</c:v>
                </c:pt>
                <c:pt idx="1303">
                  <c:v>7964700000</c:v>
                </c:pt>
                <c:pt idx="1304">
                  <c:v>7946400000</c:v>
                </c:pt>
                <c:pt idx="1305">
                  <c:v>7928600000</c:v>
                </c:pt>
                <c:pt idx="1306">
                  <c:v>7911300000</c:v>
                </c:pt>
                <c:pt idx="1307">
                  <c:v>7894300000</c:v>
                </c:pt>
                <c:pt idx="1308">
                  <c:v>7877800000</c:v>
                </c:pt>
                <c:pt idx="1309">
                  <c:v>7861700000</c:v>
                </c:pt>
                <c:pt idx="1310">
                  <c:v>7845900000</c:v>
                </c:pt>
                <c:pt idx="1311">
                  <c:v>7830500000</c:v>
                </c:pt>
                <c:pt idx="1312">
                  <c:v>7815500000</c:v>
                </c:pt>
                <c:pt idx="1313">
                  <c:v>7800900000</c:v>
                </c:pt>
                <c:pt idx="1314">
                  <c:v>7786600000</c:v>
                </c:pt>
                <c:pt idx="1315">
                  <c:v>7772600000</c:v>
                </c:pt>
                <c:pt idx="1316">
                  <c:v>7759000000</c:v>
                </c:pt>
                <c:pt idx="1317">
                  <c:v>7745700000</c:v>
                </c:pt>
                <c:pt idx="1318">
                  <c:v>7732800000</c:v>
                </c:pt>
                <c:pt idx="1319">
                  <c:v>7720100000</c:v>
                </c:pt>
                <c:pt idx="1320">
                  <c:v>7707800000</c:v>
                </c:pt>
                <c:pt idx="1321">
                  <c:v>7695700000</c:v>
                </c:pt>
                <c:pt idx="1322">
                  <c:v>7684000000</c:v>
                </c:pt>
                <c:pt idx="1323">
                  <c:v>7672500000</c:v>
                </c:pt>
                <c:pt idx="1324">
                  <c:v>7661300000</c:v>
                </c:pt>
                <c:pt idx="1325">
                  <c:v>7650300000</c:v>
                </c:pt>
                <c:pt idx="1326">
                  <c:v>7639700000</c:v>
                </c:pt>
                <c:pt idx="1327">
                  <c:v>7629300000</c:v>
                </c:pt>
                <c:pt idx="1328">
                  <c:v>7619100000</c:v>
                </c:pt>
                <c:pt idx="1329">
                  <c:v>7609200000</c:v>
                </c:pt>
                <c:pt idx="1330">
                  <c:v>7599500000</c:v>
                </c:pt>
                <c:pt idx="1331">
                  <c:v>7590000000</c:v>
                </c:pt>
                <c:pt idx="1332">
                  <c:v>7580800000</c:v>
                </c:pt>
                <c:pt idx="1333">
                  <c:v>7571800000</c:v>
                </c:pt>
                <c:pt idx="1334">
                  <c:v>7563000000</c:v>
                </c:pt>
                <c:pt idx="1335">
                  <c:v>7554500000</c:v>
                </c:pt>
                <c:pt idx="1336">
                  <c:v>7546100000</c:v>
                </c:pt>
                <c:pt idx="1337">
                  <c:v>7537900000</c:v>
                </c:pt>
                <c:pt idx="1338">
                  <c:v>7530000000</c:v>
                </c:pt>
                <c:pt idx="1339">
                  <c:v>7522200000</c:v>
                </c:pt>
                <c:pt idx="1340">
                  <c:v>7514600000</c:v>
                </c:pt>
                <c:pt idx="1341">
                  <c:v>7507200000</c:v>
                </c:pt>
                <c:pt idx="1342">
                  <c:v>7500000000</c:v>
                </c:pt>
                <c:pt idx="1343">
                  <c:v>7492900000</c:v>
                </c:pt>
                <c:pt idx="1344">
                  <c:v>7486000000</c:v>
                </c:pt>
                <c:pt idx="1345">
                  <c:v>7479300000</c:v>
                </c:pt>
                <c:pt idx="1346">
                  <c:v>7472800000</c:v>
                </c:pt>
                <c:pt idx="1347">
                  <c:v>7466400000</c:v>
                </c:pt>
                <c:pt idx="1348">
                  <c:v>7460100000</c:v>
                </c:pt>
                <c:pt idx="1349">
                  <c:v>7454000000</c:v>
                </c:pt>
                <c:pt idx="1350">
                  <c:v>7454000000</c:v>
                </c:pt>
                <c:pt idx="1351">
                  <c:v>7448100000</c:v>
                </c:pt>
                <c:pt idx="1352">
                  <c:v>7442300000</c:v>
                </c:pt>
                <c:pt idx="1353">
                  <c:v>7436600000</c:v>
                </c:pt>
                <c:pt idx="1354">
                  <c:v>7431100000</c:v>
                </c:pt>
                <c:pt idx="1355">
                  <c:v>7425700000</c:v>
                </c:pt>
                <c:pt idx="1356">
                  <c:v>7420400000</c:v>
                </c:pt>
                <c:pt idx="1357">
                  <c:v>7415300000</c:v>
                </c:pt>
                <c:pt idx="1358">
                  <c:v>7410300000</c:v>
                </c:pt>
                <c:pt idx="1359">
                  <c:v>7405400000</c:v>
                </c:pt>
                <c:pt idx="1360">
                  <c:v>7400600000</c:v>
                </c:pt>
                <c:pt idx="1361">
                  <c:v>7395900000</c:v>
                </c:pt>
                <c:pt idx="1362">
                  <c:v>7391400000</c:v>
                </c:pt>
                <c:pt idx="1363">
                  <c:v>7386900000</c:v>
                </c:pt>
                <c:pt idx="1364">
                  <c:v>7382600000</c:v>
                </c:pt>
                <c:pt idx="1365">
                  <c:v>7378400000</c:v>
                </c:pt>
                <c:pt idx="1366">
                  <c:v>7374200000</c:v>
                </c:pt>
                <c:pt idx="1367">
                  <c:v>7370200000</c:v>
                </c:pt>
                <c:pt idx="1368">
                  <c:v>7366300000</c:v>
                </c:pt>
                <c:pt idx="1369">
                  <c:v>7362400000</c:v>
                </c:pt>
                <c:pt idx="1370">
                  <c:v>7358700000</c:v>
                </c:pt>
                <c:pt idx="1371">
                  <c:v>7355000000</c:v>
                </c:pt>
                <c:pt idx="1372">
                  <c:v>7351500000</c:v>
                </c:pt>
                <c:pt idx="1373">
                  <c:v>7348000000</c:v>
                </c:pt>
                <c:pt idx="1374">
                  <c:v>7344600000</c:v>
                </c:pt>
                <c:pt idx="1375">
                  <c:v>7341300000</c:v>
                </c:pt>
                <c:pt idx="1376">
                  <c:v>7338100000</c:v>
                </c:pt>
                <c:pt idx="1377">
                  <c:v>7334900000</c:v>
                </c:pt>
                <c:pt idx="1378">
                  <c:v>7331800000</c:v>
                </c:pt>
                <c:pt idx="1379">
                  <c:v>7328800000</c:v>
                </c:pt>
                <c:pt idx="1380">
                  <c:v>7325900000</c:v>
                </c:pt>
                <c:pt idx="1381">
                  <c:v>7323000000</c:v>
                </c:pt>
                <c:pt idx="1382">
                  <c:v>7320200000</c:v>
                </c:pt>
                <c:pt idx="1383">
                  <c:v>7317500000</c:v>
                </c:pt>
                <c:pt idx="1384">
                  <c:v>7314800000</c:v>
                </c:pt>
                <c:pt idx="1385">
                  <c:v>7312200000</c:v>
                </c:pt>
                <c:pt idx="1386">
                  <c:v>7309700000</c:v>
                </c:pt>
                <c:pt idx="1387">
                  <c:v>7307200000</c:v>
                </c:pt>
                <c:pt idx="1388">
                  <c:v>7304800000</c:v>
                </c:pt>
                <c:pt idx="1389">
                  <c:v>7302500000</c:v>
                </c:pt>
                <c:pt idx="1390">
                  <c:v>7300200000</c:v>
                </c:pt>
                <c:pt idx="1391">
                  <c:v>7297900000</c:v>
                </c:pt>
                <c:pt idx="1392">
                  <c:v>7295700000</c:v>
                </c:pt>
                <c:pt idx="1393">
                  <c:v>7293600000</c:v>
                </c:pt>
                <c:pt idx="1394">
                  <c:v>7291500000</c:v>
                </c:pt>
                <c:pt idx="1395">
                  <c:v>7289500000</c:v>
                </c:pt>
                <c:pt idx="1396">
                  <c:v>7287500000</c:v>
                </c:pt>
                <c:pt idx="1397">
                  <c:v>7285600000</c:v>
                </c:pt>
                <c:pt idx="1398">
                  <c:v>7283700000</c:v>
                </c:pt>
                <c:pt idx="1399">
                  <c:v>7281800000</c:v>
                </c:pt>
                <c:pt idx="1400">
                  <c:v>7281800000</c:v>
                </c:pt>
                <c:pt idx="1401">
                  <c:v>7280000000</c:v>
                </c:pt>
                <c:pt idx="1402">
                  <c:v>7278300000</c:v>
                </c:pt>
                <c:pt idx="1403">
                  <c:v>7276600000</c:v>
                </c:pt>
                <c:pt idx="1404">
                  <c:v>7274900000</c:v>
                </c:pt>
                <c:pt idx="1405">
                  <c:v>7273300000</c:v>
                </c:pt>
                <c:pt idx="1406">
                  <c:v>7271700000</c:v>
                </c:pt>
                <c:pt idx="1407">
                  <c:v>7270100000</c:v>
                </c:pt>
                <c:pt idx="1408">
                  <c:v>7268600000</c:v>
                </c:pt>
                <c:pt idx="1409">
                  <c:v>7267100000</c:v>
                </c:pt>
                <c:pt idx="1410">
                  <c:v>7265700000</c:v>
                </c:pt>
                <c:pt idx="1411">
                  <c:v>7264300000</c:v>
                </c:pt>
                <c:pt idx="1412">
                  <c:v>7262900000</c:v>
                </c:pt>
                <c:pt idx="1413">
                  <c:v>7261600000</c:v>
                </c:pt>
                <c:pt idx="1414">
                  <c:v>7260200000</c:v>
                </c:pt>
                <c:pt idx="1415">
                  <c:v>7259000000</c:v>
                </c:pt>
                <c:pt idx="1416">
                  <c:v>7257700000</c:v>
                </c:pt>
                <c:pt idx="1417">
                  <c:v>7256500000</c:v>
                </c:pt>
                <c:pt idx="1418">
                  <c:v>7255300000</c:v>
                </c:pt>
                <c:pt idx="1419">
                  <c:v>7254200000</c:v>
                </c:pt>
                <c:pt idx="1420">
                  <c:v>7253000000</c:v>
                </c:pt>
                <c:pt idx="1421">
                  <c:v>7251900000</c:v>
                </c:pt>
                <c:pt idx="1422">
                  <c:v>7250900000</c:v>
                </c:pt>
                <c:pt idx="1423">
                  <c:v>7249800000</c:v>
                </c:pt>
                <c:pt idx="1424">
                  <c:v>7248800000</c:v>
                </c:pt>
                <c:pt idx="1425">
                  <c:v>7247800000</c:v>
                </c:pt>
                <c:pt idx="1426">
                  <c:v>7246800000</c:v>
                </c:pt>
                <c:pt idx="1427">
                  <c:v>7245900000</c:v>
                </c:pt>
                <c:pt idx="1428">
                  <c:v>7245000000</c:v>
                </c:pt>
                <c:pt idx="1429">
                  <c:v>7244100000</c:v>
                </c:pt>
                <c:pt idx="1430">
                  <c:v>7243200000</c:v>
                </c:pt>
                <c:pt idx="1431">
                  <c:v>7242300000</c:v>
                </c:pt>
                <c:pt idx="1432">
                  <c:v>7241500000</c:v>
                </c:pt>
                <c:pt idx="1433">
                  <c:v>7240700000</c:v>
                </c:pt>
                <c:pt idx="1434">
                  <c:v>7239900000</c:v>
                </c:pt>
                <c:pt idx="1435">
                  <c:v>7239100000</c:v>
                </c:pt>
                <c:pt idx="1436">
                  <c:v>7238400000</c:v>
                </c:pt>
                <c:pt idx="1437">
                  <c:v>7237600000</c:v>
                </c:pt>
                <c:pt idx="1438">
                  <c:v>7236900000</c:v>
                </c:pt>
                <c:pt idx="1439">
                  <c:v>7236200000</c:v>
                </c:pt>
                <c:pt idx="1440">
                  <c:v>7235500000</c:v>
                </c:pt>
                <c:pt idx="1441">
                  <c:v>7234900000</c:v>
                </c:pt>
                <c:pt idx="1442">
                  <c:v>7234200000</c:v>
                </c:pt>
                <c:pt idx="1443">
                  <c:v>7233600000</c:v>
                </c:pt>
                <c:pt idx="1444">
                  <c:v>7233000000</c:v>
                </c:pt>
                <c:pt idx="1445">
                  <c:v>7232400000</c:v>
                </c:pt>
                <c:pt idx="1446">
                  <c:v>7231800000</c:v>
                </c:pt>
                <c:pt idx="1447">
                  <c:v>7231200000</c:v>
                </c:pt>
                <c:pt idx="1448">
                  <c:v>7230600000</c:v>
                </c:pt>
                <c:pt idx="1449">
                  <c:v>7230100000</c:v>
                </c:pt>
                <c:pt idx="1450">
                  <c:v>7230100000</c:v>
                </c:pt>
                <c:pt idx="1451">
                  <c:v>7229600000</c:v>
                </c:pt>
                <c:pt idx="1452">
                  <c:v>7229100000</c:v>
                </c:pt>
                <c:pt idx="1453">
                  <c:v>7228600000</c:v>
                </c:pt>
                <c:pt idx="1454">
                  <c:v>7228100000</c:v>
                </c:pt>
                <c:pt idx="1455">
                  <c:v>7227600000</c:v>
                </c:pt>
                <c:pt idx="1456">
                  <c:v>7227100000</c:v>
                </c:pt>
                <c:pt idx="1457">
                  <c:v>7226700000</c:v>
                </c:pt>
                <c:pt idx="1458">
                  <c:v>7226300000</c:v>
                </c:pt>
                <c:pt idx="1459">
                  <c:v>7225800000</c:v>
                </c:pt>
                <c:pt idx="1460">
                  <c:v>7225400000</c:v>
                </c:pt>
                <c:pt idx="1461">
                  <c:v>7225000000</c:v>
                </c:pt>
                <c:pt idx="1462">
                  <c:v>7224600000</c:v>
                </c:pt>
                <c:pt idx="1463">
                  <c:v>7224200000</c:v>
                </c:pt>
                <c:pt idx="1464">
                  <c:v>7223900000</c:v>
                </c:pt>
                <c:pt idx="1465">
                  <c:v>7223500000</c:v>
                </c:pt>
                <c:pt idx="1466">
                  <c:v>7223200000</c:v>
                </c:pt>
                <c:pt idx="1467">
                  <c:v>7222800000</c:v>
                </c:pt>
                <c:pt idx="1468">
                  <c:v>7222500000</c:v>
                </c:pt>
                <c:pt idx="1469">
                  <c:v>7222200000</c:v>
                </c:pt>
                <c:pt idx="1470">
                  <c:v>7221800000</c:v>
                </c:pt>
                <c:pt idx="1471">
                  <c:v>7221500000</c:v>
                </c:pt>
                <c:pt idx="1472">
                  <c:v>7221200000</c:v>
                </c:pt>
                <c:pt idx="1473">
                  <c:v>7221000000</c:v>
                </c:pt>
                <c:pt idx="1474">
                  <c:v>7220700000</c:v>
                </c:pt>
                <c:pt idx="1475">
                  <c:v>7220400000</c:v>
                </c:pt>
                <c:pt idx="1476">
                  <c:v>7220200000</c:v>
                </c:pt>
                <c:pt idx="1477">
                  <c:v>7219900000</c:v>
                </c:pt>
                <c:pt idx="1478">
                  <c:v>7219700000</c:v>
                </c:pt>
                <c:pt idx="1479">
                  <c:v>7219400000</c:v>
                </c:pt>
                <c:pt idx="1480">
                  <c:v>7219200000</c:v>
                </c:pt>
                <c:pt idx="1481">
                  <c:v>7219000000</c:v>
                </c:pt>
                <c:pt idx="1482">
                  <c:v>7218800000</c:v>
                </c:pt>
                <c:pt idx="1483">
                  <c:v>7218600000</c:v>
                </c:pt>
                <c:pt idx="1484">
                  <c:v>7218400000</c:v>
                </c:pt>
                <c:pt idx="1485">
                  <c:v>7218200000</c:v>
                </c:pt>
                <c:pt idx="1486">
                  <c:v>7218000000</c:v>
                </c:pt>
                <c:pt idx="1487">
                  <c:v>7217800000</c:v>
                </c:pt>
                <c:pt idx="1488">
                  <c:v>7217600000</c:v>
                </c:pt>
                <c:pt idx="1489">
                  <c:v>7217500000</c:v>
                </c:pt>
                <c:pt idx="1490">
                  <c:v>7217300000</c:v>
                </c:pt>
                <c:pt idx="1491">
                  <c:v>7217200000</c:v>
                </c:pt>
                <c:pt idx="1492">
                  <c:v>7217000000</c:v>
                </c:pt>
                <c:pt idx="1493">
                  <c:v>7216900000</c:v>
                </c:pt>
                <c:pt idx="1494">
                  <c:v>7216700000</c:v>
                </c:pt>
                <c:pt idx="1495">
                  <c:v>7216600000</c:v>
                </c:pt>
                <c:pt idx="1496">
                  <c:v>7216500000</c:v>
                </c:pt>
                <c:pt idx="1497">
                  <c:v>7216400000</c:v>
                </c:pt>
                <c:pt idx="1498">
                  <c:v>7216300000</c:v>
                </c:pt>
                <c:pt idx="1499">
                  <c:v>7216200000</c:v>
                </c:pt>
                <c:pt idx="1500">
                  <c:v>7216200000</c:v>
                </c:pt>
                <c:pt idx="1501">
                  <c:v>7216100000</c:v>
                </c:pt>
                <c:pt idx="1502">
                  <c:v>7216000000</c:v>
                </c:pt>
                <c:pt idx="1503">
                  <c:v>7215900000</c:v>
                </c:pt>
                <c:pt idx="1504">
                  <c:v>7215800000</c:v>
                </c:pt>
                <c:pt idx="1505">
                  <c:v>7215700000</c:v>
                </c:pt>
                <c:pt idx="1506">
                  <c:v>7215700000</c:v>
                </c:pt>
                <c:pt idx="1507">
                  <c:v>7215600000</c:v>
                </c:pt>
                <c:pt idx="1508">
                  <c:v>7215500000</c:v>
                </c:pt>
                <c:pt idx="1509">
                  <c:v>7215500000</c:v>
                </c:pt>
                <c:pt idx="1510">
                  <c:v>7215400000</c:v>
                </c:pt>
                <c:pt idx="1511">
                  <c:v>7215400000</c:v>
                </c:pt>
                <c:pt idx="1512">
                  <c:v>7215300000</c:v>
                </c:pt>
                <c:pt idx="1513">
                  <c:v>7215300000</c:v>
                </c:pt>
                <c:pt idx="1514">
                  <c:v>7215300000</c:v>
                </c:pt>
                <c:pt idx="1515">
                  <c:v>7215300000</c:v>
                </c:pt>
                <c:pt idx="1516">
                  <c:v>7215200000</c:v>
                </c:pt>
                <c:pt idx="1517">
                  <c:v>7215200000</c:v>
                </c:pt>
                <c:pt idx="1518">
                  <c:v>7215200000</c:v>
                </c:pt>
                <c:pt idx="1519">
                  <c:v>7215200000</c:v>
                </c:pt>
                <c:pt idx="1520">
                  <c:v>7215200000</c:v>
                </c:pt>
                <c:pt idx="1521">
                  <c:v>7215200000</c:v>
                </c:pt>
                <c:pt idx="1522">
                  <c:v>7215300000</c:v>
                </c:pt>
                <c:pt idx="1523">
                  <c:v>7215300000</c:v>
                </c:pt>
                <c:pt idx="1524">
                  <c:v>7215300000</c:v>
                </c:pt>
                <c:pt idx="1525">
                  <c:v>7215300000</c:v>
                </c:pt>
                <c:pt idx="1526">
                  <c:v>7215400000</c:v>
                </c:pt>
                <c:pt idx="1527">
                  <c:v>7215400000</c:v>
                </c:pt>
                <c:pt idx="1528">
                  <c:v>7215400000</c:v>
                </c:pt>
                <c:pt idx="1529">
                  <c:v>7215500000</c:v>
                </c:pt>
                <c:pt idx="1530">
                  <c:v>7215600000</c:v>
                </c:pt>
                <c:pt idx="1531">
                  <c:v>7215600000</c:v>
                </c:pt>
                <c:pt idx="1532">
                  <c:v>7215700000</c:v>
                </c:pt>
                <c:pt idx="1533">
                  <c:v>7215800000</c:v>
                </c:pt>
                <c:pt idx="1534">
                  <c:v>7215800000</c:v>
                </c:pt>
                <c:pt idx="1535">
                  <c:v>7215900000</c:v>
                </c:pt>
                <c:pt idx="1536">
                  <c:v>7216000000</c:v>
                </c:pt>
                <c:pt idx="1537">
                  <c:v>7216100000</c:v>
                </c:pt>
                <c:pt idx="1538">
                  <c:v>7216200000</c:v>
                </c:pt>
                <c:pt idx="1539">
                  <c:v>7216300000</c:v>
                </c:pt>
                <c:pt idx="1540">
                  <c:v>7216400000</c:v>
                </c:pt>
                <c:pt idx="1541">
                  <c:v>7216500000</c:v>
                </c:pt>
                <c:pt idx="1542">
                  <c:v>7216700000</c:v>
                </c:pt>
                <c:pt idx="1543">
                  <c:v>7216800000</c:v>
                </c:pt>
                <c:pt idx="1544">
                  <c:v>7216900000</c:v>
                </c:pt>
                <c:pt idx="1545">
                  <c:v>7217100000</c:v>
                </c:pt>
                <c:pt idx="1546">
                  <c:v>7217200000</c:v>
                </c:pt>
                <c:pt idx="1547">
                  <c:v>7217400000</c:v>
                </c:pt>
                <c:pt idx="1548">
                  <c:v>7217500000</c:v>
                </c:pt>
                <c:pt idx="1549">
                  <c:v>7217700000</c:v>
                </c:pt>
                <c:pt idx="1550">
                  <c:v>7217700000</c:v>
                </c:pt>
                <c:pt idx="1551">
                  <c:v>7217900000</c:v>
                </c:pt>
                <c:pt idx="1552">
                  <c:v>7218100000</c:v>
                </c:pt>
                <c:pt idx="1553">
                  <c:v>7218300000</c:v>
                </c:pt>
                <c:pt idx="1554">
                  <c:v>7218500000</c:v>
                </c:pt>
                <c:pt idx="1555">
                  <c:v>7218700000</c:v>
                </c:pt>
                <c:pt idx="1556">
                  <c:v>7218900000</c:v>
                </c:pt>
                <c:pt idx="1557">
                  <c:v>7219100000</c:v>
                </c:pt>
                <c:pt idx="1558">
                  <c:v>7219300000</c:v>
                </c:pt>
                <c:pt idx="1559">
                  <c:v>7219600000</c:v>
                </c:pt>
                <c:pt idx="1560">
                  <c:v>7219800000</c:v>
                </c:pt>
                <c:pt idx="1561">
                  <c:v>7220000000</c:v>
                </c:pt>
                <c:pt idx="1562">
                  <c:v>7220300000</c:v>
                </c:pt>
                <c:pt idx="1563">
                  <c:v>7220600000</c:v>
                </c:pt>
                <c:pt idx="1564">
                  <c:v>7220800000</c:v>
                </c:pt>
                <c:pt idx="1565">
                  <c:v>7221100000</c:v>
                </c:pt>
                <c:pt idx="1566">
                  <c:v>7221400000</c:v>
                </c:pt>
                <c:pt idx="1567">
                  <c:v>7221700000</c:v>
                </c:pt>
                <c:pt idx="1568">
                  <c:v>7222000000</c:v>
                </c:pt>
                <c:pt idx="1569">
                  <c:v>7222300000</c:v>
                </c:pt>
                <c:pt idx="1570">
                  <c:v>7222700000</c:v>
                </c:pt>
                <c:pt idx="1571">
                  <c:v>7223000000</c:v>
                </c:pt>
                <c:pt idx="1572">
                  <c:v>7223300000</c:v>
                </c:pt>
                <c:pt idx="1573">
                  <c:v>7223700000</c:v>
                </c:pt>
                <c:pt idx="1574">
                  <c:v>7224100000</c:v>
                </c:pt>
                <c:pt idx="1575">
                  <c:v>7224400000</c:v>
                </c:pt>
                <c:pt idx="1576">
                  <c:v>7224800000</c:v>
                </c:pt>
                <c:pt idx="1577">
                  <c:v>7225200000</c:v>
                </c:pt>
                <c:pt idx="1578">
                  <c:v>7225600000</c:v>
                </c:pt>
                <c:pt idx="1579">
                  <c:v>7226100000</c:v>
                </c:pt>
                <c:pt idx="1580">
                  <c:v>7226500000</c:v>
                </c:pt>
                <c:pt idx="1581">
                  <c:v>7226900000</c:v>
                </c:pt>
                <c:pt idx="1582">
                  <c:v>7227400000</c:v>
                </c:pt>
                <c:pt idx="1583">
                  <c:v>7227900000</c:v>
                </c:pt>
                <c:pt idx="1584">
                  <c:v>7228400000</c:v>
                </c:pt>
                <c:pt idx="1585">
                  <c:v>7228900000</c:v>
                </c:pt>
                <c:pt idx="1586">
                  <c:v>7229400000</c:v>
                </c:pt>
                <c:pt idx="1587">
                  <c:v>7229900000</c:v>
                </c:pt>
                <c:pt idx="1588">
                  <c:v>7230400000</c:v>
                </c:pt>
                <c:pt idx="1589">
                  <c:v>7231000000</c:v>
                </c:pt>
                <c:pt idx="1590">
                  <c:v>7231500000</c:v>
                </c:pt>
                <c:pt idx="1591">
                  <c:v>7232100000</c:v>
                </c:pt>
                <c:pt idx="1592">
                  <c:v>7232700000</c:v>
                </c:pt>
                <c:pt idx="1593">
                  <c:v>7233300000</c:v>
                </c:pt>
                <c:pt idx="1594">
                  <c:v>7233900000</c:v>
                </c:pt>
                <c:pt idx="1595">
                  <c:v>7234600000</c:v>
                </c:pt>
                <c:pt idx="1596">
                  <c:v>7235300000</c:v>
                </c:pt>
                <c:pt idx="1597">
                  <c:v>7235900000</c:v>
                </c:pt>
                <c:pt idx="1598">
                  <c:v>7236600000</c:v>
                </c:pt>
                <c:pt idx="1599">
                  <c:v>7237300000</c:v>
                </c:pt>
                <c:pt idx="1600">
                  <c:v>7237300000</c:v>
                </c:pt>
                <c:pt idx="1601">
                  <c:v>7238100000</c:v>
                </c:pt>
                <c:pt idx="1602">
                  <c:v>7238800000</c:v>
                </c:pt>
                <c:pt idx="1603">
                  <c:v>7239600000</c:v>
                </c:pt>
                <c:pt idx="1604">
                  <c:v>7240400000</c:v>
                </c:pt>
                <c:pt idx="1605">
                  <c:v>7241200000</c:v>
                </c:pt>
                <c:pt idx="1606">
                  <c:v>7242000000</c:v>
                </c:pt>
                <c:pt idx="1607">
                  <c:v>7242900000</c:v>
                </c:pt>
                <c:pt idx="1608">
                  <c:v>7243700000</c:v>
                </c:pt>
                <c:pt idx="1609">
                  <c:v>7244600000</c:v>
                </c:pt>
                <c:pt idx="1610">
                  <c:v>7245500000</c:v>
                </c:pt>
                <c:pt idx="1611">
                  <c:v>7246500000</c:v>
                </c:pt>
                <c:pt idx="1612">
                  <c:v>7247400000</c:v>
                </c:pt>
                <c:pt idx="1613">
                  <c:v>7248400000</c:v>
                </c:pt>
                <c:pt idx="1614">
                  <c:v>7249400000</c:v>
                </c:pt>
                <c:pt idx="1615">
                  <c:v>7250500000</c:v>
                </c:pt>
                <c:pt idx="1616">
                  <c:v>7251600000</c:v>
                </c:pt>
                <c:pt idx="1617">
                  <c:v>7252600000</c:v>
                </c:pt>
                <c:pt idx="1618">
                  <c:v>7253800000</c:v>
                </c:pt>
                <c:pt idx="1619">
                  <c:v>7254900000</c:v>
                </c:pt>
                <c:pt idx="1620">
                  <c:v>7256100000</c:v>
                </c:pt>
                <c:pt idx="1621">
                  <c:v>7257300000</c:v>
                </c:pt>
                <c:pt idx="1622">
                  <c:v>7258500000</c:v>
                </c:pt>
                <c:pt idx="1623">
                  <c:v>7259800000</c:v>
                </c:pt>
                <c:pt idx="1624">
                  <c:v>7261100000</c:v>
                </c:pt>
                <c:pt idx="1625">
                  <c:v>7262400000</c:v>
                </c:pt>
                <c:pt idx="1626">
                  <c:v>7263800000</c:v>
                </c:pt>
                <c:pt idx="1627">
                  <c:v>7265200000</c:v>
                </c:pt>
                <c:pt idx="1628">
                  <c:v>7266600000</c:v>
                </c:pt>
                <c:pt idx="1629">
                  <c:v>7268100000</c:v>
                </c:pt>
                <c:pt idx="1630">
                  <c:v>7269600000</c:v>
                </c:pt>
                <c:pt idx="1631">
                  <c:v>7271100000</c:v>
                </c:pt>
                <c:pt idx="1632">
                  <c:v>7272700000</c:v>
                </c:pt>
                <c:pt idx="1633">
                  <c:v>7274300000</c:v>
                </c:pt>
                <c:pt idx="1634">
                  <c:v>7276000000</c:v>
                </c:pt>
                <c:pt idx="1635">
                  <c:v>7277700000</c:v>
                </c:pt>
                <c:pt idx="1636">
                  <c:v>7279400000</c:v>
                </c:pt>
                <c:pt idx="1637">
                  <c:v>7281200000</c:v>
                </c:pt>
                <c:pt idx="1638">
                  <c:v>7283000000</c:v>
                </c:pt>
                <c:pt idx="1639">
                  <c:v>7284900000</c:v>
                </c:pt>
                <c:pt idx="1640">
                  <c:v>7286800000</c:v>
                </c:pt>
                <c:pt idx="1641">
                  <c:v>7288800000</c:v>
                </c:pt>
                <c:pt idx="1642">
                  <c:v>7290800000</c:v>
                </c:pt>
                <c:pt idx="1643">
                  <c:v>7292900000</c:v>
                </c:pt>
                <c:pt idx="1644">
                  <c:v>7295000000</c:v>
                </c:pt>
                <c:pt idx="1645">
                  <c:v>7297200000</c:v>
                </c:pt>
                <c:pt idx="1646">
                  <c:v>7299400000</c:v>
                </c:pt>
                <c:pt idx="1647">
                  <c:v>7301700000</c:v>
                </c:pt>
                <c:pt idx="1648">
                  <c:v>7304100000</c:v>
                </c:pt>
                <c:pt idx="1649">
                  <c:v>7306400000</c:v>
                </c:pt>
                <c:pt idx="1650">
                  <c:v>7306400000</c:v>
                </c:pt>
                <c:pt idx="1651">
                  <c:v>7308900000</c:v>
                </c:pt>
                <c:pt idx="1652">
                  <c:v>7311400000</c:v>
                </c:pt>
                <c:pt idx="1653">
                  <c:v>7314000000</c:v>
                </c:pt>
                <c:pt idx="1654">
                  <c:v>7316600000</c:v>
                </c:pt>
                <c:pt idx="1655">
                  <c:v>7319400000</c:v>
                </c:pt>
                <c:pt idx="1656">
                  <c:v>7322100000</c:v>
                </c:pt>
                <c:pt idx="1657">
                  <c:v>7325000000</c:v>
                </c:pt>
                <c:pt idx="1658">
                  <c:v>7327900000</c:v>
                </c:pt>
                <c:pt idx="1659">
                  <c:v>7330900000</c:v>
                </c:pt>
                <c:pt idx="1660">
                  <c:v>7333900000</c:v>
                </c:pt>
                <c:pt idx="1661">
                  <c:v>7337100000</c:v>
                </c:pt>
                <c:pt idx="1662">
                  <c:v>7340300000</c:v>
                </c:pt>
                <c:pt idx="1663">
                  <c:v>7343600000</c:v>
                </c:pt>
                <c:pt idx="1664">
                  <c:v>7346900000</c:v>
                </c:pt>
                <c:pt idx="1665">
                  <c:v>7350400000</c:v>
                </c:pt>
                <c:pt idx="1666">
                  <c:v>7353900000</c:v>
                </c:pt>
                <c:pt idx="1667">
                  <c:v>7357600000</c:v>
                </c:pt>
                <c:pt idx="1668">
                  <c:v>7361300000</c:v>
                </c:pt>
                <c:pt idx="1669">
                  <c:v>7365100000</c:v>
                </c:pt>
                <c:pt idx="1670">
                  <c:v>7369000000</c:v>
                </c:pt>
                <c:pt idx="1671">
                  <c:v>7373000000</c:v>
                </c:pt>
                <c:pt idx="1672">
                  <c:v>7377100000</c:v>
                </c:pt>
                <c:pt idx="1673">
                  <c:v>7381300000</c:v>
                </c:pt>
                <c:pt idx="1674">
                  <c:v>7385600000</c:v>
                </c:pt>
                <c:pt idx="1675">
                  <c:v>7390000000</c:v>
                </c:pt>
                <c:pt idx="1676">
                  <c:v>7394600000</c:v>
                </c:pt>
                <c:pt idx="1677">
                  <c:v>7399200000</c:v>
                </c:pt>
                <c:pt idx="1678">
                  <c:v>7403900000</c:v>
                </c:pt>
                <c:pt idx="1679">
                  <c:v>7408800000</c:v>
                </c:pt>
                <c:pt idx="1680">
                  <c:v>7413800000</c:v>
                </c:pt>
                <c:pt idx="1681">
                  <c:v>7418900000</c:v>
                </c:pt>
                <c:pt idx="1682">
                  <c:v>7424100000</c:v>
                </c:pt>
                <c:pt idx="1683">
                  <c:v>7429500000</c:v>
                </c:pt>
                <c:pt idx="1684">
                  <c:v>7435000000</c:v>
                </c:pt>
                <c:pt idx="1685">
                  <c:v>7440600000</c:v>
                </c:pt>
                <c:pt idx="1686">
                  <c:v>7446400000</c:v>
                </c:pt>
                <c:pt idx="1687">
                  <c:v>7452300000</c:v>
                </c:pt>
                <c:pt idx="1688">
                  <c:v>7458300000</c:v>
                </c:pt>
                <c:pt idx="1689">
                  <c:v>7464500000</c:v>
                </c:pt>
                <c:pt idx="1690">
                  <c:v>7470900000</c:v>
                </c:pt>
                <c:pt idx="1691">
                  <c:v>7477400000</c:v>
                </c:pt>
                <c:pt idx="1692">
                  <c:v>7484100000</c:v>
                </c:pt>
                <c:pt idx="1693">
                  <c:v>7490900000</c:v>
                </c:pt>
                <c:pt idx="1694">
                  <c:v>7497900000</c:v>
                </c:pt>
                <c:pt idx="1695">
                  <c:v>7505100000</c:v>
                </c:pt>
                <c:pt idx="1696">
                  <c:v>7512500000</c:v>
                </c:pt>
                <c:pt idx="1697">
                  <c:v>7520000000</c:v>
                </c:pt>
                <c:pt idx="1698">
                  <c:v>7527700000</c:v>
                </c:pt>
                <c:pt idx="1699">
                  <c:v>7535700000</c:v>
                </c:pt>
                <c:pt idx="1700">
                  <c:v>7535700000</c:v>
                </c:pt>
                <c:pt idx="1701">
                  <c:v>7543800000</c:v>
                </c:pt>
                <c:pt idx="1702">
                  <c:v>7552100000</c:v>
                </c:pt>
                <c:pt idx="1703">
                  <c:v>7560600000</c:v>
                </c:pt>
                <c:pt idx="1704">
                  <c:v>7569300000</c:v>
                </c:pt>
                <c:pt idx="1705">
                  <c:v>7578300000</c:v>
                </c:pt>
                <c:pt idx="1706">
                  <c:v>7587400000</c:v>
                </c:pt>
                <c:pt idx="1707">
                  <c:v>7596800000</c:v>
                </c:pt>
                <c:pt idx="1708">
                  <c:v>7606400000</c:v>
                </c:pt>
                <c:pt idx="1709">
                  <c:v>7616300000</c:v>
                </c:pt>
                <c:pt idx="1710">
                  <c:v>7626400000</c:v>
                </c:pt>
                <c:pt idx="1711">
                  <c:v>7636700000</c:v>
                </c:pt>
                <c:pt idx="1712">
                  <c:v>7647400000</c:v>
                </c:pt>
                <c:pt idx="1713">
                  <c:v>7658200000</c:v>
                </c:pt>
                <c:pt idx="1714">
                  <c:v>7669400000</c:v>
                </c:pt>
                <c:pt idx="1715">
                  <c:v>7680800000</c:v>
                </c:pt>
                <c:pt idx="1716">
                  <c:v>7692400000</c:v>
                </c:pt>
                <c:pt idx="1717">
                  <c:v>7704400000</c:v>
                </c:pt>
                <c:pt idx="1718">
                  <c:v>7716700000</c:v>
                </c:pt>
                <c:pt idx="1719">
                  <c:v>7729300000</c:v>
                </c:pt>
                <c:pt idx="1720">
                  <c:v>7742200000</c:v>
                </c:pt>
                <c:pt idx="1721">
                  <c:v>7755400000</c:v>
                </c:pt>
                <c:pt idx="1722">
                  <c:v>7768900000</c:v>
                </c:pt>
                <c:pt idx="1723">
                  <c:v>7782700000</c:v>
                </c:pt>
                <c:pt idx="1724">
                  <c:v>7796900000</c:v>
                </c:pt>
                <c:pt idx="1725">
                  <c:v>7811500000</c:v>
                </c:pt>
                <c:pt idx="1726">
                  <c:v>7826400000</c:v>
                </c:pt>
                <c:pt idx="1727">
                  <c:v>7841700000</c:v>
                </c:pt>
                <c:pt idx="1728">
                  <c:v>7857300000</c:v>
                </c:pt>
                <c:pt idx="1729">
                  <c:v>7873400000</c:v>
                </c:pt>
                <c:pt idx="1730">
                  <c:v>7889800000</c:v>
                </c:pt>
                <c:pt idx="1731">
                  <c:v>7906700000</c:v>
                </c:pt>
                <c:pt idx="1732">
                  <c:v>7923900000</c:v>
                </c:pt>
                <c:pt idx="1733">
                  <c:v>7941600000</c:v>
                </c:pt>
                <c:pt idx="1734">
                  <c:v>7959700000</c:v>
                </c:pt>
                <c:pt idx="1735">
                  <c:v>7978300000</c:v>
                </c:pt>
                <c:pt idx="1736">
                  <c:v>7997300000</c:v>
                </c:pt>
                <c:pt idx="1737">
                  <c:v>8016800000</c:v>
                </c:pt>
                <c:pt idx="1738">
                  <c:v>8036700000</c:v>
                </c:pt>
                <c:pt idx="1739">
                  <c:v>8057200000</c:v>
                </c:pt>
                <c:pt idx="1740">
                  <c:v>8078200000</c:v>
                </c:pt>
                <c:pt idx="1741">
                  <c:v>8099700000</c:v>
                </c:pt>
                <c:pt idx="1742">
                  <c:v>8121700000</c:v>
                </c:pt>
                <c:pt idx="1743">
                  <c:v>8144200000</c:v>
                </c:pt>
                <c:pt idx="1744">
                  <c:v>8167300000</c:v>
                </c:pt>
                <c:pt idx="1745">
                  <c:v>8191000000</c:v>
                </c:pt>
                <c:pt idx="1746">
                  <c:v>8215300000</c:v>
                </c:pt>
                <c:pt idx="1747">
                  <c:v>8240100000</c:v>
                </c:pt>
                <c:pt idx="1748">
                  <c:v>8265600000</c:v>
                </c:pt>
                <c:pt idx="1749">
                  <c:v>8291700000</c:v>
                </c:pt>
                <c:pt idx="1750">
                  <c:v>8291700000</c:v>
                </c:pt>
                <c:pt idx="1751">
                  <c:v>8318500000</c:v>
                </c:pt>
                <c:pt idx="1752">
                  <c:v>8345900000</c:v>
                </c:pt>
                <c:pt idx="1753">
                  <c:v>8373900000</c:v>
                </c:pt>
                <c:pt idx="1754">
                  <c:v>8402700000</c:v>
                </c:pt>
                <c:pt idx="1755">
                  <c:v>8432200000</c:v>
                </c:pt>
                <c:pt idx="1756">
                  <c:v>8462400000</c:v>
                </c:pt>
                <c:pt idx="1757">
                  <c:v>8493400000</c:v>
                </c:pt>
                <c:pt idx="1758">
                  <c:v>8525100000</c:v>
                </c:pt>
                <c:pt idx="1759">
                  <c:v>8557600000</c:v>
                </c:pt>
                <c:pt idx="1760">
                  <c:v>8590900000</c:v>
                </c:pt>
                <c:pt idx="1761">
                  <c:v>8625000000</c:v>
                </c:pt>
                <c:pt idx="1762">
                  <c:v>8659900000</c:v>
                </c:pt>
                <c:pt idx="1763">
                  <c:v>8695700000</c:v>
                </c:pt>
                <c:pt idx="1764">
                  <c:v>8732400000</c:v>
                </c:pt>
                <c:pt idx="1765">
                  <c:v>8770100000</c:v>
                </c:pt>
                <c:pt idx="1766">
                  <c:v>8808600000</c:v>
                </c:pt>
                <c:pt idx="1767">
                  <c:v>8848100000</c:v>
                </c:pt>
                <c:pt idx="1768">
                  <c:v>8888500000</c:v>
                </c:pt>
                <c:pt idx="1769">
                  <c:v>8930000000</c:v>
                </c:pt>
                <c:pt idx="1770">
                  <c:v>8972400000</c:v>
                </c:pt>
                <c:pt idx="1771">
                  <c:v>9016000000</c:v>
                </c:pt>
                <c:pt idx="1772">
                  <c:v>9060600000</c:v>
                </c:pt>
                <c:pt idx="1773">
                  <c:v>9106200000</c:v>
                </c:pt>
                <c:pt idx="1774">
                  <c:v>9153100000</c:v>
                </c:pt>
                <c:pt idx="1775">
                  <c:v>9201000000</c:v>
                </c:pt>
                <c:pt idx="1776">
                  <c:v>9250200000</c:v>
                </c:pt>
                <c:pt idx="1777">
                  <c:v>9300500000</c:v>
                </c:pt>
                <c:pt idx="1778">
                  <c:v>9352200000</c:v>
                </c:pt>
                <c:pt idx="1779">
                  <c:v>9405000000</c:v>
                </c:pt>
                <c:pt idx="1780">
                  <c:v>9459200000</c:v>
                </c:pt>
                <c:pt idx="1781">
                  <c:v>9514700000</c:v>
                </c:pt>
                <c:pt idx="1782">
                  <c:v>9571600000</c:v>
                </c:pt>
                <c:pt idx="1783">
                  <c:v>9629900000</c:v>
                </c:pt>
                <c:pt idx="1784">
                  <c:v>9689600000</c:v>
                </c:pt>
                <c:pt idx="1785">
                  <c:v>9750800000</c:v>
                </c:pt>
                <c:pt idx="1786">
                  <c:v>9813500000</c:v>
                </c:pt>
                <c:pt idx="1787">
                  <c:v>9877700000</c:v>
                </c:pt>
                <c:pt idx="1788">
                  <c:v>9943600000</c:v>
                </c:pt>
                <c:pt idx="1789">
                  <c:v>10011000000</c:v>
                </c:pt>
                <c:pt idx="1790">
                  <c:v>10080000000</c:v>
                </c:pt>
                <c:pt idx="1791">
                  <c:v>10151000000</c:v>
                </c:pt>
                <c:pt idx="1792">
                  <c:v>10224000000</c:v>
                </c:pt>
                <c:pt idx="1793">
                  <c:v>10298000000</c:v>
                </c:pt>
                <c:pt idx="1794">
                  <c:v>10374000000</c:v>
                </c:pt>
                <c:pt idx="1795">
                  <c:v>10452000000</c:v>
                </c:pt>
                <c:pt idx="1796">
                  <c:v>10532000000</c:v>
                </c:pt>
                <c:pt idx="1797">
                  <c:v>10614000000</c:v>
                </c:pt>
                <c:pt idx="1798">
                  <c:v>10698000000</c:v>
                </c:pt>
                <c:pt idx="1799">
                  <c:v>10784000000</c:v>
                </c:pt>
                <c:pt idx="1800">
                  <c:v>10784000000</c:v>
                </c:pt>
                <c:pt idx="1801">
                  <c:v>10872000000</c:v>
                </c:pt>
                <c:pt idx="1802">
                  <c:v>10963000000</c:v>
                </c:pt>
                <c:pt idx="1803">
                  <c:v>11055000000</c:v>
                </c:pt>
                <c:pt idx="1804">
                  <c:v>11150000000</c:v>
                </c:pt>
                <c:pt idx="1805">
                  <c:v>11247000000</c:v>
                </c:pt>
                <c:pt idx="1806">
                  <c:v>11347000000</c:v>
                </c:pt>
                <c:pt idx="1807">
                  <c:v>11449000000</c:v>
                </c:pt>
                <c:pt idx="1808">
                  <c:v>11553000000</c:v>
                </c:pt>
                <c:pt idx="1809">
                  <c:v>11660000000</c:v>
                </c:pt>
                <c:pt idx="1810">
                  <c:v>11770000000</c:v>
                </c:pt>
                <c:pt idx="1811">
                  <c:v>11883000000</c:v>
                </c:pt>
                <c:pt idx="1812">
                  <c:v>11998000000</c:v>
                </c:pt>
                <c:pt idx="1813">
                  <c:v>12116000000</c:v>
                </c:pt>
                <c:pt idx="1814">
                  <c:v>12237000000</c:v>
                </c:pt>
                <c:pt idx="1815">
                  <c:v>12361000000</c:v>
                </c:pt>
                <c:pt idx="1816">
                  <c:v>12488000000</c:v>
                </c:pt>
                <c:pt idx="1817">
                  <c:v>12618000000</c:v>
                </c:pt>
                <c:pt idx="1818">
                  <c:v>12751000000</c:v>
                </c:pt>
                <c:pt idx="1819">
                  <c:v>12888000000</c:v>
                </c:pt>
                <c:pt idx="1820">
                  <c:v>13028000000</c:v>
                </c:pt>
                <c:pt idx="1821">
                  <c:v>13171000000</c:v>
                </c:pt>
                <c:pt idx="1822">
                  <c:v>13318000000</c:v>
                </c:pt>
                <c:pt idx="1823">
                  <c:v>13469000000</c:v>
                </c:pt>
                <c:pt idx="1824">
                  <c:v>13623000000</c:v>
                </c:pt>
                <c:pt idx="1825">
                  <c:v>13781000000</c:v>
                </c:pt>
                <c:pt idx="1826">
                  <c:v>13943000000</c:v>
                </c:pt>
                <c:pt idx="1827">
                  <c:v>14109000000</c:v>
                </c:pt>
                <c:pt idx="1828">
                  <c:v>14280000000</c:v>
                </c:pt>
                <c:pt idx="1829">
                  <c:v>14454000000</c:v>
                </c:pt>
                <c:pt idx="1830">
                  <c:v>14632000000</c:v>
                </c:pt>
                <c:pt idx="1831">
                  <c:v>14815000000</c:v>
                </c:pt>
                <c:pt idx="1832">
                  <c:v>15003000000</c:v>
                </c:pt>
                <c:pt idx="1833">
                  <c:v>15195000000</c:v>
                </c:pt>
                <c:pt idx="1834">
                  <c:v>15392000000</c:v>
                </c:pt>
                <c:pt idx="1835">
                  <c:v>15594000000</c:v>
                </c:pt>
                <c:pt idx="1836">
                  <c:v>15800000000</c:v>
                </c:pt>
                <c:pt idx="1837">
                  <c:v>16012000000</c:v>
                </c:pt>
                <c:pt idx="1838">
                  <c:v>16229000000</c:v>
                </c:pt>
                <c:pt idx="1839">
                  <c:v>16451000000</c:v>
                </c:pt>
                <c:pt idx="1840">
                  <c:v>16679000000</c:v>
                </c:pt>
                <c:pt idx="1841">
                  <c:v>16913000000</c:v>
                </c:pt>
                <c:pt idx="1842">
                  <c:v>17152000000</c:v>
                </c:pt>
                <c:pt idx="1843">
                  <c:v>17397000000</c:v>
                </c:pt>
                <c:pt idx="1844">
                  <c:v>17648000000</c:v>
                </c:pt>
                <c:pt idx="1845">
                  <c:v>17905000000</c:v>
                </c:pt>
                <c:pt idx="1846">
                  <c:v>18169000000</c:v>
                </c:pt>
                <c:pt idx="1847">
                  <c:v>18439000000</c:v>
                </c:pt>
                <c:pt idx="1848">
                  <c:v>18716000000</c:v>
                </c:pt>
                <c:pt idx="1849">
                  <c:v>18999000000</c:v>
                </c:pt>
                <c:pt idx="1850">
                  <c:v>18999000000</c:v>
                </c:pt>
                <c:pt idx="1851">
                  <c:v>19290000000</c:v>
                </c:pt>
                <c:pt idx="1852">
                  <c:v>19588000000</c:v>
                </c:pt>
                <c:pt idx="1853">
                  <c:v>19893000000</c:v>
                </c:pt>
                <c:pt idx="1854">
                  <c:v>20205000000</c:v>
                </c:pt>
                <c:pt idx="1855">
                  <c:v>20526000000</c:v>
                </c:pt>
                <c:pt idx="1856">
                  <c:v>20854000000</c:v>
                </c:pt>
                <c:pt idx="1857">
                  <c:v>21190000000</c:v>
                </c:pt>
                <c:pt idx="1858">
                  <c:v>21535000000</c:v>
                </c:pt>
                <c:pt idx="1859">
                  <c:v>21888000000</c:v>
                </c:pt>
                <c:pt idx="1860">
                  <c:v>22250000000</c:v>
                </c:pt>
                <c:pt idx="1861">
                  <c:v>22620000000</c:v>
                </c:pt>
                <c:pt idx="1862">
                  <c:v>23000000000</c:v>
                </c:pt>
                <c:pt idx="1863">
                  <c:v>23389000000</c:v>
                </c:pt>
                <c:pt idx="1864">
                  <c:v>23788000000</c:v>
                </c:pt>
                <c:pt idx="1865">
                  <c:v>24197000000</c:v>
                </c:pt>
                <c:pt idx="1866">
                  <c:v>24615000000</c:v>
                </c:pt>
                <c:pt idx="1867">
                  <c:v>25044000000</c:v>
                </c:pt>
                <c:pt idx="1868">
                  <c:v>25484000000</c:v>
                </c:pt>
                <c:pt idx="1869">
                  <c:v>25934000000</c:v>
                </c:pt>
                <c:pt idx="1870">
                  <c:v>26396000000</c:v>
                </c:pt>
                <c:pt idx="1871">
                  <c:v>26869000000</c:v>
                </c:pt>
                <c:pt idx="1872">
                  <c:v>27353000000</c:v>
                </c:pt>
                <c:pt idx="1873">
                  <c:v>27849000000</c:v>
                </c:pt>
                <c:pt idx="1874">
                  <c:v>28358000000</c:v>
                </c:pt>
                <c:pt idx="1875">
                  <c:v>28879000000</c:v>
                </c:pt>
                <c:pt idx="1876">
                  <c:v>29413000000</c:v>
                </c:pt>
                <c:pt idx="1877">
                  <c:v>29961000000</c:v>
                </c:pt>
                <c:pt idx="1878">
                  <c:v>30521000000</c:v>
                </c:pt>
                <c:pt idx="1879">
                  <c:v>31096000000</c:v>
                </c:pt>
                <c:pt idx="1880">
                  <c:v>31684000000</c:v>
                </c:pt>
                <c:pt idx="1881">
                  <c:v>32288000000</c:v>
                </c:pt>
                <c:pt idx="1882">
                  <c:v>32906000000</c:v>
                </c:pt>
                <c:pt idx="1883">
                  <c:v>33539000000</c:v>
                </c:pt>
                <c:pt idx="1884">
                  <c:v>34188000000</c:v>
                </c:pt>
                <c:pt idx="1885">
                  <c:v>34853000000</c:v>
                </c:pt>
                <c:pt idx="1886">
                  <c:v>35534000000</c:v>
                </c:pt>
                <c:pt idx="1887">
                  <c:v>36232000000</c:v>
                </c:pt>
                <c:pt idx="1888">
                  <c:v>36947000000</c:v>
                </c:pt>
                <c:pt idx="1889">
                  <c:v>37680000000</c:v>
                </c:pt>
                <c:pt idx="1890">
                  <c:v>38431000000</c:v>
                </c:pt>
                <c:pt idx="1891">
                  <c:v>39200000000</c:v>
                </c:pt>
                <c:pt idx="1892">
                  <c:v>39989000000</c:v>
                </c:pt>
                <c:pt idx="1893">
                  <c:v>40796000000</c:v>
                </c:pt>
                <c:pt idx="1894">
                  <c:v>41624000000</c:v>
                </c:pt>
                <c:pt idx="1895">
                  <c:v>42472000000</c:v>
                </c:pt>
                <c:pt idx="1896">
                  <c:v>43341000000</c:v>
                </c:pt>
                <c:pt idx="1897">
                  <c:v>44232000000</c:v>
                </c:pt>
                <c:pt idx="1898">
                  <c:v>45144000000</c:v>
                </c:pt>
                <c:pt idx="1899">
                  <c:v>46079000000</c:v>
                </c:pt>
                <c:pt idx="1900">
                  <c:v>46079000000</c:v>
                </c:pt>
                <c:pt idx="1901">
                  <c:v>46554000000</c:v>
                </c:pt>
                <c:pt idx="1902">
                  <c:v>47010000000</c:v>
                </c:pt>
                <c:pt idx="1903">
                  <c:v>47447000000</c:v>
                </c:pt>
                <c:pt idx="1904">
                  <c:v>47865000000</c:v>
                </c:pt>
                <c:pt idx="1905">
                  <c:v>48263000000</c:v>
                </c:pt>
                <c:pt idx="1906">
                  <c:v>48643000000</c:v>
                </c:pt>
                <c:pt idx="1907">
                  <c:v>49004000000</c:v>
                </c:pt>
                <c:pt idx="1908">
                  <c:v>49346000000</c:v>
                </c:pt>
                <c:pt idx="1909">
                  <c:v>49668000000</c:v>
                </c:pt>
                <c:pt idx="1910">
                  <c:v>49972000000</c:v>
                </c:pt>
                <c:pt idx="1911">
                  <c:v>50256000000</c:v>
                </c:pt>
                <c:pt idx="1912">
                  <c:v>50521000000</c:v>
                </c:pt>
                <c:pt idx="1913">
                  <c:v>50768000000</c:v>
                </c:pt>
                <c:pt idx="1914">
                  <c:v>50995000000</c:v>
                </c:pt>
                <c:pt idx="1915">
                  <c:v>51203000000</c:v>
                </c:pt>
                <c:pt idx="1916">
                  <c:v>51392000000</c:v>
                </c:pt>
                <c:pt idx="1917">
                  <c:v>51562000000</c:v>
                </c:pt>
                <c:pt idx="1918">
                  <c:v>51713000000</c:v>
                </c:pt>
                <c:pt idx="1919">
                  <c:v>51844000000</c:v>
                </c:pt>
                <c:pt idx="1920">
                  <c:v>51957000000</c:v>
                </c:pt>
                <c:pt idx="1921">
                  <c:v>52051000000</c:v>
                </c:pt>
                <c:pt idx="1922">
                  <c:v>52125000000</c:v>
                </c:pt>
                <c:pt idx="1923">
                  <c:v>52181000000</c:v>
                </c:pt>
                <c:pt idx="1924">
                  <c:v>52217000000</c:v>
                </c:pt>
                <c:pt idx="1925">
                  <c:v>52235000000</c:v>
                </c:pt>
                <c:pt idx="1926">
                  <c:v>52233000000</c:v>
                </c:pt>
                <c:pt idx="1927">
                  <c:v>52212000000</c:v>
                </c:pt>
                <c:pt idx="1928">
                  <c:v>52172000000</c:v>
                </c:pt>
                <c:pt idx="1929">
                  <c:v>52113000000</c:v>
                </c:pt>
                <c:pt idx="1930">
                  <c:v>52035000000</c:v>
                </c:pt>
                <c:pt idx="1931">
                  <c:v>51938000000</c:v>
                </c:pt>
                <c:pt idx="1932">
                  <c:v>51822000000</c:v>
                </c:pt>
                <c:pt idx="1933">
                  <c:v>51687000000</c:v>
                </c:pt>
                <c:pt idx="1934">
                  <c:v>51533000000</c:v>
                </c:pt>
                <c:pt idx="1935">
                  <c:v>51359000000</c:v>
                </c:pt>
                <c:pt idx="1936">
                  <c:v>51167000000</c:v>
                </c:pt>
                <c:pt idx="1937">
                  <c:v>50956000000</c:v>
                </c:pt>
                <c:pt idx="1938">
                  <c:v>50725000000</c:v>
                </c:pt>
                <c:pt idx="1939">
                  <c:v>50475000000</c:v>
                </c:pt>
                <c:pt idx="1940">
                  <c:v>50207000000</c:v>
                </c:pt>
                <c:pt idx="1941">
                  <c:v>49919000000</c:v>
                </c:pt>
                <c:pt idx="1942">
                  <c:v>49612000000</c:v>
                </c:pt>
                <c:pt idx="1943">
                  <c:v>49286000000</c:v>
                </c:pt>
                <c:pt idx="1944">
                  <c:v>48941000000</c:v>
                </c:pt>
                <c:pt idx="1945">
                  <c:v>48577000000</c:v>
                </c:pt>
                <c:pt idx="1946">
                  <c:v>48194000000</c:v>
                </c:pt>
                <c:pt idx="1947">
                  <c:v>47792000000</c:v>
                </c:pt>
                <c:pt idx="1948">
                  <c:v>47370000000</c:v>
                </c:pt>
                <c:pt idx="1949">
                  <c:v>46930000000</c:v>
                </c:pt>
                <c:pt idx="1950">
                  <c:v>46930000000</c:v>
                </c:pt>
                <c:pt idx="1951">
                  <c:v>45733000000</c:v>
                </c:pt>
                <c:pt idx="1952">
                  <c:v>44574000000</c:v>
                </c:pt>
                <c:pt idx="1953">
                  <c:v>43450000000</c:v>
                </c:pt>
                <c:pt idx="1954">
                  <c:v>42362000000</c:v>
                </c:pt>
                <c:pt idx="1955">
                  <c:v>41307000000</c:v>
                </c:pt>
                <c:pt idx="1956">
                  <c:v>40286000000</c:v>
                </c:pt>
                <c:pt idx="1957">
                  <c:v>39296000000</c:v>
                </c:pt>
                <c:pt idx="1958">
                  <c:v>38338000000</c:v>
                </c:pt>
                <c:pt idx="1959">
                  <c:v>37409000000</c:v>
                </c:pt>
                <c:pt idx="1960">
                  <c:v>36510000000</c:v>
                </c:pt>
                <c:pt idx="1961">
                  <c:v>35640000000</c:v>
                </c:pt>
                <c:pt idx="1962">
                  <c:v>34796000000</c:v>
                </c:pt>
                <c:pt idx="1963">
                  <c:v>33980000000</c:v>
                </c:pt>
                <c:pt idx="1964">
                  <c:v>33189000000</c:v>
                </c:pt>
                <c:pt idx="1965">
                  <c:v>32423000000</c:v>
                </c:pt>
                <c:pt idx="1966">
                  <c:v>31682000000</c:v>
                </c:pt>
                <c:pt idx="1967">
                  <c:v>30964000000</c:v>
                </c:pt>
                <c:pt idx="1968">
                  <c:v>30270000000</c:v>
                </c:pt>
                <c:pt idx="1969">
                  <c:v>29597000000</c:v>
                </c:pt>
                <c:pt idx="1970">
                  <c:v>28947000000</c:v>
                </c:pt>
                <c:pt idx="1971">
                  <c:v>28317000000</c:v>
                </c:pt>
                <c:pt idx="1972">
                  <c:v>27708000000</c:v>
                </c:pt>
                <c:pt idx="1973">
                  <c:v>27118000000</c:v>
                </c:pt>
                <c:pt idx="1974">
                  <c:v>26548000000</c:v>
                </c:pt>
                <c:pt idx="1975">
                  <c:v>25997000000</c:v>
                </c:pt>
                <c:pt idx="1976">
                  <c:v>25464000000</c:v>
                </c:pt>
                <c:pt idx="1977">
                  <c:v>24948000000</c:v>
                </c:pt>
                <c:pt idx="1978">
                  <c:v>24449000000</c:v>
                </c:pt>
                <c:pt idx="1979">
                  <c:v>23968000000</c:v>
                </c:pt>
                <c:pt idx="1980">
                  <c:v>23502000000</c:v>
                </c:pt>
                <c:pt idx="1981">
                  <c:v>23052000000</c:v>
                </c:pt>
                <c:pt idx="1982">
                  <c:v>22618000000</c:v>
                </c:pt>
                <c:pt idx="1983">
                  <c:v>22198000000</c:v>
                </c:pt>
                <c:pt idx="1984">
                  <c:v>21793000000</c:v>
                </c:pt>
                <c:pt idx="1985">
                  <c:v>21402000000</c:v>
                </c:pt>
                <c:pt idx="1986">
                  <c:v>21025000000</c:v>
                </c:pt>
                <c:pt idx="1987">
                  <c:v>20661000000</c:v>
                </c:pt>
                <c:pt idx="1988">
                  <c:v>20310000000</c:v>
                </c:pt>
                <c:pt idx="1989">
                  <c:v>19971000000</c:v>
                </c:pt>
                <c:pt idx="1990">
                  <c:v>19646000000</c:v>
                </c:pt>
                <c:pt idx="1991">
                  <c:v>19332000000</c:v>
                </c:pt>
                <c:pt idx="1992">
                  <c:v>19029000000</c:v>
                </c:pt>
                <c:pt idx="1993">
                  <c:v>18739000000</c:v>
                </c:pt>
                <c:pt idx="1994">
                  <c:v>18459000000</c:v>
                </c:pt>
                <c:pt idx="1995">
                  <c:v>18190000000</c:v>
                </c:pt>
                <c:pt idx="1996">
                  <c:v>17932000000</c:v>
                </c:pt>
                <c:pt idx="1997">
                  <c:v>17685000000</c:v>
                </c:pt>
                <c:pt idx="1998">
                  <c:v>17447000000</c:v>
                </c:pt>
                <c:pt idx="1999">
                  <c:v>17219000000</c:v>
                </c:pt>
                <c:pt idx="2000">
                  <c:v>17219000000</c:v>
                </c:pt>
                <c:pt idx="2001">
                  <c:v>17001000000</c:v>
                </c:pt>
                <c:pt idx="2002">
                  <c:v>16793000000</c:v>
                </c:pt>
                <c:pt idx="2003">
                  <c:v>16594000000</c:v>
                </c:pt>
                <c:pt idx="2004">
                  <c:v>16403000000</c:v>
                </c:pt>
                <c:pt idx="2005">
                  <c:v>16222000000</c:v>
                </c:pt>
                <c:pt idx="2006">
                  <c:v>16050000000</c:v>
                </c:pt>
                <c:pt idx="2007">
                  <c:v>15886000000</c:v>
                </c:pt>
                <c:pt idx="2008">
                  <c:v>15730000000</c:v>
                </c:pt>
                <c:pt idx="2009">
                  <c:v>15582000000</c:v>
                </c:pt>
                <c:pt idx="2010">
                  <c:v>15443000000</c:v>
                </c:pt>
                <c:pt idx="2011">
                  <c:v>15312000000</c:v>
                </c:pt>
                <c:pt idx="2012">
                  <c:v>15188000000</c:v>
                </c:pt>
                <c:pt idx="2013">
                  <c:v>15073000000</c:v>
                </c:pt>
                <c:pt idx="2014">
                  <c:v>14964000000</c:v>
                </c:pt>
                <c:pt idx="2015">
                  <c:v>14864000000</c:v>
                </c:pt>
                <c:pt idx="2016">
                  <c:v>14770000000</c:v>
                </c:pt>
                <c:pt idx="2017">
                  <c:v>14684000000</c:v>
                </c:pt>
                <c:pt idx="2018">
                  <c:v>14606000000</c:v>
                </c:pt>
                <c:pt idx="2019">
                  <c:v>14534000000</c:v>
                </c:pt>
                <c:pt idx="2020">
                  <c:v>14470000000</c:v>
                </c:pt>
                <c:pt idx="2021">
                  <c:v>14412000000</c:v>
                </c:pt>
                <c:pt idx="2022">
                  <c:v>14362000000</c:v>
                </c:pt>
                <c:pt idx="2023">
                  <c:v>14318000000</c:v>
                </c:pt>
                <c:pt idx="2024">
                  <c:v>14281000000</c:v>
                </c:pt>
                <c:pt idx="2025">
                  <c:v>14252000000</c:v>
                </c:pt>
                <c:pt idx="2026">
                  <c:v>14229000000</c:v>
                </c:pt>
                <c:pt idx="2027">
                  <c:v>14212000000</c:v>
                </c:pt>
                <c:pt idx="2028">
                  <c:v>14203000000</c:v>
                </c:pt>
                <c:pt idx="2029">
                  <c:v>14200000000</c:v>
                </c:pt>
                <c:pt idx="2030">
                  <c:v>14204000000</c:v>
                </c:pt>
                <c:pt idx="2031">
                  <c:v>14215000000</c:v>
                </c:pt>
                <c:pt idx="2032">
                  <c:v>14232000000</c:v>
                </c:pt>
                <c:pt idx="2033">
                  <c:v>14257000000</c:v>
                </c:pt>
                <c:pt idx="2034">
                  <c:v>14288000000</c:v>
                </c:pt>
                <c:pt idx="2035">
                  <c:v>14326000000</c:v>
                </c:pt>
                <c:pt idx="2036">
                  <c:v>14371000000</c:v>
                </c:pt>
                <c:pt idx="2037">
                  <c:v>14423000000</c:v>
                </c:pt>
                <c:pt idx="2038">
                  <c:v>14481000000</c:v>
                </c:pt>
                <c:pt idx="2039">
                  <c:v>14547000000</c:v>
                </c:pt>
                <c:pt idx="2040">
                  <c:v>14620000000</c:v>
                </c:pt>
                <c:pt idx="2041">
                  <c:v>14700000000</c:v>
                </c:pt>
                <c:pt idx="2042">
                  <c:v>14788000000</c:v>
                </c:pt>
                <c:pt idx="2043">
                  <c:v>14882000000</c:v>
                </c:pt>
                <c:pt idx="2044">
                  <c:v>14984000000</c:v>
                </c:pt>
                <c:pt idx="2045">
                  <c:v>15094000000</c:v>
                </c:pt>
                <c:pt idx="2046">
                  <c:v>15211000000</c:v>
                </c:pt>
                <c:pt idx="2047">
                  <c:v>15336000000</c:v>
                </c:pt>
                <c:pt idx="2048">
                  <c:v>15469000000</c:v>
                </c:pt>
                <c:pt idx="2049">
                  <c:v>15610000000</c:v>
                </c:pt>
                <c:pt idx="2050">
                  <c:v>15610000000</c:v>
                </c:pt>
                <c:pt idx="2051">
                  <c:v>15759000000</c:v>
                </c:pt>
                <c:pt idx="2052">
                  <c:v>15916000000</c:v>
                </c:pt>
                <c:pt idx="2053">
                  <c:v>16082000000</c:v>
                </c:pt>
                <c:pt idx="2054">
                  <c:v>16256000000</c:v>
                </c:pt>
                <c:pt idx="2055">
                  <c:v>16439000000</c:v>
                </c:pt>
                <c:pt idx="2056">
                  <c:v>16631000000</c:v>
                </c:pt>
                <c:pt idx="2057">
                  <c:v>16832000000</c:v>
                </c:pt>
                <c:pt idx="2058">
                  <c:v>17042000000</c:v>
                </c:pt>
                <c:pt idx="2059">
                  <c:v>17262000000</c:v>
                </c:pt>
                <c:pt idx="2060">
                  <c:v>17492000000</c:v>
                </c:pt>
                <c:pt idx="2061">
                  <c:v>17731000000</c:v>
                </c:pt>
                <c:pt idx="2062">
                  <c:v>17981000000</c:v>
                </c:pt>
                <c:pt idx="2063">
                  <c:v>18241000000</c:v>
                </c:pt>
                <c:pt idx="2064">
                  <c:v>18512000000</c:v>
                </c:pt>
                <c:pt idx="2065">
                  <c:v>18793000000</c:v>
                </c:pt>
                <c:pt idx="2066">
                  <c:v>19086000000</c:v>
                </c:pt>
                <c:pt idx="2067">
                  <c:v>19390000000</c:v>
                </c:pt>
                <c:pt idx="2068">
                  <c:v>19707000000</c:v>
                </c:pt>
                <c:pt idx="2069">
                  <c:v>20035000000</c:v>
                </c:pt>
                <c:pt idx="2070">
                  <c:v>20375000000</c:v>
                </c:pt>
                <c:pt idx="2071">
                  <c:v>20729000000</c:v>
                </c:pt>
                <c:pt idx="2072">
                  <c:v>21095000000</c:v>
                </c:pt>
                <c:pt idx="2073">
                  <c:v>21475000000</c:v>
                </c:pt>
                <c:pt idx="2074">
                  <c:v>21869000000</c:v>
                </c:pt>
                <c:pt idx="2075">
                  <c:v>22277000000</c:v>
                </c:pt>
                <c:pt idx="2076">
                  <c:v>22699000000</c:v>
                </c:pt>
                <c:pt idx="2077">
                  <c:v>23136000000</c:v>
                </c:pt>
                <c:pt idx="2078">
                  <c:v>23589000000</c:v>
                </c:pt>
                <c:pt idx="2079">
                  <c:v>24058000000</c:v>
                </c:pt>
                <c:pt idx="2080">
                  <c:v>24543000000</c:v>
                </c:pt>
                <c:pt idx="2081">
                  <c:v>25044000000</c:v>
                </c:pt>
                <c:pt idx="2082">
                  <c:v>25563000000</c:v>
                </c:pt>
                <c:pt idx="2083">
                  <c:v>26100000000</c:v>
                </c:pt>
                <c:pt idx="2084">
                  <c:v>26655000000</c:v>
                </c:pt>
                <c:pt idx="2085">
                  <c:v>27229000000</c:v>
                </c:pt>
                <c:pt idx="2086">
                  <c:v>27822000000</c:v>
                </c:pt>
                <c:pt idx="2087">
                  <c:v>28435000000</c:v>
                </c:pt>
                <c:pt idx="2088">
                  <c:v>29068000000</c:v>
                </c:pt>
                <c:pt idx="2089">
                  <c:v>29723000000</c:v>
                </c:pt>
                <c:pt idx="2090">
                  <c:v>30399000000</c:v>
                </c:pt>
                <c:pt idx="2091">
                  <c:v>31098000000</c:v>
                </c:pt>
                <c:pt idx="2092">
                  <c:v>31820000000</c:v>
                </c:pt>
                <c:pt idx="2093">
                  <c:v>32566000000</c:v>
                </c:pt>
                <c:pt idx="2094">
                  <c:v>33336000000</c:v>
                </c:pt>
                <c:pt idx="2095">
                  <c:v>34132000000</c:v>
                </c:pt>
                <c:pt idx="2096">
                  <c:v>34954000000</c:v>
                </c:pt>
                <c:pt idx="2097">
                  <c:v>35802000000</c:v>
                </c:pt>
                <c:pt idx="2098">
                  <c:v>36678000000</c:v>
                </c:pt>
                <c:pt idx="2099">
                  <c:v>37583000000</c:v>
                </c:pt>
                <c:pt idx="2100">
                  <c:v>37583000000</c:v>
                </c:pt>
                <c:pt idx="2101">
                  <c:v>38517000000</c:v>
                </c:pt>
                <c:pt idx="2102">
                  <c:v>39481000000</c:v>
                </c:pt>
                <c:pt idx="2103">
                  <c:v>40476000000</c:v>
                </c:pt>
                <c:pt idx="2104">
                  <c:v>41504000000</c:v>
                </c:pt>
                <c:pt idx="2105">
                  <c:v>42564000000</c:v>
                </c:pt>
                <c:pt idx="2106">
                  <c:v>43659000000</c:v>
                </c:pt>
                <c:pt idx="2107">
                  <c:v>44790000000</c:v>
                </c:pt>
                <c:pt idx="2108">
                  <c:v>45956000000</c:v>
                </c:pt>
                <c:pt idx="2109">
                  <c:v>47160000000</c:v>
                </c:pt>
                <c:pt idx="2110">
                  <c:v>48403000000</c:v>
                </c:pt>
                <c:pt idx="2111">
                  <c:v>49685000000</c:v>
                </c:pt>
                <c:pt idx="2112">
                  <c:v>51009000000</c:v>
                </c:pt>
                <c:pt idx="2113">
                  <c:v>52374000000</c:v>
                </c:pt>
                <c:pt idx="2114">
                  <c:v>53784000000</c:v>
                </c:pt>
                <c:pt idx="2115">
                  <c:v>55239000000</c:v>
                </c:pt>
                <c:pt idx="2116">
                  <c:v>56740000000</c:v>
                </c:pt>
                <c:pt idx="2117">
                  <c:v>58288000000</c:v>
                </c:pt>
                <c:pt idx="2118">
                  <c:v>59887000000</c:v>
                </c:pt>
                <c:pt idx="2119">
                  <c:v>61536000000</c:v>
                </c:pt>
                <c:pt idx="2120">
                  <c:v>63238000000</c:v>
                </c:pt>
                <c:pt idx="2121">
                  <c:v>64994000000</c:v>
                </c:pt>
                <c:pt idx="2122">
                  <c:v>66805000000</c:v>
                </c:pt>
                <c:pt idx="2123">
                  <c:v>68675000000</c:v>
                </c:pt>
                <c:pt idx="2124">
                  <c:v>70604000000</c:v>
                </c:pt>
                <c:pt idx="2125">
                  <c:v>72594000000</c:v>
                </c:pt>
                <c:pt idx="2126">
                  <c:v>74647000000</c:v>
                </c:pt>
                <c:pt idx="2127">
                  <c:v>76766000000</c:v>
                </c:pt>
                <c:pt idx="2128">
                  <c:v>78952000000</c:v>
                </c:pt>
                <c:pt idx="2129">
                  <c:v>81207000000</c:v>
                </c:pt>
                <c:pt idx="2130">
                  <c:v>83534000000</c:v>
                </c:pt>
                <c:pt idx="2131">
                  <c:v>85934000000</c:v>
                </c:pt>
                <c:pt idx="2132">
                  <c:v>88411000000</c:v>
                </c:pt>
                <c:pt idx="2133">
                  <c:v>90966000000</c:v>
                </c:pt>
                <c:pt idx="2134">
                  <c:v>93602000000</c:v>
                </c:pt>
                <c:pt idx="2135">
                  <c:v>96322000000</c:v>
                </c:pt>
                <c:pt idx="2136">
                  <c:v>99128000000</c:v>
                </c:pt>
                <c:pt idx="2137">
                  <c:v>102020000000</c:v>
                </c:pt>
                <c:pt idx="2138">
                  <c:v>105010000000</c:v>
                </c:pt>
                <c:pt idx="2139">
                  <c:v>108090000000</c:v>
                </c:pt>
                <c:pt idx="2140">
                  <c:v>111270000000</c:v>
                </c:pt>
                <c:pt idx="2141">
                  <c:v>114550000000</c:v>
                </c:pt>
                <c:pt idx="2142">
                  <c:v>117930000000</c:v>
                </c:pt>
                <c:pt idx="2143">
                  <c:v>121420000000</c:v>
                </c:pt>
                <c:pt idx="2144">
                  <c:v>125020000000</c:v>
                </c:pt>
                <c:pt idx="2145">
                  <c:v>128740000000</c:v>
                </c:pt>
                <c:pt idx="2146">
                  <c:v>132570000000</c:v>
                </c:pt>
                <c:pt idx="2147">
                  <c:v>136520000000</c:v>
                </c:pt>
                <c:pt idx="2148">
                  <c:v>140600000000</c:v>
                </c:pt>
                <c:pt idx="2149">
                  <c:v>144810000000</c:v>
                </c:pt>
                <c:pt idx="2150">
                  <c:v>144810000000</c:v>
                </c:pt>
                <c:pt idx="2151">
                  <c:v>149820000000</c:v>
                </c:pt>
                <c:pt idx="2152">
                  <c:v>154650000000</c:v>
                </c:pt>
                <c:pt idx="2153">
                  <c:v>159310000000</c:v>
                </c:pt>
                <c:pt idx="2154">
                  <c:v>163780000000</c:v>
                </c:pt>
                <c:pt idx="2155">
                  <c:v>168070000000</c:v>
                </c:pt>
                <c:pt idx="2156">
                  <c:v>172170000000</c:v>
                </c:pt>
                <c:pt idx="2157">
                  <c:v>176100000000</c:v>
                </c:pt>
                <c:pt idx="2158">
                  <c:v>179840000000</c:v>
                </c:pt>
                <c:pt idx="2159">
                  <c:v>183400000000</c:v>
                </c:pt>
                <c:pt idx="2160">
                  <c:v>186780000000</c:v>
                </c:pt>
                <c:pt idx="2161">
                  <c:v>189980000000</c:v>
                </c:pt>
                <c:pt idx="2162">
                  <c:v>193000000000</c:v>
                </c:pt>
                <c:pt idx="2163">
                  <c:v>195830000000</c:v>
                </c:pt>
                <c:pt idx="2164">
                  <c:v>198490000000</c:v>
                </c:pt>
                <c:pt idx="2165">
                  <c:v>200960000000</c:v>
                </c:pt>
                <c:pt idx="2166">
                  <c:v>203250000000</c:v>
                </c:pt>
                <c:pt idx="2167">
                  <c:v>205360000000</c:v>
                </c:pt>
                <c:pt idx="2168">
                  <c:v>207290000000</c:v>
                </c:pt>
                <c:pt idx="2169">
                  <c:v>209030000000</c:v>
                </c:pt>
                <c:pt idx="2170">
                  <c:v>210600000000</c:v>
                </c:pt>
                <c:pt idx="2171">
                  <c:v>211980000000</c:v>
                </c:pt>
                <c:pt idx="2172">
                  <c:v>213180000000</c:v>
                </c:pt>
                <c:pt idx="2173">
                  <c:v>214200000000</c:v>
                </c:pt>
                <c:pt idx="2174">
                  <c:v>215030000000</c:v>
                </c:pt>
                <c:pt idx="2175">
                  <c:v>215690000000</c:v>
                </c:pt>
                <c:pt idx="2176">
                  <c:v>216160000000</c:v>
                </c:pt>
                <c:pt idx="2177">
                  <c:v>216450000000</c:v>
                </c:pt>
                <c:pt idx="2178">
                  <c:v>216560000000</c:v>
                </c:pt>
                <c:pt idx="2179">
                  <c:v>216490000000</c:v>
                </c:pt>
                <c:pt idx="2180">
                  <c:v>216240000000</c:v>
                </c:pt>
                <c:pt idx="2181">
                  <c:v>215810000000</c:v>
                </c:pt>
                <c:pt idx="2182">
                  <c:v>215190000000</c:v>
                </c:pt>
                <c:pt idx="2183">
                  <c:v>214390000000</c:v>
                </c:pt>
                <c:pt idx="2184">
                  <c:v>213410000000</c:v>
                </c:pt>
                <c:pt idx="2185">
                  <c:v>212250000000</c:v>
                </c:pt>
                <c:pt idx="2186">
                  <c:v>210910000000</c:v>
                </c:pt>
                <c:pt idx="2187">
                  <c:v>209380000000</c:v>
                </c:pt>
                <c:pt idx="2188">
                  <c:v>207680000000</c:v>
                </c:pt>
                <c:pt idx="2189">
                  <c:v>205790000000</c:v>
                </c:pt>
                <c:pt idx="2190">
                  <c:v>203720000000</c:v>
                </c:pt>
                <c:pt idx="2191">
                  <c:v>201470000000</c:v>
                </c:pt>
                <c:pt idx="2192">
                  <c:v>199030000000</c:v>
                </c:pt>
                <c:pt idx="2193">
                  <c:v>196420000000</c:v>
                </c:pt>
                <c:pt idx="2194">
                  <c:v>193620000000</c:v>
                </c:pt>
                <c:pt idx="2195">
                  <c:v>190640000000</c:v>
                </c:pt>
                <c:pt idx="2196">
                  <c:v>187480000000</c:v>
                </c:pt>
                <c:pt idx="2197">
                  <c:v>184140000000</c:v>
                </c:pt>
                <c:pt idx="2198">
                  <c:v>180620000000</c:v>
                </c:pt>
                <c:pt idx="2199">
                  <c:v>176920000000</c:v>
                </c:pt>
                <c:pt idx="2200">
                  <c:v>176920000000</c:v>
                </c:pt>
                <c:pt idx="2201">
                  <c:v>172710000000</c:v>
                </c:pt>
                <c:pt idx="2202">
                  <c:v>168600000000</c:v>
                </c:pt>
                <c:pt idx="2203">
                  <c:v>164600000000</c:v>
                </c:pt>
                <c:pt idx="2204">
                  <c:v>160700000000</c:v>
                </c:pt>
                <c:pt idx="2205">
                  <c:v>156890000000</c:v>
                </c:pt>
                <c:pt idx="2206">
                  <c:v>153180000000</c:v>
                </c:pt>
                <c:pt idx="2207">
                  <c:v>149560000000</c:v>
                </c:pt>
                <c:pt idx="2208">
                  <c:v>146030000000</c:v>
                </c:pt>
                <c:pt idx="2209">
                  <c:v>142590000000</c:v>
                </c:pt>
                <c:pt idx="2210">
                  <c:v>139240000000</c:v>
                </c:pt>
                <c:pt idx="2211">
                  <c:v>135960000000</c:v>
                </c:pt>
                <c:pt idx="2212">
                  <c:v>132770000000</c:v>
                </c:pt>
                <c:pt idx="2213">
                  <c:v>129660000000</c:v>
                </c:pt>
                <c:pt idx="2214">
                  <c:v>126620000000</c:v>
                </c:pt>
                <c:pt idx="2215">
                  <c:v>123660000000</c:v>
                </c:pt>
                <c:pt idx="2216">
                  <c:v>120770000000</c:v>
                </c:pt>
                <c:pt idx="2217">
                  <c:v>117960000000</c:v>
                </c:pt>
                <c:pt idx="2218">
                  <c:v>115210000000</c:v>
                </c:pt>
                <c:pt idx="2219">
                  <c:v>112530000000</c:v>
                </c:pt>
                <c:pt idx="2220">
                  <c:v>109920000000</c:v>
                </c:pt>
                <c:pt idx="2221">
                  <c:v>107380000000</c:v>
                </c:pt>
                <c:pt idx="2222">
                  <c:v>104890000000</c:v>
                </c:pt>
                <c:pt idx="2223">
                  <c:v>102470000000</c:v>
                </c:pt>
                <c:pt idx="2224">
                  <c:v>100110000000</c:v>
                </c:pt>
                <c:pt idx="2225">
                  <c:v>97806000000</c:v>
                </c:pt>
                <c:pt idx="2226">
                  <c:v>95559000000</c:v>
                </c:pt>
                <c:pt idx="2227">
                  <c:v>93369000000</c:v>
                </c:pt>
                <c:pt idx="2228">
                  <c:v>91233000000</c:v>
                </c:pt>
                <c:pt idx="2229">
                  <c:v>89149000000</c:v>
                </c:pt>
                <c:pt idx="2230">
                  <c:v>87118000000</c:v>
                </c:pt>
                <c:pt idx="2231">
                  <c:v>85137000000</c:v>
                </c:pt>
                <c:pt idx="2232">
                  <c:v>83205000000</c:v>
                </c:pt>
                <c:pt idx="2233">
                  <c:v>81320000000</c:v>
                </c:pt>
                <c:pt idx="2234">
                  <c:v>79483000000</c:v>
                </c:pt>
                <c:pt idx="2235">
                  <c:v>77691000000</c:v>
                </c:pt>
                <c:pt idx="2236">
                  <c:v>75944000000</c:v>
                </c:pt>
                <c:pt idx="2237">
                  <c:v>74239000000</c:v>
                </c:pt>
                <c:pt idx="2238">
                  <c:v>72578000000</c:v>
                </c:pt>
                <c:pt idx="2239">
                  <c:v>70957000000</c:v>
                </c:pt>
                <c:pt idx="2240">
                  <c:v>69376000000</c:v>
                </c:pt>
                <c:pt idx="2241">
                  <c:v>67835000000</c:v>
                </c:pt>
                <c:pt idx="2242">
                  <c:v>66332000000</c:v>
                </c:pt>
                <c:pt idx="2243">
                  <c:v>64866000000</c:v>
                </c:pt>
                <c:pt idx="2244">
                  <c:v>63437000000</c:v>
                </c:pt>
                <c:pt idx="2245">
                  <c:v>62043000000</c:v>
                </c:pt>
                <c:pt idx="2246">
                  <c:v>60683000000</c:v>
                </c:pt>
                <c:pt idx="2247">
                  <c:v>59357000000</c:v>
                </c:pt>
                <c:pt idx="2248">
                  <c:v>58064000000</c:v>
                </c:pt>
                <c:pt idx="2249">
                  <c:v>56804000000</c:v>
                </c:pt>
                <c:pt idx="2250">
                  <c:v>56804000000</c:v>
                </c:pt>
                <c:pt idx="2251">
                  <c:v>55574000000</c:v>
                </c:pt>
                <c:pt idx="2252">
                  <c:v>54375000000</c:v>
                </c:pt>
                <c:pt idx="2253">
                  <c:v>53206000000</c:v>
                </c:pt>
                <c:pt idx="2254">
                  <c:v>52065000000</c:v>
                </c:pt>
                <c:pt idx="2255">
                  <c:v>50953000000</c:v>
                </c:pt>
                <c:pt idx="2256">
                  <c:v>49869000000</c:v>
                </c:pt>
                <c:pt idx="2257">
                  <c:v>48811000000</c:v>
                </c:pt>
                <c:pt idx="2258">
                  <c:v>47779000000</c:v>
                </c:pt>
                <c:pt idx="2259">
                  <c:v>46774000000</c:v>
                </c:pt>
                <c:pt idx="2260">
                  <c:v>45793000000</c:v>
                </c:pt>
                <c:pt idx="2261">
                  <c:v>44836000000</c:v>
                </c:pt>
                <c:pt idx="2262">
                  <c:v>43903000000</c:v>
                </c:pt>
                <c:pt idx="2263">
                  <c:v>42994000000</c:v>
                </c:pt>
                <c:pt idx="2264">
                  <c:v>42106000000</c:v>
                </c:pt>
                <c:pt idx="2265">
                  <c:v>41241000000</c:v>
                </c:pt>
                <c:pt idx="2266">
                  <c:v>40397000000</c:v>
                </c:pt>
                <c:pt idx="2267">
                  <c:v>39575000000</c:v>
                </c:pt>
                <c:pt idx="2268">
                  <c:v>38772000000</c:v>
                </c:pt>
                <c:pt idx="2269">
                  <c:v>37990000000</c:v>
                </c:pt>
                <c:pt idx="2270">
                  <c:v>37227000000</c:v>
                </c:pt>
                <c:pt idx="2271">
                  <c:v>36482000000</c:v>
                </c:pt>
                <c:pt idx="2272">
                  <c:v>35757000000</c:v>
                </c:pt>
                <c:pt idx="2273">
                  <c:v>35049000000</c:v>
                </c:pt>
                <c:pt idx="2274">
                  <c:v>34359000000</c:v>
                </c:pt>
                <c:pt idx="2275">
                  <c:v>33686000000</c:v>
                </c:pt>
                <c:pt idx="2276">
                  <c:v>33029000000</c:v>
                </c:pt>
                <c:pt idx="2277">
                  <c:v>32389000000</c:v>
                </c:pt>
                <c:pt idx="2278">
                  <c:v>31765000000</c:v>
                </c:pt>
                <c:pt idx="2279">
                  <c:v>31156000000</c:v>
                </c:pt>
                <c:pt idx="2280">
                  <c:v>30562000000</c:v>
                </c:pt>
                <c:pt idx="2281">
                  <c:v>29983000000</c:v>
                </c:pt>
                <c:pt idx="2282">
                  <c:v>29419000000</c:v>
                </c:pt>
                <c:pt idx="2283">
                  <c:v>28868000000</c:v>
                </c:pt>
                <c:pt idx="2284">
                  <c:v>28331000000</c:v>
                </c:pt>
                <c:pt idx="2285">
                  <c:v>27808000000</c:v>
                </c:pt>
                <c:pt idx="2286">
                  <c:v>27297000000</c:v>
                </c:pt>
                <c:pt idx="2287">
                  <c:v>26799000000</c:v>
                </c:pt>
                <c:pt idx="2288">
                  <c:v>26313000000</c:v>
                </c:pt>
                <c:pt idx="2289">
                  <c:v>25840000000</c:v>
                </c:pt>
                <c:pt idx="2290">
                  <c:v>25378000000</c:v>
                </c:pt>
                <c:pt idx="2291">
                  <c:v>24927000000</c:v>
                </c:pt>
                <c:pt idx="2292">
                  <c:v>24488000000</c:v>
                </c:pt>
                <c:pt idx="2293">
                  <c:v>24060000000</c:v>
                </c:pt>
                <c:pt idx="2294">
                  <c:v>23642000000</c:v>
                </c:pt>
                <c:pt idx="2295">
                  <c:v>23235000000</c:v>
                </c:pt>
                <c:pt idx="2296">
                  <c:v>22837000000</c:v>
                </c:pt>
                <c:pt idx="2297">
                  <c:v>22450000000</c:v>
                </c:pt>
                <c:pt idx="2298">
                  <c:v>22072000000</c:v>
                </c:pt>
                <c:pt idx="2299">
                  <c:v>21704000000</c:v>
                </c:pt>
                <c:pt idx="2300">
                  <c:v>21704000000</c:v>
                </c:pt>
                <c:pt idx="2301">
                  <c:v>21344000000</c:v>
                </c:pt>
                <c:pt idx="2302">
                  <c:v>20994000000</c:v>
                </c:pt>
                <c:pt idx="2303">
                  <c:v>20652000000</c:v>
                </c:pt>
                <c:pt idx="2304">
                  <c:v>20319000000</c:v>
                </c:pt>
                <c:pt idx="2305">
                  <c:v>19994000000</c:v>
                </c:pt>
                <c:pt idx="2306">
                  <c:v>19677000000</c:v>
                </c:pt>
                <c:pt idx="2307">
                  <c:v>19368000000</c:v>
                </c:pt>
                <c:pt idx="2308">
                  <c:v>19067000000</c:v>
                </c:pt>
                <c:pt idx="2309">
                  <c:v>18773000000</c:v>
                </c:pt>
                <c:pt idx="2310">
                  <c:v>18486000000</c:v>
                </c:pt>
                <c:pt idx="2311">
                  <c:v>18207000000</c:v>
                </c:pt>
                <c:pt idx="2312">
                  <c:v>17934000000</c:v>
                </c:pt>
                <c:pt idx="2313">
                  <c:v>17668000000</c:v>
                </c:pt>
                <c:pt idx="2314">
                  <c:v>17409000000</c:v>
                </c:pt>
                <c:pt idx="2315">
                  <c:v>17156000000</c:v>
                </c:pt>
                <c:pt idx="2316">
                  <c:v>16909000000</c:v>
                </c:pt>
                <c:pt idx="2317">
                  <c:v>16669000000</c:v>
                </c:pt>
                <c:pt idx="2318">
                  <c:v>16435000000</c:v>
                </c:pt>
                <c:pt idx="2319">
                  <c:v>16206000000</c:v>
                </c:pt>
                <c:pt idx="2320">
                  <c:v>15983000000</c:v>
                </c:pt>
                <c:pt idx="2321">
                  <c:v>15765000000</c:v>
                </c:pt>
                <c:pt idx="2322">
                  <c:v>15553000000</c:v>
                </c:pt>
                <c:pt idx="2323">
                  <c:v>15347000000</c:v>
                </c:pt>
                <c:pt idx="2324">
                  <c:v>15145000000</c:v>
                </c:pt>
                <c:pt idx="2325">
                  <c:v>14948000000</c:v>
                </c:pt>
                <c:pt idx="2326">
                  <c:v>14756000000</c:v>
                </c:pt>
                <c:pt idx="2327">
                  <c:v>14569000000</c:v>
                </c:pt>
                <c:pt idx="2328">
                  <c:v>14387000000</c:v>
                </c:pt>
                <c:pt idx="2329">
                  <c:v>14209000000</c:v>
                </c:pt>
                <c:pt idx="2330">
                  <c:v>14035000000</c:v>
                </c:pt>
                <c:pt idx="2331">
                  <c:v>13866000000</c:v>
                </c:pt>
                <c:pt idx="2332">
                  <c:v>13701000000</c:v>
                </c:pt>
                <c:pt idx="2333">
                  <c:v>13540000000</c:v>
                </c:pt>
                <c:pt idx="2334">
                  <c:v>13383000000</c:v>
                </c:pt>
                <c:pt idx="2335">
                  <c:v>13230000000</c:v>
                </c:pt>
                <c:pt idx="2336">
                  <c:v>13081000000</c:v>
                </c:pt>
                <c:pt idx="2337">
                  <c:v>12936000000</c:v>
                </c:pt>
                <c:pt idx="2338">
                  <c:v>12794000000</c:v>
                </c:pt>
                <c:pt idx="2339">
                  <c:v>12655000000</c:v>
                </c:pt>
                <c:pt idx="2340">
                  <c:v>12520000000</c:v>
                </c:pt>
                <c:pt idx="2341">
                  <c:v>12389000000</c:v>
                </c:pt>
                <c:pt idx="2342">
                  <c:v>12260000000</c:v>
                </c:pt>
                <c:pt idx="2343">
                  <c:v>12135000000</c:v>
                </c:pt>
                <c:pt idx="2344">
                  <c:v>12013000000</c:v>
                </c:pt>
                <c:pt idx="2345">
                  <c:v>11894000000</c:v>
                </c:pt>
                <c:pt idx="2346">
                  <c:v>11778000000</c:v>
                </c:pt>
                <c:pt idx="2347">
                  <c:v>11665000000</c:v>
                </c:pt>
                <c:pt idx="2348">
                  <c:v>11554000000</c:v>
                </c:pt>
                <c:pt idx="2349">
                  <c:v>11447000000</c:v>
                </c:pt>
                <c:pt idx="2350">
                  <c:v>11447000000</c:v>
                </c:pt>
                <c:pt idx="2351">
                  <c:v>11342000000</c:v>
                </c:pt>
                <c:pt idx="2352">
                  <c:v>11239000000</c:v>
                </c:pt>
                <c:pt idx="2353">
                  <c:v>11139000000</c:v>
                </c:pt>
                <c:pt idx="2354">
                  <c:v>11042000000</c:v>
                </c:pt>
                <c:pt idx="2355">
                  <c:v>10947000000</c:v>
                </c:pt>
                <c:pt idx="2356">
                  <c:v>10854000000</c:v>
                </c:pt>
                <c:pt idx="2357">
                  <c:v>10764000000</c:v>
                </c:pt>
                <c:pt idx="2358">
                  <c:v>10676000000</c:v>
                </c:pt>
                <c:pt idx="2359">
                  <c:v>10590000000</c:v>
                </c:pt>
                <c:pt idx="2360">
                  <c:v>10506000000</c:v>
                </c:pt>
                <c:pt idx="2361">
                  <c:v>10425000000</c:v>
                </c:pt>
                <c:pt idx="2362">
                  <c:v>10345000000</c:v>
                </c:pt>
                <c:pt idx="2363">
                  <c:v>10267000000</c:v>
                </c:pt>
                <c:pt idx="2364">
                  <c:v>10192000000</c:v>
                </c:pt>
                <c:pt idx="2365">
                  <c:v>10118000000</c:v>
                </c:pt>
                <c:pt idx="2366">
                  <c:v>10046000000</c:v>
                </c:pt>
                <c:pt idx="2367">
                  <c:v>9975400000</c:v>
                </c:pt>
                <c:pt idx="2368">
                  <c:v>9906900000</c:v>
                </c:pt>
                <c:pt idx="2369">
                  <c:v>9840100000</c:v>
                </c:pt>
                <c:pt idx="2370">
                  <c:v>9774900000</c:v>
                </c:pt>
                <c:pt idx="2371">
                  <c:v>9711300000</c:v>
                </c:pt>
                <c:pt idx="2372">
                  <c:v>9649400000</c:v>
                </c:pt>
                <c:pt idx="2373">
                  <c:v>9588900000</c:v>
                </c:pt>
                <c:pt idx="2374">
                  <c:v>9530000000</c:v>
                </c:pt>
                <c:pt idx="2375">
                  <c:v>9472500000</c:v>
                </c:pt>
                <c:pt idx="2376">
                  <c:v>9416400000</c:v>
                </c:pt>
                <c:pt idx="2377">
                  <c:v>9361800000</c:v>
                </c:pt>
                <c:pt idx="2378">
                  <c:v>9308500000</c:v>
                </c:pt>
                <c:pt idx="2379">
                  <c:v>9256500000</c:v>
                </c:pt>
                <c:pt idx="2380">
                  <c:v>9205800000</c:v>
                </c:pt>
                <c:pt idx="2381">
                  <c:v>9156300000</c:v>
                </c:pt>
                <c:pt idx="2382">
                  <c:v>9108100000</c:v>
                </c:pt>
                <c:pt idx="2383">
                  <c:v>9061100000</c:v>
                </c:pt>
                <c:pt idx="2384">
                  <c:v>9015200000</c:v>
                </c:pt>
                <c:pt idx="2385">
                  <c:v>8970500000</c:v>
                </c:pt>
                <c:pt idx="2386">
                  <c:v>8926900000</c:v>
                </c:pt>
                <c:pt idx="2387">
                  <c:v>8884400000</c:v>
                </c:pt>
                <c:pt idx="2388">
                  <c:v>8842900000</c:v>
                </c:pt>
                <c:pt idx="2389">
                  <c:v>8802500000</c:v>
                </c:pt>
                <c:pt idx="2390">
                  <c:v>8763000000</c:v>
                </c:pt>
                <c:pt idx="2391">
                  <c:v>8724600000</c:v>
                </c:pt>
                <c:pt idx="2392">
                  <c:v>8687100000</c:v>
                </c:pt>
                <c:pt idx="2393">
                  <c:v>8650500000</c:v>
                </c:pt>
                <c:pt idx="2394">
                  <c:v>8614800000</c:v>
                </c:pt>
                <c:pt idx="2395">
                  <c:v>8580000000</c:v>
                </c:pt>
                <c:pt idx="2396">
                  <c:v>8546100000</c:v>
                </c:pt>
                <c:pt idx="2397">
                  <c:v>8513000000</c:v>
                </c:pt>
                <c:pt idx="2398">
                  <c:v>8480700000</c:v>
                </c:pt>
                <c:pt idx="2399">
                  <c:v>8449300000</c:v>
                </c:pt>
                <c:pt idx="2400">
                  <c:v>8449300000</c:v>
                </c:pt>
                <c:pt idx="2401">
                  <c:v>8418600000</c:v>
                </c:pt>
                <c:pt idx="2402">
                  <c:v>8388700000</c:v>
                </c:pt>
                <c:pt idx="2403">
                  <c:v>8359500000</c:v>
                </c:pt>
                <c:pt idx="2404">
                  <c:v>8331000000</c:v>
                </c:pt>
                <c:pt idx="2405">
                  <c:v>8303300000</c:v>
                </c:pt>
                <c:pt idx="2406">
                  <c:v>8276200000</c:v>
                </c:pt>
                <c:pt idx="2407">
                  <c:v>8249800000</c:v>
                </c:pt>
                <c:pt idx="2408">
                  <c:v>8224100000</c:v>
                </c:pt>
                <c:pt idx="2409">
                  <c:v>8199000000</c:v>
                </c:pt>
                <c:pt idx="2410">
                  <c:v>8174500000</c:v>
                </c:pt>
                <c:pt idx="2411">
                  <c:v>8150600000</c:v>
                </c:pt>
                <c:pt idx="2412">
                  <c:v>8127300000</c:v>
                </c:pt>
                <c:pt idx="2413">
                  <c:v>8104600000</c:v>
                </c:pt>
                <c:pt idx="2414">
                  <c:v>8082500000</c:v>
                </c:pt>
                <c:pt idx="2415">
                  <c:v>8060900000</c:v>
                </c:pt>
                <c:pt idx="2416">
                  <c:v>8039900000</c:v>
                </c:pt>
                <c:pt idx="2417">
                  <c:v>8019300000</c:v>
                </c:pt>
                <c:pt idx="2418">
                  <c:v>7999300000</c:v>
                </c:pt>
                <c:pt idx="2419">
                  <c:v>7979800000</c:v>
                </c:pt>
                <c:pt idx="2420">
                  <c:v>7960700000</c:v>
                </c:pt>
                <c:pt idx="2421">
                  <c:v>7942100000</c:v>
                </c:pt>
                <c:pt idx="2422">
                  <c:v>7924000000</c:v>
                </c:pt>
                <c:pt idx="2423">
                  <c:v>7906400000</c:v>
                </c:pt>
                <c:pt idx="2424">
                  <c:v>7889200000</c:v>
                </c:pt>
                <c:pt idx="2425">
                  <c:v>7872400000</c:v>
                </c:pt>
                <c:pt idx="2426">
                  <c:v>7856000000</c:v>
                </c:pt>
                <c:pt idx="2427">
                  <c:v>7840000000</c:v>
                </c:pt>
                <c:pt idx="2428">
                  <c:v>7824400000</c:v>
                </c:pt>
                <c:pt idx="2429">
                  <c:v>7809200000</c:v>
                </c:pt>
                <c:pt idx="2430">
                  <c:v>7794400000</c:v>
                </c:pt>
                <c:pt idx="2431">
                  <c:v>7780000000</c:v>
                </c:pt>
                <c:pt idx="2432">
                  <c:v>7765900000</c:v>
                </c:pt>
                <c:pt idx="2433">
                  <c:v>7752100000</c:v>
                </c:pt>
                <c:pt idx="2434">
                  <c:v>7738700000</c:v>
                </c:pt>
                <c:pt idx="2435">
                  <c:v>7725700000</c:v>
                </c:pt>
                <c:pt idx="2436">
                  <c:v>7712900000</c:v>
                </c:pt>
                <c:pt idx="2437">
                  <c:v>7700500000</c:v>
                </c:pt>
                <c:pt idx="2438">
                  <c:v>7688400000</c:v>
                </c:pt>
                <c:pt idx="2439">
                  <c:v>7676600000</c:v>
                </c:pt>
                <c:pt idx="2440">
                  <c:v>7665000000</c:v>
                </c:pt>
                <c:pt idx="2441">
                  <c:v>7653800000</c:v>
                </c:pt>
                <c:pt idx="2442">
                  <c:v>7642800000</c:v>
                </c:pt>
                <c:pt idx="2443">
                  <c:v>7632100000</c:v>
                </c:pt>
                <c:pt idx="2444">
                  <c:v>7621700000</c:v>
                </c:pt>
                <c:pt idx="2445">
                  <c:v>7611600000</c:v>
                </c:pt>
                <c:pt idx="2446">
                  <c:v>7601600000</c:v>
                </c:pt>
                <c:pt idx="2447">
                  <c:v>7592000000</c:v>
                </c:pt>
                <c:pt idx="2448">
                  <c:v>7582500000</c:v>
                </c:pt>
                <c:pt idx="2449">
                  <c:v>7573300000</c:v>
                </c:pt>
                <c:pt idx="2450">
                  <c:v>7573300000</c:v>
                </c:pt>
                <c:pt idx="2451">
                  <c:v>7564400000</c:v>
                </c:pt>
                <c:pt idx="2452">
                  <c:v>7555600000</c:v>
                </c:pt>
                <c:pt idx="2453">
                  <c:v>7547100000</c:v>
                </c:pt>
                <c:pt idx="2454">
                  <c:v>7538800000</c:v>
                </c:pt>
                <c:pt idx="2455">
                  <c:v>7530700000</c:v>
                </c:pt>
                <c:pt idx="2456">
                  <c:v>7522800000</c:v>
                </c:pt>
                <c:pt idx="2457">
                  <c:v>7515100000</c:v>
                </c:pt>
                <c:pt idx="2458">
                  <c:v>7507500000</c:v>
                </c:pt>
                <c:pt idx="2459">
                  <c:v>7500200000</c:v>
                </c:pt>
                <c:pt idx="2460">
                  <c:v>7493100000</c:v>
                </c:pt>
                <c:pt idx="2461">
                  <c:v>7486100000</c:v>
                </c:pt>
                <c:pt idx="2462">
                  <c:v>7479300000</c:v>
                </c:pt>
                <c:pt idx="2463">
                  <c:v>7472600000</c:v>
                </c:pt>
                <c:pt idx="2464">
                  <c:v>7466200000</c:v>
                </c:pt>
                <c:pt idx="2465">
                  <c:v>7459900000</c:v>
                </c:pt>
                <c:pt idx="2466">
                  <c:v>7453700000</c:v>
                </c:pt>
                <c:pt idx="2467">
                  <c:v>7447700000</c:v>
                </c:pt>
                <c:pt idx="2468">
                  <c:v>7441900000</c:v>
                </c:pt>
                <c:pt idx="2469">
                  <c:v>7436200000</c:v>
                </c:pt>
                <c:pt idx="2470">
                  <c:v>7430600000</c:v>
                </c:pt>
                <c:pt idx="2471">
                  <c:v>7425200000</c:v>
                </c:pt>
                <c:pt idx="2472">
                  <c:v>7419900000</c:v>
                </c:pt>
                <c:pt idx="2473">
                  <c:v>7414700000</c:v>
                </c:pt>
                <c:pt idx="2474">
                  <c:v>7409700000</c:v>
                </c:pt>
                <c:pt idx="2475">
                  <c:v>7404800000</c:v>
                </c:pt>
                <c:pt idx="2476">
                  <c:v>7400000000</c:v>
                </c:pt>
                <c:pt idx="2477">
                  <c:v>7395300000</c:v>
                </c:pt>
                <c:pt idx="2478">
                  <c:v>7390800000</c:v>
                </c:pt>
                <c:pt idx="2479">
                  <c:v>7386400000</c:v>
                </c:pt>
                <c:pt idx="2480">
                  <c:v>7382000000</c:v>
                </c:pt>
                <c:pt idx="2481">
                  <c:v>7377800000</c:v>
                </c:pt>
                <c:pt idx="2482">
                  <c:v>7373700000</c:v>
                </c:pt>
                <c:pt idx="2483">
                  <c:v>7369700000</c:v>
                </c:pt>
                <c:pt idx="2484">
                  <c:v>7365800000</c:v>
                </c:pt>
                <c:pt idx="2485">
                  <c:v>7362000000</c:v>
                </c:pt>
                <c:pt idx="2486">
                  <c:v>7358200000</c:v>
                </c:pt>
                <c:pt idx="2487">
                  <c:v>7354600000</c:v>
                </c:pt>
                <c:pt idx="2488">
                  <c:v>7351100000</c:v>
                </c:pt>
                <c:pt idx="2489">
                  <c:v>7347600000</c:v>
                </c:pt>
                <c:pt idx="2490">
                  <c:v>7344300000</c:v>
                </c:pt>
                <c:pt idx="2491">
                  <c:v>7341000000</c:v>
                </c:pt>
                <c:pt idx="2492">
                  <c:v>7337800000</c:v>
                </c:pt>
                <c:pt idx="2493">
                  <c:v>7334700000</c:v>
                </c:pt>
                <c:pt idx="2494">
                  <c:v>7331600000</c:v>
                </c:pt>
                <c:pt idx="2495">
                  <c:v>7328600000</c:v>
                </c:pt>
                <c:pt idx="2496">
                  <c:v>7325800000</c:v>
                </c:pt>
                <c:pt idx="2497">
                  <c:v>7322900000</c:v>
                </c:pt>
                <c:pt idx="2498">
                  <c:v>7320200000</c:v>
                </c:pt>
                <c:pt idx="2499">
                  <c:v>7317500000</c:v>
                </c:pt>
                <c:pt idx="2500">
                  <c:v>7317500000</c:v>
                </c:pt>
                <c:pt idx="2501">
                  <c:v>7314900000</c:v>
                </c:pt>
                <c:pt idx="2502">
                  <c:v>7312300000</c:v>
                </c:pt>
                <c:pt idx="2503">
                  <c:v>7309900000</c:v>
                </c:pt>
                <c:pt idx="2504">
                  <c:v>7307400000</c:v>
                </c:pt>
                <c:pt idx="2505">
                  <c:v>7305100000</c:v>
                </c:pt>
                <c:pt idx="2506">
                  <c:v>7302800000</c:v>
                </c:pt>
                <c:pt idx="2507">
                  <c:v>7300500000</c:v>
                </c:pt>
                <c:pt idx="2508">
                  <c:v>7298300000</c:v>
                </c:pt>
                <c:pt idx="2509">
                  <c:v>7296200000</c:v>
                </c:pt>
                <c:pt idx="2510">
                  <c:v>7294100000</c:v>
                </c:pt>
                <c:pt idx="2511">
                  <c:v>7292100000</c:v>
                </c:pt>
                <c:pt idx="2512">
                  <c:v>7290100000</c:v>
                </c:pt>
                <c:pt idx="2513">
                  <c:v>7288200000</c:v>
                </c:pt>
                <c:pt idx="2514">
                  <c:v>7286300000</c:v>
                </c:pt>
                <c:pt idx="2515">
                  <c:v>7284400000</c:v>
                </c:pt>
                <c:pt idx="2516">
                  <c:v>7282600000</c:v>
                </c:pt>
                <c:pt idx="2517">
                  <c:v>7280900000</c:v>
                </c:pt>
                <c:pt idx="2518">
                  <c:v>7279200000</c:v>
                </c:pt>
                <c:pt idx="2519">
                  <c:v>7277500000</c:v>
                </c:pt>
                <c:pt idx="2520">
                  <c:v>7275900000</c:v>
                </c:pt>
                <c:pt idx="2521">
                  <c:v>7274400000</c:v>
                </c:pt>
                <c:pt idx="2522">
                  <c:v>7272800000</c:v>
                </c:pt>
                <c:pt idx="2523">
                  <c:v>7271300000</c:v>
                </c:pt>
                <c:pt idx="2524">
                  <c:v>7269900000</c:v>
                </c:pt>
                <c:pt idx="2525">
                  <c:v>7268400000</c:v>
                </c:pt>
                <c:pt idx="2526">
                  <c:v>7267000000</c:v>
                </c:pt>
                <c:pt idx="2527">
                  <c:v>7265700000</c:v>
                </c:pt>
                <c:pt idx="2528">
                  <c:v>7264400000</c:v>
                </c:pt>
                <c:pt idx="2529">
                  <c:v>7263100000</c:v>
                </c:pt>
                <c:pt idx="2530">
                  <c:v>7261800000</c:v>
                </c:pt>
                <c:pt idx="2531">
                  <c:v>7260600000</c:v>
                </c:pt>
                <c:pt idx="2532">
                  <c:v>7259400000</c:v>
                </c:pt>
                <c:pt idx="2533">
                  <c:v>7258300000</c:v>
                </c:pt>
                <c:pt idx="2534">
                  <c:v>7257100000</c:v>
                </c:pt>
                <c:pt idx="2535">
                  <c:v>7256000000</c:v>
                </c:pt>
                <c:pt idx="2536">
                  <c:v>7255000000</c:v>
                </c:pt>
                <c:pt idx="2537">
                  <c:v>7253900000</c:v>
                </c:pt>
                <c:pt idx="2538">
                  <c:v>7252900000</c:v>
                </c:pt>
                <c:pt idx="2539">
                  <c:v>7251900000</c:v>
                </c:pt>
                <c:pt idx="2540">
                  <c:v>7250900000</c:v>
                </c:pt>
                <c:pt idx="2541">
                  <c:v>7250000000</c:v>
                </c:pt>
                <c:pt idx="2542">
                  <c:v>7249100000</c:v>
                </c:pt>
                <c:pt idx="2543">
                  <c:v>7248200000</c:v>
                </c:pt>
                <c:pt idx="2544">
                  <c:v>7247300000</c:v>
                </c:pt>
                <c:pt idx="2545">
                  <c:v>7246500000</c:v>
                </c:pt>
                <c:pt idx="2546">
                  <c:v>7245600000</c:v>
                </c:pt>
                <c:pt idx="2547">
                  <c:v>7244800000</c:v>
                </c:pt>
                <c:pt idx="2548">
                  <c:v>7244100000</c:v>
                </c:pt>
                <c:pt idx="2549">
                  <c:v>7243300000</c:v>
                </c:pt>
                <c:pt idx="2550">
                  <c:v>7243300000</c:v>
                </c:pt>
                <c:pt idx="2551">
                  <c:v>7242600000</c:v>
                </c:pt>
                <c:pt idx="2552">
                  <c:v>7241800000</c:v>
                </c:pt>
                <c:pt idx="2553">
                  <c:v>7241100000</c:v>
                </c:pt>
                <c:pt idx="2554">
                  <c:v>7240400000</c:v>
                </c:pt>
                <c:pt idx="2555">
                  <c:v>7239800000</c:v>
                </c:pt>
                <c:pt idx="2556">
                  <c:v>7239100000</c:v>
                </c:pt>
                <c:pt idx="2557">
                  <c:v>7238500000</c:v>
                </c:pt>
                <c:pt idx="2558">
                  <c:v>7237900000</c:v>
                </c:pt>
                <c:pt idx="2559">
                  <c:v>7237300000</c:v>
                </c:pt>
                <c:pt idx="2560">
                  <c:v>7236700000</c:v>
                </c:pt>
                <c:pt idx="2561">
                  <c:v>7236100000</c:v>
                </c:pt>
                <c:pt idx="2562">
                  <c:v>7235600000</c:v>
                </c:pt>
                <c:pt idx="2563">
                  <c:v>7235000000</c:v>
                </c:pt>
                <c:pt idx="2564">
                  <c:v>7234500000</c:v>
                </c:pt>
                <c:pt idx="2565">
                  <c:v>7234000000</c:v>
                </c:pt>
                <c:pt idx="2566">
                  <c:v>7233500000</c:v>
                </c:pt>
                <c:pt idx="2567">
                  <c:v>7233000000</c:v>
                </c:pt>
                <c:pt idx="2568">
                  <c:v>7232600000</c:v>
                </c:pt>
                <c:pt idx="2569">
                  <c:v>7232100000</c:v>
                </c:pt>
                <c:pt idx="2570">
                  <c:v>7231700000</c:v>
                </c:pt>
                <c:pt idx="2571">
                  <c:v>7231300000</c:v>
                </c:pt>
                <c:pt idx="2572">
                  <c:v>7230900000</c:v>
                </c:pt>
                <c:pt idx="2573">
                  <c:v>7230500000</c:v>
                </c:pt>
                <c:pt idx="2574">
                  <c:v>7230100000</c:v>
                </c:pt>
                <c:pt idx="2575">
                  <c:v>7229700000</c:v>
                </c:pt>
                <c:pt idx="2576">
                  <c:v>7229300000</c:v>
                </c:pt>
                <c:pt idx="2577">
                  <c:v>7229000000</c:v>
                </c:pt>
                <c:pt idx="2578">
                  <c:v>7228600000</c:v>
                </c:pt>
                <c:pt idx="2579">
                  <c:v>7228300000</c:v>
                </c:pt>
                <c:pt idx="2580">
                  <c:v>7228000000</c:v>
                </c:pt>
                <c:pt idx="2581">
                  <c:v>7227700000</c:v>
                </c:pt>
                <c:pt idx="2582">
                  <c:v>7227400000</c:v>
                </c:pt>
                <c:pt idx="2583">
                  <c:v>7227100000</c:v>
                </c:pt>
                <c:pt idx="2584">
                  <c:v>7226800000</c:v>
                </c:pt>
                <c:pt idx="2585">
                  <c:v>7226500000</c:v>
                </c:pt>
                <c:pt idx="2586">
                  <c:v>7226300000</c:v>
                </c:pt>
                <c:pt idx="2587">
                  <c:v>7226000000</c:v>
                </c:pt>
                <c:pt idx="2588">
                  <c:v>7225800000</c:v>
                </c:pt>
                <c:pt idx="2589">
                  <c:v>7225500000</c:v>
                </c:pt>
                <c:pt idx="2590">
                  <c:v>7225300000</c:v>
                </c:pt>
                <c:pt idx="2591">
                  <c:v>7225100000</c:v>
                </c:pt>
                <c:pt idx="2592">
                  <c:v>7224900000</c:v>
                </c:pt>
                <c:pt idx="2593">
                  <c:v>7224700000</c:v>
                </c:pt>
                <c:pt idx="2594">
                  <c:v>7224500000</c:v>
                </c:pt>
                <c:pt idx="2595">
                  <c:v>7224300000</c:v>
                </c:pt>
                <c:pt idx="2596">
                  <c:v>7224100000</c:v>
                </c:pt>
                <c:pt idx="2597">
                  <c:v>7224000000</c:v>
                </c:pt>
                <c:pt idx="2598">
                  <c:v>7223800000</c:v>
                </c:pt>
                <c:pt idx="2599">
                  <c:v>7223700000</c:v>
                </c:pt>
                <c:pt idx="2600">
                  <c:v>7223700000</c:v>
                </c:pt>
                <c:pt idx="2601">
                  <c:v>7223500000</c:v>
                </c:pt>
                <c:pt idx="2602">
                  <c:v>7223300000</c:v>
                </c:pt>
                <c:pt idx="2603">
                  <c:v>7223100000</c:v>
                </c:pt>
                <c:pt idx="2604">
                  <c:v>7222900000</c:v>
                </c:pt>
                <c:pt idx="2605">
                  <c:v>7222700000</c:v>
                </c:pt>
                <c:pt idx="2606">
                  <c:v>7222500000</c:v>
                </c:pt>
                <c:pt idx="2607">
                  <c:v>7222400000</c:v>
                </c:pt>
                <c:pt idx="2608">
                  <c:v>7222200000</c:v>
                </c:pt>
                <c:pt idx="2609">
                  <c:v>7222000000</c:v>
                </c:pt>
                <c:pt idx="2610">
                  <c:v>7221800000</c:v>
                </c:pt>
                <c:pt idx="2611">
                  <c:v>7221700000</c:v>
                </c:pt>
                <c:pt idx="2612">
                  <c:v>7221500000</c:v>
                </c:pt>
                <c:pt idx="2613">
                  <c:v>7221400000</c:v>
                </c:pt>
                <c:pt idx="2614">
                  <c:v>7221200000</c:v>
                </c:pt>
                <c:pt idx="2615">
                  <c:v>7221100000</c:v>
                </c:pt>
                <c:pt idx="2616">
                  <c:v>7220900000</c:v>
                </c:pt>
                <c:pt idx="2617">
                  <c:v>7220800000</c:v>
                </c:pt>
                <c:pt idx="2618">
                  <c:v>7220600000</c:v>
                </c:pt>
                <c:pt idx="2619">
                  <c:v>7220500000</c:v>
                </c:pt>
                <c:pt idx="2620">
                  <c:v>7220300000</c:v>
                </c:pt>
                <c:pt idx="2621">
                  <c:v>7220200000</c:v>
                </c:pt>
                <c:pt idx="2622">
                  <c:v>7220100000</c:v>
                </c:pt>
                <c:pt idx="2623">
                  <c:v>7219900000</c:v>
                </c:pt>
                <c:pt idx="2624">
                  <c:v>7219800000</c:v>
                </c:pt>
                <c:pt idx="2625">
                  <c:v>7219700000</c:v>
                </c:pt>
                <c:pt idx="2626">
                  <c:v>7219600000</c:v>
                </c:pt>
                <c:pt idx="2627">
                  <c:v>7219400000</c:v>
                </c:pt>
                <c:pt idx="2628">
                  <c:v>7219300000</c:v>
                </c:pt>
                <c:pt idx="2629">
                  <c:v>7219200000</c:v>
                </c:pt>
                <c:pt idx="2630">
                  <c:v>7219100000</c:v>
                </c:pt>
                <c:pt idx="2631">
                  <c:v>7219000000</c:v>
                </c:pt>
                <c:pt idx="2632">
                  <c:v>7218900000</c:v>
                </c:pt>
                <c:pt idx="2633">
                  <c:v>7218800000</c:v>
                </c:pt>
                <c:pt idx="2634">
                  <c:v>7218700000</c:v>
                </c:pt>
                <c:pt idx="2635">
                  <c:v>7218600000</c:v>
                </c:pt>
                <c:pt idx="2636">
                  <c:v>7218500000</c:v>
                </c:pt>
                <c:pt idx="2637">
                  <c:v>7218400000</c:v>
                </c:pt>
                <c:pt idx="2638">
                  <c:v>7218300000</c:v>
                </c:pt>
                <c:pt idx="2639">
                  <c:v>7218200000</c:v>
                </c:pt>
                <c:pt idx="2640">
                  <c:v>7218100000</c:v>
                </c:pt>
                <c:pt idx="2641">
                  <c:v>7218000000</c:v>
                </c:pt>
                <c:pt idx="2642">
                  <c:v>7217900000</c:v>
                </c:pt>
                <c:pt idx="2643">
                  <c:v>7217800000</c:v>
                </c:pt>
                <c:pt idx="2644">
                  <c:v>7217700000</c:v>
                </c:pt>
                <c:pt idx="2645">
                  <c:v>7217600000</c:v>
                </c:pt>
                <c:pt idx="2646">
                  <c:v>7217500000</c:v>
                </c:pt>
                <c:pt idx="2647">
                  <c:v>7217500000</c:v>
                </c:pt>
                <c:pt idx="2648">
                  <c:v>7217400000</c:v>
                </c:pt>
                <c:pt idx="2649">
                  <c:v>7217300000</c:v>
                </c:pt>
                <c:pt idx="2650">
                  <c:v>7217300000</c:v>
                </c:pt>
                <c:pt idx="2651">
                  <c:v>7217200000</c:v>
                </c:pt>
                <c:pt idx="2652">
                  <c:v>7217100000</c:v>
                </c:pt>
                <c:pt idx="2653">
                  <c:v>7217100000</c:v>
                </c:pt>
                <c:pt idx="2654">
                  <c:v>7217000000</c:v>
                </c:pt>
                <c:pt idx="2655">
                  <c:v>7216900000</c:v>
                </c:pt>
                <c:pt idx="2656">
                  <c:v>7216900000</c:v>
                </c:pt>
                <c:pt idx="2657">
                  <c:v>7216800000</c:v>
                </c:pt>
                <c:pt idx="2658">
                  <c:v>7216700000</c:v>
                </c:pt>
                <c:pt idx="2659">
                  <c:v>7216600000</c:v>
                </c:pt>
                <c:pt idx="2660">
                  <c:v>7216600000</c:v>
                </c:pt>
                <c:pt idx="2661">
                  <c:v>7216500000</c:v>
                </c:pt>
                <c:pt idx="2662">
                  <c:v>7216400000</c:v>
                </c:pt>
                <c:pt idx="2663">
                  <c:v>7216400000</c:v>
                </c:pt>
                <c:pt idx="2664">
                  <c:v>7216300000</c:v>
                </c:pt>
                <c:pt idx="2665">
                  <c:v>7216300000</c:v>
                </c:pt>
                <c:pt idx="2666">
                  <c:v>7216200000</c:v>
                </c:pt>
                <c:pt idx="2667">
                  <c:v>7216100000</c:v>
                </c:pt>
                <c:pt idx="2668">
                  <c:v>7216100000</c:v>
                </c:pt>
                <c:pt idx="2669">
                  <c:v>7216000000</c:v>
                </c:pt>
                <c:pt idx="2670">
                  <c:v>7216000000</c:v>
                </c:pt>
                <c:pt idx="2671">
                  <c:v>7215900000</c:v>
                </c:pt>
                <c:pt idx="2672">
                  <c:v>7215900000</c:v>
                </c:pt>
                <c:pt idx="2673">
                  <c:v>7215800000</c:v>
                </c:pt>
                <c:pt idx="2674">
                  <c:v>7215800000</c:v>
                </c:pt>
                <c:pt idx="2675">
                  <c:v>7215700000</c:v>
                </c:pt>
                <c:pt idx="2676">
                  <c:v>7215700000</c:v>
                </c:pt>
                <c:pt idx="2677">
                  <c:v>7215600000</c:v>
                </c:pt>
                <c:pt idx="2678">
                  <c:v>7215600000</c:v>
                </c:pt>
                <c:pt idx="2679">
                  <c:v>7215500000</c:v>
                </c:pt>
                <c:pt idx="2680">
                  <c:v>7215500000</c:v>
                </c:pt>
                <c:pt idx="2681">
                  <c:v>7215400000</c:v>
                </c:pt>
                <c:pt idx="2682">
                  <c:v>7215400000</c:v>
                </c:pt>
                <c:pt idx="2683">
                  <c:v>7215300000</c:v>
                </c:pt>
                <c:pt idx="2684">
                  <c:v>7215300000</c:v>
                </c:pt>
                <c:pt idx="2685">
                  <c:v>7215200000</c:v>
                </c:pt>
                <c:pt idx="2686">
                  <c:v>7215200000</c:v>
                </c:pt>
                <c:pt idx="2687">
                  <c:v>7215200000</c:v>
                </c:pt>
                <c:pt idx="2688">
                  <c:v>7215100000</c:v>
                </c:pt>
                <c:pt idx="2689">
                  <c:v>7215100000</c:v>
                </c:pt>
                <c:pt idx="2690">
                  <c:v>7215000000</c:v>
                </c:pt>
                <c:pt idx="2691">
                  <c:v>7215000000</c:v>
                </c:pt>
                <c:pt idx="2692">
                  <c:v>7214900000</c:v>
                </c:pt>
                <c:pt idx="2693">
                  <c:v>7214900000</c:v>
                </c:pt>
                <c:pt idx="2694">
                  <c:v>7214900000</c:v>
                </c:pt>
                <c:pt idx="2695">
                  <c:v>7214800000</c:v>
                </c:pt>
                <c:pt idx="2696">
                  <c:v>7214800000</c:v>
                </c:pt>
                <c:pt idx="2697">
                  <c:v>7214800000</c:v>
                </c:pt>
                <c:pt idx="2698">
                  <c:v>7214700000</c:v>
                </c:pt>
                <c:pt idx="2699">
                  <c:v>7214700000</c:v>
                </c:pt>
                <c:pt idx="2700">
                  <c:v>7214700000</c:v>
                </c:pt>
                <c:pt idx="2701">
                  <c:v>7214700000</c:v>
                </c:pt>
                <c:pt idx="2702">
                  <c:v>7214600000</c:v>
                </c:pt>
                <c:pt idx="2703">
                  <c:v>7214600000</c:v>
                </c:pt>
                <c:pt idx="2704">
                  <c:v>7214600000</c:v>
                </c:pt>
                <c:pt idx="2705">
                  <c:v>7214500000</c:v>
                </c:pt>
                <c:pt idx="2706">
                  <c:v>7214500000</c:v>
                </c:pt>
                <c:pt idx="2707">
                  <c:v>7214500000</c:v>
                </c:pt>
                <c:pt idx="2708">
                  <c:v>7214400000</c:v>
                </c:pt>
                <c:pt idx="2709">
                  <c:v>7214400000</c:v>
                </c:pt>
                <c:pt idx="2710">
                  <c:v>7214400000</c:v>
                </c:pt>
                <c:pt idx="2711">
                  <c:v>7214300000</c:v>
                </c:pt>
                <c:pt idx="2712">
                  <c:v>7214300000</c:v>
                </c:pt>
                <c:pt idx="2713">
                  <c:v>7214300000</c:v>
                </c:pt>
                <c:pt idx="2714">
                  <c:v>7214200000</c:v>
                </c:pt>
                <c:pt idx="2715">
                  <c:v>7214200000</c:v>
                </c:pt>
                <c:pt idx="2716">
                  <c:v>7214200000</c:v>
                </c:pt>
                <c:pt idx="2717">
                  <c:v>7214100000</c:v>
                </c:pt>
                <c:pt idx="2718">
                  <c:v>7214100000</c:v>
                </c:pt>
                <c:pt idx="2719">
                  <c:v>7214100000</c:v>
                </c:pt>
                <c:pt idx="2720">
                  <c:v>7214100000</c:v>
                </c:pt>
                <c:pt idx="2721">
                  <c:v>7214000000</c:v>
                </c:pt>
                <c:pt idx="2722">
                  <c:v>7214000000</c:v>
                </c:pt>
                <c:pt idx="2723">
                  <c:v>7214000000</c:v>
                </c:pt>
                <c:pt idx="2724">
                  <c:v>7214000000</c:v>
                </c:pt>
                <c:pt idx="2725">
                  <c:v>7213900000</c:v>
                </c:pt>
                <c:pt idx="2726">
                  <c:v>7213900000</c:v>
                </c:pt>
                <c:pt idx="2727">
                  <c:v>7213900000</c:v>
                </c:pt>
                <c:pt idx="2728">
                  <c:v>7213800000</c:v>
                </c:pt>
                <c:pt idx="2729">
                  <c:v>7213800000</c:v>
                </c:pt>
                <c:pt idx="2730">
                  <c:v>7213800000</c:v>
                </c:pt>
                <c:pt idx="2731">
                  <c:v>7213800000</c:v>
                </c:pt>
                <c:pt idx="2732">
                  <c:v>7213700000</c:v>
                </c:pt>
                <c:pt idx="2733">
                  <c:v>7213700000</c:v>
                </c:pt>
                <c:pt idx="2734">
                  <c:v>7213700000</c:v>
                </c:pt>
                <c:pt idx="2735">
                  <c:v>7213700000</c:v>
                </c:pt>
                <c:pt idx="2736">
                  <c:v>7213600000</c:v>
                </c:pt>
                <c:pt idx="2737">
                  <c:v>7213600000</c:v>
                </c:pt>
                <c:pt idx="2738">
                  <c:v>7213600000</c:v>
                </c:pt>
                <c:pt idx="2739">
                  <c:v>7213600000</c:v>
                </c:pt>
                <c:pt idx="2740">
                  <c:v>7213500000</c:v>
                </c:pt>
                <c:pt idx="2741">
                  <c:v>7213500000</c:v>
                </c:pt>
                <c:pt idx="2742">
                  <c:v>7213500000</c:v>
                </c:pt>
                <c:pt idx="2743">
                  <c:v>7213500000</c:v>
                </c:pt>
                <c:pt idx="2744">
                  <c:v>7213400000</c:v>
                </c:pt>
                <c:pt idx="2745">
                  <c:v>7213400000</c:v>
                </c:pt>
                <c:pt idx="2746">
                  <c:v>7213400000</c:v>
                </c:pt>
                <c:pt idx="2747">
                  <c:v>7213400000</c:v>
                </c:pt>
                <c:pt idx="2748">
                  <c:v>7213400000</c:v>
                </c:pt>
                <c:pt idx="2749">
                  <c:v>7213300000</c:v>
                </c:pt>
                <c:pt idx="2750">
                  <c:v>7213300000</c:v>
                </c:pt>
                <c:pt idx="2751">
                  <c:v>7213300000</c:v>
                </c:pt>
                <c:pt idx="2752">
                  <c:v>7213300000</c:v>
                </c:pt>
                <c:pt idx="2753">
                  <c:v>7213300000</c:v>
                </c:pt>
                <c:pt idx="2754">
                  <c:v>7213200000</c:v>
                </c:pt>
                <c:pt idx="2755">
                  <c:v>7213200000</c:v>
                </c:pt>
                <c:pt idx="2756">
                  <c:v>7213200000</c:v>
                </c:pt>
                <c:pt idx="2757">
                  <c:v>7213200000</c:v>
                </c:pt>
                <c:pt idx="2758">
                  <c:v>7213100000</c:v>
                </c:pt>
                <c:pt idx="2759">
                  <c:v>7213100000</c:v>
                </c:pt>
                <c:pt idx="2760">
                  <c:v>7213100000</c:v>
                </c:pt>
                <c:pt idx="2761">
                  <c:v>7213100000</c:v>
                </c:pt>
                <c:pt idx="2762">
                  <c:v>7213000000</c:v>
                </c:pt>
                <c:pt idx="2763">
                  <c:v>7213000000</c:v>
                </c:pt>
                <c:pt idx="2764">
                  <c:v>7213000000</c:v>
                </c:pt>
                <c:pt idx="2765">
                  <c:v>7213000000</c:v>
                </c:pt>
                <c:pt idx="2766">
                  <c:v>7212900000</c:v>
                </c:pt>
                <c:pt idx="2767">
                  <c:v>7212900000</c:v>
                </c:pt>
                <c:pt idx="2768">
                  <c:v>7212900000</c:v>
                </c:pt>
                <c:pt idx="2769">
                  <c:v>7212900000</c:v>
                </c:pt>
                <c:pt idx="2770">
                  <c:v>7212800000</c:v>
                </c:pt>
                <c:pt idx="2771">
                  <c:v>7212800000</c:v>
                </c:pt>
                <c:pt idx="2772">
                  <c:v>7212800000</c:v>
                </c:pt>
                <c:pt idx="2773">
                  <c:v>7212800000</c:v>
                </c:pt>
                <c:pt idx="2774">
                  <c:v>7212700000</c:v>
                </c:pt>
                <c:pt idx="2775">
                  <c:v>7212700000</c:v>
                </c:pt>
                <c:pt idx="2776">
                  <c:v>7212700000</c:v>
                </c:pt>
                <c:pt idx="2777">
                  <c:v>7212700000</c:v>
                </c:pt>
                <c:pt idx="2778">
                  <c:v>7212600000</c:v>
                </c:pt>
                <c:pt idx="2779">
                  <c:v>7212600000</c:v>
                </c:pt>
                <c:pt idx="2780">
                  <c:v>7212600000</c:v>
                </c:pt>
                <c:pt idx="2781">
                  <c:v>7212500000</c:v>
                </c:pt>
                <c:pt idx="2782">
                  <c:v>7212500000</c:v>
                </c:pt>
                <c:pt idx="2783">
                  <c:v>7212500000</c:v>
                </c:pt>
                <c:pt idx="2784">
                  <c:v>7212500000</c:v>
                </c:pt>
                <c:pt idx="2785">
                  <c:v>7212400000</c:v>
                </c:pt>
                <c:pt idx="2786">
                  <c:v>7212400000</c:v>
                </c:pt>
                <c:pt idx="2787">
                  <c:v>7212400000</c:v>
                </c:pt>
                <c:pt idx="2788">
                  <c:v>7212400000</c:v>
                </c:pt>
                <c:pt idx="2789">
                  <c:v>7212300000</c:v>
                </c:pt>
                <c:pt idx="2790">
                  <c:v>7212300000</c:v>
                </c:pt>
                <c:pt idx="2791">
                  <c:v>7212300000</c:v>
                </c:pt>
                <c:pt idx="2792">
                  <c:v>7212200000</c:v>
                </c:pt>
                <c:pt idx="2793">
                  <c:v>7212200000</c:v>
                </c:pt>
                <c:pt idx="2794">
                  <c:v>7212200000</c:v>
                </c:pt>
                <c:pt idx="2795">
                  <c:v>7212100000</c:v>
                </c:pt>
                <c:pt idx="2796">
                  <c:v>7212100000</c:v>
                </c:pt>
                <c:pt idx="2797">
                  <c:v>7212100000</c:v>
                </c:pt>
                <c:pt idx="2798">
                  <c:v>7212000000</c:v>
                </c:pt>
                <c:pt idx="2799">
                  <c:v>7212000000</c:v>
                </c:pt>
                <c:pt idx="2800">
                  <c:v>7212000000</c:v>
                </c:pt>
                <c:pt idx="2801">
                  <c:v>7212000000</c:v>
                </c:pt>
                <c:pt idx="2802">
                  <c:v>7212000000</c:v>
                </c:pt>
                <c:pt idx="2803">
                  <c:v>7211900000</c:v>
                </c:pt>
                <c:pt idx="2804">
                  <c:v>7211900000</c:v>
                </c:pt>
                <c:pt idx="2805">
                  <c:v>7211900000</c:v>
                </c:pt>
                <c:pt idx="2806">
                  <c:v>7211900000</c:v>
                </c:pt>
                <c:pt idx="2807">
                  <c:v>7211800000</c:v>
                </c:pt>
                <c:pt idx="2808">
                  <c:v>7211800000</c:v>
                </c:pt>
                <c:pt idx="2809">
                  <c:v>7211800000</c:v>
                </c:pt>
                <c:pt idx="2810">
                  <c:v>7211800000</c:v>
                </c:pt>
                <c:pt idx="2811">
                  <c:v>7211800000</c:v>
                </c:pt>
                <c:pt idx="2812">
                  <c:v>7211700000</c:v>
                </c:pt>
                <c:pt idx="2813">
                  <c:v>7211700000</c:v>
                </c:pt>
                <c:pt idx="2814">
                  <c:v>7211700000</c:v>
                </c:pt>
                <c:pt idx="2815">
                  <c:v>7211700000</c:v>
                </c:pt>
                <c:pt idx="2816">
                  <c:v>7211600000</c:v>
                </c:pt>
                <c:pt idx="2817">
                  <c:v>7211600000</c:v>
                </c:pt>
                <c:pt idx="2818">
                  <c:v>7211600000</c:v>
                </c:pt>
                <c:pt idx="2819">
                  <c:v>7211600000</c:v>
                </c:pt>
                <c:pt idx="2820">
                  <c:v>7211500000</c:v>
                </c:pt>
                <c:pt idx="2821">
                  <c:v>7211500000</c:v>
                </c:pt>
                <c:pt idx="2822">
                  <c:v>7211500000</c:v>
                </c:pt>
                <c:pt idx="2823">
                  <c:v>7211500000</c:v>
                </c:pt>
                <c:pt idx="2824">
                  <c:v>7211400000</c:v>
                </c:pt>
                <c:pt idx="2825">
                  <c:v>7211400000</c:v>
                </c:pt>
                <c:pt idx="2826">
                  <c:v>7211400000</c:v>
                </c:pt>
                <c:pt idx="2827">
                  <c:v>7211300000</c:v>
                </c:pt>
                <c:pt idx="2828">
                  <c:v>7211300000</c:v>
                </c:pt>
                <c:pt idx="2829">
                  <c:v>7211300000</c:v>
                </c:pt>
                <c:pt idx="2830">
                  <c:v>7211300000</c:v>
                </c:pt>
                <c:pt idx="2831">
                  <c:v>7211200000</c:v>
                </c:pt>
                <c:pt idx="2832">
                  <c:v>7211200000</c:v>
                </c:pt>
                <c:pt idx="2833">
                  <c:v>7211200000</c:v>
                </c:pt>
                <c:pt idx="2834">
                  <c:v>7211200000</c:v>
                </c:pt>
                <c:pt idx="2835">
                  <c:v>7211100000</c:v>
                </c:pt>
                <c:pt idx="2836">
                  <c:v>7211100000</c:v>
                </c:pt>
                <c:pt idx="2837">
                  <c:v>7211100000</c:v>
                </c:pt>
                <c:pt idx="2838">
                  <c:v>7211000000</c:v>
                </c:pt>
                <c:pt idx="2839">
                  <c:v>7211000000</c:v>
                </c:pt>
                <c:pt idx="2840">
                  <c:v>7211000000</c:v>
                </c:pt>
                <c:pt idx="2841">
                  <c:v>7210900000</c:v>
                </c:pt>
                <c:pt idx="2842">
                  <c:v>7210900000</c:v>
                </c:pt>
                <c:pt idx="2843">
                  <c:v>7210900000</c:v>
                </c:pt>
                <c:pt idx="2844">
                  <c:v>7210900000</c:v>
                </c:pt>
                <c:pt idx="2845">
                  <c:v>7210800000</c:v>
                </c:pt>
                <c:pt idx="2846">
                  <c:v>7210800000</c:v>
                </c:pt>
                <c:pt idx="2847">
                  <c:v>7210800000</c:v>
                </c:pt>
                <c:pt idx="2848">
                  <c:v>7210700000</c:v>
                </c:pt>
                <c:pt idx="2849">
                  <c:v>7210700000</c:v>
                </c:pt>
                <c:pt idx="2850">
                  <c:v>7210700000</c:v>
                </c:pt>
                <c:pt idx="2851">
                  <c:v>7210700000</c:v>
                </c:pt>
                <c:pt idx="2852">
                  <c:v>7210600000</c:v>
                </c:pt>
                <c:pt idx="2853">
                  <c:v>7210600000</c:v>
                </c:pt>
                <c:pt idx="2854">
                  <c:v>7210600000</c:v>
                </c:pt>
                <c:pt idx="2855">
                  <c:v>7210600000</c:v>
                </c:pt>
                <c:pt idx="2856">
                  <c:v>7210500000</c:v>
                </c:pt>
                <c:pt idx="2857">
                  <c:v>7210500000</c:v>
                </c:pt>
                <c:pt idx="2858">
                  <c:v>7210500000</c:v>
                </c:pt>
                <c:pt idx="2859">
                  <c:v>7210500000</c:v>
                </c:pt>
                <c:pt idx="2860">
                  <c:v>7210400000</c:v>
                </c:pt>
                <c:pt idx="2861">
                  <c:v>7210400000</c:v>
                </c:pt>
                <c:pt idx="2862">
                  <c:v>7210400000</c:v>
                </c:pt>
                <c:pt idx="2863">
                  <c:v>7210400000</c:v>
                </c:pt>
                <c:pt idx="2864">
                  <c:v>7210300000</c:v>
                </c:pt>
                <c:pt idx="2865">
                  <c:v>7210300000</c:v>
                </c:pt>
                <c:pt idx="2866">
                  <c:v>7210300000</c:v>
                </c:pt>
                <c:pt idx="2867">
                  <c:v>7210300000</c:v>
                </c:pt>
                <c:pt idx="2868">
                  <c:v>7210300000</c:v>
                </c:pt>
                <c:pt idx="2869">
                  <c:v>7210300000</c:v>
                </c:pt>
                <c:pt idx="2870">
                  <c:v>7210200000</c:v>
                </c:pt>
                <c:pt idx="2871">
                  <c:v>7210200000</c:v>
                </c:pt>
                <c:pt idx="2872">
                  <c:v>7210200000</c:v>
                </c:pt>
                <c:pt idx="2873">
                  <c:v>7210200000</c:v>
                </c:pt>
                <c:pt idx="2874">
                  <c:v>7210200000</c:v>
                </c:pt>
                <c:pt idx="2875">
                  <c:v>7210200000</c:v>
                </c:pt>
                <c:pt idx="2876">
                  <c:v>7210100000</c:v>
                </c:pt>
                <c:pt idx="2877">
                  <c:v>7210100000</c:v>
                </c:pt>
                <c:pt idx="2878">
                  <c:v>7210100000</c:v>
                </c:pt>
                <c:pt idx="2879">
                  <c:v>7210100000</c:v>
                </c:pt>
                <c:pt idx="2880">
                  <c:v>7210100000</c:v>
                </c:pt>
                <c:pt idx="2881">
                  <c:v>7210100000</c:v>
                </c:pt>
                <c:pt idx="2882">
                  <c:v>7210100000</c:v>
                </c:pt>
                <c:pt idx="2883">
                  <c:v>7210100000</c:v>
                </c:pt>
                <c:pt idx="2884">
                  <c:v>7210100000</c:v>
                </c:pt>
                <c:pt idx="2885">
                  <c:v>7210100000</c:v>
                </c:pt>
                <c:pt idx="2886">
                  <c:v>7210000000</c:v>
                </c:pt>
                <c:pt idx="2887">
                  <c:v>7210000000</c:v>
                </c:pt>
                <c:pt idx="2888">
                  <c:v>7210000000</c:v>
                </c:pt>
                <c:pt idx="2889">
                  <c:v>7210000000</c:v>
                </c:pt>
                <c:pt idx="2890">
                  <c:v>7210000000</c:v>
                </c:pt>
                <c:pt idx="2891">
                  <c:v>7210000000</c:v>
                </c:pt>
                <c:pt idx="2892">
                  <c:v>7210000000</c:v>
                </c:pt>
                <c:pt idx="2893">
                  <c:v>7210000000</c:v>
                </c:pt>
                <c:pt idx="2894">
                  <c:v>7210000000</c:v>
                </c:pt>
                <c:pt idx="2895">
                  <c:v>7210000000</c:v>
                </c:pt>
                <c:pt idx="2896">
                  <c:v>7210000000</c:v>
                </c:pt>
                <c:pt idx="2897">
                  <c:v>7210000000</c:v>
                </c:pt>
                <c:pt idx="2898">
                  <c:v>7210000000</c:v>
                </c:pt>
                <c:pt idx="2899">
                  <c:v>7210000000</c:v>
                </c:pt>
                <c:pt idx="2900">
                  <c:v>7210000000</c:v>
                </c:pt>
                <c:pt idx="2901">
                  <c:v>7210000000</c:v>
                </c:pt>
                <c:pt idx="2902">
                  <c:v>7210000000</c:v>
                </c:pt>
                <c:pt idx="2903">
                  <c:v>7210000000</c:v>
                </c:pt>
                <c:pt idx="2904">
                  <c:v>7210000000</c:v>
                </c:pt>
                <c:pt idx="2905">
                  <c:v>7210000000</c:v>
                </c:pt>
                <c:pt idx="2906">
                  <c:v>7210000000</c:v>
                </c:pt>
                <c:pt idx="2907">
                  <c:v>7210000000</c:v>
                </c:pt>
                <c:pt idx="2908">
                  <c:v>7210000000</c:v>
                </c:pt>
                <c:pt idx="2909">
                  <c:v>7210000000</c:v>
                </c:pt>
                <c:pt idx="2910">
                  <c:v>7210000000</c:v>
                </c:pt>
                <c:pt idx="2911">
                  <c:v>7210000000</c:v>
                </c:pt>
                <c:pt idx="2912">
                  <c:v>7210000000</c:v>
                </c:pt>
                <c:pt idx="2913">
                  <c:v>7210000000</c:v>
                </c:pt>
                <c:pt idx="2914">
                  <c:v>7210000000</c:v>
                </c:pt>
                <c:pt idx="2915">
                  <c:v>7210000000</c:v>
                </c:pt>
                <c:pt idx="2916">
                  <c:v>7210000000</c:v>
                </c:pt>
                <c:pt idx="2917">
                  <c:v>7210000000</c:v>
                </c:pt>
                <c:pt idx="2918">
                  <c:v>7210000000</c:v>
                </c:pt>
                <c:pt idx="2919">
                  <c:v>7210000000</c:v>
                </c:pt>
                <c:pt idx="2920">
                  <c:v>7210000000</c:v>
                </c:pt>
                <c:pt idx="2921">
                  <c:v>7210000000</c:v>
                </c:pt>
                <c:pt idx="2922">
                  <c:v>7210000000</c:v>
                </c:pt>
                <c:pt idx="2923">
                  <c:v>7210000000</c:v>
                </c:pt>
                <c:pt idx="2924">
                  <c:v>7210000000</c:v>
                </c:pt>
                <c:pt idx="2925">
                  <c:v>7210100000</c:v>
                </c:pt>
                <c:pt idx="2926">
                  <c:v>7210100000</c:v>
                </c:pt>
                <c:pt idx="2927">
                  <c:v>7210100000</c:v>
                </c:pt>
                <c:pt idx="2928">
                  <c:v>7210100000</c:v>
                </c:pt>
                <c:pt idx="2929">
                  <c:v>7210100000</c:v>
                </c:pt>
                <c:pt idx="2930">
                  <c:v>7210100000</c:v>
                </c:pt>
                <c:pt idx="2931">
                  <c:v>7210100000</c:v>
                </c:pt>
                <c:pt idx="2932">
                  <c:v>7210100000</c:v>
                </c:pt>
                <c:pt idx="2933">
                  <c:v>7210100000</c:v>
                </c:pt>
                <c:pt idx="2934">
                  <c:v>7210200000</c:v>
                </c:pt>
                <c:pt idx="2935">
                  <c:v>7210200000</c:v>
                </c:pt>
                <c:pt idx="2936">
                  <c:v>7210200000</c:v>
                </c:pt>
                <c:pt idx="2937">
                  <c:v>7210200000</c:v>
                </c:pt>
                <c:pt idx="2938">
                  <c:v>7210200000</c:v>
                </c:pt>
                <c:pt idx="2939">
                  <c:v>7210200000</c:v>
                </c:pt>
                <c:pt idx="2940">
                  <c:v>7210200000</c:v>
                </c:pt>
                <c:pt idx="2941">
                  <c:v>7210300000</c:v>
                </c:pt>
                <c:pt idx="2942">
                  <c:v>7210300000</c:v>
                </c:pt>
                <c:pt idx="2943">
                  <c:v>7210300000</c:v>
                </c:pt>
                <c:pt idx="2944">
                  <c:v>7210300000</c:v>
                </c:pt>
                <c:pt idx="2945">
                  <c:v>7210300000</c:v>
                </c:pt>
                <c:pt idx="2946">
                  <c:v>7210400000</c:v>
                </c:pt>
                <c:pt idx="2947">
                  <c:v>7210400000</c:v>
                </c:pt>
                <c:pt idx="2948">
                  <c:v>7210400000</c:v>
                </c:pt>
                <c:pt idx="2949">
                  <c:v>7210400000</c:v>
                </c:pt>
                <c:pt idx="2950">
                  <c:v>7210400000</c:v>
                </c:pt>
                <c:pt idx="2951">
                  <c:v>7210500000</c:v>
                </c:pt>
                <c:pt idx="2952">
                  <c:v>7210500000</c:v>
                </c:pt>
                <c:pt idx="2953">
                  <c:v>7210500000</c:v>
                </c:pt>
                <c:pt idx="2954">
                  <c:v>7210500000</c:v>
                </c:pt>
                <c:pt idx="2955">
                  <c:v>7210600000</c:v>
                </c:pt>
                <c:pt idx="2956">
                  <c:v>7210600000</c:v>
                </c:pt>
                <c:pt idx="2957">
                  <c:v>7210600000</c:v>
                </c:pt>
                <c:pt idx="2958">
                  <c:v>7210700000</c:v>
                </c:pt>
                <c:pt idx="2959">
                  <c:v>7210700000</c:v>
                </c:pt>
                <c:pt idx="2960">
                  <c:v>7210700000</c:v>
                </c:pt>
                <c:pt idx="2961">
                  <c:v>7210800000</c:v>
                </c:pt>
                <c:pt idx="2962">
                  <c:v>7210800000</c:v>
                </c:pt>
                <c:pt idx="2963">
                  <c:v>7210900000</c:v>
                </c:pt>
                <c:pt idx="2964">
                  <c:v>7210900000</c:v>
                </c:pt>
                <c:pt idx="2965">
                  <c:v>7210900000</c:v>
                </c:pt>
                <c:pt idx="2966">
                  <c:v>7211000000</c:v>
                </c:pt>
                <c:pt idx="2967">
                  <c:v>7211000000</c:v>
                </c:pt>
                <c:pt idx="2968">
                  <c:v>7211100000</c:v>
                </c:pt>
                <c:pt idx="2969">
                  <c:v>7211100000</c:v>
                </c:pt>
                <c:pt idx="2970">
                  <c:v>7211200000</c:v>
                </c:pt>
                <c:pt idx="2971">
                  <c:v>7211200000</c:v>
                </c:pt>
                <c:pt idx="2972">
                  <c:v>7211300000</c:v>
                </c:pt>
                <c:pt idx="2973">
                  <c:v>7211300000</c:v>
                </c:pt>
                <c:pt idx="2974">
                  <c:v>7211400000</c:v>
                </c:pt>
                <c:pt idx="2975">
                  <c:v>7211400000</c:v>
                </c:pt>
                <c:pt idx="2976">
                  <c:v>7211500000</c:v>
                </c:pt>
                <c:pt idx="2977">
                  <c:v>7211600000</c:v>
                </c:pt>
                <c:pt idx="2978">
                  <c:v>7211600000</c:v>
                </c:pt>
                <c:pt idx="2979">
                  <c:v>7211700000</c:v>
                </c:pt>
                <c:pt idx="2980">
                  <c:v>7211800000</c:v>
                </c:pt>
                <c:pt idx="2981">
                  <c:v>7211800000</c:v>
                </c:pt>
                <c:pt idx="2982">
                  <c:v>7211900000</c:v>
                </c:pt>
                <c:pt idx="2983">
                  <c:v>7212000000</c:v>
                </c:pt>
                <c:pt idx="2984">
                  <c:v>7212000000</c:v>
                </c:pt>
                <c:pt idx="2985">
                  <c:v>7212100000</c:v>
                </c:pt>
                <c:pt idx="2986">
                  <c:v>7212200000</c:v>
                </c:pt>
                <c:pt idx="2987">
                  <c:v>7212300000</c:v>
                </c:pt>
                <c:pt idx="2988">
                  <c:v>7212400000</c:v>
                </c:pt>
                <c:pt idx="2989">
                  <c:v>7212500000</c:v>
                </c:pt>
                <c:pt idx="2990">
                  <c:v>7212600000</c:v>
                </c:pt>
                <c:pt idx="2991">
                  <c:v>7212600000</c:v>
                </c:pt>
                <c:pt idx="2992">
                  <c:v>7212700000</c:v>
                </c:pt>
                <c:pt idx="2993">
                  <c:v>7212800000</c:v>
                </c:pt>
                <c:pt idx="2994">
                  <c:v>7212900000</c:v>
                </c:pt>
                <c:pt idx="2995">
                  <c:v>7213100000</c:v>
                </c:pt>
                <c:pt idx="2996">
                  <c:v>7213200000</c:v>
                </c:pt>
                <c:pt idx="2997">
                  <c:v>7213300000</c:v>
                </c:pt>
                <c:pt idx="2998">
                  <c:v>7213400000</c:v>
                </c:pt>
                <c:pt idx="2999">
                  <c:v>7213500000</c:v>
                </c:pt>
                <c:pt idx="3000">
                  <c:v>7213500000</c:v>
                </c:pt>
                <c:pt idx="3001">
                  <c:v>7213600000</c:v>
                </c:pt>
                <c:pt idx="3002">
                  <c:v>7213800000</c:v>
                </c:pt>
                <c:pt idx="3003">
                  <c:v>7213900000</c:v>
                </c:pt>
                <c:pt idx="3004">
                  <c:v>7214000000</c:v>
                </c:pt>
                <c:pt idx="3005">
                  <c:v>7214200000</c:v>
                </c:pt>
                <c:pt idx="3006">
                  <c:v>7214300000</c:v>
                </c:pt>
                <c:pt idx="3007">
                  <c:v>7214500000</c:v>
                </c:pt>
                <c:pt idx="3008">
                  <c:v>7214600000</c:v>
                </c:pt>
                <c:pt idx="3009">
                  <c:v>7214800000</c:v>
                </c:pt>
                <c:pt idx="3010">
                  <c:v>7215000000</c:v>
                </c:pt>
                <c:pt idx="3011">
                  <c:v>7215100000</c:v>
                </c:pt>
                <c:pt idx="3012">
                  <c:v>7215300000</c:v>
                </c:pt>
                <c:pt idx="3013">
                  <c:v>7215500000</c:v>
                </c:pt>
                <c:pt idx="3014">
                  <c:v>7215700000</c:v>
                </c:pt>
                <c:pt idx="3015">
                  <c:v>7215900000</c:v>
                </c:pt>
                <c:pt idx="3016">
                  <c:v>7216100000</c:v>
                </c:pt>
                <c:pt idx="3017">
                  <c:v>7216300000</c:v>
                </c:pt>
                <c:pt idx="3018">
                  <c:v>7216500000</c:v>
                </c:pt>
                <c:pt idx="3019">
                  <c:v>7216700000</c:v>
                </c:pt>
                <c:pt idx="3020">
                  <c:v>7216900000</c:v>
                </c:pt>
                <c:pt idx="3021">
                  <c:v>7217100000</c:v>
                </c:pt>
                <c:pt idx="3022">
                  <c:v>7217400000</c:v>
                </c:pt>
                <c:pt idx="3023">
                  <c:v>7217600000</c:v>
                </c:pt>
                <c:pt idx="3024">
                  <c:v>7217900000</c:v>
                </c:pt>
                <c:pt idx="3025">
                  <c:v>7218100000</c:v>
                </c:pt>
                <c:pt idx="3026">
                  <c:v>7218400000</c:v>
                </c:pt>
                <c:pt idx="3027">
                  <c:v>7218700000</c:v>
                </c:pt>
                <c:pt idx="3028">
                  <c:v>7219000000</c:v>
                </c:pt>
                <c:pt idx="3029">
                  <c:v>7219200000</c:v>
                </c:pt>
                <c:pt idx="3030">
                  <c:v>7219500000</c:v>
                </c:pt>
                <c:pt idx="3031">
                  <c:v>7219900000</c:v>
                </c:pt>
                <c:pt idx="3032">
                  <c:v>7220200000</c:v>
                </c:pt>
                <c:pt idx="3033">
                  <c:v>7220500000</c:v>
                </c:pt>
                <c:pt idx="3034">
                  <c:v>7220800000</c:v>
                </c:pt>
                <c:pt idx="3035">
                  <c:v>7221200000</c:v>
                </c:pt>
                <c:pt idx="3036">
                  <c:v>7221600000</c:v>
                </c:pt>
                <c:pt idx="3037">
                  <c:v>7221900000</c:v>
                </c:pt>
                <c:pt idx="3038">
                  <c:v>7222300000</c:v>
                </c:pt>
                <c:pt idx="3039">
                  <c:v>7222700000</c:v>
                </c:pt>
                <c:pt idx="3040">
                  <c:v>7223100000</c:v>
                </c:pt>
                <c:pt idx="3041">
                  <c:v>7223500000</c:v>
                </c:pt>
                <c:pt idx="3042">
                  <c:v>7224000000</c:v>
                </c:pt>
                <c:pt idx="3043">
                  <c:v>7224400000</c:v>
                </c:pt>
                <c:pt idx="3044">
                  <c:v>7224900000</c:v>
                </c:pt>
                <c:pt idx="3045">
                  <c:v>7225300000</c:v>
                </c:pt>
                <c:pt idx="3046">
                  <c:v>7225800000</c:v>
                </c:pt>
                <c:pt idx="3047">
                  <c:v>7226300000</c:v>
                </c:pt>
                <c:pt idx="3048">
                  <c:v>7226900000</c:v>
                </c:pt>
                <c:pt idx="3049">
                  <c:v>7227400000</c:v>
                </c:pt>
                <c:pt idx="3050">
                  <c:v>7227400000</c:v>
                </c:pt>
                <c:pt idx="3051">
                  <c:v>7227500000</c:v>
                </c:pt>
                <c:pt idx="3052">
                  <c:v>7227600000</c:v>
                </c:pt>
                <c:pt idx="3053">
                  <c:v>7227700000</c:v>
                </c:pt>
                <c:pt idx="3054">
                  <c:v>7227800000</c:v>
                </c:pt>
                <c:pt idx="3055">
                  <c:v>7228000000</c:v>
                </c:pt>
                <c:pt idx="3056">
                  <c:v>7228100000</c:v>
                </c:pt>
                <c:pt idx="3057">
                  <c:v>7228300000</c:v>
                </c:pt>
                <c:pt idx="3058">
                  <c:v>7228600000</c:v>
                </c:pt>
                <c:pt idx="3059">
                  <c:v>7228800000</c:v>
                </c:pt>
                <c:pt idx="3060">
                  <c:v>7229100000</c:v>
                </c:pt>
                <c:pt idx="3061">
                  <c:v>7229400000</c:v>
                </c:pt>
                <c:pt idx="3062">
                  <c:v>7229700000</c:v>
                </c:pt>
                <c:pt idx="3063">
                  <c:v>7230000000</c:v>
                </c:pt>
                <c:pt idx="3064">
                  <c:v>7230400000</c:v>
                </c:pt>
                <c:pt idx="3065">
                  <c:v>7230800000</c:v>
                </c:pt>
                <c:pt idx="3066">
                  <c:v>7231200000</c:v>
                </c:pt>
                <c:pt idx="3067">
                  <c:v>7231700000</c:v>
                </c:pt>
                <c:pt idx="3068">
                  <c:v>7232100000</c:v>
                </c:pt>
                <c:pt idx="3069">
                  <c:v>7232600000</c:v>
                </c:pt>
                <c:pt idx="3070">
                  <c:v>7233100000</c:v>
                </c:pt>
                <c:pt idx="3071">
                  <c:v>7233700000</c:v>
                </c:pt>
                <c:pt idx="3072">
                  <c:v>7234200000</c:v>
                </c:pt>
                <c:pt idx="3073">
                  <c:v>7234800000</c:v>
                </c:pt>
                <c:pt idx="3074">
                  <c:v>7235500000</c:v>
                </c:pt>
                <c:pt idx="3075">
                  <c:v>7236100000</c:v>
                </c:pt>
                <c:pt idx="3076">
                  <c:v>7236800000</c:v>
                </c:pt>
                <c:pt idx="3077">
                  <c:v>7237500000</c:v>
                </c:pt>
                <c:pt idx="3078">
                  <c:v>7238300000</c:v>
                </c:pt>
                <c:pt idx="3079">
                  <c:v>7239100000</c:v>
                </c:pt>
                <c:pt idx="3080">
                  <c:v>7239900000</c:v>
                </c:pt>
                <c:pt idx="3081">
                  <c:v>7240700000</c:v>
                </c:pt>
                <c:pt idx="3082">
                  <c:v>7241600000</c:v>
                </c:pt>
                <c:pt idx="3083">
                  <c:v>7242500000</c:v>
                </c:pt>
                <c:pt idx="3084">
                  <c:v>7243500000</c:v>
                </c:pt>
                <c:pt idx="3085">
                  <c:v>7244500000</c:v>
                </c:pt>
                <c:pt idx="3086">
                  <c:v>7245500000</c:v>
                </c:pt>
                <c:pt idx="3087">
                  <c:v>7246600000</c:v>
                </c:pt>
                <c:pt idx="3088">
                  <c:v>7247700000</c:v>
                </c:pt>
                <c:pt idx="3089">
                  <c:v>7248900000</c:v>
                </c:pt>
                <c:pt idx="3090">
                  <c:v>7250100000</c:v>
                </c:pt>
                <c:pt idx="3091">
                  <c:v>7251300000</c:v>
                </c:pt>
                <c:pt idx="3092">
                  <c:v>7252600000</c:v>
                </c:pt>
                <c:pt idx="3093">
                  <c:v>7253900000</c:v>
                </c:pt>
                <c:pt idx="3094">
                  <c:v>7255300000</c:v>
                </c:pt>
                <c:pt idx="3095">
                  <c:v>7256700000</c:v>
                </c:pt>
                <c:pt idx="3096">
                  <c:v>7258200000</c:v>
                </c:pt>
                <c:pt idx="3097">
                  <c:v>7259700000</c:v>
                </c:pt>
                <c:pt idx="3098">
                  <c:v>7261300000</c:v>
                </c:pt>
                <c:pt idx="3099">
                  <c:v>7262900000</c:v>
                </c:pt>
                <c:pt idx="3100">
                  <c:v>7262900000</c:v>
                </c:pt>
                <c:pt idx="3101">
                  <c:v>7263300000</c:v>
                </c:pt>
                <c:pt idx="3102">
                  <c:v>7263600000</c:v>
                </c:pt>
                <c:pt idx="3103">
                  <c:v>7264000000</c:v>
                </c:pt>
                <c:pt idx="3104">
                  <c:v>7264400000</c:v>
                </c:pt>
                <c:pt idx="3105">
                  <c:v>7264900000</c:v>
                </c:pt>
                <c:pt idx="3106">
                  <c:v>7265300000</c:v>
                </c:pt>
                <c:pt idx="3107">
                  <c:v>7265800000</c:v>
                </c:pt>
                <c:pt idx="3108">
                  <c:v>7266300000</c:v>
                </c:pt>
                <c:pt idx="3109">
                  <c:v>7266800000</c:v>
                </c:pt>
                <c:pt idx="3110">
                  <c:v>7267300000</c:v>
                </c:pt>
                <c:pt idx="3111">
                  <c:v>7267800000</c:v>
                </c:pt>
                <c:pt idx="3112">
                  <c:v>7268400000</c:v>
                </c:pt>
                <c:pt idx="3113">
                  <c:v>7268900000</c:v>
                </c:pt>
                <c:pt idx="3114">
                  <c:v>7269500000</c:v>
                </c:pt>
                <c:pt idx="3115">
                  <c:v>7270100000</c:v>
                </c:pt>
                <c:pt idx="3116">
                  <c:v>7270800000</c:v>
                </c:pt>
                <c:pt idx="3117">
                  <c:v>7271400000</c:v>
                </c:pt>
                <c:pt idx="3118">
                  <c:v>7272100000</c:v>
                </c:pt>
                <c:pt idx="3119">
                  <c:v>7272800000</c:v>
                </c:pt>
                <c:pt idx="3120">
                  <c:v>7273500000</c:v>
                </c:pt>
                <c:pt idx="3121">
                  <c:v>7274200000</c:v>
                </c:pt>
                <c:pt idx="3122">
                  <c:v>7275000000</c:v>
                </c:pt>
                <c:pt idx="3123">
                  <c:v>7275800000</c:v>
                </c:pt>
                <c:pt idx="3124">
                  <c:v>7276600000</c:v>
                </c:pt>
                <c:pt idx="3125">
                  <c:v>7277400000</c:v>
                </c:pt>
                <c:pt idx="3126">
                  <c:v>7278200000</c:v>
                </c:pt>
                <c:pt idx="3127">
                  <c:v>7279100000</c:v>
                </c:pt>
                <c:pt idx="3128">
                  <c:v>7280000000</c:v>
                </c:pt>
                <c:pt idx="3129">
                  <c:v>7280900000</c:v>
                </c:pt>
                <c:pt idx="3130">
                  <c:v>7281800000</c:v>
                </c:pt>
                <c:pt idx="3131">
                  <c:v>7282700000</c:v>
                </c:pt>
                <c:pt idx="3132">
                  <c:v>7283700000</c:v>
                </c:pt>
                <c:pt idx="3133">
                  <c:v>7284700000</c:v>
                </c:pt>
                <c:pt idx="3134">
                  <c:v>7285700000</c:v>
                </c:pt>
                <c:pt idx="3135">
                  <c:v>7286800000</c:v>
                </c:pt>
                <c:pt idx="3136">
                  <c:v>7287800000</c:v>
                </c:pt>
                <c:pt idx="3137">
                  <c:v>7288900000</c:v>
                </c:pt>
                <c:pt idx="3138">
                  <c:v>7290100000</c:v>
                </c:pt>
                <c:pt idx="3139">
                  <c:v>7291200000</c:v>
                </c:pt>
                <c:pt idx="3140">
                  <c:v>7292400000</c:v>
                </c:pt>
                <c:pt idx="3141">
                  <c:v>7293600000</c:v>
                </c:pt>
                <c:pt idx="3142">
                  <c:v>7294800000</c:v>
                </c:pt>
                <c:pt idx="3143">
                  <c:v>7296000000</c:v>
                </c:pt>
                <c:pt idx="3144">
                  <c:v>7297300000</c:v>
                </c:pt>
                <c:pt idx="3145">
                  <c:v>7298600000</c:v>
                </c:pt>
                <c:pt idx="3146">
                  <c:v>7300000000</c:v>
                </c:pt>
                <c:pt idx="3147">
                  <c:v>7301300000</c:v>
                </c:pt>
                <c:pt idx="3148">
                  <c:v>7302700000</c:v>
                </c:pt>
                <c:pt idx="3149">
                  <c:v>7304100000</c:v>
                </c:pt>
                <c:pt idx="3150">
                  <c:v>7304100000</c:v>
                </c:pt>
                <c:pt idx="3151">
                  <c:v>7304700000</c:v>
                </c:pt>
                <c:pt idx="3152">
                  <c:v>7305200000</c:v>
                </c:pt>
                <c:pt idx="3153">
                  <c:v>7305800000</c:v>
                </c:pt>
                <c:pt idx="3154">
                  <c:v>7306400000</c:v>
                </c:pt>
                <c:pt idx="3155">
                  <c:v>7307000000</c:v>
                </c:pt>
                <c:pt idx="3156">
                  <c:v>7307600000</c:v>
                </c:pt>
                <c:pt idx="3157">
                  <c:v>7308200000</c:v>
                </c:pt>
                <c:pt idx="3158">
                  <c:v>7308900000</c:v>
                </c:pt>
                <c:pt idx="3159">
                  <c:v>7309600000</c:v>
                </c:pt>
                <c:pt idx="3160">
                  <c:v>7310200000</c:v>
                </c:pt>
                <c:pt idx="3161">
                  <c:v>7310900000</c:v>
                </c:pt>
                <c:pt idx="3162">
                  <c:v>7311700000</c:v>
                </c:pt>
                <c:pt idx="3163">
                  <c:v>7312400000</c:v>
                </c:pt>
                <c:pt idx="3164">
                  <c:v>7313100000</c:v>
                </c:pt>
                <c:pt idx="3165">
                  <c:v>7313900000</c:v>
                </c:pt>
                <c:pt idx="3166">
                  <c:v>7314700000</c:v>
                </c:pt>
                <c:pt idx="3167">
                  <c:v>7315500000</c:v>
                </c:pt>
                <c:pt idx="3168">
                  <c:v>7316300000</c:v>
                </c:pt>
                <c:pt idx="3169">
                  <c:v>7317100000</c:v>
                </c:pt>
                <c:pt idx="3170">
                  <c:v>7318000000</c:v>
                </c:pt>
                <c:pt idx="3171">
                  <c:v>7318900000</c:v>
                </c:pt>
                <c:pt idx="3172">
                  <c:v>7319800000</c:v>
                </c:pt>
                <c:pt idx="3173">
                  <c:v>7320700000</c:v>
                </c:pt>
                <c:pt idx="3174">
                  <c:v>7321600000</c:v>
                </c:pt>
                <c:pt idx="3175">
                  <c:v>7322500000</c:v>
                </c:pt>
                <c:pt idx="3176">
                  <c:v>7323500000</c:v>
                </c:pt>
                <c:pt idx="3177">
                  <c:v>7324500000</c:v>
                </c:pt>
                <c:pt idx="3178">
                  <c:v>7325500000</c:v>
                </c:pt>
                <c:pt idx="3179">
                  <c:v>7326500000</c:v>
                </c:pt>
                <c:pt idx="3180">
                  <c:v>7327500000</c:v>
                </c:pt>
                <c:pt idx="3181">
                  <c:v>7328600000</c:v>
                </c:pt>
                <c:pt idx="3182">
                  <c:v>7329600000</c:v>
                </c:pt>
                <c:pt idx="3183">
                  <c:v>7330700000</c:v>
                </c:pt>
                <c:pt idx="3184">
                  <c:v>7331800000</c:v>
                </c:pt>
                <c:pt idx="3185">
                  <c:v>7333000000</c:v>
                </c:pt>
                <c:pt idx="3186">
                  <c:v>7334100000</c:v>
                </c:pt>
                <c:pt idx="3187">
                  <c:v>7335300000</c:v>
                </c:pt>
                <c:pt idx="3188">
                  <c:v>7336500000</c:v>
                </c:pt>
                <c:pt idx="3189">
                  <c:v>7337700000</c:v>
                </c:pt>
                <c:pt idx="3190">
                  <c:v>7338900000</c:v>
                </c:pt>
                <c:pt idx="3191">
                  <c:v>7340200000</c:v>
                </c:pt>
                <c:pt idx="3192">
                  <c:v>7341400000</c:v>
                </c:pt>
                <c:pt idx="3193">
                  <c:v>7342700000</c:v>
                </c:pt>
                <c:pt idx="3194">
                  <c:v>7344100000</c:v>
                </c:pt>
                <c:pt idx="3195">
                  <c:v>7345400000</c:v>
                </c:pt>
                <c:pt idx="3196">
                  <c:v>7346700000</c:v>
                </c:pt>
                <c:pt idx="3197">
                  <c:v>7348100000</c:v>
                </c:pt>
                <c:pt idx="3198">
                  <c:v>7349500000</c:v>
                </c:pt>
                <c:pt idx="3199">
                  <c:v>7351000000</c:v>
                </c:pt>
                <c:pt idx="3200">
                  <c:v>7351000000</c:v>
                </c:pt>
                <c:pt idx="3201">
                  <c:v>7351900000</c:v>
                </c:pt>
                <c:pt idx="3202">
                  <c:v>7352800000</c:v>
                </c:pt>
                <c:pt idx="3203">
                  <c:v>7353800000</c:v>
                </c:pt>
                <c:pt idx="3204">
                  <c:v>7354800000</c:v>
                </c:pt>
                <c:pt idx="3205">
                  <c:v>7355800000</c:v>
                </c:pt>
                <c:pt idx="3206">
                  <c:v>7356800000</c:v>
                </c:pt>
                <c:pt idx="3207">
                  <c:v>7357900000</c:v>
                </c:pt>
                <c:pt idx="3208">
                  <c:v>7359000000</c:v>
                </c:pt>
                <c:pt idx="3209">
                  <c:v>7360100000</c:v>
                </c:pt>
                <c:pt idx="3210">
                  <c:v>7361300000</c:v>
                </c:pt>
                <c:pt idx="3211">
                  <c:v>7362500000</c:v>
                </c:pt>
                <c:pt idx="3212">
                  <c:v>7363700000</c:v>
                </c:pt>
                <c:pt idx="3213">
                  <c:v>7365000000</c:v>
                </c:pt>
                <c:pt idx="3214">
                  <c:v>7366300000</c:v>
                </c:pt>
                <c:pt idx="3215">
                  <c:v>7367600000</c:v>
                </c:pt>
                <c:pt idx="3216">
                  <c:v>7368900000</c:v>
                </c:pt>
                <c:pt idx="3217">
                  <c:v>7370300000</c:v>
                </c:pt>
                <c:pt idx="3218">
                  <c:v>7371700000</c:v>
                </c:pt>
                <c:pt idx="3219">
                  <c:v>7373100000</c:v>
                </c:pt>
                <c:pt idx="3220">
                  <c:v>7374600000</c:v>
                </c:pt>
                <c:pt idx="3221">
                  <c:v>7376100000</c:v>
                </c:pt>
                <c:pt idx="3222">
                  <c:v>7377600000</c:v>
                </c:pt>
                <c:pt idx="3223">
                  <c:v>7379100000</c:v>
                </c:pt>
                <c:pt idx="3224">
                  <c:v>7380700000</c:v>
                </c:pt>
                <c:pt idx="3225">
                  <c:v>7382300000</c:v>
                </c:pt>
                <c:pt idx="3226">
                  <c:v>7384000000</c:v>
                </c:pt>
                <c:pt idx="3227">
                  <c:v>7385700000</c:v>
                </c:pt>
                <c:pt idx="3228">
                  <c:v>7387400000</c:v>
                </c:pt>
                <c:pt idx="3229">
                  <c:v>7389200000</c:v>
                </c:pt>
                <c:pt idx="3230">
                  <c:v>7391000000</c:v>
                </c:pt>
                <c:pt idx="3231">
                  <c:v>7392800000</c:v>
                </c:pt>
                <c:pt idx="3232">
                  <c:v>7394600000</c:v>
                </c:pt>
                <c:pt idx="3233">
                  <c:v>7396500000</c:v>
                </c:pt>
                <c:pt idx="3234">
                  <c:v>7398500000</c:v>
                </c:pt>
                <c:pt idx="3235">
                  <c:v>7400400000</c:v>
                </c:pt>
                <c:pt idx="3236">
                  <c:v>7402400000</c:v>
                </c:pt>
                <c:pt idx="3237">
                  <c:v>7404500000</c:v>
                </c:pt>
                <c:pt idx="3238">
                  <c:v>7406500000</c:v>
                </c:pt>
                <c:pt idx="3239">
                  <c:v>7408600000</c:v>
                </c:pt>
                <c:pt idx="3240">
                  <c:v>7410800000</c:v>
                </c:pt>
                <c:pt idx="3241">
                  <c:v>7413000000</c:v>
                </c:pt>
                <c:pt idx="3242">
                  <c:v>7415200000</c:v>
                </c:pt>
                <c:pt idx="3243">
                  <c:v>7417500000</c:v>
                </c:pt>
                <c:pt idx="3244">
                  <c:v>7419800000</c:v>
                </c:pt>
                <c:pt idx="3245">
                  <c:v>7422100000</c:v>
                </c:pt>
                <c:pt idx="3246">
                  <c:v>7424500000</c:v>
                </c:pt>
                <c:pt idx="3247">
                  <c:v>7426900000</c:v>
                </c:pt>
                <c:pt idx="3248">
                  <c:v>7429400000</c:v>
                </c:pt>
                <c:pt idx="3249">
                  <c:v>7431900000</c:v>
                </c:pt>
                <c:pt idx="3250">
                  <c:v>7431900000</c:v>
                </c:pt>
                <c:pt idx="3251">
                  <c:v>7433200000</c:v>
                </c:pt>
                <c:pt idx="3252">
                  <c:v>7434500000</c:v>
                </c:pt>
                <c:pt idx="3253">
                  <c:v>7435900000</c:v>
                </c:pt>
                <c:pt idx="3254">
                  <c:v>7437200000</c:v>
                </c:pt>
                <c:pt idx="3255">
                  <c:v>7438600000</c:v>
                </c:pt>
                <c:pt idx="3256">
                  <c:v>7440000000</c:v>
                </c:pt>
                <c:pt idx="3257">
                  <c:v>7441500000</c:v>
                </c:pt>
                <c:pt idx="3258">
                  <c:v>7442900000</c:v>
                </c:pt>
                <c:pt idx="3259">
                  <c:v>7444400000</c:v>
                </c:pt>
                <c:pt idx="3260">
                  <c:v>7445900000</c:v>
                </c:pt>
                <c:pt idx="3261">
                  <c:v>7447400000</c:v>
                </c:pt>
                <c:pt idx="3262">
                  <c:v>7449000000</c:v>
                </c:pt>
                <c:pt idx="3263">
                  <c:v>7450600000</c:v>
                </c:pt>
                <c:pt idx="3264">
                  <c:v>7452200000</c:v>
                </c:pt>
                <c:pt idx="3265">
                  <c:v>7453800000</c:v>
                </c:pt>
                <c:pt idx="3266">
                  <c:v>7455500000</c:v>
                </c:pt>
                <c:pt idx="3267">
                  <c:v>7457100000</c:v>
                </c:pt>
                <c:pt idx="3268">
                  <c:v>7458800000</c:v>
                </c:pt>
                <c:pt idx="3269">
                  <c:v>7460500000</c:v>
                </c:pt>
                <c:pt idx="3270">
                  <c:v>7462300000</c:v>
                </c:pt>
                <c:pt idx="3271">
                  <c:v>7464100000</c:v>
                </c:pt>
                <c:pt idx="3272">
                  <c:v>7465900000</c:v>
                </c:pt>
                <c:pt idx="3273">
                  <c:v>7467700000</c:v>
                </c:pt>
                <c:pt idx="3274">
                  <c:v>7469500000</c:v>
                </c:pt>
                <c:pt idx="3275">
                  <c:v>7471400000</c:v>
                </c:pt>
                <c:pt idx="3276">
                  <c:v>7473300000</c:v>
                </c:pt>
                <c:pt idx="3277">
                  <c:v>7475200000</c:v>
                </c:pt>
                <c:pt idx="3278">
                  <c:v>7477200000</c:v>
                </c:pt>
                <c:pt idx="3279">
                  <c:v>7479200000</c:v>
                </c:pt>
                <c:pt idx="3280">
                  <c:v>7481200000</c:v>
                </c:pt>
                <c:pt idx="3281">
                  <c:v>7483200000</c:v>
                </c:pt>
                <c:pt idx="3282">
                  <c:v>7485300000</c:v>
                </c:pt>
                <c:pt idx="3283">
                  <c:v>7487400000</c:v>
                </c:pt>
                <c:pt idx="3284">
                  <c:v>7489500000</c:v>
                </c:pt>
                <c:pt idx="3285">
                  <c:v>7491600000</c:v>
                </c:pt>
                <c:pt idx="3286">
                  <c:v>7493800000</c:v>
                </c:pt>
                <c:pt idx="3287">
                  <c:v>7496000000</c:v>
                </c:pt>
                <c:pt idx="3288">
                  <c:v>7498200000</c:v>
                </c:pt>
                <c:pt idx="3289">
                  <c:v>7500500000</c:v>
                </c:pt>
                <c:pt idx="3290">
                  <c:v>7502800000</c:v>
                </c:pt>
                <c:pt idx="3291">
                  <c:v>7505100000</c:v>
                </c:pt>
                <c:pt idx="3292">
                  <c:v>7507400000</c:v>
                </c:pt>
                <c:pt idx="3293">
                  <c:v>7509800000</c:v>
                </c:pt>
                <c:pt idx="3294">
                  <c:v>7512200000</c:v>
                </c:pt>
                <c:pt idx="3295">
                  <c:v>7514700000</c:v>
                </c:pt>
                <c:pt idx="3296">
                  <c:v>7517100000</c:v>
                </c:pt>
                <c:pt idx="3297">
                  <c:v>7519600000</c:v>
                </c:pt>
                <c:pt idx="3298">
                  <c:v>7522100000</c:v>
                </c:pt>
                <c:pt idx="3299">
                  <c:v>7524700000</c:v>
                </c:pt>
                <c:pt idx="3300">
                  <c:v>7524700000</c:v>
                </c:pt>
                <c:pt idx="3301">
                  <c:v>7525800000</c:v>
                </c:pt>
                <c:pt idx="3302">
                  <c:v>7526900000</c:v>
                </c:pt>
                <c:pt idx="3303">
                  <c:v>7528100000</c:v>
                </c:pt>
                <c:pt idx="3304">
                  <c:v>7529300000</c:v>
                </c:pt>
                <c:pt idx="3305">
                  <c:v>7530500000</c:v>
                </c:pt>
                <c:pt idx="3306">
                  <c:v>7531700000</c:v>
                </c:pt>
                <c:pt idx="3307">
                  <c:v>7532900000</c:v>
                </c:pt>
                <c:pt idx="3308">
                  <c:v>7534200000</c:v>
                </c:pt>
                <c:pt idx="3309">
                  <c:v>7535500000</c:v>
                </c:pt>
                <c:pt idx="3310">
                  <c:v>7536800000</c:v>
                </c:pt>
                <c:pt idx="3311">
                  <c:v>7538100000</c:v>
                </c:pt>
                <c:pt idx="3312">
                  <c:v>7539500000</c:v>
                </c:pt>
                <c:pt idx="3313">
                  <c:v>7540900000</c:v>
                </c:pt>
                <c:pt idx="3314">
                  <c:v>7542300000</c:v>
                </c:pt>
                <c:pt idx="3315">
                  <c:v>7543700000</c:v>
                </c:pt>
                <c:pt idx="3316">
                  <c:v>7545100000</c:v>
                </c:pt>
                <c:pt idx="3317">
                  <c:v>7546600000</c:v>
                </c:pt>
                <c:pt idx="3318">
                  <c:v>7548100000</c:v>
                </c:pt>
                <c:pt idx="3319">
                  <c:v>7549600000</c:v>
                </c:pt>
                <c:pt idx="3320">
                  <c:v>7551100000</c:v>
                </c:pt>
                <c:pt idx="3321">
                  <c:v>7552700000</c:v>
                </c:pt>
                <c:pt idx="3322">
                  <c:v>7554300000</c:v>
                </c:pt>
                <c:pt idx="3323">
                  <c:v>7555900000</c:v>
                </c:pt>
                <c:pt idx="3324">
                  <c:v>7557500000</c:v>
                </c:pt>
                <c:pt idx="3325">
                  <c:v>7559200000</c:v>
                </c:pt>
                <c:pt idx="3326">
                  <c:v>7560900000</c:v>
                </c:pt>
                <c:pt idx="3327">
                  <c:v>7562600000</c:v>
                </c:pt>
                <c:pt idx="3328">
                  <c:v>7564300000</c:v>
                </c:pt>
                <c:pt idx="3329">
                  <c:v>7566000000</c:v>
                </c:pt>
                <c:pt idx="3330">
                  <c:v>7567800000</c:v>
                </c:pt>
                <c:pt idx="3331">
                  <c:v>7569600000</c:v>
                </c:pt>
                <c:pt idx="3332">
                  <c:v>7571400000</c:v>
                </c:pt>
                <c:pt idx="3333">
                  <c:v>7573300000</c:v>
                </c:pt>
                <c:pt idx="3334">
                  <c:v>7575200000</c:v>
                </c:pt>
                <c:pt idx="3335">
                  <c:v>7577100000</c:v>
                </c:pt>
                <c:pt idx="3336">
                  <c:v>7579000000</c:v>
                </c:pt>
                <c:pt idx="3337">
                  <c:v>7580900000</c:v>
                </c:pt>
                <c:pt idx="3338">
                  <c:v>7582900000</c:v>
                </c:pt>
                <c:pt idx="3339">
                  <c:v>7584900000</c:v>
                </c:pt>
                <c:pt idx="3340">
                  <c:v>7586900000</c:v>
                </c:pt>
                <c:pt idx="3341">
                  <c:v>7589000000</c:v>
                </c:pt>
                <c:pt idx="3342">
                  <c:v>7591100000</c:v>
                </c:pt>
                <c:pt idx="3343">
                  <c:v>7593200000</c:v>
                </c:pt>
                <c:pt idx="3344">
                  <c:v>7595300000</c:v>
                </c:pt>
                <c:pt idx="3345">
                  <c:v>7597500000</c:v>
                </c:pt>
                <c:pt idx="3346">
                  <c:v>7599600000</c:v>
                </c:pt>
                <c:pt idx="3347">
                  <c:v>7601900000</c:v>
                </c:pt>
                <c:pt idx="3348">
                  <c:v>7604100000</c:v>
                </c:pt>
                <c:pt idx="3349">
                  <c:v>7606400000</c:v>
                </c:pt>
                <c:pt idx="3350">
                  <c:v>7606400000</c:v>
                </c:pt>
                <c:pt idx="3351">
                  <c:v>7733600000</c:v>
                </c:pt>
                <c:pt idx="3352">
                  <c:v>7860900000</c:v>
                </c:pt>
                <c:pt idx="3353">
                  <c:v>7988300000</c:v>
                </c:pt>
                <c:pt idx="3354">
                  <c:v>8115800000</c:v>
                </c:pt>
                <c:pt idx="3355">
                  <c:v>8243500000</c:v>
                </c:pt>
                <c:pt idx="3356">
                  <c:v>8371300000</c:v>
                </c:pt>
                <c:pt idx="3357">
                  <c:v>8499200000</c:v>
                </c:pt>
                <c:pt idx="3358">
                  <c:v>8627300000</c:v>
                </c:pt>
                <c:pt idx="3359">
                  <c:v>8755600000</c:v>
                </c:pt>
                <c:pt idx="3360">
                  <c:v>8884100000</c:v>
                </c:pt>
                <c:pt idx="3361">
                  <c:v>9012800000</c:v>
                </c:pt>
                <c:pt idx="3362">
                  <c:v>9141800000</c:v>
                </c:pt>
                <c:pt idx="3363">
                  <c:v>9271000000</c:v>
                </c:pt>
                <c:pt idx="3364">
                  <c:v>9400500000</c:v>
                </c:pt>
                <c:pt idx="3365">
                  <c:v>9530300000</c:v>
                </c:pt>
                <c:pt idx="3366">
                  <c:v>9660500000</c:v>
                </c:pt>
                <c:pt idx="3367">
                  <c:v>9790900000</c:v>
                </c:pt>
                <c:pt idx="3368">
                  <c:v>9921700000</c:v>
                </c:pt>
                <c:pt idx="3369">
                  <c:v>10053000000</c:v>
                </c:pt>
                <c:pt idx="3370">
                  <c:v>10184000000</c:v>
                </c:pt>
                <c:pt idx="3371">
                  <c:v>10316000000</c:v>
                </c:pt>
                <c:pt idx="3372">
                  <c:v>10449000000</c:v>
                </c:pt>
                <c:pt idx="3373">
                  <c:v>10582000000</c:v>
                </c:pt>
                <c:pt idx="3374">
                  <c:v>10715000000</c:v>
                </c:pt>
                <c:pt idx="3375">
                  <c:v>10848000000</c:v>
                </c:pt>
                <c:pt idx="3376">
                  <c:v>10983000000</c:v>
                </c:pt>
                <c:pt idx="3377">
                  <c:v>11117000000</c:v>
                </c:pt>
                <c:pt idx="3378">
                  <c:v>11253000000</c:v>
                </c:pt>
                <c:pt idx="3379">
                  <c:v>11388000000</c:v>
                </c:pt>
                <c:pt idx="3380">
                  <c:v>11525000000</c:v>
                </c:pt>
                <c:pt idx="3381">
                  <c:v>11662000000</c:v>
                </c:pt>
                <c:pt idx="3382">
                  <c:v>11799000000</c:v>
                </c:pt>
                <c:pt idx="3383">
                  <c:v>11937000000</c:v>
                </c:pt>
                <c:pt idx="3384">
                  <c:v>12076000000</c:v>
                </c:pt>
                <c:pt idx="3385">
                  <c:v>12216000000</c:v>
                </c:pt>
                <c:pt idx="3386">
                  <c:v>12356000000</c:v>
                </c:pt>
                <c:pt idx="3387">
                  <c:v>12497000000</c:v>
                </c:pt>
                <c:pt idx="3388">
                  <c:v>12638000000</c:v>
                </c:pt>
                <c:pt idx="3389">
                  <c:v>12780000000</c:v>
                </c:pt>
                <c:pt idx="3390">
                  <c:v>12923000000</c:v>
                </c:pt>
                <c:pt idx="3391">
                  <c:v>13067000000</c:v>
                </c:pt>
                <c:pt idx="3392">
                  <c:v>13212000000</c:v>
                </c:pt>
                <c:pt idx="3393">
                  <c:v>13357000000</c:v>
                </c:pt>
                <c:pt idx="3394">
                  <c:v>13503000000</c:v>
                </c:pt>
                <c:pt idx="3395">
                  <c:v>13650000000</c:v>
                </c:pt>
                <c:pt idx="3396">
                  <c:v>13798000000</c:v>
                </c:pt>
                <c:pt idx="3397">
                  <c:v>13947000000</c:v>
                </c:pt>
                <c:pt idx="3398">
                  <c:v>14097000000</c:v>
                </c:pt>
                <c:pt idx="3399">
                  <c:v>14247000000</c:v>
                </c:pt>
                <c:pt idx="3400">
                  <c:v>14247000000</c:v>
                </c:pt>
                <c:pt idx="3401">
                  <c:v>14440000000</c:v>
                </c:pt>
                <c:pt idx="3402">
                  <c:v>14633000000</c:v>
                </c:pt>
                <c:pt idx="3403">
                  <c:v>14826000000</c:v>
                </c:pt>
                <c:pt idx="3404">
                  <c:v>15020000000</c:v>
                </c:pt>
                <c:pt idx="3405">
                  <c:v>15214000000</c:v>
                </c:pt>
                <c:pt idx="3406">
                  <c:v>15409000000</c:v>
                </c:pt>
                <c:pt idx="3407">
                  <c:v>15604000000</c:v>
                </c:pt>
                <c:pt idx="3408">
                  <c:v>15799000000</c:v>
                </c:pt>
                <c:pt idx="3409">
                  <c:v>15995000000</c:v>
                </c:pt>
                <c:pt idx="3410">
                  <c:v>16192000000</c:v>
                </c:pt>
                <c:pt idx="3411">
                  <c:v>16389000000</c:v>
                </c:pt>
                <c:pt idx="3412">
                  <c:v>16586000000</c:v>
                </c:pt>
                <c:pt idx="3413">
                  <c:v>16784000000</c:v>
                </c:pt>
                <c:pt idx="3414">
                  <c:v>16983000000</c:v>
                </c:pt>
                <c:pt idx="3415">
                  <c:v>17182000000</c:v>
                </c:pt>
                <c:pt idx="3416">
                  <c:v>17382000000</c:v>
                </c:pt>
                <c:pt idx="3417">
                  <c:v>17582000000</c:v>
                </c:pt>
                <c:pt idx="3418">
                  <c:v>17782000000</c:v>
                </c:pt>
                <c:pt idx="3419">
                  <c:v>17984000000</c:v>
                </c:pt>
                <c:pt idx="3420">
                  <c:v>18186000000</c:v>
                </c:pt>
                <c:pt idx="3421">
                  <c:v>18388000000</c:v>
                </c:pt>
                <c:pt idx="3422">
                  <c:v>18592000000</c:v>
                </c:pt>
                <c:pt idx="3423">
                  <c:v>18795000000</c:v>
                </c:pt>
                <c:pt idx="3424">
                  <c:v>19000000000</c:v>
                </c:pt>
                <c:pt idx="3425">
                  <c:v>19205000000</c:v>
                </c:pt>
                <c:pt idx="3426">
                  <c:v>19411000000</c:v>
                </c:pt>
                <c:pt idx="3427">
                  <c:v>19617000000</c:v>
                </c:pt>
                <c:pt idx="3428">
                  <c:v>19824000000</c:v>
                </c:pt>
                <c:pt idx="3429">
                  <c:v>20032000000</c:v>
                </c:pt>
                <c:pt idx="3430">
                  <c:v>20240000000</c:v>
                </c:pt>
                <c:pt idx="3431">
                  <c:v>20450000000</c:v>
                </c:pt>
                <c:pt idx="3432">
                  <c:v>20660000000</c:v>
                </c:pt>
                <c:pt idx="3433">
                  <c:v>20870000000</c:v>
                </c:pt>
                <c:pt idx="3434">
                  <c:v>21082000000</c:v>
                </c:pt>
                <c:pt idx="3435">
                  <c:v>21294000000</c:v>
                </c:pt>
                <c:pt idx="3436">
                  <c:v>21507000000</c:v>
                </c:pt>
                <c:pt idx="3437">
                  <c:v>21721000000</c:v>
                </c:pt>
                <c:pt idx="3438">
                  <c:v>21935000000</c:v>
                </c:pt>
                <c:pt idx="3439">
                  <c:v>22151000000</c:v>
                </c:pt>
                <c:pt idx="3440">
                  <c:v>22367000000</c:v>
                </c:pt>
                <c:pt idx="3441">
                  <c:v>22584000000</c:v>
                </c:pt>
                <c:pt idx="3442">
                  <c:v>22802000000</c:v>
                </c:pt>
                <c:pt idx="3443">
                  <c:v>23021000000</c:v>
                </c:pt>
                <c:pt idx="3444">
                  <c:v>23240000000</c:v>
                </c:pt>
                <c:pt idx="3445">
                  <c:v>23461000000</c:v>
                </c:pt>
                <c:pt idx="3446">
                  <c:v>23682000000</c:v>
                </c:pt>
                <c:pt idx="3447">
                  <c:v>23904000000</c:v>
                </c:pt>
                <c:pt idx="3448">
                  <c:v>24128000000</c:v>
                </c:pt>
                <c:pt idx="3449">
                  <c:v>24352000000</c:v>
                </c:pt>
                <c:pt idx="3450">
                  <c:v>24352000000</c:v>
                </c:pt>
                <c:pt idx="3451">
                  <c:v>25567000000</c:v>
                </c:pt>
                <c:pt idx="3452">
                  <c:v>26749000000</c:v>
                </c:pt>
                <c:pt idx="3453">
                  <c:v>27897000000</c:v>
                </c:pt>
                <c:pt idx="3454">
                  <c:v>29012000000</c:v>
                </c:pt>
                <c:pt idx="3455">
                  <c:v>30093000000</c:v>
                </c:pt>
                <c:pt idx="3456">
                  <c:v>31141000000</c:v>
                </c:pt>
                <c:pt idx="3457">
                  <c:v>32155000000</c:v>
                </c:pt>
                <c:pt idx="3458">
                  <c:v>33136000000</c:v>
                </c:pt>
                <c:pt idx="3459">
                  <c:v>34084000000</c:v>
                </c:pt>
                <c:pt idx="3460">
                  <c:v>34998000000</c:v>
                </c:pt>
                <c:pt idx="3461">
                  <c:v>35878000000</c:v>
                </c:pt>
                <c:pt idx="3462">
                  <c:v>36725000000</c:v>
                </c:pt>
                <c:pt idx="3463">
                  <c:v>37539000000</c:v>
                </c:pt>
                <c:pt idx="3464">
                  <c:v>38319000000</c:v>
                </c:pt>
                <c:pt idx="3465">
                  <c:v>39066000000</c:v>
                </c:pt>
                <c:pt idx="3466">
                  <c:v>39779000000</c:v>
                </c:pt>
                <c:pt idx="3467">
                  <c:v>40459000000</c:v>
                </c:pt>
                <c:pt idx="3468">
                  <c:v>41106000000</c:v>
                </c:pt>
                <c:pt idx="3469">
                  <c:v>41719000000</c:v>
                </c:pt>
                <c:pt idx="3470">
                  <c:v>42298000000</c:v>
                </c:pt>
                <c:pt idx="3471">
                  <c:v>42844000000</c:v>
                </c:pt>
                <c:pt idx="3472">
                  <c:v>43357000000</c:v>
                </c:pt>
                <c:pt idx="3473">
                  <c:v>43836000000</c:v>
                </c:pt>
                <c:pt idx="3474">
                  <c:v>44282000000</c:v>
                </c:pt>
                <c:pt idx="3475">
                  <c:v>44694000000</c:v>
                </c:pt>
                <c:pt idx="3476">
                  <c:v>45073000000</c:v>
                </c:pt>
                <c:pt idx="3477">
                  <c:v>45418000000</c:v>
                </c:pt>
                <c:pt idx="3478">
                  <c:v>45730000000</c:v>
                </c:pt>
                <c:pt idx="3479">
                  <c:v>46008000000</c:v>
                </c:pt>
                <c:pt idx="3480">
                  <c:v>46253000000</c:v>
                </c:pt>
                <c:pt idx="3481">
                  <c:v>46465000000</c:v>
                </c:pt>
                <c:pt idx="3482">
                  <c:v>46643000000</c:v>
                </c:pt>
                <c:pt idx="3483">
                  <c:v>46788000000</c:v>
                </c:pt>
                <c:pt idx="3484">
                  <c:v>46899000000</c:v>
                </c:pt>
                <c:pt idx="3485">
                  <c:v>46976000000</c:v>
                </c:pt>
                <c:pt idx="3486">
                  <c:v>47021000000</c:v>
                </c:pt>
                <c:pt idx="3487">
                  <c:v>47032000000</c:v>
                </c:pt>
                <c:pt idx="3488">
                  <c:v>47009000000</c:v>
                </c:pt>
                <c:pt idx="3489">
                  <c:v>46953000000</c:v>
                </c:pt>
                <c:pt idx="3490">
                  <c:v>46863000000</c:v>
                </c:pt>
                <c:pt idx="3491">
                  <c:v>46740000000</c:v>
                </c:pt>
                <c:pt idx="3492">
                  <c:v>46584000000</c:v>
                </c:pt>
                <c:pt idx="3493">
                  <c:v>46393000000</c:v>
                </c:pt>
                <c:pt idx="3494">
                  <c:v>46170000000</c:v>
                </c:pt>
                <c:pt idx="3495">
                  <c:v>45913000000</c:v>
                </c:pt>
                <c:pt idx="3496">
                  <c:v>45623000000</c:v>
                </c:pt>
                <c:pt idx="3497">
                  <c:v>45299000000</c:v>
                </c:pt>
                <c:pt idx="3498">
                  <c:v>44942000000</c:v>
                </c:pt>
                <c:pt idx="3499">
                  <c:v>44551000000</c:v>
                </c:pt>
                <c:pt idx="3500">
                  <c:v>44551000000</c:v>
                </c:pt>
                <c:pt idx="3501">
                  <c:v>44038000000</c:v>
                </c:pt>
                <c:pt idx="3502">
                  <c:v>43538000000</c:v>
                </c:pt>
                <c:pt idx="3503">
                  <c:v>43052000000</c:v>
                </c:pt>
                <c:pt idx="3504">
                  <c:v>42579000000</c:v>
                </c:pt>
                <c:pt idx="3505">
                  <c:v>42120000000</c:v>
                </c:pt>
                <c:pt idx="3506">
                  <c:v>41674000000</c:v>
                </c:pt>
                <c:pt idx="3507">
                  <c:v>41242000000</c:v>
                </c:pt>
                <c:pt idx="3508">
                  <c:v>40822000000</c:v>
                </c:pt>
                <c:pt idx="3509">
                  <c:v>40415000000</c:v>
                </c:pt>
                <c:pt idx="3510">
                  <c:v>40020000000</c:v>
                </c:pt>
                <c:pt idx="3511">
                  <c:v>39638000000</c:v>
                </c:pt>
                <c:pt idx="3512">
                  <c:v>39268000000</c:v>
                </c:pt>
                <c:pt idx="3513">
                  <c:v>38911000000</c:v>
                </c:pt>
                <c:pt idx="3514">
                  <c:v>38565000000</c:v>
                </c:pt>
                <c:pt idx="3515">
                  <c:v>38232000000</c:v>
                </c:pt>
                <c:pt idx="3516">
                  <c:v>37910000000</c:v>
                </c:pt>
                <c:pt idx="3517">
                  <c:v>37600000000</c:v>
                </c:pt>
                <c:pt idx="3518">
                  <c:v>37301000000</c:v>
                </c:pt>
                <c:pt idx="3519">
                  <c:v>37014000000</c:v>
                </c:pt>
                <c:pt idx="3520">
                  <c:v>36738000000</c:v>
                </c:pt>
                <c:pt idx="3521">
                  <c:v>36473000000</c:v>
                </c:pt>
                <c:pt idx="3522">
                  <c:v>36220000000</c:v>
                </c:pt>
                <c:pt idx="3523">
                  <c:v>35977000000</c:v>
                </c:pt>
                <c:pt idx="3524">
                  <c:v>35745000000</c:v>
                </c:pt>
                <c:pt idx="3525">
                  <c:v>35524000000</c:v>
                </c:pt>
                <c:pt idx="3526">
                  <c:v>35314000000</c:v>
                </c:pt>
                <c:pt idx="3527">
                  <c:v>35115000000</c:v>
                </c:pt>
                <c:pt idx="3528">
                  <c:v>34926000000</c:v>
                </c:pt>
                <c:pt idx="3529">
                  <c:v>34748000000</c:v>
                </c:pt>
                <c:pt idx="3530">
                  <c:v>34580000000</c:v>
                </c:pt>
                <c:pt idx="3531">
                  <c:v>34422000000</c:v>
                </c:pt>
                <c:pt idx="3532">
                  <c:v>34275000000</c:v>
                </c:pt>
                <c:pt idx="3533">
                  <c:v>34138000000</c:v>
                </c:pt>
                <c:pt idx="3534">
                  <c:v>34012000000</c:v>
                </c:pt>
                <c:pt idx="3535">
                  <c:v>33895000000</c:v>
                </c:pt>
                <c:pt idx="3536">
                  <c:v>33789000000</c:v>
                </c:pt>
                <c:pt idx="3537">
                  <c:v>33692000000</c:v>
                </c:pt>
                <c:pt idx="3538">
                  <c:v>33606000000</c:v>
                </c:pt>
                <c:pt idx="3539">
                  <c:v>33530000000</c:v>
                </c:pt>
                <c:pt idx="3540">
                  <c:v>33464000000</c:v>
                </c:pt>
                <c:pt idx="3541">
                  <c:v>33407000000</c:v>
                </c:pt>
                <c:pt idx="3542">
                  <c:v>33361000000</c:v>
                </c:pt>
                <c:pt idx="3543">
                  <c:v>33325000000</c:v>
                </c:pt>
                <c:pt idx="3544">
                  <c:v>33298000000</c:v>
                </c:pt>
                <c:pt idx="3545">
                  <c:v>33281000000</c:v>
                </c:pt>
                <c:pt idx="3546">
                  <c:v>33275000000</c:v>
                </c:pt>
                <c:pt idx="3547">
                  <c:v>33278000000</c:v>
                </c:pt>
                <c:pt idx="3548">
                  <c:v>33291000000</c:v>
                </c:pt>
                <c:pt idx="3549">
                  <c:v>33314000000</c:v>
                </c:pt>
                <c:pt idx="3550">
                  <c:v>33314000000</c:v>
                </c:pt>
                <c:pt idx="3551">
                  <c:v>33347000000</c:v>
                </c:pt>
                <c:pt idx="3552">
                  <c:v>33390000000</c:v>
                </c:pt>
                <c:pt idx="3553">
                  <c:v>33442000000</c:v>
                </c:pt>
                <c:pt idx="3554">
                  <c:v>33505000000</c:v>
                </c:pt>
                <c:pt idx="3555">
                  <c:v>33578000000</c:v>
                </c:pt>
                <c:pt idx="3556">
                  <c:v>33660000000</c:v>
                </c:pt>
                <c:pt idx="3557">
                  <c:v>33753000000</c:v>
                </c:pt>
                <c:pt idx="3558">
                  <c:v>33856000000</c:v>
                </c:pt>
                <c:pt idx="3559">
                  <c:v>33969000000</c:v>
                </c:pt>
                <c:pt idx="3560">
                  <c:v>34092000000</c:v>
                </c:pt>
                <c:pt idx="3561">
                  <c:v>34225000000</c:v>
                </c:pt>
                <c:pt idx="3562">
                  <c:v>34369000000</c:v>
                </c:pt>
                <c:pt idx="3563">
                  <c:v>34522000000</c:v>
                </c:pt>
                <c:pt idx="3564">
                  <c:v>34687000000</c:v>
                </c:pt>
                <c:pt idx="3565">
                  <c:v>34861000000</c:v>
                </c:pt>
                <c:pt idx="3566">
                  <c:v>35046000000</c:v>
                </c:pt>
                <c:pt idx="3567">
                  <c:v>35242000000</c:v>
                </c:pt>
                <c:pt idx="3568">
                  <c:v>35448000000</c:v>
                </c:pt>
                <c:pt idx="3569">
                  <c:v>35665000000</c:v>
                </c:pt>
                <c:pt idx="3570">
                  <c:v>35893000000</c:v>
                </c:pt>
                <c:pt idx="3571">
                  <c:v>36132000000</c:v>
                </c:pt>
                <c:pt idx="3572">
                  <c:v>36381000000</c:v>
                </c:pt>
                <c:pt idx="3573">
                  <c:v>36642000000</c:v>
                </c:pt>
                <c:pt idx="3574">
                  <c:v>36914000000</c:v>
                </c:pt>
                <c:pt idx="3575">
                  <c:v>37197000000</c:v>
                </c:pt>
                <c:pt idx="3576">
                  <c:v>37492000000</c:v>
                </c:pt>
                <c:pt idx="3577">
                  <c:v>37798000000</c:v>
                </c:pt>
                <c:pt idx="3578">
                  <c:v>38115000000</c:v>
                </c:pt>
                <c:pt idx="3579">
                  <c:v>38445000000</c:v>
                </c:pt>
                <c:pt idx="3580">
                  <c:v>38786000000</c:v>
                </c:pt>
                <c:pt idx="3581">
                  <c:v>39139000000</c:v>
                </c:pt>
                <c:pt idx="3582">
                  <c:v>39505000000</c:v>
                </c:pt>
                <c:pt idx="3583">
                  <c:v>39882000000</c:v>
                </c:pt>
                <c:pt idx="3584">
                  <c:v>40272000000</c:v>
                </c:pt>
                <c:pt idx="3585">
                  <c:v>40675000000</c:v>
                </c:pt>
                <c:pt idx="3586">
                  <c:v>41090000000</c:v>
                </c:pt>
                <c:pt idx="3587">
                  <c:v>41518000000</c:v>
                </c:pt>
                <c:pt idx="3588">
                  <c:v>41959000000</c:v>
                </c:pt>
                <c:pt idx="3589">
                  <c:v>42414000000</c:v>
                </c:pt>
                <c:pt idx="3590">
                  <c:v>42881000000</c:v>
                </c:pt>
                <c:pt idx="3591">
                  <c:v>43362000000</c:v>
                </c:pt>
                <c:pt idx="3592">
                  <c:v>43857000000</c:v>
                </c:pt>
                <c:pt idx="3593">
                  <c:v>44366000000</c:v>
                </c:pt>
                <c:pt idx="3594">
                  <c:v>44889000000</c:v>
                </c:pt>
                <c:pt idx="3595">
                  <c:v>45426000000</c:v>
                </c:pt>
                <c:pt idx="3596">
                  <c:v>45978000000</c:v>
                </c:pt>
                <c:pt idx="3597">
                  <c:v>46545000000</c:v>
                </c:pt>
                <c:pt idx="3598">
                  <c:v>47126000000</c:v>
                </c:pt>
                <c:pt idx="3599">
                  <c:v>47722000000</c:v>
                </c:pt>
                <c:pt idx="3600">
                  <c:v>47722000000</c:v>
                </c:pt>
                <c:pt idx="3601">
                  <c:v>48334000000</c:v>
                </c:pt>
                <c:pt idx="3602">
                  <c:v>48962000000</c:v>
                </c:pt>
                <c:pt idx="3603">
                  <c:v>49605000000</c:v>
                </c:pt>
                <c:pt idx="3604">
                  <c:v>50265000000</c:v>
                </c:pt>
                <c:pt idx="3605">
                  <c:v>50940000000</c:v>
                </c:pt>
                <c:pt idx="3606">
                  <c:v>51633000000</c:v>
                </c:pt>
                <c:pt idx="3607">
                  <c:v>52342000000</c:v>
                </c:pt>
                <c:pt idx="3608">
                  <c:v>53068000000</c:v>
                </c:pt>
                <c:pt idx="3609">
                  <c:v>53812000000</c:v>
                </c:pt>
                <c:pt idx="3610">
                  <c:v>54574000000</c:v>
                </c:pt>
                <c:pt idx="3611">
                  <c:v>55353000000</c:v>
                </c:pt>
                <c:pt idx="3612">
                  <c:v>56151000000</c:v>
                </c:pt>
                <c:pt idx="3613">
                  <c:v>56967000000</c:v>
                </c:pt>
                <c:pt idx="3614">
                  <c:v>57802000000</c:v>
                </c:pt>
                <c:pt idx="3615">
                  <c:v>58656000000</c:v>
                </c:pt>
                <c:pt idx="3616">
                  <c:v>59530000000</c:v>
                </c:pt>
                <c:pt idx="3617">
                  <c:v>60424000000</c:v>
                </c:pt>
                <c:pt idx="3618">
                  <c:v>61338000000</c:v>
                </c:pt>
                <c:pt idx="3619">
                  <c:v>62272000000</c:v>
                </c:pt>
                <c:pt idx="3620">
                  <c:v>63228000000</c:v>
                </c:pt>
                <c:pt idx="3621">
                  <c:v>64204000000</c:v>
                </c:pt>
                <c:pt idx="3622">
                  <c:v>65203000000</c:v>
                </c:pt>
                <c:pt idx="3623">
                  <c:v>66223000000</c:v>
                </c:pt>
                <c:pt idx="3624">
                  <c:v>67265000000</c:v>
                </c:pt>
                <c:pt idx="3625">
                  <c:v>68331000000</c:v>
                </c:pt>
                <c:pt idx="3626">
                  <c:v>69419000000</c:v>
                </c:pt>
                <c:pt idx="3627">
                  <c:v>70532000000</c:v>
                </c:pt>
                <c:pt idx="3628">
                  <c:v>71668000000</c:v>
                </c:pt>
                <c:pt idx="3629">
                  <c:v>72829000000</c:v>
                </c:pt>
                <c:pt idx="3630">
                  <c:v>74014000000</c:v>
                </c:pt>
                <c:pt idx="3631">
                  <c:v>75225000000</c:v>
                </c:pt>
                <c:pt idx="3632">
                  <c:v>76462000000</c:v>
                </c:pt>
                <c:pt idx="3633">
                  <c:v>77725000000</c:v>
                </c:pt>
                <c:pt idx="3634">
                  <c:v>79015000000</c:v>
                </c:pt>
                <c:pt idx="3635">
                  <c:v>80332000000</c:v>
                </c:pt>
                <c:pt idx="3636">
                  <c:v>81677000000</c:v>
                </c:pt>
                <c:pt idx="3637">
                  <c:v>83050000000</c:v>
                </c:pt>
                <c:pt idx="3638">
                  <c:v>84452000000</c:v>
                </c:pt>
                <c:pt idx="3639">
                  <c:v>85883000000</c:v>
                </c:pt>
                <c:pt idx="3640">
                  <c:v>87344000000</c:v>
                </c:pt>
                <c:pt idx="3641">
                  <c:v>88835000000</c:v>
                </c:pt>
                <c:pt idx="3642">
                  <c:v>90358000000</c:v>
                </c:pt>
                <c:pt idx="3643">
                  <c:v>91912000000</c:v>
                </c:pt>
                <c:pt idx="3644">
                  <c:v>93498000000</c:v>
                </c:pt>
                <c:pt idx="3645">
                  <c:v>95117000000</c:v>
                </c:pt>
                <c:pt idx="3646">
                  <c:v>96769000000</c:v>
                </c:pt>
                <c:pt idx="3647">
                  <c:v>98455000000</c:v>
                </c:pt>
                <c:pt idx="3648">
                  <c:v>100180000000</c:v>
                </c:pt>
                <c:pt idx="3649">
                  <c:v>101930000000</c:v>
                </c:pt>
                <c:pt idx="3650">
                  <c:v>101930000000</c:v>
                </c:pt>
                <c:pt idx="3651">
                  <c:v>103720000000</c:v>
                </c:pt>
                <c:pt idx="3652">
                  <c:v>105550000000</c:v>
                </c:pt>
                <c:pt idx="3653">
                  <c:v>107420000000</c:v>
                </c:pt>
                <c:pt idx="3654">
                  <c:v>109320000000</c:v>
                </c:pt>
                <c:pt idx="3655">
                  <c:v>111270000000</c:v>
                </c:pt>
                <c:pt idx="3656">
                  <c:v>113250000000</c:v>
                </c:pt>
                <c:pt idx="3657">
                  <c:v>115270000000</c:v>
                </c:pt>
                <c:pt idx="3658">
                  <c:v>117330000000</c:v>
                </c:pt>
                <c:pt idx="3659">
                  <c:v>119440000000</c:v>
                </c:pt>
                <c:pt idx="3660">
                  <c:v>121590000000</c:v>
                </c:pt>
                <c:pt idx="3661">
                  <c:v>123780000000</c:v>
                </c:pt>
                <c:pt idx="3662">
                  <c:v>126010000000</c:v>
                </c:pt>
                <c:pt idx="3663">
                  <c:v>128290000000</c:v>
                </c:pt>
                <c:pt idx="3664">
                  <c:v>130620000000</c:v>
                </c:pt>
                <c:pt idx="3665">
                  <c:v>132990000000</c:v>
                </c:pt>
                <c:pt idx="3666">
                  <c:v>135420000000</c:v>
                </c:pt>
                <c:pt idx="3667">
                  <c:v>137890000000</c:v>
                </c:pt>
                <c:pt idx="3668">
                  <c:v>140400000000</c:v>
                </c:pt>
                <c:pt idx="3669">
                  <c:v>142970000000</c:v>
                </c:pt>
                <c:pt idx="3670">
                  <c:v>145600000000</c:v>
                </c:pt>
                <c:pt idx="3671">
                  <c:v>148270000000</c:v>
                </c:pt>
                <c:pt idx="3672">
                  <c:v>151000000000</c:v>
                </c:pt>
                <c:pt idx="3673">
                  <c:v>153780000000</c:v>
                </c:pt>
                <c:pt idx="3674">
                  <c:v>156620000000</c:v>
                </c:pt>
                <c:pt idx="3675">
                  <c:v>159510000000</c:v>
                </c:pt>
                <c:pt idx="3676">
                  <c:v>162460000000</c:v>
                </c:pt>
                <c:pt idx="3677">
                  <c:v>165470000000</c:v>
                </c:pt>
                <c:pt idx="3678">
                  <c:v>168550000000</c:v>
                </c:pt>
                <c:pt idx="3679">
                  <c:v>171680000000</c:v>
                </c:pt>
                <c:pt idx="3680">
                  <c:v>174870000000</c:v>
                </c:pt>
                <c:pt idx="3681">
                  <c:v>178130000000</c:v>
                </c:pt>
                <c:pt idx="3682">
                  <c:v>181450000000</c:v>
                </c:pt>
                <c:pt idx="3683">
                  <c:v>184840000000</c:v>
                </c:pt>
                <c:pt idx="3684">
                  <c:v>188300000000</c:v>
                </c:pt>
                <c:pt idx="3685">
                  <c:v>191830000000</c:v>
                </c:pt>
                <c:pt idx="3686">
                  <c:v>195420000000</c:v>
                </c:pt>
                <c:pt idx="3687">
                  <c:v>199090000000</c:v>
                </c:pt>
                <c:pt idx="3688">
                  <c:v>202830000000</c:v>
                </c:pt>
                <c:pt idx="3689">
                  <c:v>206640000000</c:v>
                </c:pt>
                <c:pt idx="3690">
                  <c:v>210530000000</c:v>
                </c:pt>
                <c:pt idx="3691">
                  <c:v>214500000000</c:v>
                </c:pt>
                <c:pt idx="3692">
                  <c:v>218540000000</c:v>
                </c:pt>
                <c:pt idx="3693">
                  <c:v>222670000000</c:v>
                </c:pt>
                <c:pt idx="3694">
                  <c:v>226880000000</c:v>
                </c:pt>
                <c:pt idx="3695">
                  <c:v>231170000000</c:v>
                </c:pt>
                <c:pt idx="3696">
                  <c:v>235540000000</c:v>
                </c:pt>
                <c:pt idx="3697">
                  <c:v>240010000000</c:v>
                </c:pt>
                <c:pt idx="3698">
                  <c:v>244560000000</c:v>
                </c:pt>
                <c:pt idx="3699">
                  <c:v>249200000000</c:v>
                </c:pt>
                <c:pt idx="3700">
                  <c:v>249200000000</c:v>
                </c:pt>
                <c:pt idx="3701">
                  <c:v>251910000000</c:v>
                </c:pt>
                <c:pt idx="3702">
                  <c:v>254600000000</c:v>
                </c:pt>
                <c:pt idx="3703">
                  <c:v>257280000000</c:v>
                </c:pt>
                <c:pt idx="3704">
                  <c:v>259930000000</c:v>
                </c:pt>
                <c:pt idx="3705">
                  <c:v>262570000000</c:v>
                </c:pt>
                <c:pt idx="3706">
                  <c:v>265190000000</c:v>
                </c:pt>
                <c:pt idx="3707">
                  <c:v>267790000000</c:v>
                </c:pt>
                <c:pt idx="3708">
                  <c:v>270370000000</c:v>
                </c:pt>
                <c:pt idx="3709">
                  <c:v>272930000000</c:v>
                </c:pt>
                <c:pt idx="3710">
                  <c:v>275480000000</c:v>
                </c:pt>
                <c:pt idx="3711">
                  <c:v>278010000000</c:v>
                </c:pt>
                <c:pt idx="3712">
                  <c:v>280510000000</c:v>
                </c:pt>
                <c:pt idx="3713">
                  <c:v>283000000000</c:v>
                </c:pt>
                <c:pt idx="3714">
                  <c:v>285470000000</c:v>
                </c:pt>
                <c:pt idx="3715">
                  <c:v>287930000000</c:v>
                </c:pt>
                <c:pt idx="3716">
                  <c:v>290360000000</c:v>
                </c:pt>
                <c:pt idx="3717">
                  <c:v>292780000000</c:v>
                </c:pt>
                <c:pt idx="3718">
                  <c:v>295180000000</c:v>
                </c:pt>
                <c:pt idx="3719">
                  <c:v>297550000000</c:v>
                </c:pt>
                <c:pt idx="3720">
                  <c:v>299920000000</c:v>
                </c:pt>
                <c:pt idx="3721">
                  <c:v>302260000000</c:v>
                </c:pt>
                <c:pt idx="3722">
                  <c:v>304580000000</c:v>
                </c:pt>
                <c:pt idx="3723">
                  <c:v>306890000000</c:v>
                </c:pt>
                <c:pt idx="3724">
                  <c:v>309170000000</c:v>
                </c:pt>
                <c:pt idx="3725">
                  <c:v>311440000000</c:v>
                </c:pt>
                <c:pt idx="3726">
                  <c:v>313690000000</c:v>
                </c:pt>
                <c:pt idx="3727">
                  <c:v>315920000000</c:v>
                </c:pt>
                <c:pt idx="3728">
                  <c:v>318140000000</c:v>
                </c:pt>
                <c:pt idx="3729">
                  <c:v>320330000000</c:v>
                </c:pt>
                <c:pt idx="3730">
                  <c:v>322510000000</c:v>
                </c:pt>
                <c:pt idx="3731">
                  <c:v>324670000000</c:v>
                </c:pt>
                <c:pt idx="3732">
                  <c:v>326810000000</c:v>
                </c:pt>
                <c:pt idx="3733">
                  <c:v>328930000000</c:v>
                </c:pt>
                <c:pt idx="3734">
                  <c:v>331030000000</c:v>
                </c:pt>
                <c:pt idx="3735">
                  <c:v>333110000000</c:v>
                </c:pt>
                <c:pt idx="3736">
                  <c:v>335180000000</c:v>
                </c:pt>
                <c:pt idx="3737">
                  <c:v>337230000000</c:v>
                </c:pt>
                <c:pt idx="3738">
                  <c:v>339250000000</c:v>
                </c:pt>
                <c:pt idx="3739">
                  <c:v>341260000000</c:v>
                </c:pt>
                <c:pt idx="3740">
                  <c:v>343260000000</c:v>
                </c:pt>
                <c:pt idx="3741">
                  <c:v>345230000000</c:v>
                </c:pt>
                <c:pt idx="3742">
                  <c:v>347180000000</c:v>
                </c:pt>
                <c:pt idx="3743">
                  <c:v>349120000000</c:v>
                </c:pt>
                <c:pt idx="3744">
                  <c:v>351040000000</c:v>
                </c:pt>
                <c:pt idx="3745">
                  <c:v>352940000000</c:v>
                </c:pt>
                <c:pt idx="3746">
                  <c:v>354820000000</c:v>
                </c:pt>
                <c:pt idx="3747">
                  <c:v>356680000000</c:v>
                </c:pt>
                <c:pt idx="3748">
                  <c:v>358530000000</c:v>
                </c:pt>
                <c:pt idx="3749">
                  <c:v>360350000000</c:v>
                </c:pt>
                <c:pt idx="3750">
                  <c:v>360350000000</c:v>
                </c:pt>
                <c:pt idx="3751">
                  <c:v>367200000000</c:v>
                </c:pt>
                <c:pt idx="3752">
                  <c:v>373900000000</c:v>
                </c:pt>
                <c:pt idx="3753">
                  <c:v>380450000000</c:v>
                </c:pt>
                <c:pt idx="3754">
                  <c:v>386850000000</c:v>
                </c:pt>
                <c:pt idx="3755">
                  <c:v>393100000000</c:v>
                </c:pt>
                <c:pt idx="3756">
                  <c:v>399200000000</c:v>
                </c:pt>
                <c:pt idx="3757">
                  <c:v>405140000000</c:v>
                </c:pt>
                <c:pt idx="3758">
                  <c:v>410930000000</c:v>
                </c:pt>
                <c:pt idx="3759">
                  <c:v>416580000000</c:v>
                </c:pt>
                <c:pt idx="3760">
                  <c:v>422070000000</c:v>
                </c:pt>
                <c:pt idx="3761">
                  <c:v>427410000000</c:v>
                </c:pt>
                <c:pt idx="3762">
                  <c:v>432600000000</c:v>
                </c:pt>
                <c:pt idx="3763">
                  <c:v>437640000000</c:v>
                </c:pt>
                <c:pt idx="3764">
                  <c:v>442520000000</c:v>
                </c:pt>
                <c:pt idx="3765">
                  <c:v>447260000000</c:v>
                </c:pt>
                <c:pt idx="3766">
                  <c:v>451850000000</c:v>
                </c:pt>
                <c:pt idx="3767">
                  <c:v>456280000000</c:v>
                </c:pt>
                <c:pt idx="3768">
                  <c:v>460560000000</c:v>
                </c:pt>
                <c:pt idx="3769">
                  <c:v>464690000000</c:v>
                </c:pt>
                <c:pt idx="3770">
                  <c:v>468670000000</c:v>
                </c:pt>
                <c:pt idx="3771">
                  <c:v>472500000000</c:v>
                </c:pt>
                <c:pt idx="3772">
                  <c:v>476180000000</c:v>
                </c:pt>
                <c:pt idx="3773">
                  <c:v>479710000000</c:v>
                </c:pt>
                <c:pt idx="3774">
                  <c:v>483080000000</c:v>
                </c:pt>
                <c:pt idx="3775">
                  <c:v>486310000000</c:v>
                </c:pt>
                <c:pt idx="3776">
                  <c:v>489380000000</c:v>
                </c:pt>
                <c:pt idx="3777">
                  <c:v>492310000000</c:v>
                </c:pt>
                <c:pt idx="3778">
                  <c:v>495080000000</c:v>
                </c:pt>
                <c:pt idx="3779">
                  <c:v>497700000000</c:v>
                </c:pt>
                <c:pt idx="3780">
                  <c:v>500170000000</c:v>
                </c:pt>
                <c:pt idx="3781">
                  <c:v>502480000000</c:v>
                </c:pt>
                <c:pt idx="3782">
                  <c:v>504650000000</c:v>
                </c:pt>
                <c:pt idx="3783">
                  <c:v>506670000000</c:v>
                </c:pt>
                <c:pt idx="3784">
                  <c:v>508530000000</c:v>
                </c:pt>
                <c:pt idx="3785">
                  <c:v>510250000000</c:v>
                </c:pt>
                <c:pt idx="3786">
                  <c:v>511810000000</c:v>
                </c:pt>
                <c:pt idx="3787">
                  <c:v>513220000000</c:v>
                </c:pt>
                <c:pt idx="3788">
                  <c:v>514480000000</c:v>
                </c:pt>
                <c:pt idx="3789">
                  <c:v>515590000000</c:v>
                </c:pt>
                <c:pt idx="3790">
                  <c:v>516550000000</c:v>
                </c:pt>
                <c:pt idx="3791">
                  <c:v>517360000000</c:v>
                </c:pt>
                <c:pt idx="3792">
                  <c:v>518010000000</c:v>
                </c:pt>
                <c:pt idx="3793">
                  <c:v>518520000000</c:v>
                </c:pt>
                <c:pt idx="3794">
                  <c:v>518870000000</c:v>
                </c:pt>
                <c:pt idx="3795">
                  <c:v>519070000000</c:v>
                </c:pt>
                <c:pt idx="3796">
                  <c:v>519120000000</c:v>
                </c:pt>
                <c:pt idx="3797">
                  <c:v>519020000000</c:v>
                </c:pt>
                <c:pt idx="3798">
                  <c:v>518770000000</c:v>
                </c:pt>
                <c:pt idx="3799">
                  <c:v>518370000000</c:v>
                </c:pt>
                <c:pt idx="3800">
                  <c:v>518370000000</c:v>
                </c:pt>
                <c:pt idx="3801">
                  <c:v>518270000000</c:v>
                </c:pt>
                <c:pt idx="3802">
                  <c:v>518170000000</c:v>
                </c:pt>
                <c:pt idx="3803">
                  <c:v>518070000000</c:v>
                </c:pt>
                <c:pt idx="3804">
                  <c:v>517970000000</c:v>
                </c:pt>
                <c:pt idx="3805">
                  <c:v>517860000000</c:v>
                </c:pt>
                <c:pt idx="3806">
                  <c:v>517760000000</c:v>
                </c:pt>
                <c:pt idx="3807">
                  <c:v>517650000000</c:v>
                </c:pt>
                <c:pt idx="3808">
                  <c:v>517550000000</c:v>
                </c:pt>
                <c:pt idx="3809">
                  <c:v>517440000000</c:v>
                </c:pt>
                <c:pt idx="3810">
                  <c:v>517330000000</c:v>
                </c:pt>
                <c:pt idx="3811">
                  <c:v>517210000000</c:v>
                </c:pt>
                <c:pt idx="3812">
                  <c:v>517100000000</c:v>
                </c:pt>
                <c:pt idx="3813">
                  <c:v>516990000000</c:v>
                </c:pt>
                <c:pt idx="3814">
                  <c:v>516870000000</c:v>
                </c:pt>
                <c:pt idx="3815">
                  <c:v>516760000000</c:v>
                </c:pt>
                <c:pt idx="3816">
                  <c:v>516640000000</c:v>
                </c:pt>
                <c:pt idx="3817">
                  <c:v>516520000000</c:v>
                </c:pt>
                <c:pt idx="3818">
                  <c:v>516400000000</c:v>
                </c:pt>
                <c:pt idx="3819">
                  <c:v>516280000000</c:v>
                </c:pt>
                <c:pt idx="3820">
                  <c:v>516150000000</c:v>
                </c:pt>
                <c:pt idx="3821">
                  <c:v>516030000000</c:v>
                </c:pt>
                <c:pt idx="3822">
                  <c:v>515900000000</c:v>
                </c:pt>
                <c:pt idx="3823">
                  <c:v>515780000000</c:v>
                </c:pt>
                <c:pt idx="3824">
                  <c:v>515650000000</c:v>
                </c:pt>
                <c:pt idx="3825">
                  <c:v>515520000000</c:v>
                </c:pt>
                <c:pt idx="3826">
                  <c:v>515390000000</c:v>
                </c:pt>
                <c:pt idx="3827">
                  <c:v>515260000000</c:v>
                </c:pt>
                <c:pt idx="3828">
                  <c:v>515120000000</c:v>
                </c:pt>
                <c:pt idx="3829">
                  <c:v>514990000000</c:v>
                </c:pt>
                <c:pt idx="3830">
                  <c:v>514850000000</c:v>
                </c:pt>
                <c:pt idx="3831">
                  <c:v>514720000000</c:v>
                </c:pt>
                <c:pt idx="3832">
                  <c:v>514580000000</c:v>
                </c:pt>
                <c:pt idx="3833">
                  <c:v>514440000000</c:v>
                </c:pt>
                <c:pt idx="3834">
                  <c:v>514300000000</c:v>
                </c:pt>
                <c:pt idx="3835">
                  <c:v>514150000000</c:v>
                </c:pt>
                <c:pt idx="3836">
                  <c:v>514010000000</c:v>
                </c:pt>
                <c:pt idx="3837">
                  <c:v>513870000000</c:v>
                </c:pt>
                <c:pt idx="3838">
                  <c:v>513720000000</c:v>
                </c:pt>
                <c:pt idx="3839">
                  <c:v>513570000000</c:v>
                </c:pt>
                <c:pt idx="3840">
                  <c:v>513420000000</c:v>
                </c:pt>
                <c:pt idx="3841">
                  <c:v>513270000000</c:v>
                </c:pt>
                <c:pt idx="3842">
                  <c:v>513120000000</c:v>
                </c:pt>
                <c:pt idx="3843">
                  <c:v>512970000000</c:v>
                </c:pt>
                <c:pt idx="3844">
                  <c:v>512820000000</c:v>
                </c:pt>
                <c:pt idx="3845">
                  <c:v>512660000000</c:v>
                </c:pt>
                <c:pt idx="3846">
                  <c:v>512510000000</c:v>
                </c:pt>
                <c:pt idx="3847">
                  <c:v>512350000000</c:v>
                </c:pt>
                <c:pt idx="3848">
                  <c:v>512190000000</c:v>
                </c:pt>
                <c:pt idx="3849">
                  <c:v>512030000000</c:v>
                </c:pt>
                <c:pt idx="3850">
                  <c:v>512030000000</c:v>
                </c:pt>
                <c:pt idx="3851">
                  <c:v>508000000000</c:v>
                </c:pt>
                <c:pt idx="3852">
                  <c:v>503980000000</c:v>
                </c:pt>
                <c:pt idx="3853">
                  <c:v>499950000000</c:v>
                </c:pt>
                <c:pt idx="3854">
                  <c:v>495930000000</c:v>
                </c:pt>
                <c:pt idx="3855">
                  <c:v>491900000000</c:v>
                </c:pt>
                <c:pt idx="3856">
                  <c:v>487880000000</c:v>
                </c:pt>
                <c:pt idx="3857">
                  <c:v>483850000000</c:v>
                </c:pt>
                <c:pt idx="3858">
                  <c:v>479830000000</c:v>
                </c:pt>
                <c:pt idx="3859">
                  <c:v>475800000000</c:v>
                </c:pt>
                <c:pt idx="3860">
                  <c:v>471780000000</c:v>
                </c:pt>
                <c:pt idx="3861">
                  <c:v>467750000000</c:v>
                </c:pt>
                <c:pt idx="3862">
                  <c:v>463720000000</c:v>
                </c:pt>
                <c:pt idx="3863">
                  <c:v>459700000000</c:v>
                </c:pt>
                <c:pt idx="3864">
                  <c:v>455670000000</c:v>
                </c:pt>
                <c:pt idx="3865">
                  <c:v>451650000000</c:v>
                </c:pt>
                <c:pt idx="3866">
                  <c:v>447620000000</c:v>
                </c:pt>
                <c:pt idx="3867">
                  <c:v>443590000000</c:v>
                </c:pt>
                <c:pt idx="3868">
                  <c:v>439570000000</c:v>
                </c:pt>
                <c:pt idx="3869">
                  <c:v>435540000000</c:v>
                </c:pt>
                <c:pt idx="3870">
                  <c:v>431510000000</c:v>
                </c:pt>
                <c:pt idx="3871">
                  <c:v>427490000000</c:v>
                </c:pt>
                <c:pt idx="3872">
                  <c:v>423460000000</c:v>
                </c:pt>
                <c:pt idx="3873">
                  <c:v>419430000000</c:v>
                </c:pt>
                <c:pt idx="3874">
                  <c:v>415400000000</c:v>
                </c:pt>
                <c:pt idx="3875">
                  <c:v>411380000000</c:v>
                </c:pt>
                <c:pt idx="3876">
                  <c:v>407350000000</c:v>
                </c:pt>
                <c:pt idx="3877">
                  <c:v>403320000000</c:v>
                </c:pt>
                <c:pt idx="3878">
                  <c:v>399290000000</c:v>
                </c:pt>
                <c:pt idx="3879">
                  <c:v>395270000000</c:v>
                </c:pt>
                <c:pt idx="3880">
                  <c:v>391240000000</c:v>
                </c:pt>
                <c:pt idx="3881">
                  <c:v>387210000000</c:v>
                </c:pt>
                <c:pt idx="3882">
                  <c:v>383180000000</c:v>
                </c:pt>
                <c:pt idx="3883">
                  <c:v>379150000000</c:v>
                </c:pt>
                <c:pt idx="3884">
                  <c:v>375120000000</c:v>
                </c:pt>
                <c:pt idx="3885">
                  <c:v>371100000000</c:v>
                </c:pt>
                <c:pt idx="3886">
                  <c:v>367070000000</c:v>
                </c:pt>
                <c:pt idx="3887">
                  <c:v>363040000000</c:v>
                </c:pt>
                <c:pt idx="3888">
                  <c:v>359010000000</c:v>
                </c:pt>
                <c:pt idx="3889">
                  <c:v>354980000000</c:v>
                </c:pt>
                <c:pt idx="3890">
                  <c:v>350950000000</c:v>
                </c:pt>
                <c:pt idx="3891">
                  <c:v>346920000000</c:v>
                </c:pt>
                <c:pt idx="3892">
                  <c:v>342890000000</c:v>
                </c:pt>
                <c:pt idx="3893">
                  <c:v>338870000000</c:v>
                </c:pt>
                <c:pt idx="3894">
                  <c:v>334840000000</c:v>
                </c:pt>
                <c:pt idx="3895">
                  <c:v>330810000000</c:v>
                </c:pt>
                <c:pt idx="3896">
                  <c:v>326780000000</c:v>
                </c:pt>
                <c:pt idx="3897">
                  <c:v>322750000000</c:v>
                </c:pt>
                <c:pt idx="3898">
                  <c:v>318720000000</c:v>
                </c:pt>
                <c:pt idx="3899">
                  <c:v>314690000000</c:v>
                </c:pt>
                <c:pt idx="3900">
                  <c:v>314690000000</c:v>
                </c:pt>
                <c:pt idx="3901">
                  <c:v>245410000000</c:v>
                </c:pt>
                <c:pt idx="3902">
                  <c:v>191380000000</c:v>
                </c:pt>
                <c:pt idx="3903">
                  <c:v>149240000000</c:v>
                </c:pt>
                <c:pt idx="3904">
                  <c:v>116390000000</c:v>
                </c:pt>
                <c:pt idx="3905">
                  <c:v>90763000000</c:v>
                </c:pt>
                <c:pt idx="3906">
                  <c:v>70781000000</c:v>
                </c:pt>
                <c:pt idx="3907">
                  <c:v>55198000000</c:v>
                </c:pt>
                <c:pt idx="3908">
                  <c:v>43045000000</c:v>
                </c:pt>
                <c:pt idx="3909">
                  <c:v>33568000000</c:v>
                </c:pt>
                <c:pt idx="3910">
                  <c:v>26178000000</c:v>
                </c:pt>
                <c:pt idx="3911">
                  <c:v>20415000000</c:v>
                </c:pt>
                <c:pt idx="3912">
                  <c:v>15920000000</c:v>
                </c:pt>
                <c:pt idx="3913">
                  <c:v>12415000000</c:v>
                </c:pt>
                <c:pt idx="3914">
                  <c:v>9682000000</c:v>
                </c:pt>
                <c:pt idx="3915">
                  <c:v>7550400000</c:v>
                </c:pt>
                <c:pt idx="3916">
                  <c:v>5888100000</c:v>
                </c:pt>
                <c:pt idx="3917">
                  <c:v>4591800000</c:v>
                </c:pt>
                <c:pt idx="3918">
                  <c:v>3580900000</c:v>
                </c:pt>
                <c:pt idx="3919">
                  <c:v>2792500000</c:v>
                </c:pt>
                <c:pt idx="3920">
                  <c:v>2177700000</c:v>
                </c:pt>
                <c:pt idx="3921">
                  <c:v>1698300000</c:v>
                </c:pt>
                <c:pt idx="3922">
                  <c:v>1324400000</c:v>
                </c:pt>
                <c:pt idx="3923">
                  <c:v>1032800000</c:v>
                </c:pt>
                <c:pt idx="3924">
                  <c:v>805450000</c:v>
                </c:pt>
                <c:pt idx="3925">
                  <c:v>628130000</c:v>
                </c:pt>
                <c:pt idx="3926">
                  <c:v>489840000</c:v>
                </c:pt>
                <c:pt idx="3927">
                  <c:v>382000000</c:v>
                </c:pt>
                <c:pt idx="3928">
                  <c:v>297900000</c:v>
                </c:pt>
                <c:pt idx="3929">
                  <c:v>232320000</c:v>
                </c:pt>
                <c:pt idx="3930">
                  <c:v>181170000</c:v>
                </c:pt>
                <c:pt idx="3931">
                  <c:v>141290000</c:v>
                </c:pt>
                <c:pt idx="3932">
                  <c:v>110180000</c:v>
                </c:pt>
                <c:pt idx="3933">
                  <c:v>85925000</c:v>
                </c:pt>
                <c:pt idx="3934">
                  <c:v>67009000</c:v>
                </c:pt>
                <c:pt idx="3935">
                  <c:v>52257000</c:v>
                </c:pt>
                <c:pt idx="3936">
                  <c:v>40752000</c:v>
                </c:pt>
                <c:pt idx="3937">
                  <c:v>31781000</c:v>
                </c:pt>
                <c:pt idx="3938">
                  <c:v>24784000</c:v>
                </c:pt>
                <c:pt idx="3939">
                  <c:v>19328000</c:v>
                </c:pt>
                <c:pt idx="3940">
                  <c:v>15073000</c:v>
                </c:pt>
                <c:pt idx="3941">
                  <c:v>11755000</c:v>
                </c:pt>
                <c:pt idx="3942">
                  <c:v>9166800</c:v>
                </c:pt>
                <c:pt idx="3943">
                  <c:v>7148700</c:v>
                </c:pt>
                <c:pt idx="3944">
                  <c:v>5574900</c:v>
                </c:pt>
                <c:pt idx="3945">
                  <c:v>4347600</c:v>
                </c:pt>
                <c:pt idx="3946">
                  <c:v>3390500</c:v>
                </c:pt>
                <c:pt idx="3947">
                  <c:v>2644100</c:v>
                </c:pt>
                <c:pt idx="3948">
                  <c:v>2061900</c:v>
                </c:pt>
                <c:pt idx="3949">
                  <c:v>1608000</c:v>
                </c:pt>
                <c:pt idx="3950">
                  <c:v>1608000</c:v>
                </c:pt>
                <c:pt idx="3951">
                  <c:v>1254000</c:v>
                </c:pt>
                <c:pt idx="3952">
                  <c:v>977960</c:v>
                </c:pt>
                <c:pt idx="3953">
                  <c:v>762670</c:v>
                </c:pt>
                <c:pt idx="3954">
                  <c:v>594770</c:v>
                </c:pt>
                <c:pt idx="3955">
                  <c:v>463830</c:v>
                </c:pt>
                <c:pt idx="3956">
                  <c:v>361720</c:v>
                </c:pt>
                <c:pt idx="3957">
                  <c:v>282090</c:v>
                </c:pt>
                <c:pt idx="3958">
                  <c:v>219990</c:v>
                </c:pt>
                <c:pt idx="3959">
                  <c:v>171560</c:v>
                </c:pt>
                <c:pt idx="3960">
                  <c:v>133790</c:v>
                </c:pt>
                <c:pt idx="3961">
                  <c:v>104340</c:v>
                </c:pt>
                <c:pt idx="3962">
                  <c:v>81368</c:v>
                </c:pt>
                <c:pt idx="3963">
                  <c:v>63456</c:v>
                </c:pt>
                <c:pt idx="3964">
                  <c:v>49486</c:v>
                </c:pt>
                <c:pt idx="3965">
                  <c:v>38592</c:v>
                </c:pt>
                <c:pt idx="3966">
                  <c:v>30096</c:v>
                </c:pt>
                <c:pt idx="3967">
                  <c:v>23471</c:v>
                </c:pt>
                <c:pt idx="3968">
                  <c:v>18304</c:v>
                </c:pt>
                <c:pt idx="3969">
                  <c:v>14274</c:v>
                </c:pt>
                <c:pt idx="3970">
                  <c:v>11132</c:v>
                </c:pt>
                <c:pt idx="3971">
                  <c:v>8681.4</c:v>
                </c:pt>
                <c:pt idx="3972">
                  <c:v>6770.3</c:v>
                </c:pt>
                <c:pt idx="3973">
                  <c:v>5279.8</c:v>
                </c:pt>
                <c:pt idx="3974">
                  <c:v>4117.5</c:v>
                </c:pt>
                <c:pt idx="3975">
                  <c:v>3211.1</c:v>
                </c:pt>
                <c:pt idx="3976">
                  <c:v>2504.1999999999998</c:v>
                </c:pt>
                <c:pt idx="3977">
                  <c:v>1952.9</c:v>
                </c:pt>
                <c:pt idx="3978">
                  <c:v>1523</c:v>
                </c:pt>
                <c:pt idx="3979">
                  <c:v>1187.7</c:v>
                </c:pt>
                <c:pt idx="3980">
                  <c:v>926.28</c:v>
                </c:pt>
                <c:pt idx="3981">
                  <c:v>722.38</c:v>
                </c:pt>
                <c:pt idx="3982">
                  <c:v>563.37</c:v>
                </c:pt>
                <c:pt idx="3983">
                  <c:v>439.36</c:v>
                </c:pt>
                <c:pt idx="3984">
                  <c:v>342.66</c:v>
                </c:pt>
                <c:pt idx="3985">
                  <c:v>267.25</c:v>
                </c:pt>
                <c:pt idx="3986">
                  <c:v>208.44</c:v>
                </c:pt>
                <c:pt idx="3987">
                  <c:v>162.59</c:v>
                </c:pt>
                <c:pt idx="3988">
                  <c:v>126.84</c:v>
                </c:pt>
                <c:pt idx="3989">
                  <c:v>98.972999999999999</c:v>
                </c:pt>
                <c:pt idx="3990">
                  <c:v>77.257000000000005</c:v>
                </c:pt>
                <c:pt idx="3991">
                  <c:v>60.341000000000001</c:v>
                </c:pt>
                <c:pt idx="3992">
                  <c:v>47.173999999999999</c:v>
                </c:pt>
                <c:pt idx="3993">
                  <c:v>36.939</c:v>
                </c:pt>
                <c:pt idx="3994">
                  <c:v>28.998999999999999</c:v>
                </c:pt>
                <c:pt idx="3995">
                  <c:v>22.861999999999998</c:v>
                </c:pt>
                <c:pt idx="3996">
                  <c:v>18.145</c:v>
                </c:pt>
                <c:pt idx="3997">
                  <c:v>14.555</c:v>
                </c:pt>
                <c:pt idx="3998">
                  <c:v>11.87</c:v>
                </c:pt>
                <c:pt idx="3999">
                  <c:v>9.9231999999999996</c:v>
                </c:pt>
                <c:pt idx="4000">
                  <c:v>9.9231999999999996</c:v>
                </c:pt>
                <c:pt idx="4001">
                  <c:v>9.8237000000000005</c:v>
                </c:pt>
                <c:pt idx="4002">
                  <c:v>9.7242999999999995</c:v>
                </c:pt>
                <c:pt idx="4003">
                  <c:v>9.6248000000000005</c:v>
                </c:pt>
                <c:pt idx="4004">
                  <c:v>9.5252999999999997</c:v>
                </c:pt>
                <c:pt idx="4005">
                  <c:v>9.4258000000000006</c:v>
                </c:pt>
                <c:pt idx="4006">
                  <c:v>9.3262999999999998</c:v>
                </c:pt>
                <c:pt idx="4007">
                  <c:v>9.2268000000000008</c:v>
                </c:pt>
                <c:pt idx="4008">
                  <c:v>9.1273</c:v>
                </c:pt>
                <c:pt idx="4009">
                  <c:v>9.0277999999999992</c:v>
                </c:pt>
                <c:pt idx="4010">
                  <c:v>8.9283000000000001</c:v>
                </c:pt>
                <c:pt idx="4011">
                  <c:v>8.8286999999999995</c:v>
                </c:pt>
                <c:pt idx="4012">
                  <c:v>8.7292000000000005</c:v>
                </c:pt>
                <c:pt idx="4013">
                  <c:v>8.6296999999999997</c:v>
                </c:pt>
                <c:pt idx="4014">
                  <c:v>8.5300999999999991</c:v>
                </c:pt>
                <c:pt idx="4015">
                  <c:v>8.4306000000000001</c:v>
                </c:pt>
                <c:pt idx="4016">
                  <c:v>8.3309999999999995</c:v>
                </c:pt>
                <c:pt idx="4017">
                  <c:v>8.2315000000000005</c:v>
                </c:pt>
                <c:pt idx="4018">
                  <c:v>8.1318999999999999</c:v>
                </c:pt>
                <c:pt idx="4019">
                  <c:v>8.0324000000000009</c:v>
                </c:pt>
                <c:pt idx="4020">
                  <c:v>7.9328000000000003</c:v>
                </c:pt>
                <c:pt idx="4021">
                  <c:v>7.8331999999999997</c:v>
                </c:pt>
                <c:pt idx="4022">
                  <c:v>7.7336</c:v>
                </c:pt>
                <c:pt idx="4023">
                  <c:v>7.6341000000000001</c:v>
                </c:pt>
                <c:pt idx="4024">
                  <c:v>7.5345000000000004</c:v>
                </c:pt>
                <c:pt idx="4025">
                  <c:v>7.4348999999999998</c:v>
                </c:pt>
                <c:pt idx="4026">
                  <c:v>7.3353000000000002</c:v>
                </c:pt>
                <c:pt idx="4027">
                  <c:v>7.2356999999999996</c:v>
                </c:pt>
                <c:pt idx="4028">
                  <c:v>7.1360999999999999</c:v>
                </c:pt>
                <c:pt idx="4029">
                  <c:v>7.0365000000000002</c:v>
                </c:pt>
                <c:pt idx="4030">
                  <c:v>6.9368999999999996</c:v>
                </c:pt>
                <c:pt idx="4031">
                  <c:v>6.8372999999999999</c:v>
                </c:pt>
                <c:pt idx="4032">
                  <c:v>6.7377000000000002</c:v>
                </c:pt>
                <c:pt idx="4033">
                  <c:v>6.6379999999999999</c:v>
                </c:pt>
                <c:pt idx="4034">
                  <c:v>6.5384000000000002</c:v>
                </c:pt>
                <c:pt idx="4035">
                  <c:v>6.4387999999999996</c:v>
                </c:pt>
                <c:pt idx="4036">
                  <c:v>6.3391999999999999</c:v>
                </c:pt>
                <c:pt idx="4037">
                  <c:v>6.2394999999999996</c:v>
                </c:pt>
                <c:pt idx="4038">
                  <c:v>6.1398999999999999</c:v>
                </c:pt>
                <c:pt idx="4039">
                  <c:v>6.0401999999999996</c:v>
                </c:pt>
                <c:pt idx="4040">
                  <c:v>5.9405999999999999</c:v>
                </c:pt>
                <c:pt idx="4041">
                  <c:v>5.8409000000000004</c:v>
                </c:pt>
                <c:pt idx="4042">
                  <c:v>5.7412999999999998</c:v>
                </c:pt>
                <c:pt idx="4043">
                  <c:v>5.6416000000000004</c:v>
                </c:pt>
                <c:pt idx="4044">
                  <c:v>5.5419999999999998</c:v>
                </c:pt>
                <c:pt idx="4045">
                  <c:v>5.4423000000000004</c:v>
                </c:pt>
                <c:pt idx="4046">
                  <c:v>5.3426999999999998</c:v>
                </c:pt>
                <c:pt idx="4047">
                  <c:v>5.2430000000000003</c:v>
                </c:pt>
                <c:pt idx="4048">
                  <c:v>5.1433</c:v>
                </c:pt>
                <c:pt idx="4049">
                  <c:v>5.0437000000000003</c:v>
                </c:pt>
                <c:pt idx="4050">
                  <c:v>5.0437000000000003</c:v>
                </c:pt>
                <c:pt idx="4051">
                  <c:v>3.6613000000000002</c:v>
                </c:pt>
                <c:pt idx="4052">
                  <c:v>2.6579000000000002</c:v>
                </c:pt>
                <c:pt idx="4053">
                  <c:v>1.9294</c:v>
                </c:pt>
                <c:pt idx="4054">
                  <c:v>1.4006000000000001</c:v>
                </c:pt>
                <c:pt idx="4055">
                  <c:v>1.0166999999999999</c:v>
                </c:pt>
                <c:pt idx="4056">
                  <c:v>0.73807999999999996</c:v>
                </c:pt>
                <c:pt idx="4057">
                  <c:v>0.53578999999999999</c:v>
                </c:pt>
                <c:pt idx="4058">
                  <c:v>0.38895000000000002</c:v>
                </c:pt>
                <c:pt idx="4059">
                  <c:v>0.28234999999999999</c:v>
                </c:pt>
                <c:pt idx="4060">
                  <c:v>0.20497000000000001</c:v>
                </c:pt>
                <c:pt idx="4061">
                  <c:v>0.14879000000000001</c:v>
                </c:pt>
                <c:pt idx="4062">
                  <c:v>0.10800999999999999</c:v>
                </c:pt>
                <c:pt idx="4063">
                  <c:v>7.8409000000000006E-2</c:v>
                </c:pt>
                <c:pt idx="4064">
                  <c:v>5.6919999999999998E-2</c:v>
                </c:pt>
                <c:pt idx="4065">
                  <c:v>4.1320000000000003E-2</c:v>
                </c:pt>
                <c:pt idx="4066">
                  <c:v>2.9995000000000001E-2</c:v>
                </c:pt>
                <c:pt idx="4067">
                  <c:v>2.1774999999999999E-2</c:v>
                </c:pt>
                <c:pt idx="4068">
                  <c:v>1.5807000000000002E-2</c:v>
                </c:pt>
                <c:pt idx="4069">
                  <c:v>1.1475000000000001E-2</c:v>
                </c:pt>
                <c:pt idx="4070">
                  <c:v>8.3298999999999995E-3</c:v>
                </c:pt>
                <c:pt idx="4071">
                  <c:v>6.0470000000000003E-3</c:v>
                </c:pt>
                <c:pt idx="4072">
                  <c:v>4.3896999999999999E-3</c:v>
                </c:pt>
                <c:pt idx="4073">
                  <c:v>3.1865999999999999E-3</c:v>
                </c:pt>
                <c:pt idx="4074">
                  <c:v>2.3132999999999999E-3</c:v>
                </c:pt>
                <c:pt idx="4075">
                  <c:v>1.6793000000000001E-3</c:v>
                </c:pt>
                <c:pt idx="4076">
                  <c:v>1.2191000000000001E-3</c:v>
                </c:pt>
                <c:pt idx="4077">
                  <c:v>8.8497000000000001E-4</c:v>
                </c:pt>
                <c:pt idx="4078">
                  <c:v>6.4243000000000004E-4</c:v>
                </c:pt>
                <c:pt idx="4079">
                  <c:v>4.6635999999999997E-4</c:v>
                </c:pt>
                <c:pt idx="4080">
                  <c:v>3.3855000000000002E-4</c:v>
                </c:pt>
                <c:pt idx="4081">
                  <c:v>2.4577000000000003E-4</c:v>
                </c:pt>
                <c:pt idx="4082">
                  <c:v>1.7840999999999999E-4</c:v>
                </c:pt>
                <c:pt idx="4083">
                  <c:v>1.2951999999999999E-4</c:v>
                </c:pt>
                <c:pt idx="4084">
                  <c:v>9.4021E-5</c:v>
                </c:pt>
                <c:pt idx="4085">
                  <c:v>6.8252999999999999E-5</c:v>
                </c:pt>
                <c:pt idx="4086">
                  <c:v>4.9548000000000001E-5</c:v>
                </c:pt>
                <c:pt idx="4087">
                  <c:v>3.5967999999999999E-5</c:v>
                </c:pt>
                <c:pt idx="4088">
                  <c:v>2.6111000000000001E-5</c:v>
                </c:pt>
                <c:pt idx="4089">
                  <c:v>1.8953999999999998E-5</c:v>
                </c:pt>
                <c:pt idx="4090">
                  <c:v>1.3760999999999999E-5</c:v>
                </c:pt>
                <c:pt idx="4091">
                  <c:v>9.9897000000000003E-6</c:v>
                </c:pt>
                <c:pt idx="4092">
                  <c:v>7.2486999999999997E-6</c:v>
                </c:pt>
                <c:pt idx="4093">
                  <c:v>5.2673999999999997E-6</c:v>
                </c:pt>
                <c:pt idx="4094">
                  <c:v>3.8202000000000003E-6</c:v>
                </c:pt>
                <c:pt idx="4095">
                  <c:v>2.7738E-6</c:v>
                </c:pt>
                <c:pt idx="4096">
                  <c:v>2.0096000000000002E-6</c:v>
                </c:pt>
                <c:pt idx="4097">
                  <c:v>1.4784999999999999E-6</c:v>
                </c:pt>
                <c:pt idx="4098">
                  <c:v>1.0584999999999999E-6</c:v>
                </c:pt>
                <c:pt idx="4099">
                  <c:v>7.6777E-7</c:v>
                </c:pt>
                <c:pt idx="4100">
                  <c:v>7.6935999999999995E-7</c:v>
                </c:pt>
                <c:pt idx="4101">
                  <c:v>5.5851999999999995E-7</c:v>
                </c:pt>
                <c:pt idx="4102">
                  <c:v>4.0545000000000002E-7</c:v>
                </c:pt>
                <c:pt idx="4103">
                  <c:v>2.9433999999999997E-7</c:v>
                </c:pt>
                <c:pt idx="4104">
                  <c:v>2.1367000000000001E-7</c:v>
                </c:pt>
                <c:pt idx="4105">
                  <c:v>1.5512E-7</c:v>
                </c:pt>
                <c:pt idx="4106">
                  <c:v>1.1261E-7</c:v>
                </c:pt>
                <c:pt idx="4107">
                  <c:v>8.1745999999999996E-8</c:v>
                </c:pt>
                <c:pt idx="4108">
                  <c:v>5.9343999999999999E-8</c:v>
                </c:pt>
                <c:pt idx="4109">
                  <c:v>4.3081E-8</c:v>
                </c:pt>
                <c:pt idx="4110">
                  <c:v>3.1273999999999999E-8</c:v>
                </c:pt>
                <c:pt idx="4111">
                  <c:v>2.2703999999999999E-8</c:v>
                </c:pt>
                <c:pt idx="4112">
                  <c:v>1.6482000000000002E-8</c:v>
                </c:pt>
                <c:pt idx="4113">
                  <c:v>1.1965E-8</c:v>
                </c:pt>
                <c:pt idx="4114">
                  <c:v>8.6860000000000008E-9</c:v>
                </c:pt>
                <c:pt idx="4115">
                  <c:v>6.3056000000000002E-9</c:v>
                </c:pt>
                <c:pt idx="4116">
                  <c:v>4.5776000000000004E-9</c:v>
                </c:pt>
                <c:pt idx="4117">
                  <c:v>3.3230999999999998E-9</c:v>
                </c:pt>
                <c:pt idx="4118">
                  <c:v>2.4124000000000001E-9</c:v>
                </c:pt>
                <c:pt idx="4119">
                  <c:v>1.7512999999999999E-9</c:v>
                </c:pt>
                <c:pt idx="4120">
                  <c:v>1.2714E-9</c:v>
                </c:pt>
                <c:pt idx="4121">
                  <c:v>9.2295E-10</c:v>
                </c:pt>
                <c:pt idx="4122">
                  <c:v>6.7002000000000003E-10</c:v>
                </c:pt>
                <c:pt idx="4123">
                  <c:v>4.8640999999999998E-10</c:v>
                </c:pt>
                <c:pt idx="4124">
                  <c:v>3.5310999999999998E-10</c:v>
                </c:pt>
                <c:pt idx="4125">
                  <c:v>2.5634000000000002E-10</c:v>
                </c:pt>
                <c:pt idx="4126">
                  <c:v>1.8609E-10</c:v>
                </c:pt>
                <c:pt idx="4127">
                  <c:v>1.351E-10</c:v>
                </c:pt>
                <c:pt idx="4128">
                  <c:v>9.8073999999999999E-11</c:v>
                </c:pt>
                <c:pt idx="4129">
                  <c:v>7.1198000000000006E-11</c:v>
                </c:pt>
                <c:pt idx="4130">
                  <c:v>5.1686999999999998E-11</c:v>
                </c:pt>
                <c:pt idx="4131">
                  <c:v>3.7523000000000003E-11</c:v>
                </c:pt>
                <c:pt idx="4132">
                  <c:v>2.7240000000000001E-11</c:v>
                </c:pt>
                <c:pt idx="4133">
                  <c:v>1.9775000000000001E-11</c:v>
                </c:pt>
                <c:pt idx="4134">
                  <c:v>1.4356000000000001E-11</c:v>
                </c:pt>
                <c:pt idx="4135">
                  <c:v>1.0422000000000001E-11</c:v>
                </c:pt>
                <c:pt idx="4136">
                  <c:v>7.5665000000000001E-12</c:v>
                </c:pt>
                <c:pt idx="4137">
                  <c:v>5.4932000000000001E-12</c:v>
                </c:pt>
                <c:pt idx="4138">
                  <c:v>3.9884000000000003E-12</c:v>
                </c:pt>
                <c:pt idx="4139">
                  <c:v>2.8961000000000002E-12</c:v>
                </c:pt>
                <c:pt idx="4140">
                  <c:v>2.1037E-12</c:v>
                </c:pt>
                <c:pt idx="4141">
                  <c:v>1.5286999999999999E-12</c:v>
                </c:pt>
                <c:pt idx="4142">
                  <c:v>1.1112E-12</c:v>
                </c:pt>
                <c:pt idx="4143">
                  <c:v>8.1009999999999995E-13</c:v>
                </c:pt>
                <c:pt idx="4144">
                  <c:v>5.9136000000000002E-13</c:v>
                </c:pt>
                <c:pt idx="4145">
                  <c:v>4.3461E-13</c:v>
                </c:pt>
                <c:pt idx="4146">
                  <c:v>3.2172000000000002E-13</c:v>
                </c:pt>
                <c:pt idx="4147">
                  <c:v>2.4653000000000001E-13</c:v>
                </c:pt>
                <c:pt idx="4148">
                  <c:v>1.8969999999999999E-13</c:v>
                </c:pt>
                <c:pt idx="4149">
                  <c:v>1.5605E-13</c:v>
                </c:pt>
                <c:pt idx="4150">
                  <c:v>1.5593E-13</c:v>
                </c:pt>
                <c:pt idx="4151">
                  <c:v>1.5437E-13</c:v>
                </c:pt>
                <c:pt idx="4152">
                  <c:v>1.5281000000000001E-13</c:v>
                </c:pt>
                <c:pt idx="4153">
                  <c:v>1.5125000000000001E-13</c:v>
                </c:pt>
                <c:pt idx="4154">
                  <c:v>1.4968E-13</c:v>
                </c:pt>
                <c:pt idx="4155">
                  <c:v>1.4812E-13</c:v>
                </c:pt>
                <c:pt idx="4156">
                  <c:v>1.4656000000000001E-13</c:v>
                </c:pt>
                <c:pt idx="4157">
                  <c:v>1.4499E-13</c:v>
                </c:pt>
                <c:pt idx="4158">
                  <c:v>1.4343E-13</c:v>
                </c:pt>
                <c:pt idx="4159">
                  <c:v>1.4185999999999999E-13</c:v>
                </c:pt>
                <c:pt idx="4160">
                  <c:v>1.4029999999999999E-13</c:v>
                </c:pt>
                <c:pt idx="4161">
                  <c:v>1.3874E-13</c:v>
                </c:pt>
                <c:pt idx="4162">
                  <c:v>1.3717000000000001E-13</c:v>
                </c:pt>
                <c:pt idx="4163">
                  <c:v>1.3560999999999999E-13</c:v>
                </c:pt>
                <c:pt idx="4164">
                  <c:v>1.3404E-13</c:v>
                </c:pt>
                <c:pt idx="4165">
                  <c:v>1.3248000000000001E-13</c:v>
                </c:pt>
                <c:pt idx="4166">
                  <c:v>1.3092000000000001E-13</c:v>
                </c:pt>
                <c:pt idx="4167">
                  <c:v>1.2935E-13</c:v>
                </c:pt>
                <c:pt idx="4168">
                  <c:v>1.2779E-13</c:v>
                </c:pt>
                <c:pt idx="4169">
                  <c:v>1.2621999999999999E-13</c:v>
                </c:pt>
                <c:pt idx="4170">
                  <c:v>1.2466E-13</c:v>
                </c:pt>
                <c:pt idx="4171">
                  <c:v>1.2309000000000001E-13</c:v>
                </c:pt>
                <c:pt idx="4172">
                  <c:v>1.2152999999999999E-13</c:v>
                </c:pt>
                <c:pt idx="4173">
                  <c:v>1.1996E-13</c:v>
                </c:pt>
                <c:pt idx="4174">
                  <c:v>1.1840000000000001E-13</c:v>
                </c:pt>
                <c:pt idx="4175">
                  <c:v>1.1682999999999999E-13</c:v>
                </c:pt>
                <c:pt idx="4176">
                  <c:v>1.1527E-13</c:v>
                </c:pt>
                <c:pt idx="4177">
                  <c:v>1.1370000000000001E-13</c:v>
                </c:pt>
                <c:pt idx="4178">
                  <c:v>1.1214E-13</c:v>
                </c:pt>
                <c:pt idx="4179">
                  <c:v>1.1057E-13</c:v>
                </c:pt>
                <c:pt idx="4180">
                  <c:v>1.0900999999999999E-13</c:v>
                </c:pt>
                <c:pt idx="4181">
                  <c:v>1.0743999999999999E-13</c:v>
                </c:pt>
                <c:pt idx="4182">
                  <c:v>1.0588E-13</c:v>
                </c:pt>
                <c:pt idx="4183">
                  <c:v>1.0431E-13</c:v>
                </c:pt>
                <c:pt idx="4184">
                  <c:v>1.0275E-13</c:v>
                </c:pt>
                <c:pt idx="4185">
                  <c:v>1.0118E-13</c:v>
                </c:pt>
                <c:pt idx="4186">
                  <c:v>9.9615E-14</c:v>
                </c:pt>
                <c:pt idx="4187">
                  <c:v>9.8049999999999996E-14</c:v>
                </c:pt>
                <c:pt idx="4188">
                  <c:v>9.6483999999999996E-14</c:v>
                </c:pt>
                <c:pt idx="4189">
                  <c:v>9.4917999999999995E-14</c:v>
                </c:pt>
                <c:pt idx="4190">
                  <c:v>9.3351999999999994E-14</c:v>
                </c:pt>
                <c:pt idx="4191">
                  <c:v>9.1787000000000003E-14</c:v>
                </c:pt>
                <c:pt idx="4192">
                  <c:v>9.0221000000000002E-14</c:v>
                </c:pt>
                <c:pt idx="4193">
                  <c:v>8.8655000000000002E-14</c:v>
                </c:pt>
                <c:pt idx="4194">
                  <c:v>8.7089000000000001E-14</c:v>
                </c:pt>
                <c:pt idx="4195">
                  <c:v>8.5523000000000001E-14</c:v>
                </c:pt>
                <c:pt idx="4196">
                  <c:v>8.3956000000000003E-14</c:v>
                </c:pt>
                <c:pt idx="4197">
                  <c:v>8.2390000000000003E-14</c:v>
                </c:pt>
                <c:pt idx="4198">
                  <c:v>8.0824000000000002E-14</c:v>
                </c:pt>
                <c:pt idx="4199">
                  <c:v>7.9258000000000002E-14</c:v>
                </c:pt>
                <c:pt idx="4200">
                  <c:v>7.9258000000000002E-14</c:v>
                </c:pt>
                <c:pt idx="4201">
                  <c:v>6.2159999999999997E-14</c:v>
                </c:pt>
                <c:pt idx="4202">
                  <c:v>4.8750000000000001E-14</c:v>
                </c:pt>
                <c:pt idx="4203">
                  <c:v>3.8233000000000001E-14</c:v>
                </c:pt>
                <c:pt idx="4204">
                  <c:v>2.9984999999999998E-14</c:v>
                </c:pt>
                <c:pt idx="4205">
                  <c:v>2.3517000000000001E-14</c:v>
                </c:pt>
                <c:pt idx="4206">
                  <c:v>1.8444000000000001E-14</c:v>
                </c:pt>
                <c:pt idx="4207">
                  <c:v>1.4465000000000001E-14</c:v>
                </c:pt>
                <c:pt idx="4208">
                  <c:v>1.1344E-14</c:v>
                </c:pt>
                <c:pt idx="4209">
                  <c:v>8.8971000000000002E-15</c:v>
                </c:pt>
                <c:pt idx="4210">
                  <c:v>6.9777999999999999E-15</c:v>
                </c:pt>
                <c:pt idx="4211">
                  <c:v>5.4724999999999997E-15</c:v>
                </c:pt>
                <c:pt idx="4212">
                  <c:v>4.2919000000000002E-15</c:v>
                </c:pt>
                <c:pt idx="4213">
                  <c:v>3.3661E-15</c:v>
                </c:pt>
                <c:pt idx="4214">
                  <c:v>2.6399000000000002E-15</c:v>
                </c:pt>
                <c:pt idx="4215">
                  <c:v>2.0703999999999999E-15</c:v>
                </c:pt>
                <c:pt idx="4216">
                  <c:v>1.6238000000000001E-15</c:v>
                </c:pt>
                <c:pt idx="4217">
                  <c:v>1.2735000000000001E-15</c:v>
                </c:pt>
                <c:pt idx="4218">
                  <c:v>9.9877000000000006E-16</c:v>
                </c:pt>
                <c:pt idx="4219">
                  <c:v>7.8331E-16</c:v>
                </c:pt>
                <c:pt idx="4220">
                  <c:v>6.1432999999999997E-16</c:v>
                </c:pt>
                <c:pt idx="4221">
                  <c:v>4.8181000000000003E-16</c:v>
                </c:pt>
                <c:pt idx="4222">
                  <c:v>3.7787000000000001E-16</c:v>
                </c:pt>
                <c:pt idx="4223">
                  <c:v>2.9636E-16</c:v>
                </c:pt>
                <c:pt idx="4224">
                  <c:v>2.3241999999999999E-16</c:v>
                </c:pt>
                <c:pt idx="4225">
                  <c:v>1.8229E-16</c:v>
                </c:pt>
                <c:pt idx="4226">
                  <c:v>1.4296000000000001E-16</c:v>
                </c:pt>
                <c:pt idx="4227">
                  <c:v>1.1212000000000001E-16</c:v>
                </c:pt>
                <c:pt idx="4228">
                  <c:v>8.7935000000000005E-17</c:v>
                </c:pt>
                <c:pt idx="4229">
                  <c:v>6.8965999999999995E-17</c:v>
                </c:pt>
                <c:pt idx="4230">
                  <c:v>5.4087999999999998E-17</c:v>
                </c:pt>
                <c:pt idx="4231">
                  <c:v>4.2420000000000001E-17</c:v>
                </c:pt>
                <c:pt idx="4232">
                  <c:v>3.3270000000000002E-17</c:v>
                </c:pt>
                <c:pt idx="4233">
                  <c:v>2.6093000000000001E-17</c:v>
                </c:pt>
                <c:pt idx="4234">
                  <c:v>2.0464000000000001E-17</c:v>
                </c:pt>
                <c:pt idx="4235">
                  <c:v>1.6049000000000001E-17</c:v>
                </c:pt>
                <c:pt idx="4236">
                  <c:v>1.2586999999999999E-17</c:v>
                </c:pt>
                <c:pt idx="4237">
                  <c:v>9.8719999999999995E-18</c:v>
                </c:pt>
                <c:pt idx="4238">
                  <c:v>7.7423999999999997E-18</c:v>
                </c:pt>
                <c:pt idx="4239">
                  <c:v>6.0721999999999999E-18</c:v>
                </c:pt>
                <c:pt idx="4240">
                  <c:v>4.7622999999999997E-18</c:v>
                </c:pt>
                <c:pt idx="4241">
                  <c:v>3.7349999999999998E-18</c:v>
                </c:pt>
                <c:pt idx="4242">
                  <c:v>2.9292999999999999E-18</c:v>
                </c:pt>
                <c:pt idx="4243">
                  <c:v>2.2973999999999998E-18</c:v>
                </c:pt>
                <c:pt idx="4244">
                  <c:v>1.8017999999999999E-18</c:v>
                </c:pt>
                <c:pt idx="4245">
                  <c:v>1.4131E-18</c:v>
                </c:pt>
                <c:pt idx="4246">
                  <c:v>1.1082999999999999E-18</c:v>
                </c:pt>
                <c:pt idx="4247">
                  <c:v>8.6921000000000009E-19</c:v>
                </c:pt>
                <c:pt idx="4248">
                  <c:v>6.8171000000000003E-19</c:v>
                </c:pt>
                <c:pt idx="4249">
                  <c:v>5.3466000000000001E-19</c:v>
                </c:pt>
                <c:pt idx="4250">
                  <c:v>5.3466000000000001E-19</c:v>
                </c:pt>
                <c:pt idx="4251">
                  <c:v>4.1932000000000002E-19</c:v>
                </c:pt>
                <c:pt idx="4252">
                  <c:v>3.2887E-19</c:v>
                </c:pt>
                <c:pt idx="4253">
                  <c:v>2.5792999999999998E-19</c:v>
                </c:pt>
                <c:pt idx="4254">
                  <c:v>2.0228999999999999E-19</c:v>
                </c:pt>
                <c:pt idx="4255">
                  <c:v>1.5864999999999999E-19</c:v>
                </c:pt>
                <c:pt idx="4256">
                  <c:v>1.2443E-19</c:v>
                </c:pt>
                <c:pt idx="4257">
                  <c:v>9.7587000000000005E-20</c:v>
                </c:pt>
                <c:pt idx="4258">
                  <c:v>7.6535999999999999E-20</c:v>
                </c:pt>
                <c:pt idx="4259">
                  <c:v>6.0026E-20</c:v>
                </c:pt>
                <c:pt idx="4260">
                  <c:v>4.7078000000000002E-20</c:v>
                </c:pt>
                <c:pt idx="4261">
                  <c:v>3.6922999999999999E-20</c:v>
                </c:pt>
                <c:pt idx="4262">
                  <c:v>2.8957999999999999E-20</c:v>
                </c:pt>
                <c:pt idx="4263">
                  <c:v>2.2711E-20</c:v>
                </c:pt>
                <c:pt idx="4264">
                  <c:v>1.7811999999999999E-20</c:v>
                </c:pt>
                <c:pt idx="4265">
                  <c:v>1.3970000000000001E-20</c:v>
                </c:pt>
                <c:pt idx="4266">
                  <c:v>1.0956E-20</c:v>
                </c:pt>
                <c:pt idx="4267">
                  <c:v>8.5929999999999999E-21</c:v>
                </c:pt>
                <c:pt idx="4268">
                  <c:v>6.7394E-21</c:v>
                </c:pt>
                <c:pt idx="4269">
                  <c:v>5.2855999999999997E-21</c:v>
                </c:pt>
                <c:pt idx="4270">
                  <c:v>4.1455000000000002E-21</c:v>
                </c:pt>
                <c:pt idx="4271">
                  <c:v>3.2513E-21</c:v>
                </c:pt>
                <c:pt idx="4272">
                  <c:v>2.5499E-21</c:v>
                </c:pt>
                <c:pt idx="4273">
                  <c:v>1.9999000000000002E-21</c:v>
                </c:pt>
                <c:pt idx="4274">
                  <c:v>1.5685E-21</c:v>
                </c:pt>
                <c:pt idx="4275">
                  <c:v>1.2302E-21</c:v>
                </c:pt>
                <c:pt idx="4276">
                  <c:v>9.6479999999999994E-22</c:v>
                </c:pt>
                <c:pt idx="4277">
                  <c:v>7.5669000000000001E-22</c:v>
                </c:pt>
                <c:pt idx="4278">
                  <c:v>5.9346999999999998E-22</c:v>
                </c:pt>
                <c:pt idx="4279">
                  <c:v>4.6545000000000002E-22</c:v>
                </c:pt>
                <c:pt idx="4280">
                  <c:v>3.6505000000000002E-22</c:v>
                </c:pt>
                <c:pt idx="4281">
                  <c:v>2.8630999999999999E-22</c:v>
                </c:pt>
                <c:pt idx="4282">
                  <c:v>2.2455999999999998E-22</c:v>
                </c:pt>
                <c:pt idx="4283">
                  <c:v>1.7612999999999999E-22</c:v>
                </c:pt>
                <c:pt idx="4284">
                  <c:v>1.3815E-22</c:v>
                </c:pt>
                <c:pt idx="4285">
                  <c:v>1.0835999999999999E-22</c:v>
                </c:pt>
                <c:pt idx="4286">
                  <c:v>8.5002000000000002E-23</c:v>
                </c:pt>
                <c:pt idx="4287">
                  <c:v>6.6687999999999999E-23</c:v>
                </c:pt>
                <c:pt idx="4288">
                  <c:v>5.2328999999999997E-23</c:v>
                </c:pt>
                <c:pt idx="4289">
                  <c:v>4.1075000000000002E-23</c:v>
                </c:pt>
                <c:pt idx="4290">
                  <c:v>3.2257999999999997E-23</c:v>
                </c:pt>
                <c:pt idx="4291">
                  <c:v>2.5354000000000001E-23</c:v>
                </c:pt>
                <c:pt idx="4292">
                  <c:v>1.9955E-23</c:v>
                </c:pt>
                <c:pt idx="4293">
                  <c:v>1.5738999999999999E-23</c:v>
                </c:pt>
                <c:pt idx="4294">
                  <c:v>1.2457E-23</c:v>
                </c:pt>
                <c:pt idx="4295">
                  <c:v>9.9140999999999999E-24</c:v>
                </c:pt>
                <c:pt idx="4296">
                  <c:v>7.9593999999999997E-24</c:v>
                </c:pt>
                <c:pt idx="4297">
                  <c:v>6.4768E-24</c:v>
                </c:pt>
                <c:pt idx="4298">
                  <c:v>5.3785999999999996E-24</c:v>
                </c:pt>
                <c:pt idx="4299">
                  <c:v>4.5995000000000001E-24</c:v>
                </c:pt>
                <c:pt idx="4300">
                  <c:v>4.5995000000000001E-24</c:v>
                </c:pt>
                <c:pt idx="4301">
                  <c:v>4.5476999999999997E-24</c:v>
                </c:pt>
                <c:pt idx="4302">
                  <c:v>4.4959999999999998E-24</c:v>
                </c:pt>
                <c:pt idx="4303">
                  <c:v>4.4442000000000001E-24</c:v>
                </c:pt>
                <c:pt idx="4304">
                  <c:v>4.3923999999999997E-24</c:v>
                </c:pt>
                <c:pt idx="4305">
                  <c:v>4.3406999999999997E-24</c:v>
                </c:pt>
                <c:pt idx="4306">
                  <c:v>4.2889000000000001E-24</c:v>
                </c:pt>
                <c:pt idx="4307">
                  <c:v>4.2370999999999997E-24</c:v>
                </c:pt>
                <c:pt idx="4308">
                  <c:v>4.1853999999999997E-24</c:v>
                </c:pt>
                <c:pt idx="4309">
                  <c:v>4.1336000000000001E-24</c:v>
                </c:pt>
                <c:pt idx="4310">
                  <c:v>4.0817999999999996E-24</c:v>
                </c:pt>
                <c:pt idx="4311">
                  <c:v>4.03E-24</c:v>
                </c:pt>
                <c:pt idx="4312">
                  <c:v>3.9782000000000003E-24</c:v>
                </c:pt>
                <c:pt idx="4313">
                  <c:v>3.9265000000000004E-24</c:v>
                </c:pt>
                <c:pt idx="4314">
                  <c:v>3.8747E-24</c:v>
                </c:pt>
                <c:pt idx="4315">
                  <c:v>3.8229000000000003E-24</c:v>
                </c:pt>
                <c:pt idx="4316">
                  <c:v>3.7710999999999999E-24</c:v>
                </c:pt>
                <c:pt idx="4317">
                  <c:v>3.7193000000000002E-24</c:v>
                </c:pt>
                <c:pt idx="4318">
                  <c:v>3.6674999999999998E-24</c:v>
                </c:pt>
                <c:pt idx="4319">
                  <c:v>3.6157000000000001E-24</c:v>
                </c:pt>
                <c:pt idx="4320">
                  <c:v>3.5638999999999997E-24</c:v>
                </c:pt>
                <c:pt idx="4321">
                  <c:v>3.5121000000000001E-24</c:v>
                </c:pt>
                <c:pt idx="4322">
                  <c:v>3.4602999999999997E-24</c:v>
                </c:pt>
                <c:pt idx="4323">
                  <c:v>3.4085E-24</c:v>
                </c:pt>
                <c:pt idx="4324">
                  <c:v>3.3567000000000003E-24</c:v>
                </c:pt>
                <c:pt idx="4325">
                  <c:v>3.3048999999999999E-24</c:v>
                </c:pt>
                <c:pt idx="4326">
                  <c:v>3.2530999999999999E-24</c:v>
                </c:pt>
                <c:pt idx="4327">
                  <c:v>3.2012000000000001E-24</c:v>
                </c:pt>
                <c:pt idx="4328">
                  <c:v>3.1494000000000001E-24</c:v>
                </c:pt>
                <c:pt idx="4329">
                  <c:v>3.0976E-24</c:v>
                </c:pt>
                <c:pt idx="4330">
                  <c:v>3.0458E-24</c:v>
                </c:pt>
                <c:pt idx="4331">
                  <c:v>2.994E-24</c:v>
                </c:pt>
                <c:pt idx="4332">
                  <c:v>2.9420999999999998E-24</c:v>
                </c:pt>
                <c:pt idx="4333">
                  <c:v>2.8903000000000002E-24</c:v>
                </c:pt>
                <c:pt idx="4334">
                  <c:v>2.8385000000000001E-24</c:v>
                </c:pt>
                <c:pt idx="4335">
                  <c:v>2.7867000000000001E-24</c:v>
                </c:pt>
                <c:pt idx="4336">
                  <c:v>2.7348E-24</c:v>
                </c:pt>
                <c:pt idx="4337">
                  <c:v>2.6829999999999999E-24</c:v>
                </c:pt>
                <c:pt idx="4338">
                  <c:v>2.6311999999999999E-24</c:v>
                </c:pt>
                <c:pt idx="4339">
                  <c:v>2.5793000000000001E-24</c:v>
                </c:pt>
                <c:pt idx="4340">
                  <c:v>2.5275000000000001E-24</c:v>
                </c:pt>
                <c:pt idx="4341">
                  <c:v>2.4757000000000001E-24</c:v>
                </c:pt>
                <c:pt idx="4342">
                  <c:v>2.4237999999999999E-24</c:v>
                </c:pt>
                <c:pt idx="4343">
                  <c:v>2.3719999999999999E-24</c:v>
                </c:pt>
                <c:pt idx="4344">
                  <c:v>2.3201999999999999E-24</c:v>
                </c:pt>
                <c:pt idx="4345">
                  <c:v>2.2683000000000001E-24</c:v>
                </c:pt>
                <c:pt idx="4346">
                  <c:v>2.2165000000000001E-24</c:v>
                </c:pt>
                <c:pt idx="4347">
                  <c:v>2.1645999999999999E-24</c:v>
                </c:pt>
                <c:pt idx="4348">
                  <c:v>2.1127999999999999E-24</c:v>
                </c:pt>
                <c:pt idx="4349">
                  <c:v>2.0609999999999999E-24</c:v>
                </c:pt>
                <c:pt idx="4350">
                  <c:v>2.0609999999999999E-24</c:v>
                </c:pt>
                <c:pt idx="4351">
                  <c:v>1.8846E-24</c:v>
                </c:pt>
                <c:pt idx="4352">
                  <c:v>1.7233E-24</c:v>
                </c:pt>
                <c:pt idx="4353">
                  <c:v>1.5757999999999999E-24</c:v>
                </c:pt>
                <c:pt idx="4354">
                  <c:v>1.4409000000000001E-24</c:v>
                </c:pt>
                <c:pt idx="4355">
                  <c:v>1.3175999999999999E-24</c:v>
                </c:pt>
                <c:pt idx="4356">
                  <c:v>1.2049E-24</c:v>
                </c:pt>
                <c:pt idx="4357">
                  <c:v>1.1018E-24</c:v>
                </c:pt>
                <c:pt idx="4358">
                  <c:v>1.0075E-24</c:v>
                </c:pt>
                <c:pt idx="4359">
                  <c:v>9.2128E-25</c:v>
                </c:pt>
                <c:pt idx="4360">
                  <c:v>8.4245000000000005E-25</c:v>
                </c:pt>
                <c:pt idx="4361">
                  <c:v>7.7037000000000003E-25</c:v>
                </c:pt>
                <c:pt idx="4362">
                  <c:v>7.0446000000000001E-25</c:v>
                </c:pt>
                <c:pt idx="4363">
                  <c:v>6.4420000000000001E-25</c:v>
                </c:pt>
                <c:pt idx="4364">
                  <c:v>5.8908999999999996E-25</c:v>
                </c:pt>
                <c:pt idx="4365">
                  <c:v>5.3870999999999997E-25</c:v>
                </c:pt>
                <c:pt idx="4366">
                  <c:v>4.9264E-25</c:v>
                </c:pt>
                <c:pt idx="4367">
                  <c:v>4.5051000000000004E-25</c:v>
                </c:pt>
                <c:pt idx="4368">
                  <c:v>4.1199999999999998E-25</c:v>
                </c:pt>
                <c:pt idx="4369">
                  <c:v>3.7677999999999998E-25</c:v>
                </c:pt>
                <c:pt idx="4370">
                  <c:v>3.4457999999999998E-25</c:v>
                </c:pt>
                <c:pt idx="4371">
                  <c:v>3.1514999999999998E-25</c:v>
                </c:pt>
                <c:pt idx="4372">
                  <c:v>2.8823999999999998E-25</c:v>
                </c:pt>
                <c:pt idx="4373">
                  <c:v>2.6362999999999998E-25</c:v>
                </c:pt>
                <c:pt idx="4374">
                  <c:v>2.4113999999999998E-25</c:v>
                </c:pt>
                <c:pt idx="4375">
                  <c:v>2.2058000000000001E-25</c:v>
                </c:pt>
                <c:pt idx="4376">
                  <c:v>2.0179E-25</c:v>
                </c:pt>
                <c:pt idx="4377">
                  <c:v>1.8461000000000001E-25</c:v>
                </c:pt>
                <c:pt idx="4378">
                  <c:v>1.6891999999999999E-25</c:v>
                </c:pt>
                <c:pt idx="4379">
                  <c:v>1.5457000000000001E-25</c:v>
                </c:pt>
                <c:pt idx="4380">
                  <c:v>1.4145999999999999E-25</c:v>
                </c:pt>
                <c:pt idx="4381">
                  <c:v>1.2949E-25</c:v>
                </c:pt>
                <c:pt idx="4382">
                  <c:v>1.1855999999999999E-25</c:v>
                </c:pt>
                <c:pt idx="4383">
                  <c:v>1.0857E-25</c:v>
                </c:pt>
                <c:pt idx="4384">
                  <c:v>9.9454999999999996E-26</c:v>
                </c:pt>
                <c:pt idx="4385">
                  <c:v>9.1134999999999999E-26</c:v>
                </c:pt>
                <c:pt idx="4386">
                  <c:v>8.3546000000000005E-26</c:v>
                </c:pt>
                <c:pt idx="4387">
                  <c:v>7.6626000000000004E-26</c:v>
                </c:pt>
                <c:pt idx="4388">
                  <c:v>7.0320000000000005E-26</c:v>
                </c:pt>
                <c:pt idx="4389">
                  <c:v>6.4576999999999995E-26</c:v>
                </c:pt>
                <c:pt idx="4390">
                  <c:v>5.9350999999999995E-26</c:v>
                </c:pt>
                <c:pt idx="4391">
                  <c:v>5.4600999999999997E-26</c:v>
                </c:pt>
                <c:pt idx="4392">
                  <c:v>5.0288000000000002E-26</c:v>
                </c:pt>
                <c:pt idx="4393">
                  <c:v>4.6377999999999997E-26</c:v>
                </c:pt>
                <c:pt idx="4394">
                  <c:v>4.284E-26</c:v>
                </c:pt>
                <c:pt idx="4395">
                  <c:v>3.9643999999999997E-26</c:v>
                </c:pt>
                <c:pt idx="4396">
                  <c:v>3.6767E-26</c:v>
                </c:pt>
                <c:pt idx="4397">
                  <c:v>3.4184000000000003E-26</c:v>
                </c:pt>
                <c:pt idx="4398">
                  <c:v>3.1873999999999999E-26</c:v>
                </c:pt>
                <c:pt idx="4399">
                  <c:v>2.9819999999999999E-26</c:v>
                </c:pt>
                <c:pt idx="4400">
                  <c:v>2.9819999999999999E-26</c:v>
                </c:pt>
                <c:pt idx="4401">
                  <c:v>2.9652999999999999E-26</c:v>
                </c:pt>
                <c:pt idx="4402">
                  <c:v>2.9485000000000001E-26</c:v>
                </c:pt>
                <c:pt idx="4403">
                  <c:v>2.9316999999999998E-26</c:v>
                </c:pt>
                <c:pt idx="4404">
                  <c:v>2.9149999999999998E-26</c:v>
                </c:pt>
                <c:pt idx="4405">
                  <c:v>2.8982E-26</c:v>
                </c:pt>
                <c:pt idx="4406">
                  <c:v>2.8815E-26</c:v>
                </c:pt>
                <c:pt idx="4407">
                  <c:v>2.8647000000000002E-26</c:v>
                </c:pt>
                <c:pt idx="4408">
                  <c:v>2.8478999999999999E-26</c:v>
                </c:pt>
                <c:pt idx="4409">
                  <c:v>2.8311999999999999E-26</c:v>
                </c:pt>
                <c:pt idx="4410">
                  <c:v>2.8144000000000001E-26</c:v>
                </c:pt>
                <c:pt idx="4411">
                  <c:v>2.7977000000000001E-26</c:v>
                </c:pt>
                <c:pt idx="4412">
                  <c:v>2.7808999999999998E-26</c:v>
                </c:pt>
                <c:pt idx="4413">
                  <c:v>2.7641E-26</c:v>
                </c:pt>
                <c:pt idx="4414">
                  <c:v>2.7474E-26</c:v>
                </c:pt>
                <c:pt idx="4415">
                  <c:v>2.7306000000000002E-26</c:v>
                </c:pt>
                <c:pt idx="4416">
                  <c:v>2.7137999999999999E-26</c:v>
                </c:pt>
                <c:pt idx="4417">
                  <c:v>2.6970999999999999E-26</c:v>
                </c:pt>
                <c:pt idx="4418">
                  <c:v>2.6803000000000001E-26</c:v>
                </c:pt>
                <c:pt idx="4419">
                  <c:v>2.6634999999999998E-26</c:v>
                </c:pt>
                <c:pt idx="4420">
                  <c:v>2.6467999999999998E-26</c:v>
                </c:pt>
                <c:pt idx="4421">
                  <c:v>2.63E-26</c:v>
                </c:pt>
                <c:pt idx="4422">
                  <c:v>2.6133E-26</c:v>
                </c:pt>
                <c:pt idx="4423">
                  <c:v>2.5965000000000002E-26</c:v>
                </c:pt>
                <c:pt idx="4424">
                  <c:v>2.5796999999999999E-26</c:v>
                </c:pt>
                <c:pt idx="4425">
                  <c:v>2.5629999999999999E-26</c:v>
                </c:pt>
                <c:pt idx="4426">
                  <c:v>2.5462000000000001E-26</c:v>
                </c:pt>
                <c:pt idx="4427">
                  <c:v>2.5294000000000001E-26</c:v>
                </c:pt>
                <c:pt idx="4428">
                  <c:v>2.5127E-26</c:v>
                </c:pt>
                <c:pt idx="4429">
                  <c:v>2.4959E-26</c:v>
                </c:pt>
                <c:pt idx="4430">
                  <c:v>2.4791E-26</c:v>
                </c:pt>
                <c:pt idx="4431">
                  <c:v>2.4623999999999999E-26</c:v>
                </c:pt>
                <c:pt idx="4432">
                  <c:v>2.4455999999999999E-26</c:v>
                </c:pt>
                <c:pt idx="4433">
                  <c:v>2.4287999999999999E-26</c:v>
                </c:pt>
                <c:pt idx="4434">
                  <c:v>2.4121000000000001E-26</c:v>
                </c:pt>
                <c:pt idx="4435">
                  <c:v>2.3953000000000001E-26</c:v>
                </c:pt>
                <c:pt idx="4436">
                  <c:v>2.3785E-26</c:v>
                </c:pt>
                <c:pt idx="4437">
                  <c:v>2.3618E-26</c:v>
                </c:pt>
                <c:pt idx="4438">
                  <c:v>2.345E-26</c:v>
                </c:pt>
                <c:pt idx="4439">
                  <c:v>2.3281999999999999E-26</c:v>
                </c:pt>
                <c:pt idx="4440">
                  <c:v>2.3114999999999999E-26</c:v>
                </c:pt>
                <c:pt idx="4441">
                  <c:v>2.2947000000000001E-26</c:v>
                </c:pt>
                <c:pt idx="4442">
                  <c:v>2.2779000000000001E-26</c:v>
                </c:pt>
                <c:pt idx="4443">
                  <c:v>2.2611000000000001E-26</c:v>
                </c:pt>
                <c:pt idx="4444">
                  <c:v>2.2444E-26</c:v>
                </c:pt>
                <c:pt idx="4445">
                  <c:v>2.2276E-26</c:v>
                </c:pt>
                <c:pt idx="4446">
                  <c:v>2.2108E-26</c:v>
                </c:pt>
                <c:pt idx="4447">
                  <c:v>2.1940999999999999E-26</c:v>
                </c:pt>
                <c:pt idx="4448">
                  <c:v>2.1772999999999999E-26</c:v>
                </c:pt>
                <c:pt idx="4449">
                  <c:v>2.1605000000000001E-26</c:v>
                </c:pt>
                <c:pt idx="4450">
                  <c:v>2.1605000000000001E-26</c:v>
                </c:pt>
                <c:pt idx="4451">
                  <c:v>1.7573999999999999E-26</c:v>
                </c:pt>
                <c:pt idx="4452">
                  <c:v>1.4294E-26</c:v>
                </c:pt>
                <c:pt idx="4453">
                  <c:v>1.1627E-26</c:v>
                </c:pt>
                <c:pt idx="4454">
                  <c:v>9.4574000000000002E-27</c:v>
                </c:pt>
                <c:pt idx="4455">
                  <c:v>7.6926E-27</c:v>
                </c:pt>
                <c:pt idx="4456">
                  <c:v>6.2571000000000003E-27</c:v>
                </c:pt>
                <c:pt idx="4457">
                  <c:v>5.0894999999999997E-27</c:v>
                </c:pt>
                <c:pt idx="4458">
                  <c:v>4.1397999999999999E-27</c:v>
                </c:pt>
                <c:pt idx="4459">
                  <c:v>3.3672999999999997E-27</c:v>
                </c:pt>
                <c:pt idx="4460">
                  <c:v>2.739E-27</c:v>
                </c:pt>
                <c:pt idx="4461">
                  <c:v>2.2279E-27</c:v>
                </c:pt>
                <c:pt idx="4462">
                  <c:v>1.8121000000000001E-27</c:v>
                </c:pt>
                <c:pt idx="4463">
                  <c:v>1.4740000000000001E-27</c:v>
                </c:pt>
                <c:pt idx="4464">
                  <c:v>1.1989E-27</c:v>
                </c:pt>
                <c:pt idx="4465">
                  <c:v>9.7522000000000008E-28</c:v>
                </c:pt>
                <c:pt idx="4466">
                  <c:v>7.9324000000000002E-28</c:v>
                </c:pt>
                <c:pt idx="4467">
                  <c:v>6.4521999999999997E-28</c:v>
                </c:pt>
                <c:pt idx="4468">
                  <c:v>5.2482000000000002E-28</c:v>
                </c:pt>
                <c:pt idx="4469">
                  <c:v>4.2689000000000001E-28</c:v>
                </c:pt>
                <c:pt idx="4470">
                  <c:v>3.4722999999999999E-28</c:v>
                </c:pt>
                <c:pt idx="4471">
                  <c:v>2.8243999999999999E-28</c:v>
                </c:pt>
                <c:pt idx="4472">
                  <c:v>2.2973999999999998E-28</c:v>
                </c:pt>
                <c:pt idx="4473">
                  <c:v>1.8687E-28</c:v>
                </c:pt>
                <c:pt idx="4474">
                  <c:v>1.5199999999999999E-28</c:v>
                </c:pt>
                <c:pt idx="4475">
                  <c:v>1.2363999999999999E-28</c:v>
                </c:pt>
                <c:pt idx="4476">
                  <c:v>1.0056E-28</c:v>
                </c:pt>
                <c:pt idx="4477">
                  <c:v>8.1800000000000001E-29</c:v>
                </c:pt>
                <c:pt idx="4478">
                  <c:v>6.6535999999999998E-29</c:v>
                </c:pt>
                <c:pt idx="4479">
                  <c:v>5.4119999999999997E-29</c:v>
                </c:pt>
                <c:pt idx="4480">
                  <c:v>4.4022000000000001E-29</c:v>
                </c:pt>
                <c:pt idx="4481">
                  <c:v>3.5806999999999999E-29</c:v>
                </c:pt>
                <c:pt idx="4482">
                  <c:v>2.9125999999999998E-29</c:v>
                </c:pt>
                <c:pt idx="4483">
                  <c:v>2.3691E-29</c:v>
                </c:pt>
                <c:pt idx="4484">
                  <c:v>1.9270000000000001E-29</c:v>
                </c:pt>
                <c:pt idx="4485">
                  <c:v>1.5674000000000001E-29</c:v>
                </c:pt>
                <c:pt idx="4486">
                  <c:v>1.275E-29</c:v>
                </c:pt>
                <c:pt idx="4487">
                  <c:v>1.0371E-29</c:v>
                </c:pt>
                <c:pt idx="4488">
                  <c:v>8.4354E-30</c:v>
                </c:pt>
                <c:pt idx="4489">
                  <c:v>6.8614000000000006E-30</c:v>
                </c:pt>
                <c:pt idx="4490">
                  <c:v>5.5811000000000002E-30</c:v>
                </c:pt>
                <c:pt idx="4491">
                  <c:v>4.5396999999999999E-30</c:v>
                </c:pt>
                <c:pt idx="4492">
                  <c:v>3.6925999999999997E-30</c:v>
                </c:pt>
                <c:pt idx="4493">
                  <c:v>3.0035999999999999E-30</c:v>
                </c:pt>
                <c:pt idx="4494">
                  <c:v>2.4430999999999999E-30</c:v>
                </c:pt>
                <c:pt idx="4495">
                  <c:v>1.9872E-30</c:v>
                </c:pt>
                <c:pt idx="4496">
                  <c:v>1.6164E-30</c:v>
                </c:pt>
                <c:pt idx="4497">
                  <c:v>1.3148E-30</c:v>
                </c:pt>
                <c:pt idx="4498">
                  <c:v>1.0694999999999999E-30</c:v>
                </c:pt>
                <c:pt idx="4499">
                  <c:v>8.6990999999999996E-31</c:v>
                </c:pt>
                <c:pt idx="4500">
                  <c:v>8.6990999999999996E-31</c:v>
                </c:pt>
                <c:pt idx="4501">
                  <c:v>7.0758999999999998E-31</c:v>
                </c:pt>
                <c:pt idx="4502">
                  <c:v>5.7555999999999999E-31</c:v>
                </c:pt>
                <c:pt idx="4503">
                  <c:v>4.6815999999999996E-31</c:v>
                </c:pt>
                <c:pt idx="4504">
                  <c:v>3.8080999999999999E-31</c:v>
                </c:pt>
                <c:pt idx="4505">
                  <c:v>3.0974999999999999E-31</c:v>
                </c:pt>
                <c:pt idx="4506">
                  <c:v>2.5194999999999998E-31</c:v>
                </c:pt>
                <c:pt idx="4507">
                  <c:v>2.0494000000000001E-31</c:v>
                </c:pt>
                <c:pt idx="4508">
                  <c:v>1.6669999999999999E-31</c:v>
                </c:pt>
                <c:pt idx="4509">
                  <c:v>1.3559E-31</c:v>
                </c:pt>
                <c:pt idx="4510">
                  <c:v>1.1029E-31</c:v>
                </c:pt>
                <c:pt idx="4511">
                  <c:v>8.9713000000000002E-32</c:v>
                </c:pt>
                <c:pt idx="4512">
                  <c:v>7.2973000000000004E-32</c:v>
                </c:pt>
                <c:pt idx="4513">
                  <c:v>5.9356999999999997E-32</c:v>
                </c:pt>
                <c:pt idx="4514">
                  <c:v>4.8280999999999997E-32</c:v>
                </c:pt>
                <c:pt idx="4515">
                  <c:v>3.9271999999999998E-32</c:v>
                </c:pt>
                <c:pt idx="4516">
                  <c:v>3.1943999999999998E-32</c:v>
                </c:pt>
                <c:pt idx="4517">
                  <c:v>2.5984000000000002E-32</c:v>
                </c:pt>
                <c:pt idx="4518">
                  <c:v>2.1136E-32</c:v>
                </c:pt>
                <c:pt idx="4519">
                  <c:v>1.7192000000000001E-32</c:v>
                </c:pt>
                <c:pt idx="4520">
                  <c:v>1.3984000000000001E-32</c:v>
                </c:pt>
                <c:pt idx="4521">
                  <c:v>1.1375E-32</c:v>
                </c:pt>
                <c:pt idx="4522">
                  <c:v>9.2523999999999999E-33</c:v>
                </c:pt>
                <c:pt idx="4523">
                  <c:v>7.5260000000000004E-33</c:v>
                </c:pt>
                <c:pt idx="4524">
                  <c:v>6.1217999999999997E-33</c:v>
                </c:pt>
                <c:pt idx="4525">
                  <c:v>4.9795999999999999E-33</c:v>
                </c:pt>
                <c:pt idx="4526">
                  <c:v>4.0505999999999998E-33</c:v>
                </c:pt>
                <c:pt idx="4527">
                  <c:v>3.2949E-33</c:v>
                </c:pt>
                <c:pt idx="4528">
                  <c:v>2.6802999999999999E-33</c:v>
                </c:pt>
                <c:pt idx="4529">
                  <c:v>2.1802999999999999E-33</c:v>
                </c:pt>
                <c:pt idx="4530">
                  <c:v>1.7737E-33</c:v>
                </c:pt>
                <c:pt idx="4531">
                  <c:v>1.4431E-33</c:v>
                </c:pt>
                <c:pt idx="4532">
                  <c:v>1.1742E-33</c:v>
                </c:pt>
                <c:pt idx="4533">
                  <c:v>9.5550999999999997E-34</c:v>
                </c:pt>
                <c:pt idx="4534">
                  <c:v>7.7775999999999996E-34</c:v>
                </c:pt>
                <c:pt idx="4535">
                  <c:v>6.3330000000000004E-34</c:v>
                </c:pt>
                <c:pt idx="4536">
                  <c:v>5.1593999999999996E-34</c:v>
                </c:pt>
                <c:pt idx="4537">
                  <c:v>4.2066999999999996E-34</c:v>
                </c:pt>
                <c:pt idx="4538">
                  <c:v>3.434E-34</c:v>
                </c:pt>
                <c:pt idx="4539">
                  <c:v>2.8082999999999998E-34</c:v>
                </c:pt>
                <c:pt idx="4540">
                  <c:v>2.3027999999999999E-34</c:v>
                </c:pt>
                <c:pt idx="4541">
                  <c:v>1.8958999999999999E-34</c:v>
                </c:pt>
                <c:pt idx="4542">
                  <c:v>1.5701E-34</c:v>
                </c:pt>
                <c:pt idx="4543">
                  <c:v>1.3114999999999999E-34</c:v>
                </c:pt>
                <c:pt idx="4544">
                  <c:v>1.1089999999999999E-34</c:v>
                </c:pt>
                <c:pt idx="4545">
                  <c:v>9.5406000000000001E-35</c:v>
                </c:pt>
                <c:pt idx="4546">
                  <c:v>8.3992000000000004E-35</c:v>
                </c:pt>
                <c:pt idx="4547">
                  <c:v>7.6173000000000005E-35</c:v>
                </c:pt>
                <c:pt idx="4548">
                  <c:v>7.1614E-35</c:v>
                </c:pt>
                <c:pt idx="4549">
                  <c:v>7.0121000000000004E-35</c:v>
                </c:pt>
                <c:pt idx="4550">
                  <c:v>7.0121000000000004E-35</c:v>
                </c:pt>
                <c:pt idx="4551">
                  <c:v>7.0121000000000004E-35</c:v>
                </c:pt>
                <c:pt idx="4552">
                  <c:v>7.0121000000000004E-35</c:v>
                </c:pt>
                <c:pt idx="4553">
                  <c:v>7.0121000000000004E-35</c:v>
                </c:pt>
                <c:pt idx="4554">
                  <c:v>7.0122000000000003E-35</c:v>
                </c:pt>
                <c:pt idx="4555">
                  <c:v>7.0122000000000003E-35</c:v>
                </c:pt>
                <c:pt idx="4556">
                  <c:v>7.0122000000000003E-35</c:v>
                </c:pt>
                <c:pt idx="4557">
                  <c:v>7.0122000000000003E-35</c:v>
                </c:pt>
                <c:pt idx="4558">
                  <c:v>7.0123000000000001E-35</c:v>
                </c:pt>
                <c:pt idx="4559">
                  <c:v>7.0123000000000001E-35</c:v>
                </c:pt>
                <c:pt idx="4560">
                  <c:v>7.0123000000000001E-35</c:v>
                </c:pt>
                <c:pt idx="4561">
                  <c:v>7.0123000000000001E-35</c:v>
                </c:pt>
                <c:pt idx="4562">
                  <c:v>7.0123999999999999E-35</c:v>
                </c:pt>
                <c:pt idx="4563">
                  <c:v>7.0123999999999999E-35</c:v>
                </c:pt>
                <c:pt idx="4564">
                  <c:v>7.0123999999999999E-35</c:v>
                </c:pt>
                <c:pt idx="4565">
                  <c:v>7.0123999999999999E-35</c:v>
                </c:pt>
                <c:pt idx="4566">
                  <c:v>7.0123999999999999E-35</c:v>
                </c:pt>
                <c:pt idx="4567">
                  <c:v>7.0124999999999997E-35</c:v>
                </c:pt>
                <c:pt idx="4568">
                  <c:v>7.0124999999999997E-35</c:v>
                </c:pt>
                <c:pt idx="4569">
                  <c:v>7.0124999999999997E-35</c:v>
                </c:pt>
                <c:pt idx="4570">
                  <c:v>7.0124999999999997E-35</c:v>
                </c:pt>
                <c:pt idx="4571">
                  <c:v>7.0124999999999997E-35</c:v>
                </c:pt>
                <c:pt idx="4572">
                  <c:v>7.0124999999999997E-35</c:v>
                </c:pt>
                <c:pt idx="4573">
                  <c:v>7.0125999999999995E-35</c:v>
                </c:pt>
                <c:pt idx="4574">
                  <c:v>7.0125999999999995E-35</c:v>
                </c:pt>
                <c:pt idx="4575">
                  <c:v>7.0125999999999995E-35</c:v>
                </c:pt>
                <c:pt idx="4576">
                  <c:v>7.0125999999999995E-35</c:v>
                </c:pt>
                <c:pt idx="4577">
                  <c:v>7.0125999999999995E-35</c:v>
                </c:pt>
                <c:pt idx="4578">
                  <c:v>7.0125999999999995E-35</c:v>
                </c:pt>
                <c:pt idx="4579">
                  <c:v>7.0125999999999995E-35</c:v>
                </c:pt>
                <c:pt idx="4580">
                  <c:v>7.0127000000000004E-35</c:v>
                </c:pt>
                <c:pt idx="4581">
                  <c:v>7.0127000000000004E-35</c:v>
                </c:pt>
                <c:pt idx="4582">
                  <c:v>7.0127000000000004E-35</c:v>
                </c:pt>
                <c:pt idx="4583">
                  <c:v>7.0127000000000004E-35</c:v>
                </c:pt>
                <c:pt idx="4584">
                  <c:v>7.0127000000000004E-35</c:v>
                </c:pt>
                <c:pt idx="4585">
                  <c:v>7.0127000000000004E-35</c:v>
                </c:pt>
                <c:pt idx="4586">
                  <c:v>7.0127000000000004E-35</c:v>
                </c:pt>
                <c:pt idx="4587">
                  <c:v>7.0127000000000004E-35</c:v>
                </c:pt>
                <c:pt idx="4588">
                  <c:v>7.0127000000000004E-35</c:v>
                </c:pt>
                <c:pt idx="4589">
                  <c:v>7.0127000000000004E-35</c:v>
                </c:pt>
                <c:pt idx="4590">
                  <c:v>7.0127000000000004E-35</c:v>
                </c:pt>
                <c:pt idx="4591">
                  <c:v>7.0127000000000004E-35</c:v>
                </c:pt>
                <c:pt idx="4592">
                  <c:v>7.0127000000000004E-35</c:v>
                </c:pt>
                <c:pt idx="4593">
                  <c:v>7.0127000000000004E-35</c:v>
                </c:pt>
                <c:pt idx="4594">
                  <c:v>7.0127000000000004E-35</c:v>
                </c:pt>
                <c:pt idx="4595">
                  <c:v>7.0128000000000002E-35</c:v>
                </c:pt>
                <c:pt idx="4596">
                  <c:v>7.0128000000000002E-35</c:v>
                </c:pt>
                <c:pt idx="4597">
                  <c:v>7.0128000000000002E-35</c:v>
                </c:pt>
                <c:pt idx="4598">
                  <c:v>7.0128000000000002E-35</c:v>
                </c:pt>
                <c:pt idx="4599">
                  <c:v>7.0128000000000002E-35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StaticLS2!$E$6:$E$4805</c:f>
              <c:numCache>
                <c:formatCode>0.00E+00</c:formatCode>
                <c:ptCount val="4800"/>
                <c:pt idx="0">
                  <c:v>9.1205999999999998E-38</c:v>
                </c:pt>
                <c:pt idx="1">
                  <c:v>9.1209000000000005E-38</c:v>
                </c:pt>
                <c:pt idx="2">
                  <c:v>9.1218000000000004E-38</c:v>
                </c:pt>
                <c:pt idx="3">
                  <c:v>9.1234000000000005E-38</c:v>
                </c:pt>
                <c:pt idx="4">
                  <c:v>9.1256999999999998E-38</c:v>
                </c:pt>
                <c:pt idx="5">
                  <c:v>9.1285000000000005E-38</c:v>
                </c:pt>
                <c:pt idx="6">
                  <c:v>9.1321000000000002E-38</c:v>
                </c:pt>
                <c:pt idx="7">
                  <c:v>9.1362000000000004E-38</c:v>
                </c:pt>
                <c:pt idx="8">
                  <c:v>9.1409999999999997E-38</c:v>
                </c:pt>
                <c:pt idx="9">
                  <c:v>9.1464000000000004E-38</c:v>
                </c:pt>
                <c:pt idx="10">
                  <c:v>9.1525000000000001E-38</c:v>
                </c:pt>
                <c:pt idx="11">
                  <c:v>9.1592000000000002E-38</c:v>
                </c:pt>
                <c:pt idx="12">
                  <c:v>9.1666000000000005E-38</c:v>
                </c:pt>
                <c:pt idx="13">
                  <c:v>9.1746000000000001E-38</c:v>
                </c:pt>
                <c:pt idx="14">
                  <c:v>9.1832999999999998E-38</c:v>
                </c:pt>
                <c:pt idx="15">
                  <c:v>9.1924999999999999E-38</c:v>
                </c:pt>
                <c:pt idx="16">
                  <c:v>9.2025000000000001E-38</c:v>
                </c:pt>
                <c:pt idx="17">
                  <c:v>9.2130999999999996E-38</c:v>
                </c:pt>
                <c:pt idx="18">
                  <c:v>9.2243000000000004E-38</c:v>
                </c:pt>
                <c:pt idx="19">
                  <c:v>9.2362000000000003E-38</c:v>
                </c:pt>
                <c:pt idx="20">
                  <c:v>9.2486999999999996E-38</c:v>
                </c:pt>
                <c:pt idx="21">
                  <c:v>9.2618000000000001E-38</c:v>
                </c:pt>
                <c:pt idx="22">
                  <c:v>9.2756999999999997E-38</c:v>
                </c:pt>
                <c:pt idx="23">
                  <c:v>9.2900999999999997E-38</c:v>
                </c:pt>
                <c:pt idx="24">
                  <c:v>9.3051999999999999E-38</c:v>
                </c:pt>
                <c:pt idx="25">
                  <c:v>9.3210000000000002E-38</c:v>
                </c:pt>
                <c:pt idx="26">
                  <c:v>9.3373999999999999E-38</c:v>
                </c:pt>
                <c:pt idx="27">
                  <c:v>9.3544999999999997E-38</c:v>
                </c:pt>
                <c:pt idx="28">
                  <c:v>9.3721999999999998E-38</c:v>
                </c:pt>
                <c:pt idx="29">
                  <c:v>9.3906000000000001E-38</c:v>
                </c:pt>
                <c:pt idx="30">
                  <c:v>9.4096999999999995E-38</c:v>
                </c:pt>
                <c:pt idx="31">
                  <c:v>9.4294000000000003E-38</c:v>
                </c:pt>
                <c:pt idx="32">
                  <c:v>9.4498000000000002E-38</c:v>
                </c:pt>
                <c:pt idx="33">
                  <c:v>9.4707999999999993E-38</c:v>
                </c:pt>
                <c:pt idx="34">
                  <c:v>9.4924999999999997E-38</c:v>
                </c:pt>
                <c:pt idx="35">
                  <c:v>9.5147999999999994E-38</c:v>
                </c:pt>
                <c:pt idx="36">
                  <c:v>9.5379000000000002E-38</c:v>
                </c:pt>
                <c:pt idx="37">
                  <c:v>9.5616000000000002E-38</c:v>
                </c:pt>
                <c:pt idx="38">
                  <c:v>9.5858999999999995E-38</c:v>
                </c:pt>
                <c:pt idx="39">
                  <c:v>9.6109999999999999E-38</c:v>
                </c:pt>
                <c:pt idx="40">
                  <c:v>9.6366999999999995E-38</c:v>
                </c:pt>
                <c:pt idx="41">
                  <c:v>9.6631000000000004E-38</c:v>
                </c:pt>
                <c:pt idx="42">
                  <c:v>9.6902000000000004E-38</c:v>
                </c:pt>
                <c:pt idx="43">
                  <c:v>9.7178999999999996E-38</c:v>
                </c:pt>
                <c:pt idx="44">
                  <c:v>9.7463000000000001E-38</c:v>
                </c:pt>
                <c:pt idx="45">
                  <c:v>9.7754999999999997E-38</c:v>
                </c:pt>
                <c:pt idx="46">
                  <c:v>9.8053000000000005E-38</c:v>
                </c:pt>
                <c:pt idx="47">
                  <c:v>9.8358000000000005E-38</c:v>
                </c:pt>
                <c:pt idx="48">
                  <c:v>9.8668999999999998E-38</c:v>
                </c:pt>
                <c:pt idx="49">
                  <c:v>9.8988000000000001E-38</c:v>
                </c:pt>
                <c:pt idx="50">
                  <c:v>9.8988000000000001E-38</c:v>
                </c:pt>
                <c:pt idx="51">
                  <c:v>1.0964000000000001E-37</c:v>
                </c:pt>
                <c:pt idx="52">
                  <c:v>1.2476E-37</c:v>
                </c:pt>
                <c:pt idx="53">
                  <c:v>1.4497E-37</c:v>
                </c:pt>
                <c:pt idx="54">
                  <c:v>1.7111E-37</c:v>
                </c:pt>
                <c:pt idx="55">
                  <c:v>2.0425E-37</c:v>
                </c:pt>
                <c:pt idx="56">
                  <c:v>2.4575E-37</c:v>
                </c:pt>
                <c:pt idx="57">
                  <c:v>2.9731000000000002E-37</c:v>
                </c:pt>
                <c:pt idx="58">
                  <c:v>3.6105000000000001E-37</c:v>
                </c:pt>
                <c:pt idx="59">
                  <c:v>4.3957000000000003E-37</c:v>
                </c:pt>
                <c:pt idx="60">
                  <c:v>5.3609000000000001E-37</c:v>
                </c:pt>
                <c:pt idx="61">
                  <c:v>6.5456999999999998E-37</c:v>
                </c:pt>
                <c:pt idx="62">
                  <c:v>7.9985000000000007E-37</c:v>
                </c:pt>
                <c:pt idx="63">
                  <c:v>9.7788999999999996E-37</c:v>
                </c:pt>
                <c:pt idx="64">
                  <c:v>1.1960000000000001E-36</c:v>
                </c:pt>
                <c:pt idx="65">
                  <c:v>1.4630000000000001E-36</c:v>
                </c:pt>
                <c:pt idx="66">
                  <c:v>1.7900000000000001E-36</c:v>
                </c:pt>
                <c:pt idx="67">
                  <c:v>2.1902999999999999E-36</c:v>
                </c:pt>
                <c:pt idx="68">
                  <c:v>2.6802000000000001E-36</c:v>
                </c:pt>
                <c:pt idx="69">
                  <c:v>3.2799000000000003E-36</c:v>
                </c:pt>
                <c:pt idx="70">
                  <c:v>4.0138999999999997E-36</c:v>
                </c:pt>
                <c:pt idx="71">
                  <c:v>4.9122E-36</c:v>
                </c:pt>
                <c:pt idx="72">
                  <c:v>6.0114999999999998E-36</c:v>
                </c:pt>
                <c:pt idx="73">
                  <c:v>7.3570000000000002E-36</c:v>
                </c:pt>
                <c:pt idx="74">
                  <c:v>9.0036E-36</c:v>
                </c:pt>
                <c:pt idx="75">
                  <c:v>1.1019E-35</c:v>
                </c:pt>
                <c:pt idx="76">
                  <c:v>1.3485E-35</c:v>
                </c:pt>
                <c:pt idx="77">
                  <c:v>1.6503E-35</c:v>
                </c:pt>
                <c:pt idx="78">
                  <c:v>2.0195999999999999E-35</c:v>
                </c:pt>
                <c:pt idx="79">
                  <c:v>2.4715999999999998E-35</c:v>
                </c:pt>
                <c:pt idx="80">
                  <c:v>3.0247E-35</c:v>
                </c:pt>
                <c:pt idx="81">
                  <c:v>3.7015000000000002E-35</c:v>
                </c:pt>
                <c:pt idx="82">
                  <c:v>4.5298000000000001E-35</c:v>
                </c:pt>
                <c:pt idx="83">
                  <c:v>5.5433999999999995E-35</c:v>
                </c:pt>
                <c:pt idx="84">
                  <c:v>6.7838000000000003E-35</c:v>
                </c:pt>
                <c:pt idx="85">
                  <c:v>8.3018000000000005E-35</c:v>
                </c:pt>
                <c:pt idx="86">
                  <c:v>1.0159000000000001E-34</c:v>
                </c:pt>
                <c:pt idx="87">
                  <c:v>1.2432E-34</c:v>
                </c:pt>
                <c:pt idx="88">
                  <c:v>1.5213999999999999E-34</c:v>
                </c:pt>
                <c:pt idx="89">
                  <c:v>1.8618E-34</c:v>
                </c:pt>
                <c:pt idx="90">
                  <c:v>2.2783000000000001E-34</c:v>
                </c:pt>
                <c:pt idx="91">
                  <c:v>2.7879000000000001E-34</c:v>
                </c:pt>
                <c:pt idx="92">
                  <c:v>3.4115999999999998E-34</c:v>
                </c:pt>
                <c:pt idx="93">
                  <c:v>4.1748000000000002E-34</c:v>
                </c:pt>
                <c:pt idx="94">
                  <c:v>5.1087E-34</c:v>
                </c:pt>
                <c:pt idx="95">
                  <c:v>6.2513999999999998E-34</c:v>
                </c:pt>
                <c:pt idx="96">
                  <c:v>7.6496999999999996E-34</c:v>
                </c:pt>
                <c:pt idx="97">
                  <c:v>9.3606999999999997E-34</c:v>
                </c:pt>
                <c:pt idx="98">
                  <c:v>1.1454E-33</c:v>
                </c:pt>
                <c:pt idx="99">
                  <c:v>1.4016E-33</c:v>
                </c:pt>
                <c:pt idx="100">
                  <c:v>1.4016E-33</c:v>
                </c:pt>
                <c:pt idx="101">
                  <c:v>1.7150999999999999E-33</c:v>
                </c:pt>
                <c:pt idx="102">
                  <c:v>2.0987E-33</c:v>
                </c:pt>
                <c:pt idx="103">
                  <c:v>2.5679999999999999E-33</c:v>
                </c:pt>
                <c:pt idx="104">
                  <c:v>3.1422999999999998E-33</c:v>
                </c:pt>
                <c:pt idx="105">
                  <c:v>3.8450000000000002E-33</c:v>
                </c:pt>
                <c:pt idx="106">
                  <c:v>4.7048E-33</c:v>
                </c:pt>
                <c:pt idx="107">
                  <c:v>5.7568000000000001E-33</c:v>
                </c:pt>
                <c:pt idx="108">
                  <c:v>7.0439999999999999E-33</c:v>
                </c:pt>
                <c:pt idx="109">
                  <c:v>8.6189999999999998E-33</c:v>
                </c:pt>
                <c:pt idx="110">
                  <c:v>1.0546E-32</c:v>
                </c:pt>
                <c:pt idx="111">
                  <c:v>1.2904000000000001E-32</c:v>
                </c:pt>
                <c:pt idx="112">
                  <c:v>1.5789000000000001E-32</c:v>
                </c:pt>
                <c:pt idx="113">
                  <c:v>1.9318999999999999E-32</c:v>
                </c:pt>
                <c:pt idx="114">
                  <c:v>2.3638000000000001E-32</c:v>
                </c:pt>
                <c:pt idx="115">
                  <c:v>2.8922000000000001E-32</c:v>
                </c:pt>
                <c:pt idx="116">
                  <c:v>3.5388E-32</c:v>
                </c:pt>
                <c:pt idx="117">
                  <c:v>4.3297999999999998E-32</c:v>
                </c:pt>
                <c:pt idx="118">
                  <c:v>5.2977000000000003E-32</c:v>
                </c:pt>
                <c:pt idx="119">
                  <c:v>6.4817999999999999E-32</c:v>
                </c:pt>
                <c:pt idx="120">
                  <c:v>7.9306000000000004E-32</c:v>
                </c:pt>
                <c:pt idx="121">
                  <c:v>9.7032000000000003E-32</c:v>
                </c:pt>
                <c:pt idx="122">
                  <c:v>1.1872E-31</c:v>
                </c:pt>
                <c:pt idx="123">
                  <c:v>1.4525000000000001E-31</c:v>
                </c:pt>
                <c:pt idx="124">
                  <c:v>1.7771E-31</c:v>
                </c:pt>
                <c:pt idx="125">
                  <c:v>2.1743000000000001E-31</c:v>
                </c:pt>
                <c:pt idx="126">
                  <c:v>2.6601999999999999E-31</c:v>
                </c:pt>
                <c:pt idx="127">
                  <c:v>3.2546999999999999E-31</c:v>
                </c:pt>
                <c:pt idx="128">
                  <c:v>3.9820000000000002E-31</c:v>
                </c:pt>
                <c:pt idx="129">
                  <c:v>4.8717000000000002E-31</c:v>
                </c:pt>
                <c:pt idx="130">
                  <c:v>5.9602999999999999E-31</c:v>
                </c:pt>
                <c:pt idx="131">
                  <c:v>7.2921E-31</c:v>
                </c:pt>
                <c:pt idx="132">
                  <c:v>8.9213999999999997E-31</c:v>
                </c:pt>
                <c:pt idx="133">
                  <c:v>1.0915E-30</c:v>
                </c:pt>
                <c:pt idx="134">
                  <c:v>1.3353E-30</c:v>
                </c:pt>
                <c:pt idx="135">
                  <c:v>1.6336E-30</c:v>
                </c:pt>
                <c:pt idx="136">
                  <c:v>1.9986000000000001E-30</c:v>
                </c:pt>
                <c:pt idx="137">
                  <c:v>2.4451E-30</c:v>
                </c:pt>
                <c:pt idx="138">
                  <c:v>2.9913000000000001E-30</c:v>
                </c:pt>
                <c:pt idx="139">
                  <c:v>3.6594999999999999E-30</c:v>
                </c:pt>
                <c:pt idx="140">
                  <c:v>4.4769000000000001E-30</c:v>
                </c:pt>
                <c:pt idx="141">
                  <c:v>5.4769000000000002E-30</c:v>
                </c:pt>
                <c:pt idx="142">
                  <c:v>6.7001999999999997E-30</c:v>
                </c:pt>
                <c:pt idx="143">
                  <c:v>8.1967000000000005E-30</c:v>
                </c:pt>
                <c:pt idx="144">
                  <c:v>1.0027E-29</c:v>
                </c:pt>
                <c:pt idx="145">
                  <c:v>1.2267E-29</c:v>
                </c:pt>
                <c:pt idx="146">
                  <c:v>1.5007E-29</c:v>
                </c:pt>
                <c:pt idx="147">
                  <c:v>1.8358E-29</c:v>
                </c:pt>
                <c:pt idx="148">
                  <c:v>2.2456999999999999E-29</c:v>
                </c:pt>
                <c:pt idx="149">
                  <c:v>2.7471999999999999E-29</c:v>
                </c:pt>
                <c:pt idx="150">
                  <c:v>2.7471999999999999E-29</c:v>
                </c:pt>
                <c:pt idx="151">
                  <c:v>2.7891999999999999E-29</c:v>
                </c:pt>
                <c:pt idx="152">
                  <c:v>2.832E-29</c:v>
                </c:pt>
                <c:pt idx="153">
                  <c:v>2.8756000000000001E-29</c:v>
                </c:pt>
                <c:pt idx="154">
                  <c:v>2.9200000000000002E-29</c:v>
                </c:pt>
                <c:pt idx="155">
                  <c:v>2.9651999999999998E-29</c:v>
                </c:pt>
                <c:pt idx="156">
                  <c:v>3.0112999999999999E-29</c:v>
                </c:pt>
                <c:pt idx="157">
                  <c:v>3.0581999999999999E-29</c:v>
                </c:pt>
                <c:pt idx="158">
                  <c:v>3.1059E-29</c:v>
                </c:pt>
                <c:pt idx="159">
                  <c:v>3.1545999999999998E-29</c:v>
                </c:pt>
                <c:pt idx="160">
                  <c:v>3.2041000000000002E-29</c:v>
                </c:pt>
                <c:pt idx="161">
                  <c:v>3.2545E-29</c:v>
                </c:pt>
                <c:pt idx="162">
                  <c:v>3.3058000000000002E-29</c:v>
                </c:pt>
                <c:pt idx="163">
                  <c:v>3.3581000000000001E-29</c:v>
                </c:pt>
                <c:pt idx="164">
                  <c:v>3.4112999999999999E-29</c:v>
                </c:pt>
                <c:pt idx="165">
                  <c:v>3.4655E-29</c:v>
                </c:pt>
                <c:pt idx="166">
                  <c:v>3.5206E-29</c:v>
                </c:pt>
                <c:pt idx="167">
                  <c:v>3.5766999999999998E-29</c:v>
                </c:pt>
                <c:pt idx="168">
                  <c:v>3.6339000000000003E-29</c:v>
                </c:pt>
                <c:pt idx="169">
                  <c:v>3.6920000000000001E-29</c:v>
                </c:pt>
                <c:pt idx="170">
                  <c:v>3.7512000000000001E-29</c:v>
                </c:pt>
                <c:pt idx="171">
                  <c:v>3.8115000000000002E-29</c:v>
                </c:pt>
                <c:pt idx="172">
                  <c:v>3.8728000000000001E-29</c:v>
                </c:pt>
                <c:pt idx="173">
                  <c:v>3.9352000000000002E-29</c:v>
                </c:pt>
                <c:pt idx="174">
                  <c:v>3.9986999999999999E-29</c:v>
                </c:pt>
                <c:pt idx="175">
                  <c:v>4.0634000000000002E-29</c:v>
                </c:pt>
                <c:pt idx="176">
                  <c:v>4.1292E-29</c:v>
                </c:pt>
                <c:pt idx="177">
                  <c:v>4.1961000000000001E-29</c:v>
                </c:pt>
                <c:pt idx="178">
                  <c:v>4.2643000000000001E-29</c:v>
                </c:pt>
                <c:pt idx="179">
                  <c:v>4.3336000000000002E-29</c:v>
                </c:pt>
                <c:pt idx="180">
                  <c:v>4.4042000000000002E-29</c:v>
                </c:pt>
                <c:pt idx="181">
                  <c:v>4.4760000000000003E-29</c:v>
                </c:pt>
                <c:pt idx="182">
                  <c:v>4.5489999999999998E-29</c:v>
                </c:pt>
                <c:pt idx="183">
                  <c:v>4.6234000000000002E-29</c:v>
                </c:pt>
                <c:pt idx="184">
                  <c:v>4.6990000000000001E-29</c:v>
                </c:pt>
                <c:pt idx="185">
                  <c:v>4.7759999999999997E-29</c:v>
                </c:pt>
                <c:pt idx="186">
                  <c:v>4.8542999999999998E-29</c:v>
                </c:pt>
                <c:pt idx="187">
                  <c:v>4.9340000000000002E-29</c:v>
                </c:pt>
                <c:pt idx="188">
                  <c:v>5.015E-29</c:v>
                </c:pt>
                <c:pt idx="189">
                  <c:v>5.0974999999999999E-29</c:v>
                </c:pt>
                <c:pt idx="190">
                  <c:v>5.1814000000000002E-29</c:v>
                </c:pt>
                <c:pt idx="191">
                  <c:v>5.2667999999999995E-29</c:v>
                </c:pt>
                <c:pt idx="192">
                  <c:v>5.3537000000000001E-29</c:v>
                </c:pt>
                <c:pt idx="193">
                  <c:v>5.4420999999999998E-29</c:v>
                </c:pt>
                <c:pt idx="194">
                  <c:v>5.5319999999999997E-29</c:v>
                </c:pt>
                <c:pt idx="195">
                  <c:v>5.6234999999999996E-29</c:v>
                </c:pt>
                <c:pt idx="196">
                  <c:v>5.7164999999999997E-29</c:v>
                </c:pt>
                <c:pt idx="197">
                  <c:v>5.8111999999999997E-29</c:v>
                </c:pt>
                <c:pt idx="198">
                  <c:v>5.9074999999999997E-29</c:v>
                </c:pt>
                <c:pt idx="199">
                  <c:v>6.0054999999999997E-29</c:v>
                </c:pt>
                <c:pt idx="200">
                  <c:v>6.0054999999999997E-29</c:v>
                </c:pt>
                <c:pt idx="201">
                  <c:v>6.9678999999999998E-29</c:v>
                </c:pt>
                <c:pt idx="202">
                  <c:v>8.0168999999999999E-29</c:v>
                </c:pt>
                <c:pt idx="203">
                  <c:v>9.1657999999999995E-29</c:v>
                </c:pt>
                <c:pt idx="204">
                  <c:v>1.0428999999999999E-28</c:v>
                </c:pt>
                <c:pt idx="205">
                  <c:v>1.1822000000000001E-28</c:v>
                </c:pt>
                <c:pt idx="206">
                  <c:v>1.3362999999999999E-28</c:v>
                </c:pt>
                <c:pt idx="207">
                  <c:v>1.507E-28</c:v>
                </c:pt>
                <c:pt idx="208">
                  <c:v>1.6964999999999999E-28</c:v>
                </c:pt>
                <c:pt idx="209">
                  <c:v>1.9072E-28</c:v>
                </c:pt>
                <c:pt idx="210">
                  <c:v>2.1417000000000002E-28</c:v>
                </c:pt>
                <c:pt idx="211">
                  <c:v>2.4030000000000001E-28</c:v>
                </c:pt>
                <c:pt idx="212">
                  <c:v>2.6941999999999998E-28</c:v>
                </c:pt>
                <c:pt idx="213">
                  <c:v>3.0190999999999998E-28</c:v>
                </c:pt>
                <c:pt idx="214">
                  <c:v>3.3817000000000001E-28</c:v>
                </c:pt>
                <c:pt idx="215">
                  <c:v>3.7864999999999998E-28</c:v>
                </c:pt>
                <c:pt idx="216">
                  <c:v>4.2386E-28</c:v>
                </c:pt>
                <c:pt idx="217">
                  <c:v>4.7437000000000001E-28</c:v>
                </c:pt>
                <c:pt idx="218">
                  <c:v>5.3079000000000002E-28</c:v>
                </c:pt>
                <c:pt idx="219">
                  <c:v>5.9384999999999998E-28</c:v>
                </c:pt>
                <c:pt idx="220">
                  <c:v>6.6432000000000002E-28</c:v>
                </c:pt>
                <c:pt idx="221">
                  <c:v>7.4308999999999997E-28</c:v>
                </c:pt>
                <c:pt idx="222">
                  <c:v>8.3112999999999996E-28</c:v>
                </c:pt>
                <c:pt idx="223">
                  <c:v>9.2956000000000009E-28</c:v>
                </c:pt>
                <c:pt idx="224">
                  <c:v>1.0396E-27</c:v>
                </c:pt>
                <c:pt idx="225">
                  <c:v>1.1626000000000001E-27</c:v>
                </c:pt>
                <c:pt idx="226">
                  <c:v>1.3001E-27</c:v>
                </c:pt>
                <c:pt idx="227">
                  <c:v>1.4539E-27</c:v>
                </c:pt>
                <c:pt idx="228">
                  <c:v>1.6258E-27</c:v>
                </c:pt>
                <c:pt idx="229">
                  <c:v>1.818E-27</c:v>
                </c:pt>
                <c:pt idx="230">
                  <c:v>2.0330000000000001E-27</c:v>
                </c:pt>
                <c:pt idx="231">
                  <c:v>2.2732999999999999E-27</c:v>
                </c:pt>
                <c:pt idx="232">
                  <c:v>2.5420000000000002E-27</c:v>
                </c:pt>
                <c:pt idx="233">
                  <c:v>2.8423999999999999E-27</c:v>
                </c:pt>
                <c:pt idx="234">
                  <c:v>3.1783E-27</c:v>
                </c:pt>
                <c:pt idx="235">
                  <c:v>3.5539000000000001E-27</c:v>
                </c:pt>
                <c:pt idx="236">
                  <c:v>3.9739000000000002E-27</c:v>
                </c:pt>
                <c:pt idx="237">
                  <c:v>4.4434999999999996E-27</c:v>
                </c:pt>
                <c:pt idx="238">
                  <c:v>4.9685999999999997E-27</c:v>
                </c:pt>
                <c:pt idx="239">
                  <c:v>5.5556999999999997E-27</c:v>
                </c:pt>
                <c:pt idx="240">
                  <c:v>6.2122E-27</c:v>
                </c:pt>
                <c:pt idx="241">
                  <c:v>6.9461999999999997E-27</c:v>
                </c:pt>
                <c:pt idx="242">
                  <c:v>7.7668999999999996E-27</c:v>
                </c:pt>
                <c:pt idx="243">
                  <c:v>8.6845999999999996E-27</c:v>
                </c:pt>
                <c:pt idx="244">
                  <c:v>9.7107999999999997E-27</c:v>
                </c:pt>
                <c:pt idx="245">
                  <c:v>1.0858E-26</c:v>
                </c:pt>
                <c:pt idx="246">
                  <c:v>1.2141E-26</c:v>
                </c:pt>
                <c:pt idx="247">
                  <c:v>1.3574999999999999E-26</c:v>
                </c:pt>
                <c:pt idx="248">
                  <c:v>1.5179E-26</c:v>
                </c:pt>
                <c:pt idx="249">
                  <c:v>1.6973000000000001E-26</c:v>
                </c:pt>
                <c:pt idx="250">
                  <c:v>1.6973000000000001E-26</c:v>
                </c:pt>
                <c:pt idx="251">
                  <c:v>1.7305999999999999E-26</c:v>
                </c:pt>
                <c:pt idx="252">
                  <c:v>1.7645999999999999E-26</c:v>
                </c:pt>
                <c:pt idx="253">
                  <c:v>1.7995000000000001E-26</c:v>
                </c:pt>
                <c:pt idx="254">
                  <c:v>1.8351999999999999E-26</c:v>
                </c:pt>
                <c:pt idx="255">
                  <c:v>1.8717999999999999E-26</c:v>
                </c:pt>
                <c:pt idx="256">
                  <c:v>1.9092000000000001E-26</c:v>
                </c:pt>
                <c:pt idx="257">
                  <c:v>1.9474999999999999E-26</c:v>
                </c:pt>
                <c:pt idx="258">
                  <c:v>1.9866999999999999E-26</c:v>
                </c:pt>
                <c:pt idx="259">
                  <c:v>2.0268000000000001E-26</c:v>
                </c:pt>
                <c:pt idx="260">
                  <c:v>2.0678000000000001E-26</c:v>
                </c:pt>
                <c:pt idx="261">
                  <c:v>2.1098000000000001E-26</c:v>
                </c:pt>
                <c:pt idx="262">
                  <c:v>2.1527999999999999E-26</c:v>
                </c:pt>
                <c:pt idx="263">
                  <c:v>2.1966999999999999E-26</c:v>
                </c:pt>
                <c:pt idx="264">
                  <c:v>2.2417000000000001E-26</c:v>
                </c:pt>
                <c:pt idx="265">
                  <c:v>2.2877000000000001E-26</c:v>
                </c:pt>
                <c:pt idx="266">
                  <c:v>2.3347E-26</c:v>
                </c:pt>
                <c:pt idx="267">
                  <c:v>2.3828000000000001E-26</c:v>
                </c:pt>
                <c:pt idx="268">
                  <c:v>2.4321E-26</c:v>
                </c:pt>
                <c:pt idx="269">
                  <c:v>2.4823999999999999E-26</c:v>
                </c:pt>
                <c:pt idx="270">
                  <c:v>2.5339000000000001E-26</c:v>
                </c:pt>
                <c:pt idx="271">
                  <c:v>2.5865000000000003E-26</c:v>
                </c:pt>
                <c:pt idx="272">
                  <c:v>2.6403000000000002E-26</c:v>
                </c:pt>
                <c:pt idx="273">
                  <c:v>2.6953999999999998E-26</c:v>
                </c:pt>
                <c:pt idx="274">
                  <c:v>2.7516999999999998E-26</c:v>
                </c:pt>
                <c:pt idx="275">
                  <c:v>2.8092000000000002E-26</c:v>
                </c:pt>
                <c:pt idx="276">
                  <c:v>2.8680999999999998E-26</c:v>
                </c:pt>
                <c:pt idx="277">
                  <c:v>2.9282E-26</c:v>
                </c:pt>
                <c:pt idx="278">
                  <c:v>2.9898000000000002E-26</c:v>
                </c:pt>
                <c:pt idx="279">
                  <c:v>3.0526000000000002E-26</c:v>
                </c:pt>
                <c:pt idx="280">
                  <c:v>3.1170000000000001E-26</c:v>
                </c:pt>
                <c:pt idx="281">
                  <c:v>3.1827000000000001E-26</c:v>
                </c:pt>
                <c:pt idx="282">
                  <c:v>3.2499000000000003E-26</c:v>
                </c:pt>
                <c:pt idx="283">
                  <c:v>3.3185999999999999E-26</c:v>
                </c:pt>
                <c:pt idx="284">
                  <c:v>3.3887999999999997E-26</c:v>
                </c:pt>
                <c:pt idx="285">
                  <c:v>3.4605999999999999E-26</c:v>
                </c:pt>
                <c:pt idx="286">
                  <c:v>3.5339999999999999E-26</c:v>
                </c:pt>
                <c:pt idx="287">
                  <c:v>3.6090000000000002E-26</c:v>
                </c:pt>
                <c:pt idx="288">
                  <c:v>3.6857000000000001E-26</c:v>
                </c:pt>
                <c:pt idx="289">
                  <c:v>3.7641000000000001E-26</c:v>
                </c:pt>
                <c:pt idx="290">
                  <c:v>3.8442000000000001E-26</c:v>
                </c:pt>
                <c:pt idx="291">
                  <c:v>3.9260999999999999E-26</c:v>
                </c:pt>
                <c:pt idx="292">
                  <c:v>4.0098000000000001E-26</c:v>
                </c:pt>
                <c:pt idx="293">
                  <c:v>4.0953999999999998E-26</c:v>
                </c:pt>
                <c:pt idx="294">
                  <c:v>4.1827999999999999E-26</c:v>
                </c:pt>
                <c:pt idx="295">
                  <c:v>4.2722000000000003E-26</c:v>
                </c:pt>
                <c:pt idx="296">
                  <c:v>4.3635000000000002E-26</c:v>
                </c:pt>
                <c:pt idx="297">
                  <c:v>4.4569000000000001E-26</c:v>
                </c:pt>
                <c:pt idx="298">
                  <c:v>4.5522999999999998E-26</c:v>
                </c:pt>
                <c:pt idx="299">
                  <c:v>4.6498000000000001E-26</c:v>
                </c:pt>
                <c:pt idx="300">
                  <c:v>4.6498000000000001E-26</c:v>
                </c:pt>
                <c:pt idx="301">
                  <c:v>6.0068999999999997E-26</c:v>
                </c:pt>
                <c:pt idx="302">
                  <c:v>7.7084000000000002E-26</c:v>
                </c:pt>
                <c:pt idx="303">
                  <c:v>9.8524000000000005E-26</c:v>
                </c:pt>
                <c:pt idx="304">
                  <c:v>1.2562E-25</c:v>
                </c:pt>
                <c:pt idx="305">
                  <c:v>1.5993E-25</c:v>
                </c:pt>
                <c:pt idx="306">
                  <c:v>2.0342999999999999E-25</c:v>
                </c:pt>
                <c:pt idx="307">
                  <c:v>2.5860999999999998E-25</c:v>
                </c:pt>
                <c:pt idx="308">
                  <c:v>3.2864999999999999E-25</c:v>
                </c:pt>
                <c:pt idx="309">
                  <c:v>4.1757000000000002E-25</c:v>
                </c:pt>
                <c:pt idx="310">
                  <c:v>5.3048E-25</c:v>
                </c:pt>
                <c:pt idx="311">
                  <c:v>6.7387000000000003E-25</c:v>
                </c:pt>
                <c:pt idx="312">
                  <c:v>8.5596999999999997E-25</c:v>
                </c:pt>
                <c:pt idx="313">
                  <c:v>1.0872E-24</c:v>
                </c:pt>
                <c:pt idx="314">
                  <c:v>1.3809999999999999E-24</c:v>
                </c:pt>
                <c:pt idx="315">
                  <c:v>1.7540000000000002E-24</c:v>
                </c:pt>
                <c:pt idx="316">
                  <c:v>2.2278999999999998E-24</c:v>
                </c:pt>
                <c:pt idx="317">
                  <c:v>2.8297000000000002E-24</c:v>
                </c:pt>
                <c:pt idx="318">
                  <c:v>3.5939999999999997E-24</c:v>
                </c:pt>
                <c:pt idx="319">
                  <c:v>4.5648000000000003E-24</c:v>
                </c:pt>
                <c:pt idx="320">
                  <c:v>5.7977999999999999E-24</c:v>
                </c:pt>
                <c:pt idx="321">
                  <c:v>7.3639000000000007E-24</c:v>
                </c:pt>
                <c:pt idx="322">
                  <c:v>9.3530000000000002E-24</c:v>
                </c:pt>
                <c:pt idx="323">
                  <c:v>1.1879E-23</c:v>
                </c:pt>
                <c:pt idx="324">
                  <c:v>1.5088000000000001E-23</c:v>
                </c:pt>
                <c:pt idx="325">
                  <c:v>1.9163000000000001E-23</c:v>
                </c:pt>
                <c:pt idx="326">
                  <c:v>2.4338999999999999E-23</c:v>
                </c:pt>
                <c:pt idx="327">
                  <c:v>3.0912999999999998E-23</c:v>
                </c:pt>
                <c:pt idx="328">
                  <c:v>3.9262E-23</c:v>
                </c:pt>
                <c:pt idx="329">
                  <c:v>4.9866000000000002E-23</c:v>
                </c:pt>
                <c:pt idx="330">
                  <c:v>6.3334999999999995E-23</c:v>
                </c:pt>
                <c:pt idx="331">
                  <c:v>8.0439999999999994E-23</c:v>
                </c:pt>
                <c:pt idx="332">
                  <c:v>1.0217E-22</c:v>
                </c:pt>
                <c:pt idx="333">
                  <c:v>1.2976E-22</c:v>
                </c:pt>
                <c:pt idx="334">
                  <c:v>1.6479999999999999E-22</c:v>
                </c:pt>
                <c:pt idx="335">
                  <c:v>2.0931000000000001E-22</c:v>
                </c:pt>
                <c:pt idx="336">
                  <c:v>2.6584000000000002E-22</c:v>
                </c:pt>
                <c:pt idx="337">
                  <c:v>3.3764E-22</c:v>
                </c:pt>
                <c:pt idx="338">
                  <c:v>4.2883000000000002E-22</c:v>
                </c:pt>
                <c:pt idx="339">
                  <c:v>5.4464000000000003E-22</c:v>
                </c:pt>
                <c:pt idx="340">
                  <c:v>6.9173000000000001E-22</c:v>
                </c:pt>
                <c:pt idx="341">
                  <c:v>8.7854000000000001E-22</c:v>
                </c:pt>
                <c:pt idx="342">
                  <c:v>1.1158000000000001E-21</c:v>
                </c:pt>
                <c:pt idx="343">
                  <c:v>1.4171E-21</c:v>
                </c:pt>
                <c:pt idx="344">
                  <c:v>1.7997999999999999E-21</c:v>
                </c:pt>
                <c:pt idx="345">
                  <c:v>2.2858999999999999E-21</c:v>
                </c:pt>
                <c:pt idx="346">
                  <c:v>2.9032000000000002E-21</c:v>
                </c:pt>
                <c:pt idx="347">
                  <c:v>3.6872000000000001E-21</c:v>
                </c:pt>
                <c:pt idx="348">
                  <c:v>4.6829000000000003E-21</c:v>
                </c:pt>
                <c:pt idx="349">
                  <c:v>5.9474999999999999E-21</c:v>
                </c:pt>
                <c:pt idx="350">
                  <c:v>5.9474999999999999E-21</c:v>
                </c:pt>
                <c:pt idx="351">
                  <c:v>7.5535999999999996E-21</c:v>
                </c:pt>
                <c:pt idx="352">
                  <c:v>9.5934E-21</c:v>
                </c:pt>
                <c:pt idx="353">
                  <c:v>1.2183999999999999E-20</c:v>
                </c:pt>
                <c:pt idx="354">
                  <c:v>1.5474E-20</c:v>
                </c:pt>
                <c:pt idx="355">
                  <c:v>1.9653E-20</c:v>
                </c:pt>
                <c:pt idx="356">
                  <c:v>2.496E-20</c:v>
                </c:pt>
                <c:pt idx="357">
                  <c:v>3.1699999999999999E-20</c:v>
                </c:pt>
                <c:pt idx="358">
                  <c:v>4.0259E-20</c:v>
                </c:pt>
                <c:pt idx="359">
                  <c:v>5.1130000000000003E-20</c:v>
                </c:pt>
                <c:pt idx="360">
                  <c:v>6.4937000000000004E-20</c:v>
                </c:pt>
                <c:pt idx="361">
                  <c:v>8.2472000000000002E-20</c:v>
                </c:pt>
                <c:pt idx="362">
                  <c:v>1.0474000000000001E-19</c:v>
                </c:pt>
                <c:pt idx="363">
                  <c:v>1.3302E-19</c:v>
                </c:pt>
                <c:pt idx="364">
                  <c:v>1.6893999999999999E-19</c:v>
                </c:pt>
                <c:pt idx="365">
                  <c:v>2.1456E-19</c:v>
                </c:pt>
                <c:pt idx="366">
                  <c:v>2.7249000000000001E-19</c:v>
                </c:pt>
                <c:pt idx="367">
                  <c:v>3.4606999999999999E-19</c:v>
                </c:pt>
                <c:pt idx="368">
                  <c:v>4.3950999999999998E-19</c:v>
                </c:pt>
                <c:pt idx="369">
                  <c:v>5.5817999999999998E-19</c:v>
                </c:pt>
                <c:pt idx="370">
                  <c:v>7.0889000000000001E-19</c:v>
                </c:pt>
                <c:pt idx="371">
                  <c:v>9.0029999999999994E-19</c:v>
                </c:pt>
                <c:pt idx="372">
                  <c:v>1.1434E-18</c:v>
                </c:pt>
                <c:pt idx="373">
                  <c:v>1.4521E-18</c:v>
                </c:pt>
                <c:pt idx="374">
                  <c:v>1.8442000000000002E-18</c:v>
                </c:pt>
                <c:pt idx="375">
                  <c:v>2.3421E-18</c:v>
                </c:pt>
                <c:pt idx="376">
                  <c:v>2.9744000000000001E-18</c:v>
                </c:pt>
                <c:pt idx="377">
                  <c:v>3.7775000000000001E-18</c:v>
                </c:pt>
                <c:pt idx="378">
                  <c:v>4.7974000000000004E-18</c:v>
                </c:pt>
                <c:pt idx="379">
                  <c:v>6.0926999999999999E-18</c:v>
                </c:pt>
                <c:pt idx="380">
                  <c:v>7.7375999999999996E-18</c:v>
                </c:pt>
                <c:pt idx="381">
                  <c:v>9.8267000000000003E-18</c:v>
                </c:pt>
                <c:pt idx="382">
                  <c:v>1.248E-17</c:v>
                </c:pt>
                <c:pt idx="383">
                  <c:v>1.5848999999999999E-17</c:v>
                </c:pt>
                <c:pt idx="384">
                  <c:v>2.0128E-17</c:v>
                </c:pt>
                <c:pt idx="385">
                  <c:v>2.5562E-17</c:v>
                </c:pt>
                <c:pt idx="386">
                  <c:v>3.2464000000000002E-17</c:v>
                </c:pt>
                <c:pt idx="387">
                  <c:v>4.1228000000000003E-17</c:v>
                </c:pt>
                <c:pt idx="388">
                  <c:v>5.2358999999999997E-17</c:v>
                </c:pt>
                <c:pt idx="389">
                  <c:v>6.6494999999999996E-17</c:v>
                </c:pt>
                <c:pt idx="390">
                  <c:v>8.4446999999999994E-17</c:v>
                </c:pt>
                <c:pt idx="391">
                  <c:v>1.0724000000000001E-16</c:v>
                </c:pt>
                <c:pt idx="392">
                  <c:v>1.362E-16</c:v>
                </c:pt>
                <c:pt idx="393">
                  <c:v>1.7297E-16</c:v>
                </c:pt>
                <c:pt idx="394">
                  <c:v>2.1966E-16</c:v>
                </c:pt>
                <c:pt idx="395">
                  <c:v>2.7896999999999998E-16</c:v>
                </c:pt>
                <c:pt idx="396">
                  <c:v>3.5428000000000001E-16</c:v>
                </c:pt>
                <c:pt idx="397">
                  <c:v>4.4992000000000002E-16</c:v>
                </c:pt>
                <c:pt idx="398">
                  <c:v>5.7138000000000003E-16</c:v>
                </c:pt>
                <c:pt idx="399">
                  <c:v>7.2563000000000002E-16</c:v>
                </c:pt>
                <c:pt idx="400">
                  <c:v>7.2563000000000002E-16</c:v>
                </c:pt>
                <c:pt idx="401">
                  <c:v>7.3991000000000003E-16</c:v>
                </c:pt>
                <c:pt idx="402">
                  <c:v>7.5451999999999998E-16</c:v>
                </c:pt>
                <c:pt idx="403">
                  <c:v>7.6948000000000003E-16</c:v>
                </c:pt>
                <c:pt idx="404">
                  <c:v>7.8479999999999995E-16</c:v>
                </c:pt>
                <c:pt idx="405">
                  <c:v>8.0049000000000002E-16</c:v>
                </c:pt>
                <c:pt idx="406">
                  <c:v>8.1653999999999995E-16</c:v>
                </c:pt>
                <c:pt idx="407">
                  <c:v>8.3297E-16</c:v>
                </c:pt>
                <c:pt idx="408">
                  <c:v>8.4979000000000005E-16</c:v>
                </c:pt>
                <c:pt idx="409">
                  <c:v>8.6699000000000001E-16</c:v>
                </c:pt>
                <c:pt idx="410">
                  <c:v>8.8460999999999999E-16</c:v>
                </c:pt>
                <c:pt idx="411">
                  <c:v>9.0263000000000004E-16</c:v>
                </c:pt>
                <c:pt idx="412">
                  <c:v>9.2106000000000002E-16</c:v>
                </c:pt>
                <c:pt idx="413">
                  <c:v>9.3993000000000007E-16</c:v>
                </c:pt>
                <c:pt idx="414">
                  <c:v>9.5923000000000001E-16</c:v>
                </c:pt>
                <c:pt idx="415">
                  <c:v>9.7897000000000001E-16</c:v>
                </c:pt>
                <c:pt idx="416">
                  <c:v>9.9916000000000005E-16</c:v>
                </c:pt>
                <c:pt idx="417">
                  <c:v>1.0197999999999999E-15</c:v>
                </c:pt>
                <c:pt idx="418">
                  <c:v>1.041E-15</c:v>
                </c:pt>
                <c:pt idx="419">
                  <c:v>1.0626E-15</c:v>
                </c:pt>
                <c:pt idx="420">
                  <c:v>1.0847000000000001E-15</c:v>
                </c:pt>
                <c:pt idx="421">
                  <c:v>1.1073000000000001E-15</c:v>
                </c:pt>
                <c:pt idx="422">
                  <c:v>1.1304E-15</c:v>
                </c:pt>
                <c:pt idx="423">
                  <c:v>1.154E-15</c:v>
                </c:pt>
                <c:pt idx="424">
                  <c:v>1.1782000000000001E-15</c:v>
                </c:pt>
                <c:pt idx="425">
                  <c:v>1.2029000000000001E-15</c:v>
                </c:pt>
                <c:pt idx="426">
                  <c:v>1.2281999999999999E-15</c:v>
                </c:pt>
                <c:pt idx="427">
                  <c:v>1.2541E-15</c:v>
                </c:pt>
                <c:pt idx="428">
                  <c:v>1.2805E-15</c:v>
                </c:pt>
                <c:pt idx="429">
                  <c:v>1.3075E-15</c:v>
                </c:pt>
                <c:pt idx="430">
                  <c:v>1.3352000000000001E-15</c:v>
                </c:pt>
                <c:pt idx="431">
                  <c:v>1.3634E-15</c:v>
                </c:pt>
                <c:pt idx="432">
                  <c:v>1.3923E-15</c:v>
                </c:pt>
                <c:pt idx="433">
                  <c:v>1.4218E-15</c:v>
                </c:pt>
                <c:pt idx="434">
                  <c:v>1.4519999999999999E-15</c:v>
                </c:pt>
                <c:pt idx="435">
                  <c:v>1.4828E-15</c:v>
                </c:pt>
                <c:pt idx="436">
                  <c:v>1.5143999999999999E-15</c:v>
                </c:pt>
                <c:pt idx="437">
                  <c:v>1.5465999999999999E-15</c:v>
                </c:pt>
                <c:pt idx="438">
                  <c:v>1.5796000000000001E-15</c:v>
                </c:pt>
                <c:pt idx="439">
                  <c:v>1.6133E-15</c:v>
                </c:pt>
                <c:pt idx="440">
                  <c:v>1.6476999999999999E-15</c:v>
                </c:pt>
                <c:pt idx="441">
                  <c:v>1.6829999999999999E-15</c:v>
                </c:pt>
                <c:pt idx="442">
                  <c:v>1.7189E-15</c:v>
                </c:pt>
                <c:pt idx="443">
                  <c:v>1.7556999999999999E-15</c:v>
                </c:pt>
                <c:pt idx="444">
                  <c:v>1.7933000000000002E-15</c:v>
                </c:pt>
                <c:pt idx="445">
                  <c:v>1.8317999999999999E-15</c:v>
                </c:pt>
                <c:pt idx="446">
                  <c:v>1.8711E-15</c:v>
                </c:pt>
                <c:pt idx="447">
                  <c:v>1.9112E-15</c:v>
                </c:pt>
                <c:pt idx="448">
                  <c:v>1.9522E-15</c:v>
                </c:pt>
                <c:pt idx="449">
                  <c:v>1.9941999999999999E-15</c:v>
                </c:pt>
                <c:pt idx="450">
                  <c:v>1.9941999999999999E-15</c:v>
                </c:pt>
                <c:pt idx="451">
                  <c:v>2.7931E-15</c:v>
                </c:pt>
                <c:pt idx="452">
                  <c:v>3.8728000000000001E-15</c:v>
                </c:pt>
                <c:pt idx="453">
                  <c:v>5.3419999999999996E-15</c:v>
                </c:pt>
                <c:pt idx="454">
                  <c:v>7.3485999999999995E-15</c:v>
                </c:pt>
                <c:pt idx="455">
                  <c:v>1.0095E-14</c:v>
                </c:pt>
                <c:pt idx="456">
                  <c:v>1.3856E-14</c:v>
                </c:pt>
                <c:pt idx="457">
                  <c:v>1.9012999999999999E-14</c:v>
                </c:pt>
                <c:pt idx="458">
                  <c:v>2.6082000000000001E-14</c:v>
                </c:pt>
                <c:pt idx="459">
                  <c:v>3.5776000000000001E-14</c:v>
                </c:pt>
                <c:pt idx="460">
                  <c:v>4.9069999999999999E-14</c:v>
                </c:pt>
                <c:pt idx="461">
                  <c:v>6.7303000000000004E-14</c:v>
                </c:pt>
                <c:pt idx="462">
                  <c:v>9.2307999999999994E-14</c:v>
                </c:pt>
                <c:pt idx="463">
                  <c:v>1.2660000000000001E-13</c:v>
                </c:pt>
                <c:pt idx="464">
                  <c:v>1.7364000000000001E-13</c:v>
                </c:pt>
                <c:pt idx="465">
                  <c:v>2.3813999999999998E-13</c:v>
                </c:pt>
                <c:pt idx="466">
                  <c:v>3.2661000000000001E-13</c:v>
                </c:pt>
                <c:pt idx="467">
                  <c:v>4.4795000000000002E-13</c:v>
                </c:pt>
                <c:pt idx="468">
                  <c:v>6.1437000000000004E-13</c:v>
                </c:pt>
                <c:pt idx="469">
                  <c:v>8.4260999999999998E-13</c:v>
                </c:pt>
                <c:pt idx="470">
                  <c:v>1.1556E-12</c:v>
                </c:pt>
                <c:pt idx="471">
                  <c:v>1.585E-12</c:v>
                </c:pt>
                <c:pt idx="472">
                  <c:v>2.1737999999999999E-12</c:v>
                </c:pt>
                <c:pt idx="473">
                  <c:v>2.9812999999999998E-12</c:v>
                </c:pt>
                <c:pt idx="474">
                  <c:v>4.0888999999999997E-12</c:v>
                </c:pt>
                <c:pt idx="475">
                  <c:v>5.6078000000000004E-12</c:v>
                </c:pt>
                <c:pt idx="476">
                  <c:v>7.6910999999999998E-12</c:v>
                </c:pt>
                <c:pt idx="477">
                  <c:v>1.0548000000000001E-11</c:v>
                </c:pt>
                <c:pt idx="478">
                  <c:v>1.4467E-11</c:v>
                </c:pt>
                <c:pt idx="479">
                  <c:v>1.9841000000000002E-11</c:v>
                </c:pt>
                <c:pt idx="480">
                  <c:v>2.7212E-11</c:v>
                </c:pt>
                <c:pt idx="481">
                  <c:v>3.7321000000000002E-11</c:v>
                </c:pt>
                <c:pt idx="482">
                  <c:v>5.1185999999999998E-11</c:v>
                </c:pt>
                <c:pt idx="483">
                  <c:v>7.0200999999999996E-11</c:v>
                </c:pt>
                <c:pt idx="484">
                  <c:v>9.6280000000000003E-11</c:v>
                </c:pt>
                <c:pt idx="485">
                  <c:v>1.3205E-10</c:v>
                </c:pt>
                <c:pt idx="486">
                  <c:v>1.811E-10</c:v>
                </c:pt>
                <c:pt idx="487">
                  <c:v>2.4838000000000003E-10</c:v>
                </c:pt>
                <c:pt idx="488">
                  <c:v>3.4065000000000001E-10</c:v>
                </c:pt>
                <c:pt idx="489">
                  <c:v>4.6719000000000002E-10</c:v>
                </c:pt>
                <c:pt idx="490">
                  <c:v>6.4074999999999998E-10</c:v>
                </c:pt>
                <c:pt idx="491">
                  <c:v>8.7878000000000004E-10</c:v>
                </c:pt>
                <c:pt idx="492">
                  <c:v>1.2051999999999999E-9</c:v>
                </c:pt>
                <c:pt idx="493">
                  <c:v>1.653E-9</c:v>
                </c:pt>
                <c:pt idx="494">
                  <c:v>2.2670000000000001E-9</c:v>
                </c:pt>
                <c:pt idx="495">
                  <c:v>3.1092E-9</c:v>
                </c:pt>
                <c:pt idx="496">
                  <c:v>4.2642000000000002E-9</c:v>
                </c:pt>
                <c:pt idx="497">
                  <c:v>5.8483000000000002E-9</c:v>
                </c:pt>
                <c:pt idx="498">
                  <c:v>8.0208000000000003E-9</c:v>
                </c:pt>
                <c:pt idx="499">
                  <c:v>1.0999999999999999E-8</c:v>
                </c:pt>
                <c:pt idx="500">
                  <c:v>1.0999999999999999E-8</c:v>
                </c:pt>
                <c:pt idx="501">
                  <c:v>1.5087000000000001E-8</c:v>
                </c:pt>
                <c:pt idx="502">
                  <c:v>2.0691E-8</c:v>
                </c:pt>
                <c:pt idx="503">
                  <c:v>2.8378000000000001E-8</c:v>
                </c:pt>
                <c:pt idx="504">
                  <c:v>3.892E-8</c:v>
                </c:pt>
                <c:pt idx="505">
                  <c:v>5.3378000000000003E-8</c:v>
                </c:pt>
                <c:pt idx="506">
                  <c:v>7.3208000000000003E-8</c:v>
                </c:pt>
                <c:pt idx="507">
                  <c:v>1.004E-7</c:v>
                </c:pt>
                <c:pt idx="508">
                  <c:v>1.377E-7</c:v>
                </c:pt>
                <c:pt idx="509">
                  <c:v>1.8886000000000001E-7</c:v>
                </c:pt>
                <c:pt idx="510">
                  <c:v>2.5900999999999999E-7</c:v>
                </c:pt>
                <c:pt idx="511">
                  <c:v>3.5522999999999999E-7</c:v>
                </c:pt>
                <c:pt idx="512">
                  <c:v>4.8719999999999997E-7</c:v>
                </c:pt>
                <c:pt idx="513">
                  <c:v>6.6818999999999995E-7</c:v>
                </c:pt>
                <c:pt idx="514">
                  <c:v>9.1640999999999999E-7</c:v>
                </c:pt>
                <c:pt idx="515">
                  <c:v>1.2569E-6</c:v>
                </c:pt>
                <c:pt idx="516">
                  <c:v>1.7237999999999999E-6</c:v>
                </c:pt>
                <c:pt idx="517">
                  <c:v>2.3640999999999999E-6</c:v>
                </c:pt>
                <c:pt idx="518">
                  <c:v>3.2424000000000001E-6</c:v>
                </c:pt>
                <c:pt idx="519">
                  <c:v>4.4468999999999997E-6</c:v>
                </c:pt>
                <c:pt idx="520">
                  <c:v>6.0989000000000002E-6</c:v>
                </c:pt>
                <c:pt idx="521">
                  <c:v>8.3645999999999995E-6</c:v>
                </c:pt>
                <c:pt idx="522">
                  <c:v>1.1472E-5</c:v>
                </c:pt>
                <c:pt idx="523">
                  <c:v>1.5733999999999999E-5</c:v>
                </c:pt>
                <c:pt idx="524">
                  <c:v>2.1579000000000001E-5</c:v>
                </c:pt>
                <c:pt idx="525">
                  <c:v>2.9595999999999999E-5</c:v>
                </c:pt>
                <c:pt idx="526">
                  <c:v>4.0590000000000003E-5</c:v>
                </c:pt>
                <c:pt idx="527">
                  <c:v>5.5670000000000001E-5</c:v>
                </c:pt>
                <c:pt idx="528">
                  <c:v>7.6351000000000001E-5</c:v>
                </c:pt>
                <c:pt idx="529">
                  <c:v>1.0472E-4</c:v>
                </c:pt>
                <c:pt idx="530">
                  <c:v>1.4362000000000001E-4</c:v>
                </c:pt>
                <c:pt idx="531">
                  <c:v>1.9697000000000001E-4</c:v>
                </c:pt>
                <c:pt idx="532">
                  <c:v>2.7014999999999998E-4</c:v>
                </c:pt>
                <c:pt idx="533">
                  <c:v>3.7051E-4</c:v>
                </c:pt>
                <c:pt idx="534">
                  <c:v>5.0816000000000001E-4</c:v>
                </c:pt>
                <c:pt idx="535">
                  <c:v>6.9695E-4</c:v>
                </c:pt>
                <c:pt idx="536">
                  <c:v>9.5587999999999999E-4</c:v>
                </c:pt>
                <c:pt idx="537">
                  <c:v>1.3110000000000001E-3</c:v>
                </c:pt>
                <c:pt idx="538">
                  <c:v>1.7981E-3</c:v>
                </c:pt>
                <c:pt idx="539">
                  <c:v>2.4661000000000001E-3</c:v>
                </c:pt>
                <c:pt idx="540">
                  <c:v>3.3823E-3</c:v>
                </c:pt>
                <c:pt idx="541">
                  <c:v>4.6388999999999996E-3</c:v>
                </c:pt>
                <c:pt idx="542">
                  <c:v>6.3623000000000004E-3</c:v>
                </c:pt>
                <c:pt idx="543">
                  <c:v>8.7261000000000005E-3</c:v>
                </c:pt>
                <c:pt idx="544">
                  <c:v>1.1967999999999999E-2</c:v>
                </c:pt>
                <c:pt idx="545">
                  <c:v>1.6414999999999999E-2</c:v>
                </c:pt>
                <c:pt idx="546">
                  <c:v>2.2512999999999998E-2</c:v>
                </c:pt>
                <c:pt idx="547">
                  <c:v>3.0877999999999999E-2</c:v>
                </c:pt>
                <c:pt idx="548">
                  <c:v>4.2349999999999999E-2</c:v>
                </c:pt>
                <c:pt idx="549">
                  <c:v>5.8084999999999998E-2</c:v>
                </c:pt>
                <c:pt idx="550">
                  <c:v>5.8084999999999998E-2</c:v>
                </c:pt>
                <c:pt idx="551">
                  <c:v>5.9230999999999999E-2</c:v>
                </c:pt>
                <c:pt idx="552">
                  <c:v>6.0403999999999999E-2</c:v>
                </c:pt>
                <c:pt idx="553">
                  <c:v>6.1606000000000001E-2</c:v>
                </c:pt>
                <c:pt idx="554">
                  <c:v>6.2836000000000003E-2</c:v>
                </c:pt>
                <c:pt idx="555">
                  <c:v>6.4094999999999999E-2</c:v>
                </c:pt>
                <c:pt idx="556">
                  <c:v>6.5383999999999998E-2</c:v>
                </c:pt>
                <c:pt idx="557">
                  <c:v>6.6703999999999999E-2</c:v>
                </c:pt>
                <c:pt idx="558">
                  <c:v>6.8055000000000004E-2</c:v>
                </c:pt>
                <c:pt idx="559">
                  <c:v>6.9436999999999999E-2</c:v>
                </c:pt>
                <c:pt idx="560">
                  <c:v>7.0851999999999998E-2</c:v>
                </c:pt>
                <c:pt idx="561">
                  <c:v>7.2299000000000002E-2</c:v>
                </c:pt>
                <c:pt idx="562">
                  <c:v>7.3780999999999999E-2</c:v>
                </c:pt>
                <c:pt idx="563">
                  <c:v>7.5296000000000002E-2</c:v>
                </c:pt>
                <c:pt idx="564">
                  <c:v>7.6846999999999999E-2</c:v>
                </c:pt>
                <c:pt idx="565">
                  <c:v>7.8434000000000004E-2</c:v>
                </c:pt>
                <c:pt idx="566">
                  <c:v>8.0057000000000003E-2</c:v>
                </c:pt>
                <c:pt idx="567">
                  <c:v>8.1716999999999998E-2</c:v>
                </c:pt>
                <c:pt idx="568">
                  <c:v>8.3415000000000003E-2</c:v>
                </c:pt>
                <c:pt idx="569">
                  <c:v>8.5152000000000005E-2</c:v>
                </c:pt>
                <c:pt idx="570">
                  <c:v>8.6929000000000006E-2</c:v>
                </c:pt>
                <c:pt idx="571">
                  <c:v>8.8747000000000006E-2</c:v>
                </c:pt>
                <c:pt idx="572">
                  <c:v>9.0605000000000005E-2</c:v>
                </c:pt>
                <c:pt idx="573">
                  <c:v>9.2506000000000005E-2</c:v>
                </c:pt>
                <c:pt idx="574">
                  <c:v>9.4450000000000006E-2</c:v>
                </c:pt>
                <c:pt idx="575">
                  <c:v>9.6437999999999996E-2</c:v>
                </c:pt>
                <c:pt idx="576">
                  <c:v>9.8471000000000003E-2</c:v>
                </c:pt>
                <c:pt idx="577">
                  <c:v>0.10055</c:v>
                </c:pt>
                <c:pt idx="578">
                  <c:v>0.10267</c:v>
                </c:pt>
                <c:pt idx="579">
                  <c:v>0.10485</c:v>
                </c:pt>
                <c:pt idx="580">
                  <c:v>0.10707</c:v>
                </c:pt>
                <c:pt idx="581">
                  <c:v>0.10934000000000001</c:v>
                </c:pt>
                <c:pt idx="582">
                  <c:v>0.11167000000000001</c:v>
                </c:pt>
                <c:pt idx="583">
                  <c:v>0.11404</c:v>
                </c:pt>
                <c:pt idx="584">
                  <c:v>0.11647</c:v>
                </c:pt>
                <c:pt idx="585">
                  <c:v>0.11895</c:v>
                </c:pt>
                <c:pt idx="586">
                  <c:v>0.12149</c:v>
                </c:pt>
                <c:pt idx="587">
                  <c:v>0.12408</c:v>
                </c:pt>
                <c:pt idx="588">
                  <c:v>0.12673999999999999</c:v>
                </c:pt>
                <c:pt idx="589">
                  <c:v>0.12945000000000001</c:v>
                </c:pt>
                <c:pt idx="590">
                  <c:v>0.13222</c:v>
                </c:pt>
                <c:pt idx="591">
                  <c:v>0.13505</c:v>
                </c:pt>
                <c:pt idx="592">
                  <c:v>0.13794999999999999</c:v>
                </c:pt>
                <c:pt idx="593">
                  <c:v>0.14091000000000001</c:v>
                </c:pt>
                <c:pt idx="594">
                  <c:v>0.14394000000000001</c:v>
                </c:pt>
                <c:pt idx="595">
                  <c:v>0.14702999999999999</c:v>
                </c:pt>
                <c:pt idx="596">
                  <c:v>0.15018999999999999</c:v>
                </c:pt>
                <c:pt idx="597">
                  <c:v>0.15343000000000001</c:v>
                </c:pt>
                <c:pt idx="598">
                  <c:v>0.15673000000000001</c:v>
                </c:pt>
                <c:pt idx="599">
                  <c:v>0.16011</c:v>
                </c:pt>
                <c:pt idx="600">
                  <c:v>0.16011</c:v>
                </c:pt>
                <c:pt idx="601">
                  <c:v>0.22120999999999999</c:v>
                </c:pt>
                <c:pt idx="602">
                  <c:v>0.29572999999999999</c:v>
                </c:pt>
                <c:pt idx="603">
                  <c:v>0.38821</c:v>
                </c:pt>
                <c:pt idx="604">
                  <c:v>0.50427</c:v>
                </c:pt>
                <c:pt idx="605">
                  <c:v>0.65095999999999998</c:v>
                </c:pt>
                <c:pt idx="606">
                  <c:v>0.83720000000000006</c:v>
                </c:pt>
                <c:pt idx="607">
                  <c:v>1.0743</c:v>
                </c:pt>
                <c:pt idx="608">
                  <c:v>1.3767</c:v>
                </c:pt>
                <c:pt idx="609">
                  <c:v>1.7626999999999999</c:v>
                </c:pt>
                <c:pt idx="610">
                  <c:v>2.2557999999999998</c:v>
                </c:pt>
                <c:pt idx="611">
                  <c:v>2.8860999999999999</c:v>
                </c:pt>
                <c:pt idx="612">
                  <c:v>3.6916000000000002</c:v>
                </c:pt>
                <c:pt idx="613">
                  <c:v>4.7214999999999998</c:v>
                </c:pt>
                <c:pt idx="614">
                  <c:v>6.0382999999999996</c:v>
                </c:pt>
                <c:pt idx="615">
                  <c:v>7.7221000000000002</c:v>
                </c:pt>
                <c:pt idx="616">
                  <c:v>9.875</c:v>
                </c:pt>
                <c:pt idx="617">
                  <c:v>12.628</c:v>
                </c:pt>
                <c:pt idx="618">
                  <c:v>16.148</c:v>
                </c:pt>
                <c:pt idx="619">
                  <c:v>20.65</c:v>
                </c:pt>
                <c:pt idx="620">
                  <c:v>26.407</c:v>
                </c:pt>
                <c:pt idx="621">
                  <c:v>33.768000000000001</c:v>
                </c:pt>
                <c:pt idx="622">
                  <c:v>43.180999999999997</c:v>
                </c:pt>
                <c:pt idx="623">
                  <c:v>55.218000000000004</c:v>
                </c:pt>
                <c:pt idx="624">
                  <c:v>70.611000000000004</c:v>
                </c:pt>
                <c:pt idx="625">
                  <c:v>90.295000000000002</c:v>
                </c:pt>
                <c:pt idx="626">
                  <c:v>115.47</c:v>
                </c:pt>
                <c:pt idx="627">
                  <c:v>147.65</c:v>
                </c:pt>
                <c:pt idx="628">
                  <c:v>188.82</c:v>
                </c:pt>
                <c:pt idx="629">
                  <c:v>241.45</c:v>
                </c:pt>
                <c:pt idx="630">
                  <c:v>308.76</c:v>
                </c:pt>
                <c:pt idx="631">
                  <c:v>394.83</c:v>
                </c:pt>
                <c:pt idx="632">
                  <c:v>504.9</c:v>
                </c:pt>
                <c:pt idx="633">
                  <c:v>645.65</c:v>
                </c:pt>
                <c:pt idx="634">
                  <c:v>825.64</c:v>
                </c:pt>
                <c:pt idx="635">
                  <c:v>1055.8</c:v>
                </c:pt>
                <c:pt idx="636">
                  <c:v>1350.1</c:v>
                </c:pt>
                <c:pt idx="637">
                  <c:v>1726.5</c:v>
                </c:pt>
                <c:pt idx="638">
                  <c:v>2207.9</c:v>
                </c:pt>
                <c:pt idx="639">
                  <c:v>2823.4</c:v>
                </c:pt>
                <c:pt idx="640">
                  <c:v>3610.5</c:v>
                </c:pt>
                <c:pt idx="641">
                  <c:v>4617</c:v>
                </c:pt>
                <c:pt idx="642">
                  <c:v>5904.1</c:v>
                </c:pt>
                <c:pt idx="643">
                  <c:v>7550.1</c:v>
                </c:pt>
                <c:pt idx="644">
                  <c:v>9655</c:v>
                </c:pt>
                <c:pt idx="645">
                  <c:v>12347</c:v>
                </c:pt>
                <c:pt idx="646">
                  <c:v>15789</c:v>
                </c:pt>
                <c:pt idx="647">
                  <c:v>20190</c:v>
                </c:pt>
                <c:pt idx="648">
                  <c:v>25819</c:v>
                </c:pt>
                <c:pt idx="649">
                  <c:v>33018</c:v>
                </c:pt>
                <c:pt idx="650">
                  <c:v>33018</c:v>
                </c:pt>
                <c:pt idx="651">
                  <c:v>42223</c:v>
                </c:pt>
                <c:pt idx="652">
                  <c:v>53994</c:v>
                </c:pt>
                <c:pt idx="653">
                  <c:v>69047</c:v>
                </c:pt>
                <c:pt idx="654">
                  <c:v>88298</c:v>
                </c:pt>
                <c:pt idx="655">
                  <c:v>112910</c:v>
                </c:pt>
                <c:pt idx="656">
                  <c:v>144400</c:v>
                </c:pt>
                <c:pt idx="657">
                  <c:v>184650</c:v>
                </c:pt>
                <c:pt idx="658">
                  <c:v>236130</c:v>
                </c:pt>
                <c:pt idx="659">
                  <c:v>301970</c:v>
                </c:pt>
                <c:pt idx="660">
                  <c:v>386160</c:v>
                </c:pt>
                <c:pt idx="661">
                  <c:v>493830</c:v>
                </c:pt>
                <c:pt idx="662">
                  <c:v>631510</c:v>
                </c:pt>
                <c:pt idx="663">
                  <c:v>807580</c:v>
                </c:pt>
                <c:pt idx="664">
                  <c:v>1032700</c:v>
                </c:pt>
                <c:pt idx="665">
                  <c:v>1320700</c:v>
                </c:pt>
                <c:pt idx="666">
                  <c:v>1688900</c:v>
                </c:pt>
                <c:pt idx="667">
                  <c:v>2159800</c:v>
                </c:pt>
                <c:pt idx="668">
                  <c:v>2762000</c:v>
                </c:pt>
                <c:pt idx="669">
                  <c:v>3532100</c:v>
                </c:pt>
                <c:pt idx="670">
                  <c:v>4516900</c:v>
                </c:pt>
                <c:pt idx="671">
                  <c:v>5776300</c:v>
                </c:pt>
                <c:pt idx="672">
                  <c:v>7386900</c:v>
                </c:pt>
                <c:pt idx="673">
                  <c:v>9446600</c:v>
                </c:pt>
                <c:pt idx="674">
                  <c:v>12081000</c:v>
                </c:pt>
                <c:pt idx="675">
                  <c:v>15449000</c:v>
                </c:pt>
                <c:pt idx="676">
                  <c:v>19757000</c:v>
                </c:pt>
                <c:pt idx="677">
                  <c:v>25265000</c:v>
                </c:pt>
                <c:pt idx="678">
                  <c:v>32310000</c:v>
                </c:pt>
                <c:pt idx="679">
                  <c:v>41319000</c:v>
                </c:pt>
                <c:pt idx="680">
                  <c:v>52841000</c:v>
                </c:pt>
                <c:pt idx="681">
                  <c:v>67575000</c:v>
                </c:pt>
                <c:pt idx="682">
                  <c:v>86417000</c:v>
                </c:pt>
                <c:pt idx="683">
                  <c:v>110510000</c:v>
                </c:pt>
                <c:pt idx="684">
                  <c:v>141330000</c:v>
                </c:pt>
                <c:pt idx="685">
                  <c:v>180740000</c:v>
                </c:pt>
                <c:pt idx="686">
                  <c:v>231140000</c:v>
                </c:pt>
                <c:pt idx="687">
                  <c:v>295590000</c:v>
                </c:pt>
                <c:pt idx="688">
                  <c:v>378020000</c:v>
                </c:pt>
                <c:pt idx="689">
                  <c:v>483430000</c:v>
                </c:pt>
                <c:pt idx="690">
                  <c:v>618240000</c:v>
                </c:pt>
                <c:pt idx="691">
                  <c:v>790640000</c:v>
                </c:pt>
                <c:pt idx="692">
                  <c:v>1011100000</c:v>
                </c:pt>
                <c:pt idx="693">
                  <c:v>1293100000</c:v>
                </c:pt>
                <c:pt idx="694">
                  <c:v>1653700000</c:v>
                </c:pt>
                <c:pt idx="695">
                  <c:v>2114800000</c:v>
                </c:pt>
                <c:pt idx="696">
                  <c:v>2704600000</c:v>
                </c:pt>
                <c:pt idx="697">
                  <c:v>3458800000</c:v>
                </c:pt>
                <c:pt idx="698">
                  <c:v>4423300000</c:v>
                </c:pt>
                <c:pt idx="699">
                  <c:v>5656900000</c:v>
                </c:pt>
                <c:pt idx="700">
                  <c:v>5656900000</c:v>
                </c:pt>
                <c:pt idx="701">
                  <c:v>5729100000</c:v>
                </c:pt>
                <c:pt idx="702">
                  <c:v>5802400000</c:v>
                </c:pt>
                <c:pt idx="703">
                  <c:v>5876900000</c:v>
                </c:pt>
                <c:pt idx="704">
                  <c:v>5952500000</c:v>
                </c:pt>
                <c:pt idx="705">
                  <c:v>6029300000</c:v>
                </c:pt>
                <c:pt idx="706">
                  <c:v>6107300000</c:v>
                </c:pt>
                <c:pt idx="707">
                  <c:v>6186500000</c:v>
                </c:pt>
                <c:pt idx="708">
                  <c:v>6266900000</c:v>
                </c:pt>
                <c:pt idx="709">
                  <c:v>6348500000</c:v>
                </c:pt>
                <c:pt idx="710">
                  <c:v>6431400000</c:v>
                </c:pt>
                <c:pt idx="711">
                  <c:v>6515600000</c:v>
                </c:pt>
                <c:pt idx="712">
                  <c:v>6601000000</c:v>
                </c:pt>
                <c:pt idx="713">
                  <c:v>6687700000</c:v>
                </c:pt>
                <c:pt idx="714">
                  <c:v>6775800000</c:v>
                </c:pt>
                <c:pt idx="715">
                  <c:v>6865100000</c:v>
                </c:pt>
                <c:pt idx="716">
                  <c:v>6955800000</c:v>
                </c:pt>
                <c:pt idx="717">
                  <c:v>7047900000</c:v>
                </c:pt>
                <c:pt idx="718">
                  <c:v>7141400000</c:v>
                </c:pt>
                <c:pt idx="719">
                  <c:v>7236300000</c:v>
                </c:pt>
                <c:pt idx="720">
                  <c:v>7332600000</c:v>
                </c:pt>
                <c:pt idx="721">
                  <c:v>7430300000</c:v>
                </c:pt>
                <c:pt idx="722">
                  <c:v>7529500000</c:v>
                </c:pt>
                <c:pt idx="723">
                  <c:v>7630200000</c:v>
                </c:pt>
                <c:pt idx="724">
                  <c:v>7732400000</c:v>
                </c:pt>
                <c:pt idx="725">
                  <c:v>7836100000</c:v>
                </c:pt>
                <c:pt idx="726">
                  <c:v>7941300000</c:v>
                </c:pt>
                <c:pt idx="727">
                  <c:v>8048100000</c:v>
                </c:pt>
                <c:pt idx="728">
                  <c:v>8156500000</c:v>
                </c:pt>
                <c:pt idx="729">
                  <c:v>8266500000</c:v>
                </c:pt>
                <c:pt idx="730">
                  <c:v>8378100000</c:v>
                </c:pt>
                <c:pt idx="731">
                  <c:v>8491300000</c:v>
                </c:pt>
                <c:pt idx="732">
                  <c:v>8606300000</c:v>
                </c:pt>
                <c:pt idx="733">
                  <c:v>8722900000</c:v>
                </c:pt>
                <c:pt idx="734">
                  <c:v>8841200000</c:v>
                </c:pt>
                <c:pt idx="735">
                  <c:v>8961300000</c:v>
                </c:pt>
                <c:pt idx="736">
                  <c:v>9083100000</c:v>
                </c:pt>
                <c:pt idx="737">
                  <c:v>9206700000</c:v>
                </c:pt>
                <c:pt idx="738">
                  <c:v>9332200000</c:v>
                </c:pt>
                <c:pt idx="739">
                  <c:v>9459400000</c:v>
                </c:pt>
                <c:pt idx="740">
                  <c:v>9588600000</c:v>
                </c:pt>
                <c:pt idx="741">
                  <c:v>9719600000</c:v>
                </c:pt>
                <c:pt idx="742">
                  <c:v>9852500000</c:v>
                </c:pt>
                <c:pt idx="743">
                  <c:v>9987400000</c:v>
                </c:pt>
                <c:pt idx="744">
                  <c:v>10124000000</c:v>
                </c:pt>
                <c:pt idx="745">
                  <c:v>10263000000</c:v>
                </c:pt>
                <c:pt idx="746">
                  <c:v>10404000000</c:v>
                </c:pt>
                <c:pt idx="747">
                  <c:v>10547000000</c:v>
                </c:pt>
                <c:pt idx="748">
                  <c:v>10692000000</c:v>
                </c:pt>
                <c:pt idx="749">
                  <c:v>10839000000</c:v>
                </c:pt>
                <c:pt idx="750">
                  <c:v>10839000000</c:v>
                </c:pt>
                <c:pt idx="751">
                  <c:v>10908000000</c:v>
                </c:pt>
                <c:pt idx="752">
                  <c:v>10976000000</c:v>
                </c:pt>
                <c:pt idx="753">
                  <c:v>11043000000</c:v>
                </c:pt>
                <c:pt idx="754">
                  <c:v>11109000000</c:v>
                </c:pt>
                <c:pt idx="755">
                  <c:v>11173000000</c:v>
                </c:pt>
                <c:pt idx="756">
                  <c:v>11237000000</c:v>
                </c:pt>
                <c:pt idx="757">
                  <c:v>11299000000</c:v>
                </c:pt>
                <c:pt idx="758">
                  <c:v>11359000000</c:v>
                </c:pt>
                <c:pt idx="759">
                  <c:v>11419000000</c:v>
                </c:pt>
                <c:pt idx="760">
                  <c:v>11477000000</c:v>
                </c:pt>
                <c:pt idx="761">
                  <c:v>11534000000</c:v>
                </c:pt>
                <c:pt idx="762">
                  <c:v>11589000000</c:v>
                </c:pt>
                <c:pt idx="763">
                  <c:v>11643000000</c:v>
                </c:pt>
                <c:pt idx="764">
                  <c:v>11697000000</c:v>
                </c:pt>
                <c:pt idx="765">
                  <c:v>11748000000</c:v>
                </c:pt>
                <c:pt idx="766">
                  <c:v>11799000000</c:v>
                </c:pt>
                <c:pt idx="767">
                  <c:v>11848000000</c:v>
                </c:pt>
                <c:pt idx="768">
                  <c:v>11896000000</c:v>
                </c:pt>
                <c:pt idx="769">
                  <c:v>11943000000</c:v>
                </c:pt>
                <c:pt idx="770">
                  <c:v>11988000000</c:v>
                </c:pt>
                <c:pt idx="771">
                  <c:v>12032000000</c:v>
                </c:pt>
                <c:pt idx="772">
                  <c:v>12075000000</c:v>
                </c:pt>
                <c:pt idx="773">
                  <c:v>12117000000</c:v>
                </c:pt>
                <c:pt idx="774">
                  <c:v>12157000000</c:v>
                </c:pt>
                <c:pt idx="775">
                  <c:v>12197000000</c:v>
                </c:pt>
                <c:pt idx="776">
                  <c:v>12234000000</c:v>
                </c:pt>
                <c:pt idx="777">
                  <c:v>12271000000</c:v>
                </c:pt>
                <c:pt idx="778">
                  <c:v>12306000000</c:v>
                </c:pt>
                <c:pt idx="779">
                  <c:v>12340000000</c:v>
                </c:pt>
                <c:pt idx="780">
                  <c:v>12373000000</c:v>
                </c:pt>
                <c:pt idx="781">
                  <c:v>12405000000</c:v>
                </c:pt>
                <c:pt idx="782">
                  <c:v>12435000000</c:v>
                </c:pt>
                <c:pt idx="783">
                  <c:v>12464000000</c:v>
                </c:pt>
                <c:pt idx="784">
                  <c:v>12492000000</c:v>
                </c:pt>
                <c:pt idx="785">
                  <c:v>12518000000</c:v>
                </c:pt>
                <c:pt idx="786">
                  <c:v>12543000000</c:v>
                </c:pt>
                <c:pt idx="787">
                  <c:v>12567000000</c:v>
                </c:pt>
                <c:pt idx="788">
                  <c:v>12590000000</c:v>
                </c:pt>
                <c:pt idx="789">
                  <c:v>12611000000</c:v>
                </c:pt>
                <c:pt idx="790">
                  <c:v>12631000000</c:v>
                </c:pt>
                <c:pt idx="791">
                  <c:v>12650000000</c:v>
                </c:pt>
                <c:pt idx="792">
                  <c:v>12668000000</c:v>
                </c:pt>
                <c:pt idx="793">
                  <c:v>12684000000</c:v>
                </c:pt>
                <c:pt idx="794">
                  <c:v>12699000000</c:v>
                </c:pt>
                <c:pt idx="795">
                  <c:v>12713000000</c:v>
                </c:pt>
                <c:pt idx="796">
                  <c:v>12725000000</c:v>
                </c:pt>
                <c:pt idx="797">
                  <c:v>12737000000</c:v>
                </c:pt>
                <c:pt idx="798">
                  <c:v>12747000000</c:v>
                </c:pt>
                <c:pt idx="799">
                  <c:v>12755000000</c:v>
                </c:pt>
                <c:pt idx="800">
                  <c:v>12755000000</c:v>
                </c:pt>
                <c:pt idx="801">
                  <c:v>12760000000</c:v>
                </c:pt>
                <c:pt idx="802">
                  <c:v>12765000000</c:v>
                </c:pt>
                <c:pt idx="803">
                  <c:v>12770000000</c:v>
                </c:pt>
                <c:pt idx="804">
                  <c:v>12774000000</c:v>
                </c:pt>
                <c:pt idx="805">
                  <c:v>12778000000</c:v>
                </c:pt>
                <c:pt idx="806">
                  <c:v>12782000000</c:v>
                </c:pt>
                <c:pt idx="807">
                  <c:v>12785000000</c:v>
                </c:pt>
                <c:pt idx="808">
                  <c:v>12789000000</c:v>
                </c:pt>
                <c:pt idx="809">
                  <c:v>12792000000</c:v>
                </c:pt>
                <c:pt idx="810">
                  <c:v>12794000000</c:v>
                </c:pt>
                <c:pt idx="811">
                  <c:v>12797000000</c:v>
                </c:pt>
                <c:pt idx="812">
                  <c:v>12799000000</c:v>
                </c:pt>
                <c:pt idx="813">
                  <c:v>12801000000</c:v>
                </c:pt>
                <c:pt idx="814">
                  <c:v>12802000000</c:v>
                </c:pt>
                <c:pt idx="815">
                  <c:v>12804000000</c:v>
                </c:pt>
                <c:pt idx="816">
                  <c:v>12805000000</c:v>
                </c:pt>
                <c:pt idx="817">
                  <c:v>12806000000</c:v>
                </c:pt>
                <c:pt idx="818">
                  <c:v>12806000000</c:v>
                </c:pt>
                <c:pt idx="819">
                  <c:v>12806000000</c:v>
                </c:pt>
                <c:pt idx="820">
                  <c:v>12806000000</c:v>
                </c:pt>
                <c:pt idx="821">
                  <c:v>12806000000</c:v>
                </c:pt>
                <c:pt idx="822">
                  <c:v>12806000000</c:v>
                </c:pt>
                <c:pt idx="823">
                  <c:v>12805000000</c:v>
                </c:pt>
                <c:pt idx="824">
                  <c:v>12804000000</c:v>
                </c:pt>
                <c:pt idx="825">
                  <c:v>12802000000</c:v>
                </c:pt>
                <c:pt idx="826">
                  <c:v>12801000000</c:v>
                </c:pt>
                <c:pt idx="827">
                  <c:v>12799000000</c:v>
                </c:pt>
                <c:pt idx="828">
                  <c:v>12797000000</c:v>
                </c:pt>
                <c:pt idx="829">
                  <c:v>12794000000</c:v>
                </c:pt>
                <c:pt idx="830">
                  <c:v>12792000000</c:v>
                </c:pt>
                <c:pt idx="831">
                  <c:v>12789000000</c:v>
                </c:pt>
                <c:pt idx="832">
                  <c:v>12786000000</c:v>
                </c:pt>
                <c:pt idx="833">
                  <c:v>12782000000</c:v>
                </c:pt>
                <c:pt idx="834">
                  <c:v>12778000000</c:v>
                </c:pt>
                <c:pt idx="835">
                  <c:v>12774000000</c:v>
                </c:pt>
                <c:pt idx="836">
                  <c:v>12770000000</c:v>
                </c:pt>
                <c:pt idx="837">
                  <c:v>12766000000</c:v>
                </c:pt>
                <c:pt idx="838">
                  <c:v>12761000000</c:v>
                </c:pt>
                <c:pt idx="839">
                  <c:v>12756000000</c:v>
                </c:pt>
                <c:pt idx="840">
                  <c:v>12750000000</c:v>
                </c:pt>
                <c:pt idx="841">
                  <c:v>12745000000</c:v>
                </c:pt>
                <c:pt idx="842">
                  <c:v>12739000000</c:v>
                </c:pt>
                <c:pt idx="843">
                  <c:v>12733000000</c:v>
                </c:pt>
                <c:pt idx="844">
                  <c:v>12726000000</c:v>
                </c:pt>
                <c:pt idx="845">
                  <c:v>12720000000</c:v>
                </c:pt>
                <c:pt idx="846">
                  <c:v>12713000000</c:v>
                </c:pt>
                <c:pt idx="847">
                  <c:v>12706000000</c:v>
                </c:pt>
                <c:pt idx="848">
                  <c:v>12698000000</c:v>
                </c:pt>
                <c:pt idx="849">
                  <c:v>12690000000</c:v>
                </c:pt>
                <c:pt idx="850">
                  <c:v>12690000000</c:v>
                </c:pt>
                <c:pt idx="851">
                  <c:v>12677000000</c:v>
                </c:pt>
                <c:pt idx="852">
                  <c:v>12663000000</c:v>
                </c:pt>
                <c:pt idx="853">
                  <c:v>12650000000</c:v>
                </c:pt>
                <c:pt idx="854">
                  <c:v>12636000000</c:v>
                </c:pt>
                <c:pt idx="855">
                  <c:v>12623000000</c:v>
                </c:pt>
                <c:pt idx="856">
                  <c:v>12609000000</c:v>
                </c:pt>
                <c:pt idx="857">
                  <c:v>12595000000</c:v>
                </c:pt>
                <c:pt idx="858">
                  <c:v>12582000000</c:v>
                </c:pt>
                <c:pt idx="859">
                  <c:v>12568000000</c:v>
                </c:pt>
                <c:pt idx="860">
                  <c:v>12555000000</c:v>
                </c:pt>
                <c:pt idx="861">
                  <c:v>12541000000</c:v>
                </c:pt>
                <c:pt idx="862">
                  <c:v>12528000000</c:v>
                </c:pt>
                <c:pt idx="863">
                  <c:v>12514000000</c:v>
                </c:pt>
                <c:pt idx="864">
                  <c:v>12500000000</c:v>
                </c:pt>
                <c:pt idx="865">
                  <c:v>12487000000</c:v>
                </c:pt>
                <c:pt idx="866">
                  <c:v>12473000000</c:v>
                </c:pt>
                <c:pt idx="867">
                  <c:v>12459000000</c:v>
                </c:pt>
                <c:pt idx="868">
                  <c:v>12446000000</c:v>
                </c:pt>
                <c:pt idx="869">
                  <c:v>12432000000</c:v>
                </c:pt>
                <c:pt idx="870">
                  <c:v>12418000000</c:v>
                </c:pt>
                <c:pt idx="871">
                  <c:v>12405000000</c:v>
                </c:pt>
                <c:pt idx="872">
                  <c:v>12391000000</c:v>
                </c:pt>
                <c:pt idx="873">
                  <c:v>12377000000</c:v>
                </c:pt>
                <c:pt idx="874">
                  <c:v>12364000000</c:v>
                </c:pt>
                <c:pt idx="875">
                  <c:v>12350000000</c:v>
                </c:pt>
                <c:pt idx="876">
                  <c:v>12336000000</c:v>
                </c:pt>
                <c:pt idx="877">
                  <c:v>12323000000</c:v>
                </c:pt>
                <c:pt idx="878">
                  <c:v>12309000000</c:v>
                </c:pt>
                <c:pt idx="879">
                  <c:v>12295000000</c:v>
                </c:pt>
                <c:pt idx="880">
                  <c:v>12282000000</c:v>
                </c:pt>
                <c:pt idx="881">
                  <c:v>12268000000</c:v>
                </c:pt>
                <c:pt idx="882">
                  <c:v>12254000000</c:v>
                </c:pt>
                <c:pt idx="883">
                  <c:v>12240000000</c:v>
                </c:pt>
                <c:pt idx="884">
                  <c:v>12227000000</c:v>
                </c:pt>
                <c:pt idx="885">
                  <c:v>12213000000</c:v>
                </c:pt>
                <c:pt idx="886">
                  <c:v>12199000000</c:v>
                </c:pt>
                <c:pt idx="887">
                  <c:v>12186000000</c:v>
                </c:pt>
                <c:pt idx="888">
                  <c:v>12172000000</c:v>
                </c:pt>
                <c:pt idx="889">
                  <c:v>12158000000</c:v>
                </c:pt>
                <c:pt idx="890">
                  <c:v>12144000000</c:v>
                </c:pt>
                <c:pt idx="891">
                  <c:v>12131000000</c:v>
                </c:pt>
                <c:pt idx="892">
                  <c:v>12117000000</c:v>
                </c:pt>
                <c:pt idx="893">
                  <c:v>12103000000</c:v>
                </c:pt>
                <c:pt idx="894">
                  <c:v>12089000000</c:v>
                </c:pt>
                <c:pt idx="895">
                  <c:v>12075000000</c:v>
                </c:pt>
                <c:pt idx="896">
                  <c:v>12062000000</c:v>
                </c:pt>
                <c:pt idx="897">
                  <c:v>12048000000</c:v>
                </c:pt>
                <c:pt idx="898">
                  <c:v>12034000000</c:v>
                </c:pt>
                <c:pt idx="899">
                  <c:v>12020000000</c:v>
                </c:pt>
                <c:pt idx="900">
                  <c:v>12020000000</c:v>
                </c:pt>
                <c:pt idx="901">
                  <c:v>12006000000</c:v>
                </c:pt>
                <c:pt idx="902">
                  <c:v>11993000000</c:v>
                </c:pt>
                <c:pt idx="903">
                  <c:v>11979000000</c:v>
                </c:pt>
                <c:pt idx="904">
                  <c:v>11965000000</c:v>
                </c:pt>
                <c:pt idx="905">
                  <c:v>11951000000</c:v>
                </c:pt>
                <c:pt idx="906">
                  <c:v>11937000000</c:v>
                </c:pt>
                <c:pt idx="907">
                  <c:v>11923000000</c:v>
                </c:pt>
                <c:pt idx="908">
                  <c:v>11910000000</c:v>
                </c:pt>
                <c:pt idx="909">
                  <c:v>11896000000</c:v>
                </c:pt>
                <c:pt idx="910">
                  <c:v>11882000000</c:v>
                </c:pt>
                <c:pt idx="911">
                  <c:v>11868000000</c:v>
                </c:pt>
                <c:pt idx="912">
                  <c:v>11854000000</c:v>
                </c:pt>
                <c:pt idx="913">
                  <c:v>11840000000</c:v>
                </c:pt>
                <c:pt idx="914">
                  <c:v>11826000000</c:v>
                </c:pt>
                <c:pt idx="915">
                  <c:v>11812000000</c:v>
                </c:pt>
                <c:pt idx="916">
                  <c:v>11799000000</c:v>
                </c:pt>
                <c:pt idx="917">
                  <c:v>11785000000</c:v>
                </c:pt>
                <c:pt idx="918">
                  <c:v>11771000000</c:v>
                </c:pt>
                <c:pt idx="919">
                  <c:v>11757000000</c:v>
                </c:pt>
                <c:pt idx="920">
                  <c:v>11743000000</c:v>
                </c:pt>
                <c:pt idx="921">
                  <c:v>11729000000</c:v>
                </c:pt>
                <c:pt idx="922">
                  <c:v>11715000000</c:v>
                </c:pt>
                <c:pt idx="923">
                  <c:v>11701000000</c:v>
                </c:pt>
                <c:pt idx="924">
                  <c:v>11687000000</c:v>
                </c:pt>
                <c:pt idx="925">
                  <c:v>11673000000</c:v>
                </c:pt>
                <c:pt idx="926">
                  <c:v>11659000000</c:v>
                </c:pt>
                <c:pt idx="927">
                  <c:v>11645000000</c:v>
                </c:pt>
                <c:pt idx="928">
                  <c:v>11631000000</c:v>
                </c:pt>
                <c:pt idx="929">
                  <c:v>11617000000</c:v>
                </c:pt>
                <c:pt idx="930">
                  <c:v>11603000000</c:v>
                </c:pt>
                <c:pt idx="931">
                  <c:v>11590000000</c:v>
                </c:pt>
                <c:pt idx="932">
                  <c:v>11576000000</c:v>
                </c:pt>
                <c:pt idx="933">
                  <c:v>11562000000</c:v>
                </c:pt>
                <c:pt idx="934">
                  <c:v>11548000000</c:v>
                </c:pt>
                <c:pt idx="935">
                  <c:v>11534000000</c:v>
                </c:pt>
                <c:pt idx="936">
                  <c:v>11520000000</c:v>
                </c:pt>
                <c:pt idx="937">
                  <c:v>11506000000</c:v>
                </c:pt>
                <c:pt idx="938">
                  <c:v>11492000000</c:v>
                </c:pt>
                <c:pt idx="939">
                  <c:v>11478000000</c:v>
                </c:pt>
                <c:pt idx="940">
                  <c:v>11464000000</c:v>
                </c:pt>
                <c:pt idx="941">
                  <c:v>11450000000</c:v>
                </c:pt>
                <c:pt idx="942">
                  <c:v>11435000000</c:v>
                </c:pt>
                <c:pt idx="943">
                  <c:v>11421000000</c:v>
                </c:pt>
                <c:pt idx="944">
                  <c:v>11407000000</c:v>
                </c:pt>
                <c:pt idx="945">
                  <c:v>11393000000</c:v>
                </c:pt>
                <c:pt idx="946">
                  <c:v>11379000000</c:v>
                </c:pt>
                <c:pt idx="947">
                  <c:v>11365000000</c:v>
                </c:pt>
                <c:pt idx="948">
                  <c:v>11351000000</c:v>
                </c:pt>
                <c:pt idx="949">
                  <c:v>11337000000</c:v>
                </c:pt>
                <c:pt idx="950">
                  <c:v>11337000000</c:v>
                </c:pt>
                <c:pt idx="951">
                  <c:v>11323000000</c:v>
                </c:pt>
                <c:pt idx="952">
                  <c:v>11309000000</c:v>
                </c:pt>
                <c:pt idx="953">
                  <c:v>11295000000</c:v>
                </c:pt>
                <c:pt idx="954">
                  <c:v>11281000000</c:v>
                </c:pt>
                <c:pt idx="955">
                  <c:v>11267000000</c:v>
                </c:pt>
                <c:pt idx="956">
                  <c:v>11253000000</c:v>
                </c:pt>
                <c:pt idx="957">
                  <c:v>11239000000</c:v>
                </c:pt>
                <c:pt idx="958">
                  <c:v>11224000000</c:v>
                </c:pt>
                <c:pt idx="959">
                  <c:v>11210000000</c:v>
                </c:pt>
                <c:pt idx="960">
                  <c:v>11196000000</c:v>
                </c:pt>
                <c:pt idx="961">
                  <c:v>11182000000</c:v>
                </c:pt>
                <c:pt idx="962">
                  <c:v>11168000000</c:v>
                </c:pt>
                <c:pt idx="963">
                  <c:v>11154000000</c:v>
                </c:pt>
                <c:pt idx="964">
                  <c:v>11140000000</c:v>
                </c:pt>
                <c:pt idx="965">
                  <c:v>11126000000</c:v>
                </c:pt>
                <c:pt idx="966">
                  <c:v>11111000000</c:v>
                </c:pt>
                <c:pt idx="967">
                  <c:v>11097000000</c:v>
                </c:pt>
                <c:pt idx="968">
                  <c:v>11083000000</c:v>
                </c:pt>
                <c:pt idx="969">
                  <c:v>11069000000</c:v>
                </c:pt>
                <c:pt idx="970">
                  <c:v>11055000000</c:v>
                </c:pt>
                <c:pt idx="971">
                  <c:v>11041000000</c:v>
                </c:pt>
                <c:pt idx="972">
                  <c:v>11027000000</c:v>
                </c:pt>
                <c:pt idx="973">
                  <c:v>11012000000</c:v>
                </c:pt>
                <c:pt idx="974">
                  <c:v>10998000000</c:v>
                </c:pt>
                <c:pt idx="975">
                  <c:v>10984000000</c:v>
                </c:pt>
                <c:pt idx="976">
                  <c:v>10970000000</c:v>
                </c:pt>
                <c:pt idx="977">
                  <c:v>10956000000</c:v>
                </c:pt>
                <c:pt idx="978">
                  <c:v>10941000000</c:v>
                </c:pt>
                <c:pt idx="979">
                  <c:v>10927000000</c:v>
                </c:pt>
                <c:pt idx="980">
                  <c:v>10913000000</c:v>
                </c:pt>
                <c:pt idx="981">
                  <c:v>10899000000</c:v>
                </c:pt>
                <c:pt idx="982">
                  <c:v>10884000000</c:v>
                </c:pt>
                <c:pt idx="983">
                  <c:v>10870000000</c:v>
                </c:pt>
                <c:pt idx="984">
                  <c:v>10856000000</c:v>
                </c:pt>
                <c:pt idx="985">
                  <c:v>10842000000</c:v>
                </c:pt>
                <c:pt idx="986">
                  <c:v>10828000000</c:v>
                </c:pt>
                <c:pt idx="987">
                  <c:v>10813000000</c:v>
                </c:pt>
                <c:pt idx="988">
                  <c:v>10799000000</c:v>
                </c:pt>
                <c:pt idx="989">
                  <c:v>10785000000</c:v>
                </c:pt>
                <c:pt idx="990">
                  <c:v>10770000000</c:v>
                </c:pt>
                <c:pt idx="991">
                  <c:v>10756000000</c:v>
                </c:pt>
                <c:pt idx="992">
                  <c:v>10742000000</c:v>
                </c:pt>
                <c:pt idx="993">
                  <c:v>10728000000</c:v>
                </c:pt>
                <c:pt idx="994">
                  <c:v>10713000000</c:v>
                </c:pt>
                <c:pt idx="995">
                  <c:v>10699000000</c:v>
                </c:pt>
                <c:pt idx="996">
                  <c:v>10685000000</c:v>
                </c:pt>
                <c:pt idx="997">
                  <c:v>10670000000</c:v>
                </c:pt>
                <c:pt idx="998">
                  <c:v>10656000000</c:v>
                </c:pt>
                <c:pt idx="999">
                  <c:v>10642000000</c:v>
                </c:pt>
                <c:pt idx="1000">
                  <c:v>10642000000</c:v>
                </c:pt>
                <c:pt idx="1001">
                  <c:v>10628000000</c:v>
                </c:pt>
                <c:pt idx="1002">
                  <c:v>10613000000</c:v>
                </c:pt>
                <c:pt idx="1003">
                  <c:v>10599000000</c:v>
                </c:pt>
                <c:pt idx="1004">
                  <c:v>10585000000</c:v>
                </c:pt>
                <c:pt idx="1005">
                  <c:v>10570000000</c:v>
                </c:pt>
                <c:pt idx="1006">
                  <c:v>10556000000</c:v>
                </c:pt>
                <c:pt idx="1007">
                  <c:v>10542000000</c:v>
                </c:pt>
                <c:pt idx="1008">
                  <c:v>10527000000</c:v>
                </c:pt>
                <c:pt idx="1009">
                  <c:v>10513000000</c:v>
                </c:pt>
                <c:pt idx="1010">
                  <c:v>10498000000</c:v>
                </c:pt>
                <c:pt idx="1011">
                  <c:v>10484000000</c:v>
                </c:pt>
                <c:pt idx="1012">
                  <c:v>10470000000</c:v>
                </c:pt>
                <c:pt idx="1013">
                  <c:v>10455000000</c:v>
                </c:pt>
                <c:pt idx="1014">
                  <c:v>10441000000</c:v>
                </c:pt>
                <c:pt idx="1015">
                  <c:v>10427000000</c:v>
                </c:pt>
                <c:pt idx="1016">
                  <c:v>10412000000</c:v>
                </c:pt>
                <c:pt idx="1017">
                  <c:v>10398000000</c:v>
                </c:pt>
                <c:pt idx="1018">
                  <c:v>10383000000</c:v>
                </c:pt>
                <c:pt idx="1019">
                  <c:v>10369000000</c:v>
                </c:pt>
                <c:pt idx="1020">
                  <c:v>10355000000</c:v>
                </c:pt>
                <c:pt idx="1021">
                  <c:v>10340000000</c:v>
                </c:pt>
                <c:pt idx="1022">
                  <c:v>10326000000</c:v>
                </c:pt>
                <c:pt idx="1023">
                  <c:v>10311000000</c:v>
                </c:pt>
                <c:pt idx="1024">
                  <c:v>10297000000</c:v>
                </c:pt>
                <c:pt idx="1025">
                  <c:v>10282000000</c:v>
                </c:pt>
                <c:pt idx="1026">
                  <c:v>10268000000</c:v>
                </c:pt>
                <c:pt idx="1027">
                  <c:v>10254000000</c:v>
                </c:pt>
                <c:pt idx="1028">
                  <c:v>10239000000</c:v>
                </c:pt>
                <c:pt idx="1029">
                  <c:v>10225000000</c:v>
                </c:pt>
                <c:pt idx="1030">
                  <c:v>10210000000</c:v>
                </c:pt>
                <c:pt idx="1031">
                  <c:v>10196000000</c:v>
                </c:pt>
                <c:pt idx="1032">
                  <c:v>10181000000</c:v>
                </c:pt>
                <c:pt idx="1033">
                  <c:v>10167000000</c:v>
                </c:pt>
                <c:pt idx="1034">
                  <c:v>10152000000</c:v>
                </c:pt>
                <c:pt idx="1035">
                  <c:v>10138000000</c:v>
                </c:pt>
                <c:pt idx="1036">
                  <c:v>10123000000</c:v>
                </c:pt>
                <c:pt idx="1037">
                  <c:v>10109000000</c:v>
                </c:pt>
                <c:pt idx="1038">
                  <c:v>10094000000</c:v>
                </c:pt>
                <c:pt idx="1039">
                  <c:v>10080000000</c:v>
                </c:pt>
                <c:pt idx="1040">
                  <c:v>10065000000</c:v>
                </c:pt>
                <c:pt idx="1041">
                  <c:v>10051000000</c:v>
                </c:pt>
                <c:pt idx="1042">
                  <c:v>10036000000</c:v>
                </c:pt>
                <c:pt idx="1043">
                  <c:v>10022000000</c:v>
                </c:pt>
                <c:pt idx="1044">
                  <c:v>10007000000</c:v>
                </c:pt>
                <c:pt idx="1045">
                  <c:v>9992600000</c:v>
                </c:pt>
                <c:pt idx="1046">
                  <c:v>9978100000</c:v>
                </c:pt>
                <c:pt idx="1047">
                  <c:v>9963500000</c:v>
                </c:pt>
                <c:pt idx="1048">
                  <c:v>9948900000</c:v>
                </c:pt>
                <c:pt idx="1049">
                  <c:v>9934400000</c:v>
                </c:pt>
                <c:pt idx="1050">
                  <c:v>9934400000</c:v>
                </c:pt>
                <c:pt idx="1051">
                  <c:v>10006000000</c:v>
                </c:pt>
                <c:pt idx="1052">
                  <c:v>10077000000</c:v>
                </c:pt>
                <c:pt idx="1053">
                  <c:v>10146000000</c:v>
                </c:pt>
                <c:pt idx="1054">
                  <c:v>10214000000</c:v>
                </c:pt>
                <c:pt idx="1055">
                  <c:v>10280000000</c:v>
                </c:pt>
                <c:pt idx="1056">
                  <c:v>10345000000</c:v>
                </c:pt>
                <c:pt idx="1057">
                  <c:v>10408000000</c:v>
                </c:pt>
                <c:pt idx="1058">
                  <c:v>10470000000</c:v>
                </c:pt>
                <c:pt idx="1059">
                  <c:v>10530000000</c:v>
                </c:pt>
                <c:pt idx="1060">
                  <c:v>10589000000</c:v>
                </c:pt>
                <c:pt idx="1061">
                  <c:v>10646000000</c:v>
                </c:pt>
                <c:pt idx="1062">
                  <c:v>10702000000</c:v>
                </c:pt>
                <c:pt idx="1063">
                  <c:v>10757000000</c:v>
                </c:pt>
                <c:pt idx="1064">
                  <c:v>10810000000</c:v>
                </c:pt>
                <c:pt idx="1065">
                  <c:v>10861000000</c:v>
                </c:pt>
                <c:pt idx="1066">
                  <c:v>10911000000</c:v>
                </c:pt>
                <c:pt idx="1067">
                  <c:v>10960000000</c:v>
                </c:pt>
                <c:pt idx="1068">
                  <c:v>11007000000</c:v>
                </c:pt>
                <c:pt idx="1069">
                  <c:v>11053000000</c:v>
                </c:pt>
                <c:pt idx="1070">
                  <c:v>11097000000</c:v>
                </c:pt>
                <c:pt idx="1071">
                  <c:v>11139000000</c:v>
                </c:pt>
                <c:pt idx="1072">
                  <c:v>11181000000</c:v>
                </c:pt>
                <c:pt idx="1073">
                  <c:v>11220000000</c:v>
                </c:pt>
                <c:pt idx="1074">
                  <c:v>11258000000</c:v>
                </c:pt>
                <c:pt idx="1075">
                  <c:v>11295000000</c:v>
                </c:pt>
                <c:pt idx="1076">
                  <c:v>11331000000</c:v>
                </c:pt>
                <c:pt idx="1077">
                  <c:v>11364000000</c:v>
                </c:pt>
                <c:pt idx="1078">
                  <c:v>11397000000</c:v>
                </c:pt>
                <c:pt idx="1079">
                  <c:v>11428000000</c:v>
                </c:pt>
                <c:pt idx="1080">
                  <c:v>11457000000</c:v>
                </c:pt>
                <c:pt idx="1081">
                  <c:v>11485000000</c:v>
                </c:pt>
                <c:pt idx="1082">
                  <c:v>11511000000</c:v>
                </c:pt>
                <c:pt idx="1083">
                  <c:v>11537000000</c:v>
                </c:pt>
                <c:pt idx="1084">
                  <c:v>11560000000</c:v>
                </c:pt>
                <c:pt idx="1085">
                  <c:v>11582000000</c:v>
                </c:pt>
                <c:pt idx="1086">
                  <c:v>11603000000</c:v>
                </c:pt>
                <c:pt idx="1087">
                  <c:v>11622000000</c:v>
                </c:pt>
                <c:pt idx="1088">
                  <c:v>11639000000</c:v>
                </c:pt>
                <c:pt idx="1089">
                  <c:v>11656000000</c:v>
                </c:pt>
                <c:pt idx="1090">
                  <c:v>11670000000</c:v>
                </c:pt>
                <c:pt idx="1091">
                  <c:v>11684000000</c:v>
                </c:pt>
                <c:pt idx="1092">
                  <c:v>11695000000</c:v>
                </c:pt>
                <c:pt idx="1093">
                  <c:v>11706000000</c:v>
                </c:pt>
                <c:pt idx="1094">
                  <c:v>11714000000</c:v>
                </c:pt>
                <c:pt idx="1095">
                  <c:v>11722000000</c:v>
                </c:pt>
                <c:pt idx="1096">
                  <c:v>11728000000</c:v>
                </c:pt>
                <c:pt idx="1097">
                  <c:v>11732000000</c:v>
                </c:pt>
                <c:pt idx="1098">
                  <c:v>11735000000</c:v>
                </c:pt>
                <c:pt idx="1099">
                  <c:v>11736000000</c:v>
                </c:pt>
                <c:pt idx="1100">
                  <c:v>11736000000</c:v>
                </c:pt>
                <c:pt idx="1101">
                  <c:v>11737000000</c:v>
                </c:pt>
                <c:pt idx="1102">
                  <c:v>11738000000</c:v>
                </c:pt>
                <c:pt idx="1103">
                  <c:v>11738000000</c:v>
                </c:pt>
                <c:pt idx="1104">
                  <c:v>11739000000</c:v>
                </c:pt>
                <c:pt idx="1105">
                  <c:v>11740000000</c:v>
                </c:pt>
                <c:pt idx="1106">
                  <c:v>11740000000</c:v>
                </c:pt>
                <c:pt idx="1107">
                  <c:v>11741000000</c:v>
                </c:pt>
                <c:pt idx="1108">
                  <c:v>11741000000</c:v>
                </c:pt>
                <c:pt idx="1109">
                  <c:v>11742000000</c:v>
                </c:pt>
                <c:pt idx="1110">
                  <c:v>11743000000</c:v>
                </c:pt>
                <c:pt idx="1111">
                  <c:v>11743000000</c:v>
                </c:pt>
                <c:pt idx="1112">
                  <c:v>11744000000</c:v>
                </c:pt>
                <c:pt idx="1113">
                  <c:v>11744000000</c:v>
                </c:pt>
                <c:pt idx="1114">
                  <c:v>11745000000</c:v>
                </c:pt>
                <c:pt idx="1115">
                  <c:v>11745000000</c:v>
                </c:pt>
                <c:pt idx="1116">
                  <c:v>11746000000</c:v>
                </c:pt>
                <c:pt idx="1117">
                  <c:v>11746000000</c:v>
                </c:pt>
                <c:pt idx="1118">
                  <c:v>11747000000</c:v>
                </c:pt>
                <c:pt idx="1119">
                  <c:v>11747000000</c:v>
                </c:pt>
                <c:pt idx="1120">
                  <c:v>11748000000</c:v>
                </c:pt>
                <c:pt idx="1121">
                  <c:v>11749000000</c:v>
                </c:pt>
                <c:pt idx="1122">
                  <c:v>11749000000</c:v>
                </c:pt>
                <c:pt idx="1123">
                  <c:v>11749000000</c:v>
                </c:pt>
                <c:pt idx="1124">
                  <c:v>11750000000</c:v>
                </c:pt>
                <c:pt idx="1125">
                  <c:v>11750000000</c:v>
                </c:pt>
                <c:pt idx="1126">
                  <c:v>11751000000</c:v>
                </c:pt>
                <c:pt idx="1127">
                  <c:v>11751000000</c:v>
                </c:pt>
                <c:pt idx="1128">
                  <c:v>11752000000</c:v>
                </c:pt>
                <c:pt idx="1129">
                  <c:v>11752000000</c:v>
                </c:pt>
                <c:pt idx="1130">
                  <c:v>11753000000</c:v>
                </c:pt>
                <c:pt idx="1131">
                  <c:v>11753000000</c:v>
                </c:pt>
                <c:pt idx="1132">
                  <c:v>11753000000</c:v>
                </c:pt>
                <c:pt idx="1133">
                  <c:v>11754000000</c:v>
                </c:pt>
                <c:pt idx="1134">
                  <c:v>11754000000</c:v>
                </c:pt>
                <c:pt idx="1135">
                  <c:v>11755000000</c:v>
                </c:pt>
                <c:pt idx="1136">
                  <c:v>11755000000</c:v>
                </c:pt>
                <c:pt idx="1137">
                  <c:v>11755000000</c:v>
                </c:pt>
                <c:pt idx="1138">
                  <c:v>11756000000</c:v>
                </c:pt>
                <c:pt idx="1139">
                  <c:v>11756000000</c:v>
                </c:pt>
                <c:pt idx="1140">
                  <c:v>11756000000</c:v>
                </c:pt>
                <c:pt idx="1141">
                  <c:v>11757000000</c:v>
                </c:pt>
                <c:pt idx="1142">
                  <c:v>11757000000</c:v>
                </c:pt>
                <c:pt idx="1143">
                  <c:v>11757000000</c:v>
                </c:pt>
                <c:pt idx="1144">
                  <c:v>11758000000</c:v>
                </c:pt>
                <c:pt idx="1145">
                  <c:v>11758000000</c:v>
                </c:pt>
                <c:pt idx="1146">
                  <c:v>11758000000</c:v>
                </c:pt>
                <c:pt idx="1147">
                  <c:v>11759000000</c:v>
                </c:pt>
                <c:pt idx="1148">
                  <c:v>11759000000</c:v>
                </c:pt>
                <c:pt idx="1149">
                  <c:v>11759000000</c:v>
                </c:pt>
                <c:pt idx="1150">
                  <c:v>11759000000</c:v>
                </c:pt>
                <c:pt idx="1151">
                  <c:v>11759000000</c:v>
                </c:pt>
                <c:pt idx="1152">
                  <c:v>11760000000</c:v>
                </c:pt>
                <c:pt idx="1153">
                  <c:v>11760000000</c:v>
                </c:pt>
                <c:pt idx="1154">
                  <c:v>11760000000</c:v>
                </c:pt>
                <c:pt idx="1155">
                  <c:v>11760000000</c:v>
                </c:pt>
                <c:pt idx="1156">
                  <c:v>11761000000</c:v>
                </c:pt>
                <c:pt idx="1157">
                  <c:v>11761000000</c:v>
                </c:pt>
                <c:pt idx="1158">
                  <c:v>11761000000</c:v>
                </c:pt>
                <c:pt idx="1159">
                  <c:v>11761000000</c:v>
                </c:pt>
                <c:pt idx="1160">
                  <c:v>11762000000</c:v>
                </c:pt>
                <c:pt idx="1161">
                  <c:v>11762000000</c:v>
                </c:pt>
                <c:pt idx="1162">
                  <c:v>11762000000</c:v>
                </c:pt>
                <c:pt idx="1163">
                  <c:v>11762000000</c:v>
                </c:pt>
                <c:pt idx="1164">
                  <c:v>11762000000</c:v>
                </c:pt>
                <c:pt idx="1165">
                  <c:v>11762000000</c:v>
                </c:pt>
                <c:pt idx="1166">
                  <c:v>11763000000</c:v>
                </c:pt>
                <c:pt idx="1167">
                  <c:v>11763000000</c:v>
                </c:pt>
                <c:pt idx="1168">
                  <c:v>11763000000</c:v>
                </c:pt>
                <c:pt idx="1169">
                  <c:v>11763000000</c:v>
                </c:pt>
                <c:pt idx="1170">
                  <c:v>11763000000</c:v>
                </c:pt>
                <c:pt idx="1171">
                  <c:v>11763000000</c:v>
                </c:pt>
                <c:pt idx="1172">
                  <c:v>11763000000</c:v>
                </c:pt>
                <c:pt idx="1173">
                  <c:v>11763000000</c:v>
                </c:pt>
                <c:pt idx="1174">
                  <c:v>11764000000</c:v>
                </c:pt>
                <c:pt idx="1175">
                  <c:v>11764000000</c:v>
                </c:pt>
                <c:pt idx="1176">
                  <c:v>11764000000</c:v>
                </c:pt>
                <c:pt idx="1177">
                  <c:v>11764000000</c:v>
                </c:pt>
                <c:pt idx="1178">
                  <c:v>11764000000</c:v>
                </c:pt>
                <c:pt idx="1179">
                  <c:v>11764000000</c:v>
                </c:pt>
                <c:pt idx="1180">
                  <c:v>11764000000</c:v>
                </c:pt>
                <c:pt idx="1181">
                  <c:v>11764000000</c:v>
                </c:pt>
                <c:pt idx="1182">
                  <c:v>11764000000</c:v>
                </c:pt>
                <c:pt idx="1183">
                  <c:v>11764000000</c:v>
                </c:pt>
                <c:pt idx="1184">
                  <c:v>11764000000</c:v>
                </c:pt>
                <c:pt idx="1185">
                  <c:v>11764000000</c:v>
                </c:pt>
                <c:pt idx="1186">
                  <c:v>11764000000</c:v>
                </c:pt>
                <c:pt idx="1187">
                  <c:v>11764000000</c:v>
                </c:pt>
                <c:pt idx="1188">
                  <c:v>11764000000</c:v>
                </c:pt>
                <c:pt idx="1189">
                  <c:v>11764000000</c:v>
                </c:pt>
                <c:pt idx="1190">
                  <c:v>11764000000</c:v>
                </c:pt>
                <c:pt idx="1191">
                  <c:v>11764000000</c:v>
                </c:pt>
                <c:pt idx="1192">
                  <c:v>11764000000</c:v>
                </c:pt>
                <c:pt idx="1193">
                  <c:v>11764000000</c:v>
                </c:pt>
                <c:pt idx="1194">
                  <c:v>11764000000</c:v>
                </c:pt>
                <c:pt idx="1195">
                  <c:v>11764000000</c:v>
                </c:pt>
                <c:pt idx="1196">
                  <c:v>11764000000</c:v>
                </c:pt>
                <c:pt idx="1197">
                  <c:v>11763000000</c:v>
                </c:pt>
                <c:pt idx="1198">
                  <c:v>11763000000</c:v>
                </c:pt>
                <c:pt idx="1199">
                  <c:v>11763000000</c:v>
                </c:pt>
                <c:pt idx="1200">
                  <c:v>11763000000</c:v>
                </c:pt>
                <c:pt idx="1201">
                  <c:v>11763000000</c:v>
                </c:pt>
                <c:pt idx="1202">
                  <c:v>11763000000</c:v>
                </c:pt>
                <c:pt idx="1203">
                  <c:v>11763000000</c:v>
                </c:pt>
                <c:pt idx="1204">
                  <c:v>11763000000</c:v>
                </c:pt>
                <c:pt idx="1205">
                  <c:v>11763000000</c:v>
                </c:pt>
                <c:pt idx="1206">
                  <c:v>11762000000</c:v>
                </c:pt>
                <c:pt idx="1207">
                  <c:v>11762000000</c:v>
                </c:pt>
                <c:pt idx="1208">
                  <c:v>11762000000</c:v>
                </c:pt>
                <c:pt idx="1209">
                  <c:v>11762000000</c:v>
                </c:pt>
                <c:pt idx="1210">
                  <c:v>11762000000</c:v>
                </c:pt>
                <c:pt idx="1211">
                  <c:v>11762000000</c:v>
                </c:pt>
                <c:pt idx="1212">
                  <c:v>11761000000</c:v>
                </c:pt>
                <c:pt idx="1213">
                  <c:v>11761000000</c:v>
                </c:pt>
                <c:pt idx="1214">
                  <c:v>11761000000</c:v>
                </c:pt>
                <c:pt idx="1215">
                  <c:v>11761000000</c:v>
                </c:pt>
                <c:pt idx="1216">
                  <c:v>11760000000</c:v>
                </c:pt>
                <c:pt idx="1217">
                  <c:v>11760000000</c:v>
                </c:pt>
                <c:pt idx="1218">
                  <c:v>11760000000</c:v>
                </c:pt>
                <c:pt idx="1219">
                  <c:v>11760000000</c:v>
                </c:pt>
                <c:pt idx="1220">
                  <c:v>11759000000</c:v>
                </c:pt>
                <c:pt idx="1221">
                  <c:v>11759000000</c:v>
                </c:pt>
                <c:pt idx="1222">
                  <c:v>11759000000</c:v>
                </c:pt>
                <c:pt idx="1223">
                  <c:v>11759000000</c:v>
                </c:pt>
                <c:pt idx="1224">
                  <c:v>11758000000</c:v>
                </c:pt>
                <c:pt idx="1225">
                  <c:v>11758000000</c:v>
                </c:pt>
                <c:pt idx="1226">
                  <c:v>11758000000</c:v>
                </c:pt>
                <c:pt idx="1227">
                  <c:v>11757000000</c:v>
                </c:pt>
                <c:pt idx="1228">
                  <c:v>11757000000</c:v>
                </c:pt>
                <c:pt idx="1229">
                  <c:v>11757000000</c:v>
                </c:pt>
                <c:pt idx="1230">
                  <c:v>11756000000</c:v>
                </c:pt>
                <c:pt idx="1231">
                  <c:v>11756000000</c:v>
                </c:pt>
                <c:pt idx="1232">
                  <c:v>11756000000</c:v>
                </c:pt>
                <c:pt idx="1233">
                  <c:v>11755000000</c:v>
                </c:pt>
                <c:pt idx="1234">
                  <c:v>11755000000</c:v>
                </c:pt>
                <c:pt idx="1235">
                  <c:v>11755000000</c:v>
                </c:pt>
                <c:pt idx="1236">
                  <c:v>11754000000</c:v>
                </c:pt>
                <c:pt idx="1237">
                  <c:v>11754000000</c:v>
                </c:pt>
                <c:pt idx="1238">
                  <c:v>11753000000</c:v>
                </c:pt>
                <c:pt idx="1239">
                  <c:v>11753000000</c:v>
                </c:pt>
                <c:pt idx="1240">
                  <c:v>11753000000</c:v>
                </c:pt>
                <c:pt idx="1241">
                  <c:v>11752000000</c:v>
                </c:pt>
                <c:pt idx="1242">
                  <c:v>11752000000</c:v>
                </c:pt>
                <c:pt idx="1243">
                  <c:v>11751000000</c:v>
                </c:pt>
                <c:pt idx="1244">
                  <c:v>11751000000</c:v>
                </c:pt>
                <c:pt idx="1245">
                  <c:v>11750000000</c:v>
                </c:pt>
                <c:pt idx="1246">
                  <c:v>11750000000</c:v>
                </c:pt>
                <c:pt idx="1247">
                  <c:v>11749000000</c:v>
                </c:pt>
                <c:pt idx="1248">
                  <c:v>11749000000</c:v>
                </c:pt>
                <c:pt idx="1249">
                  <c:v>11749000000</c:v>
                </c:pt>
                <c:pt idx="1250">
                  <c:v>11749000000</c:v>
                </c:pt>
                <c:pt idx="1251">
                  <c:v>11748000000</c:v>
                </c:pt>
                <c:pt idx="1252">
                  <c:v>11748000000</c:v>
                </c:pt>
                <c:pt idx="1253">
                  <c:v>11747000000</c:v>
                </c:pt>
                <c:pt idx="1254">
                  <c:v>11746000000</c:v>
                </c:pt>
                <c:pt idx="1255">
                  <c:v>11746000000</c:v>
                </c:pt>
                <c:pt idx="1256">
                  <c:v>11745000000</c:v>
                </c:pt>
                <c:pt idx="1257">
                  <c:v>11745000000</c:v>
                </c:pt>
                <c:pt idx="1258">
                  <c:v>11744000000</c:v>
                </c:pt>
                <c:pt idx="1259">
                  <c:v>11744000000</c:v>
                </c:pt>
                <c:pt idx="1260">
                  <c:v>11743000000</c:v>
                </c:pt>
                <c:pt idx="1261">
                  <c:v>11743000000</c:v>
                </c:pt>
                <c:pt idx="1262">
                  <c:v>11742000000</c:v>
                </c:pt>
                <c:pt idx="1263">
                  <c:v>11741000000</c:v>
                </c:pt>
                <c:pt idx="1264">
                  <c:v>11741000000</c:v>
                </c:pt>
                <c:pt idx="1265">
                  <c:v>11740000000</c:v>
                </c:pt>
                <c:pt idx="1266">
                  <c:v>11740000000</c:v>
                </c:pt>
                <c:pt idx="1267">
                  <c:v>11739000000</c:v>
                </c:pt>
                <c:pt idx="1268">
                  <c:v>11738000000</c:v>
                </c:pt>
                <c:pt idx="1269">
                  <c:v>11738000000</c:v>
                </c:pt>
                <c:pt idx="1270">
                  <c:v>11737000000</c:v>
                </c:pt>
                <c:pt idx="1271">
                  <c:v>11737000000</c:v>
                </c:pt>
                <c:pt idx="1272">
                  <c:v>11736000000</c:v>
                </c:pt>
                <c:pt idx="1273">
                  <c:v>11735000000</c:v>
                </c:pt>
                <c:pt idx="1274">
                  <c:v>11735000000</c:v>
                </c:pt>
                <c:pt idx="1275">
                  <c:v>11734000000</c:v>
                </c:pt>
                <c:pt idx="1276">
                  <c:v>11733000000</c:v>
                </c:pt>
                <c:pt idx="1277">
                  <c:v>11732000000</c:v>
                </c:pt>
                <c:pt idx="1278">
                  <c:v>11732000000</c:v>
                </c:pt>
                <c:pt idx="1279">
                  <c:v>11731000000</c:v>
                </c:pt>
                <c:pt idx="1280">
                  <c:v>11730000000</c:v>
                </c:pt>
                <c:pt idx="1281">
                  <c:v>11730000000</c:v>
                </c:pt>
                <c:pt idx="1282">
                  <c:v>11729000000</c:v>
                </c:pt>
                <c:pt idx="1283">
                  <c:v>11728000000</c:v>
                </c:pt>
                <c:pt idx="1284">
                  <c:v>11727000000</c:v>
                </c:pt>
                <c:pt idx="1285">
                  <c:v>11727000000</c:v>
                </c:pt>
                <c:pt idx="1286">
                  <c:v>11726000000</c:v>
                </c:pt>
                <c:pt idx="1287">
                  <c:v>11725000000</c:v>
                </c:pt>
                <c:pt idx="1288">
                  <c:v>11724000000</c:v>
                </c:pt>
                <c:pt idx="1289">
                  <c:v>11724000000</c:v>
                </c:pt>
                <c:pt idx="1290">
                  <c:v>11723000000</c:v>
                </c:pt>
                <c:pt idx="1291">
                  <c:v>11722000000</c:v>
                </c:pt>
                <c:pt idx="1292">
                  <c:v>11721000000</c:v>
                </c:pt>
                <c:pt idx="1293">
                  <c:v>11720000000</c:v>
                </c:pt>
                <c:pt idx="1294">
                  <c:v>11719000000</c:v>
                </c:pt>
                <c:pt idx="1295">
                  <c:v>11719000000</c:v>
                </c:pt>
                <c:pt idx="1296">
                  <c:v>11718000000</c:v>
                </c:pt>
                <c:pt idx="1297">
                  <c:v>11717000000</c:v>
                </c:pt>
                <c:pt idx="1298">
                  <c:v>11716000000</c:v>
                </c:pt>
                <c:pt idx="1299">
                  <c:v>11715000000</c:v>
                </c:pt>
                <c:pt idx="1300">
                  <c:v>11715000000</c:v>
                </c:pt>
                <c:pt idx="1301">
                  <c:v>11714000000</c:v>
                </c:pt>
                <c:pt idx="1302">
                  <c:v>11713000000</c:v>
                </c:pt>
                <c:pt idx="1303">
                  <c:v>11713000000</c:v>
                </c:pt>
                <c:pt idx="1304">
                  <c:v>11712000000</c:v>
                </c:pt>
                <c:pt idx="1305">
                  <c:v>11711000000</c:v>
                </c:pt>
                <c:pt idx="1306">
                  <c:v>11710000000</c:v>
                </c:pt>
                <c:pt idx="1307">
                  <c:v>11709000000</c:v>
                </c:pt>
                <c:pt idx="1308">
                  <c:v>11708000000</c:v>
                </c:pt>
                <c:pt idx="1309">
                  <c:v>11707000000</c:v>
                </c:pt>
                <c:pt idx="1310">
                  <c:v>11706000000</c:v>
                </c:pt>
                <c:pt idx="1311">
                  <c:v>11705000000</c:v>
                </c:pt>
                <c:pt idx="1312">
                  <c:v>11704000000</c:v>
                </c:pt>
                <c:pt idx="1313">
                  <c:v>11703000000</c:v>
                </c:pt>
                <c:pt idx="1314">
                  <c:v>11702000000</c:v>
                </c:pt>
                <c:pt idx="1315">
                  <c:v>11701000000</c:v>
                </c:pt>
                <c:pt idx="1316">
                  <c:v>11700000000</c:v>
                </c:pt>
                <c:pt idx="1317">
                  <c:v>11699000000</c:v>
                </c:pt>
                <c:pt idx="1318">
                  <c:v>11698000000</c:v>
                </c:pt>
                <c:pt idx="1319">
                  <c:v>11697000000</c:v>
                </c:pt>
                <c:pt idx="1320">
                  <c:v>11696000000</c:v>
                </c:pt>
                <c:pt idx="1321">
                  <c:v>11695000000</c:v>
                </c:pt>
                <c:pt idx="1322">
                  <c:v>11694000000</c:v>
                </c:pt>
                <c:pt idx="1323">
                  <c:v>11693000000</c:v>
                </c:pt>
                <c:pt idx="1324">
                  <c:v>11692000000</c:v>
                </c:pt>
                <c:pt idx="1325">
                  <c:v>11691000000</c:v>
                </c:pt>
                <c:pt idx="1326">
                  <c:v>11690000000</c:v>
                </c:pt>
                <c:pt idx="1327">
                  <c:v>11689000000</c:v>
                </c:pt>
                <c:pt idx="1328">
                  <c:v>11688000000</c:v>
                </c:pt>
                <c:pt idx="1329">
                  <c:v>11687000000</c:v>
                </c:pt>
                <c:pt idx="1330">
                  <c:v>11686000000</c:v>
                </c:pt>
                <c:pt idx="1331">
                  <c:v>11685000000</c:v>
                </c:pt>
                <c:pt idx="1332">
                  <c:v>11683000000</c:v>
                </c:pt>
                <c:pt idx="1333">
                  <c:v>11682000000</c:v>
                </c:pt>
                <c:pt idx="1334">
                  <c:v>11681000000</c:v>
                </c:pt>
                <c:pt idx="1335">
                  <c:v>11680000000</c:v>
                </c:pt>
                <c:pt idx="1336">
                  <c:v>11679000000</c:v>
                </c:pt>
                <c:pt idx="1337">
                  <c:v>11678000000</c:v>
                </c:pt>
                <c:pt idx="1338">
                  <c:v>11677000000</c:v>
                </c:pt>
                <c:pt idx="1339">
                  <c:v>11675000000</c:v>
                </c:pt>
                <c:pt idx="1340">
                  <c:v>11674000000</c:v>
                </c:pt>
                <c:pt idx="1341">
                  <c:v>11673000000</c:v>
                </c:pt>
                <c:pt idx="1342">
                  <c:v>11672000000</c:v>
                </c:pt>
                <c:pt idx="1343">
                  <c:v>11671000000</c:v>
                </c:pt>
                <c:pt idx="1344">
                  <c:v>11670000000</c:v>
                </c:pt>
                <c:pt idx="1345">
                  <c:v>11668000000</c:v>
                </c:pt>
                <c:pt idx="1346">
                  <c:v>11667000000</c:v>
                </c:pt>
                <c:pt idx="1347">
                  <c:v>11666000000</c:v>
                </c:pt>
                <c:pt idx="1348">
                  <c:v>11665000000</c:v>
                </c:pt>
                <c:pt idx="1349">
                  <c:v>11663000000</c:v>
                </c:pt>
                <c:pt idx="1350">
                  <c:v>11663000000</c:v>
                </c:pt>
                <c:pt idx="1351">
                  <c:v>11662000000</c:v>
                </c:pt>
                <c:pt idx="1352">
                  <c:v>11661000000</c:v>
                </c:pt>
                <c:pt idx="1353">
                  <c:v>11660000000</c:v>
                </c:pt>
                <c:pt idx="1354">
                  <c:v>11658000000</c:v>
                </c:pt>
                <c:pt idx="1355">
                  <c:v>11657000000</c:v>
                </c:pt>
                <c:pt idx="1356">
                  <c:v>11656000000</c:v>
                </c:pt>
                <c:pt idx="1357">
                  <c:v>11654000000</c:v>
                </c:pt>
                <c:pt idx="1358">
                  <c:v>11653000000</c:v>
                </c:pt>
                <c:pt idx="1359">
                  <c:v>11652000000</c:v>
                </c:pt>
                <c:pt idx="1360">
                  <c:v>11650000000</c:v>
                </c:pt>
                <c:pt idx="1361">
                  <c:v>11649000000</c:v>
                </c:pt>
                <c:pt idx="1362">
                  <c:v>11648000000</c:v>
                </c:pt>
                <c:pt idx="1363">
                  <c:v>11646000000</c:v>
                </c:pt>
                <c:pt idx="1364">
                  <c:v>11645000000</c:v>
                </c:pt>
                <c:pt idx="1365">
                  <c:v>11644000000</c:v>
                </c:pt>
                <c:pt idx="1366">
                  <c:v>11642000000</c:v>
                </c:pt>
                <c:pt idx="1367">
                  <c:v>11641000000</c:v>
                </c:pt>
                <c:pt idx="1368">
                  <c:v>11640000000</c:v>
                </c:pt>
                <c:pt idx="1369">
                  <c:v>11638000000</c:v>
                </c:pt>
                <c:pt idx="1370">
                  <c:v>11637000000</c:v>
                </c:pt>
                <c:pt idx="1371">
                  <c:v>11635000000</c:v>
                </c:pt>
                <c:pt idx="1372">
                  <c:v>11634000000</c:v>
                </c:pt>
                <c:pt idx="1373">
                  <c:v>11633000000</c:v>
                </c:pt>
                <c:pt idx="1374">
                  <c:v>11631000000</c:v>
                </c:pt>
                <c:pt idx="1375">
                  <c:v>11630000000</c:v>
                </c:pt>
                <c:pt idx="1376">
                  <c:v>11628000000</c:v>
                </c:pt>
                <c:pt idx="1377">
                  <c:v>11627000000</c:v>
                </c:pt>
                <c:pt idx="1378">
                  <c:v>11625000000</c:v>
                </c:pt>
                <c:pt idx="1379">
                  <c:v>11624000000</c:v>
                </c:pt>
                <c:pt idx="1380">
                  <c:v>11622000000</c:v>
                </c:pt>
                <c:pt idx="1381">
                  <c:v>11621000000</c:v>
                </c:pt>
                <c:pt idx="1382">
                  <c:v>11619000000</c:v>
                </c:pt>
                <c:pt idx="1383">
                  <c:v>11618000000</c:v>
                </c:pt>
                <c:pt idx="1384">
                  <c:v>11616000000</c:v>
                </c:pt>
                <c:pt idx="1385">
                  <c:v>11615000000</c:v>
                </c:pt>
                <c:pt idx="1386">
                  <c:v>11613000000</c:v>
                </c:pt>
                <c:pt idx="1387">
                  <c:v>11612000000</c:v>
                </c:pt>
                <c:pt idx="1388">
                  <c:v>11610000000</c:v>
                </c:pt>
                <c:pt idx="1389">
                  <c:v>11609000000</c:v>
                </c:pt>
                <c:pt idx="1390">
                  <c:v>11607000000</c:v>
                </c:pt>
                <c:pt idx="1391">
                  <c:v>11606000000</c:v>
                </c:pt>
                <c:pt idx="1392">
                  <c:v>11604000000</c:v>
                </c:pt>
                <c:pt idx="1393">
                  <c:v>11603000000</c:v>
                </c:pt>
                <c:pt idx="1394">
                  <c:v>11601000000</c:v>
                </c:pt>
                <c:pt idx="1395">
                  <c:v>11599000000</c:v>
                </c:pt>
                <c:pt idx="1396">
                  <c:v>11598000000</c:v>
                </c:pt>
                <c:pt idx="1397">
                  <c:v>11596000000</c:v>
                </c:pt>
                <c:pt idx="1398">
                  <c:v>11595000000</c:v>
                </c:pt>
                <c:pt idx="1399">
                  <c:v>11593000000</c:v>
                </c:pt>
                <c:pt idx="1400">
                  <c:v>11593000000</c:v>
                </c:pt>
                <c:pt idx="1401">
                  <c:v>11591000000</c:v>
                </c:pt>
                <c:pt idx="1402">
                  <c:v>11590000000</c:v>
                </c:pt>
                <c:pt idx="1403">
                  <c:v>11588000000</c:v>
                </c:pt>
                <c:pt idx="1404">
                  <c:v>11586000000</c:v>
                </c:pt>
                <c:pt idx="1405">
                  <c:v>11585000000</c:v>
                </c:pt>
                <c:pt idx="1406">
                  <c:v>11583000000</c:v>
                </c:pt>
                <c:pt idx="1407">
                  <c:v>11581000000</c:v>
                </c:pt>
                <c:pt idx="1408">
                  <c:v>11580000000</c:v>
                </c:pt>
                <c:pt idx="1409">
                  <c:v>11578000000</c:v>
                </c:pt>
                <c:pt idx="1410">
                  <c:v>11576000000</c:v>
                </c:pt>
                <c:pt idx="1411">
                  <c:v>11575000000</c:v>
                </c:pt>
                <c:pt idx="1412">
                  <c:v>11573000000</c:v>
                </c:pt>
                <c:pt idx="1413">
                  <c:v>11571000000</c:v>
                </c:pt>
                <c:pt idx="1414">
                  <c:v>11569000000</c:v>
                </c:pt>
                <c:pt idx="1415">
                  <c:v>11568000000</c:v>
                </c:pt>
                <c:pt idx="1416">
                  <c:v>11566000000</c:v>
                </c:pt>
                <c:pt idx="1417">
                  <c:v>11564000000</c:v>
                </c:pt>
                <c:pt idx="1418">
                  <c:v>11562000000</c:v>
                </c:pt>
                <c:pt idx="1419">
                  <c:v>11561000000</c:v>
                </c:pt>
                <c:pt idx="1420">
                  <c:v>11559000000</c:v>
                </c:pt>
                <c:pt idx="1421">
                  <c:v>11557000000</c:v>
                </c:pt>
                <c:pt idx="1422">
                  <c:v>11555000000</c:v>
                </c:pt>
                <c:pt idx="1423">
                  <c:v>11553000000</c:v>
                </c:pt>
                <c:pt idx="1424">
                  <c:v>11552000000</c:v>
                </c:pt>
                <c:pt idx="1425">
                  <c:v>11550000000</c:v>
                </c:pt>
                <c:pt idx="1426">
                  <c:v>11548000000</c:v>
                </c:pt>
                <c:pt idx="1427">
                  <c:v>11546000000</c:v>
                </c:pt>
                <c:pt idx="1428">
                  <c:v>11544000000</c:v>
                </c:pt>
                <c:pt idx="1429">
                  <c:v>11543000000</c:v>
                </c:pt>
                <c:pt idx="1430">
                  <c:v>11541000000</c:v>
                </c:pt>
                <c:pt idx="1431">
                  <c:v>11539000000</c:v>
                </c:pt>
                <c:pt idx="1432">
                  <c:v>11537000000</c:v>
                </c:pt>
                <c:pt idx="1433">
                  <c:v>11535000000</c:v>
                </c:pt>
                <c:pt idx="1434">
                  <c:v>11533000000</c:v>
                </c:pt>
                <c:pt idx="1435">
                  <c:v>11531000000</c:v>
                </c:pt>
                <c:pt idx="1436">
                  <c:v>11529000000</c:v>
                </c:pt>
                <c:pt idx="1437">
                  <c:v>11527000000</c:v>
                </c:pt>
                <c:pt idx="1438">
                  <c:v>11526000000</c:v>
                </c:pt>
                <c:pt idx="1439">
                  <c:v>11524000000</c:v>
                </c:pt>
                <c:pt idx="1440">
                  <c:v>11522000000</c:v>
                </c:pt>
                <c:pt idx="1441">
                  <c:v>11520000000</c:v>
                </c:pt>
                <c:pt idx="1442">
                  <c:v>11518000000</c:v>
                </c:pt>
                <c:pt idx="1443">
                  <c:v>11516000000</c:v>
                </c:pt>
                <c:pt idx="1444">
                  <c:v>11514000000</c:v>
                </c:pt>
                <c:pt idx="1445">
                  <c:v>11512000000</c:v>
                </c:pt>
                <c:pt idx="1446">
                  <c:v>11510000000</c:v>
                </c:pt>
                <c:pt idx="1447">
                  <c:v>11508000000</c:v>
                </c:pt>
                <c:pt idx="1448">
                  <c:v>11506000000</c:v>
                </c:pt>
                <c:pt idx="1449">
                  <c:v>11504000000</c:v>
                </c:pt>
                <c:pt idx="1450">
                  <c:v>11504000000</c:v>
                </c:pt>
                <c:pt idx="1451">
                  <c:v>11502000000</c:v>
                </c:pt>
                <c:pt idx="1452">
                  <c:v>11500000000</c:v>
                </c:pt>
                <c:pt idx="1453">
                  <c:v>11498000000</c:v>
                </c:pt>
                <c:pt idx="1454">
                  <c:v>11496000000</c:v>
                </c:pt>
                <c:pt idx="1455">
                  <c:v>11494000000</c:v>
                </c:pt>
                <c:pt idx="1456">
                  <c:v>11492000000</c:v>
                </c:pt>
                <c:pt idx="1457">
                  <c:v>11490000000</c:v>
                </c:pt>
                <c:pt idx="1458">
                  <c:v>11488000000</c:v>
                </c:pt>
                <c:pt idx="1459">
                  <c:v>11486000000</c:v>
                </c:pt>
                <c:pt idx="1460">
                  <c:v>11484000000</c:v>
                </c:pt>
                <c:pt idx="1461">
                  <c:v>11481000000</c:v>
                </c:pt>
                <c:pt idx="1462">
                  <c:v>11479000000</c:v>
                </c:pt>
                <c:pt idx="1463">
                  <c:v>11477000000</c:v>
                </c:pt>
                <c:pt idx="1464">
                  <c:v>11475000000</c:v>
                </c:pt>
                <c:pt idx="1465">
                  <c:v>11473000000</c:v>
                </c:pt>
                <c:pt idx="1466">
                  <c:v>11471000000</c:v>
                </c:pt>
                <c:pt idx="1467">
                  <c:v>11469000000</c:v>
                </c:pt>
                <c:pt idx="1468">
                  <c:v>11467000000</c:v>
                </c:pt>
                <c:pt idx="1469">
                  <c:v>11464000000</c:v>
                </c:pt>
                <c:pt idx="1470">
                  <c:v>11462000000</c:v>
                </c:pt>
                <c:pt idx="1471">
                  <c:v>11460000000</c:v>
                </c:pt>
                <c:pt idx="1472">
                  <c:v>11458000000</c:v>
                </c:pt>
                <c:pt idx="1473">
                  <c:v>11456000000</c:v>
                </c:pt>
                <c:pt idx="1474">
                  <c:v>11454000000</c:v>
                </c:pt>
                <c:pt idx="1475">
                  <c:v>11451000000</c:v>
                </c:pt>
                <c:pt idx="1476">
                  <c:v>11449000000</c:v>
                </c:pt>
                <c:pt idx="1477">
                  <c:v>11447000000</c:v>
                </c:pt>
                <c:pt idx="1478">
                  <c:v>11445000000</c:v>
                </c:pt>
                <c:pt idx="1479">
                  <c:v>11443000000</c:v>
                </c:pt>
                <c:pt idx="1480">
                  <c:v>11440000000</c:v>
                </c:pt>
                <c:pt idx="1481">
                  <c:v>11438000000</c:v>
                </c:pt>
                <c:pt idx="1482">
                  <c:v>11436000000</c:v>
                </c:pt>
                <c:pt idx="1483">
                  <c:v>11434000000</c:v>
                </c:pt>
                <c:pt idx="1484">
                  <c:v>11431000000</c:v>
                </c:pt>
                <c:pt idx="1485">
                  <c:v>11429000000</c:v>
                </c:pt>
                <c:pt idx="1486">
                  <c:v>11427000000</c:v>
                </c:pt>
                <c:pt idx="1487">
                  <c:v>11424000000</c:v>
                </c:pt>
                <c:pt idx="1488">
                  <c:v>11422000000</c:v>
                </c:pt>
                <c:pt idx="1489">
                  <c:v>11420000000</c:v>
                </c:pt>
                <c:pt idx="1490">
                  <c:v>11418000000</c:v>
                </c:pt>
                <c:pt idx="1491">
                  <c:v>11415000000</c:v>
                </c:pt>
                <c:pt idx="1492">
                  <c:v>11413000000</c:v>
                </c:pt>
                <c:pt idx="1493">
                  <c:v>11411000000</c:v>
                </c:pt>
                <c:pt idx="1494">
                  <c:v>11408000000</c:v>
                </c:pt>
                <c:pt idx="1495">
                  <c:v>11406000000</c:v>
                </c:pt>
                <c:pt idx="1496">
                  <c:v>11404000000</c:v>
                </c:pt>
                <c:pt idx="1497">
                  <c:v>11401000000</c:v>
                </c:pt>
                <c:pt idx="1498">
                  <c:v>11399000000</c:v>
                </c:pt>
                <c:pt idx="1499">
                  <c:v>11396000000</c:v>
                </c:pt>
                <c:pt idx="1500">
                  <c:v>11396000000</c:v>
                </c:pt>
                <c:pt idx="1501">
                  <c:v>11394000000</c:v>
                </c:pt>
                <c:pt idx="1502">
                  <c:v>11392000000</c:v>
                </c:pt>
                <c:pt idx="1503">
                  <c:v>11389000000</c:v>
                </c:pt>
                <c:pt idx="1504">
                  <c:v>11387000000</c:v>
                </c:pt>
                <c:pt idx="1505">
                  <c:v>11384000000</c:v>
                </c:pt>
                <c:pt idx="1506">
                  <c:v>11382000000</c:v>
                </c:pt>
                <c:pt idx="1507">
                  <c:v>11380000000</c:v>
                </c:pt>
                <c:pt idx="1508">
                  <c:v>11377000000</c:v>
                </c:pt>
                <c:pt idx="1509">
                  <c:v>11375000000</c:v>
                </c:pt>
                <c:pt idx="1510">
                  <c:v>11372000000</c:v>
                </c:pt>
                <c:pt idx="1511">
                  <c:v>11370000000</c:v>
                </c:pt>
                <c:pt idx="1512">
                  <c:v>11367000000</c:v>
                </c:pt>
                <c:pt idx="1513">
                  <c:v>11365000000</c:v>
                </c:pt>
                <c:pt idx="1514">
                  <c:v>11362000000</c:v>
                </c:pt>
                <c:pt idx="1515">
                  <c:v>11360000000</c:v>
                </c:pt>
                <c:pt idx="1516">
                  <c:v>11357000000</c:v>
                </c:pt>
                <c:pt idx="1517">
                  <c:v>11355000000</c:v>
                </c:pt>
                <c:pt idx="1518">
                  <c:v>11352000000</c:v>
                </c:pt>
                <c:pt idx="1519">
                  <c:v>11350000000</c:v>
                </c:pt>
                <c:pt idx="1520">
                  <c:v>11347000000</c:v>
                </c:pt>
                <c:pt idx="1521">
                  <c:v>11345000000</c:v>
                </c:pt>
                <c:pt idx="1522">
                  <c:v>11342000000</c:v>
                </c:pt>
                <c:pt idx="1523">
                  <c:v>11340000000</c:v>
                </c:pt>
                <c:pt idx="1524">
                  <c:v>11337000000</c:v>
                </c:pt>
                <c:pt idx="1525">
                  <c:v>11334000000</c:v>
                </c:pt>
                <c:pt idx="1526">
                  <c:v>11332000000</c:v>
                </c:pt>
                <c:pt idx="1527">
                  <c:v>11329000000</c:v>
                </c:pt>
                <c:pt idx="1528">
                  <c:v>11327000000</c:v>
                </c:pt>
                <c:pt idx="1529">
                  <c:v>11324000000</c:v>
                </c:pt>
                <c:pt idx="1530">
                  <c:v>11321000000</c:v>
                </c:pt>
                <c:pt idx="1531">
                  <c:v>11319000000</c:v>
                </c:pt>
                <c:pt idx="1532">
                  <c:v>11316000000</c:v>
                </c:pt>
                <c:pt idx="1533">
                  <c:v>11314000000</c:v>
                </c:pt>
                <c:pt idx="1534">
                  <c:v>11311000000</c:v>
                </c:pt>
                <c:pt idx="1535">
                  <c:v>11308000000</c:v>
                </c:pt>
                <c:pt idx="1536">
                  <c:v>11306000000</c:v>
                </c:pt>
                <c:pt idx="1537">
                  <c:v>11303000000</c:v>
                </c:pt>
                <c:pt idx="1538">
                  <c:v>11300000000</c:v>
                </c:pt>
                <c:pt idx="1539">
                  <c:v>11298000000</c:v>
                </c:pt>
                <c:pt idx="1540">
                  <c:v>11295000000</c:v>
                </c:pt>
                <c:pt idx="1541">
                  <c:v>11292000000</c:v>
                </c:pt>
                <c:pt idx="1542">
                  <c:v>11290000000</c:v>
                </c:pt>
                <c:pt idx="1543">
                  <c:v>11287000000</c:v>
                </c:pt>
                <c:pt idx="1544">
                  <c:v>11284000000</c:v>
                </c:pt>
                <c:pt idx="1545">
                  <c:v>11281000000</c:v>
                </c:pt>
                <c:pt idx="1546">
                  <c:v>11279000000</c:v>
                </c:pt>
                <c:pt idx="1547">
                  <c:v>11276000000</c:v>
                </c:pt>
                <c:pt idx="1548">
                  <c:v>11273000000</c:v>
                </c:pt>
                <c:pt idx="1549">
                  <c:v>11270000000</c:v>
                </c:pt>
                <c:pt idx="1550">
                  <c:v>11270000000</c:v>
                </c:pt>
                <c:pt idx="1551">
                  <c:v>11268000000</c:v>
                </c:pt>
                <c:pt idx="1552">
                  <c:v>11265000000</c:v>
                </c:pt>
                <c:pt idx="1553">
                  <c:v>11262000000</c:v>
                </c:pt>
                <c:pt idx="1554">
                  <c:v>11259000000</c:v>
                </c:pt>
                <c:pt idx="1555">
                  <c:v>11256000000</c:v>
                </c:pt>
                <c:pt idx="1556">
                  <c:v>11254000000</c:v>
                </c:pt>
                <c:pt idx="1557">
                  <c:v>11251000000</c:v>
                </c:pt>
                <c:pt idx="1558">
                  <c:v>11248000000</c:v>
                </c:pt>
                <c:pt idx="1559">
                  <c:v>11245000000</c:v>
                </c:pt>
                <c:pt idx="1560">
                  <c:v>11242000000</c:v>
                </c:pt>
                <c:pt idx="1561">
                  <c:v>11240000000</c:v>
                </c:pt>
                <c:pt idx="1562">
                  <c:v>11237000000</c:v>
                </c:pt>
                <c:pt idx="1563">
                  <c:v>11234000000</c:v>
                </c:pt>
                <c:pt idx="1564">
                  <c:v>11231000000</c:v>
                </c:pt>
                <c:pt idx="1565">
                  <c:v>11228000000</c:v>
                </c:pt>
                <c:pt idx="1566">
                  <c:v>11225000000</c:v>
                </c:pt>
                <c:pt idx="1567">
                  <c:v>11222000000</c:v>
                </c:pt>
                <c:pt idx="1568">
                  <c:v>11219000000</c:v>
                </c:pt>
                <c:pt idx="1569">
                  <c:v>11216000000</c:v>
                </c:pt>
                <c:pt idx="1570">
                  <c:v>11214000000</c:v>
                </c:pt>
                <c:pt idx="1571">
                  <c:v>11211000000</c:v>
                </c:pt>
                <c:pt idx="1572">
                  <c:v>11208000000</c:v>
                </c:pt>
                <c:pt idx="1573">
                  <c:v>11205000000</c:v>
                </c:pt>
                <c:pt idx="1574">
                  <c:v>11202000000</c:v>
                </c:pt>
                <c:pt idx="1575">
                  <c:v>11199000000</c:v>
                </c:pt>
                <c:pt idx="1576">
                  <c:v>11196000000</c:v>
                </c:pt>
                <c:pt idx="1577">
                  <c:v>11193000000</c:v>
                </c:pt>
                <c:pt idx="1578">
                  <c:v>11190000000</c:v>
                </c:pt>
                <c:pt idx="1579">
                  <c:v>11187000000</c:v>
                </c:pt>
                <c:pt idx="1580">
                  <c:v>11184000000</c:v>
                </c:pt>
                <c:pt idx="1581">
                  <c:v>11181000000</c:v>
                </c:pt>
                <c:pt idx="1582">
                  <c:v>11178000000</c:v>
                </c:pt>
                <c:pt idx="1583">
                  <c:v>11175000000</c:v>
                </c:pt>
                <c:pt idx="1584">
                  <c:v>11172000000</c:v>
                </c:pt>
                <c:pt idx="1585">
                  <c:v>11169000000</c:v>
                </c:pt>
                <c:pt idx="1586">
                  <c:v>11166000000</c:v>
                </c:pt>
                <c:pt idx="1587">
                  <c:v>11163000000</c:v>
                </c:pt>
                <c:pt idx="1588">
                  <c:v>11160000000</c:v>
                </c:pt>
                <c:pt idx="1589">
                  <c:v>11157000000</c:v>
                </c:pt>
                <c:pt idx="1590">
                  <c:v>11154000000</c:v>
                </c:pt>
                <c:pt idx="1591">
                  <c:v>11151000000</c:v>
                </c:pt>
                <c:pt idx="1592">
                  <c:v>11148000000</c:v>
                </c:pt>
                <c:pt idx="1593">
                  <c:v>11144000000</c:v>
                </c:pt>
                <c:pt idx="1594">
                  <c:v>11141000000</c:v>
                </c:pt>
                <c:pt idx="1595">
                  <c:v>11138000000</c:v>
                </c:pt>
                <c:pt idx="1596">
                  <c:v>11135000000</c:v>
                </c:pt>
                <c:pt idx="1597">
                  <c:v>11132000000</c:v>
                </c:pt>
                <c:pt idx="1598">
                  <c:v>11129000000</c:v>
                </c:pt>
                <c:pt idx="1599">
                  <c:v>11126000000</c:v>
                </c:pt>
                <c:pt idx="1600">
                  <c:v>11126000000</c:v>
                </c:pt>
                <c:pt idx="1601">
                  <c:v>11123000000</c:v>
                </c:pt>
                <c:pt idx="1602">
                  <c:v>11119000000</c:v>
                </c:pt>
                <c:pt idx="1603">
                  <c:v>11116000000</c:v>
                </c:pt>
                <c:pt idx="1604">
                  <c:v>11113000000</c:v>
                </c:pt>
                <c:pt idx="1605">
                  <c:v>11110000000</c:v>
                </c:pt>
                <c:pt idx="1606">
                  <c:v>11107000000</c:v>
                </c:pt>
                <c:pt idx="1607">
                  <c:v>11104000000</c:v>
                </c:pt>
                <c:pt idx="1608">
                  <c:v>11100000000</c:v>
                </c:pt>
                <c:pt idx="1609">
                  <c:v>11097000000</c:v>
                </c:pt>
                <c:pt idx="1610">
                  <c:v>11094000000</c:v>
                </c:pt>
                <c:pt idx="1611">
                  <c:v>11091000000</c:v>
                </c:pt>
                <c:pt idx="1612">
                  <c:v>11088000000</c:v>
                </c:pt>
                <c:pt idx="1613">
                  <c:v>11084000000</c:v>
                </c:pt>
                <c:pt idx="1614">
                  <c:v>11081000000</c:v>
                </c:pt>
                <c:pt idx="1615">
                  <c:v>11078000000</c:v>
                </c:pt>
                <c:pt idx="1616">
                  <c:v>11075000000</c:v>
                </c:pt>
                <c:pt idx="1617">
                  <c:v>11071000000</c:v>
                </c:pt>
                <c:pt idx="1618">
                  <c:v>11068000000</c:v>
                </c:pt>
                <c:pt idx="1619">
                  <c:v>11065000000</c:v>
                </c:pt>
                <c:pt idx="1620">
                  <c:v>11061000000</c:v>
                </c:pt>
                <c:pt idx="1621">
                  <c:v>11058000000</c:v>
                </c:pt>
                <c:pt idx="1622">
                  <c:v>11055000000</c:v>
                </c:pt>
                <c:pt idx="1623">
                  <c:v>11052000000</c:v>
                </c:pt>
                <c:pt idx="1624">
                  <c:v>11048000000</c:v>
                </c:pt>
                <c:pt idx="1625">
                  <c:v>11045000000</c:v>
                </c:pt>
                <c:pt idx="1626">
                  <c:v>11042000000</c:v>
                </c:pt>
                <c:pt idx="1627">
                  <c:v>11038000000</c:v>
                </c:pt>
                <c:pt idx="1628">
                  <c:v>11035000000</c:v>
                </c:pt>
                <c:pt idx="1629">
                  <c:v>11031000000</c:v>
                </c:pt>
                <c:pt idx="1630">
                  <c:v>11028000000</c:v>
                </c:pt>
                <c:pt idx="1631">
                  <c:v>11025000000</c:v>
                </c:pt>
                <c:pt idx="1632">
                  <c:v>11021000000</c:v>
                </c:pt>
                <c:pt idx="1633">
                  <c:v>11018000000</c:v>
                </c:pt>
                <c:pt idx="1634">
                  <c:v>11015000000</c:v>
                </c:pt>
                <c:pt idx="1635">
                  <c:v>11011000000</c:v>
                </c:pt>
                <c:pt idx="1636">
                  <c:v>11008000000</c:v>
                </c:pt>
                <c:pt idx="1637">
                  <c:v>11004000000</c:v>
                </c:pt>
                <c:pt idx="1638">
                  <c:v>11001000000</c:v>
                </c:pt>
                <c:pt idx="1639">
                  <c:v>10997000000</c:v>
                </c:pt>
                <c:pt idx="1640">
                  <c:v>10994000000</c:v>
                </c:pt>
                <c:pt idx="1641">
                  <c:v>10991000000</c:v>
                </c:pt>
                <c:pt idx="1642">
                  <c:v>10987000000</c:v>
                </c:pt>
                <c:pt idx="1643">
                  <c:v>10984000000</c:v>
                </c:pt>
                <c:pt idx="1644">
                  <c:v>10980000000</c:v>
                </c:pt>
                <c:pt idx="1645">
                  <c:v>10977000000</c:v>
                </c:pt>
                <c:pt idx="1646">
                  <c:v>10973000000</c:v>
                </c:pt>
                <c:pt idx="1647">
                  <c:v>10970000000</c:v>
                </c:pt>
                <c:pt idx="1648">
                  <c:v>10966000000</c:v>
                </c:pt>
                <c:pt idx="1649">
                  <c:v>10963000000</c:v>
                </c:pt>
                <c:pt idx="1650">
                  <c:v>10963000000</c:v>
                </c:pt>
                <c:pt idx="1651">
                  <c:v>10959000000</c:v>
                </c:pt>
                <c:pt idx="1652">
                  <c:v>10956000000</c:v>
                </c:pt>
                <c:pt idx="1653">
                  <c:v>10952000000</c:v>
                </c:pt>
                <c:pt idx="1654">
                  <c:v>10949000000</c:v>
                </c:pt>
                <c:pt idx="1655">
                  <c:v>10945000000</c:v>
                </c:pt>
                <c:pt idx="1656">
                  <c:v>10941000000</c:v>
                </c:pt>
                <c:pt idx="1657">
                  <c:v>10938000000</c:v>
                </c:pt>
                <c:pt idx="1658">
                  <c:v>10934000000</c:v>
                </c:pt>
                <c:pt idx="1659">
                  <c:v>10931000000</c:v>
                </c:pt>
                <c:pt idx="1660">
                  <c:v>10927000000</c:v>
                </c:pt>
                <c:pt idx="1661">
                  <c:v>10924000000</c:v>
                </c:pt>
                <c:pt idx="1662">
                  <c:v>10920000000</c:v>
                </c:pt>
                <c:pt idx="1663">
                  <c:v>10916000000</c:v>
                </c:pt>
                <c:pt idx="1664">
                  <c:v>10913000000</c:v>
                </c:pt>
                <c:pt idx="1665">
                  <c:v>10909000000</c:v>
                </c:pt>
                <c:pt idx="1666">
                  <c:v>10905000000</c:v>
                </c:pt>
                <c:pt idx="1667">
                  <c:v>10902000000</c:v>
                </c:pt>
                <c:pt idx="1668">
                  <c:v>10898000000</c:v>
                </c:pt>
                <c:pt idx="1669">
                  <c:v>10894000000</c:v>
                </c:pt>
                <c:pt idx="1670">
                  <c:v>10891000000</c:v>
                </c:pt>
                <c:pt idx="1671">
                  <c:v>10887000000</c:v>
                </c:pt>
                <c:pt idx="1672">
                  <c:v>10883000000</c:v>
                </c:pt>
                <c:pt idx="1673">
                  <c:v>10880000000</c:v>
                </c:pt>
                <c:pt idx="1674">
                  <c:v>10876000000</c:v>
                </c:pt>
                <c:pt idx="1675">
                  <c:v>10872000000</c:v>
                </c:pt>
                <c:pt idx="1676">
                  <c:v>10869000000</c:v>
                </c:pt>
                <c:pt idx="1677">
                  <c:v>10865000000</c:v>
                </c:pt>
                <c:pt idx="1678">
                  <c:v>10861000000</c:v>
                </c:pt>
                <c:pt idx="1679">
                  <c:v>10857000000</c:v>
                </c:pt>
                <c:pt idx="1680">
                  <c:v>10854000000</c:v>
                </c:pt>
                <c:pt idx="1681">
                  <c:v>10850000000</c:v>
                </c:pt>
                <c:pt idx="1682">
                  <c:v>10846000000</c:v>
                </c:pt>
                <c:pt idx="1683">
                  <c:v>10842000000</c:v>
                </c:pt>
                <c:pt idx="1684">
                  <c:v>10839000000</c:v>
                </c:pt>
                <c:pt idx="1685">
                  <c:v>10835000000</c:v>
                </c:pt>
                <c:pt idx="1686">
                  <c:v>10831000000</c:v>
                </c:pt>
                <c:pt idx="1687">
                  <c:v>10827000000</c:v>
                </c:pt>
                <c:pt idx="1688">
                  <c:v>10823000000</c:v>
                </c:pt>
                <c:pt idx="1689">
                  <c:v>10820000000</c:v>
                </c:pt>
                <c:pt idx="1690">
                  <c:v>10816000000</c:v>
                </c:pt>
                <c:pt idx="1691">
                  <c:v>10812000000</c:v>
                </c:pt>
                <c:pt idx="1692">
                  <c:v>10808000000</c:v>
                </c:pt>
                <c:pt idx="1693">
                  <c:v>10804000000</c:v>
                </c:pt>
                <c:pt idx="1694">
                  <c:v>10800000000</c:v>
                </c:pt>
                <c:pt idx="1695">
                  <c:v>10797000000</c:v>
                </c:pt>
                <c:pt idx="1696">
                  <c:v>10793000000</c:v>
                </c:pt>
                <c:pt idx="1697">
                  <c:v>10789000000</c:v>
                </c:pt>
                <c:pt idx="1698">
                  <c:v>10785000000</c:v>
                </c:pt>
                <c:pt idx="1699">
                  <c:v>10781000000</c:v>
                </c:pt>
                <c:pt idx="1700">
                  <c:v>10781000000</c:v>
                </c:pt>
                <c:pt idx="1701">
                  <c:v>10777000000</c:v>
                </c:pt>
                <c:pt idx="1702">
                  <c:v>10773000000</c:v>
                </c:pt>
                <c:pt idx="1703">
                  <c:v>10769000000</c:v>
                </c:pt>
                <c:pt idx="1704">
                  <c:v>10765000000</c:v>
                </c:pt>
                <c:pt idx="1705">
                  <c:v>10762000000</c:v>
                </c:pt>
                <c:pt idx="1706">
                  <c:v>10758000000</c:v>
                </c:pt>
                <c:pt idx="1707">
                  <c:v>10754000000</c:v>
                </c:pt>
                <c:pt idx="1708">
                  <c:v>10750000000</c:v>
                </c:pt>
                <c:pt idx="1709">
                  <c:v>10746000000</c:v>
                </c:pt>
                <c:pt idx="1710">
                  <c:v>10742000000</c:v>
                </c:pt>
                <c:pt idx="1711">
                  <c:v>10738000000</c:v>
                </c:pt>
                <c:pt idx="1712">
                  <c:v>10734000000</c:v>
                </c:pt>
                <c:pt idx="1713">
                  <c:v>10730000000</c:v>
                </c:pt>
                <c:pt idx="1714">
                  <c:v>10726000000</c:v>
                </c:pt>
                <c:pt idx="1715">
                  <c:v>10722000000</c:v>
                </c:pt>
                <c:pt idx="1716">
                  <c:v>10718000000</c:v>
                </c:pt>
                <c:pt idx="1717">
                  <c:v>10714000000</c:v>
                </c:pt>
                <c:pt idx="1718">
                  <c:v>10710000000</c:v>
                </c:pt>
                <c:pt idx="1719">
                  <c:v>10706000000</c:v>
                </c:pt>
                <c:pt idx="1720">
                  <c:v>10702000000</c:v>
                </c:pt>
                <c:pt idx="1721">
                  <c:v>10698000000</c:v>
                </c:pt>
                <c:pt idx="1722">
                  <c:v>10694000000</c:v>
                </c:pt>
                <c:pt idx="1723">
                  <c:v>10689000000</c:v>
                </c:pt>
                <c:pt idx="1724">
                  <c:v>10685000000</c:v>
                </c:pt>
                <c:pt idx="1725">
                  <c:v>10681000000</c:v>
                </c:pt>
                <c:pt idx="1726">
                  <c:v>10677000000</c:v>
                </c:pt>
                <c:pt idx="1727">
                  <c:v>10673000000</c:v>
                </c:pt>
                <c:pt idx="1728">
                  <c:v>10669000000</c:v>
                </c:pt>
                <c:pt idx="1729">
                  <c:v>10665000000</c:v>
                </c:pt>
                <c:pt idx="1730">
                  <c:v>10661000000</c:v>
                </c:pt>
                <c:pt idx="1731">
                  <c:v>10657000000</c:v>
                </c:pt>
                <c:pt idx="1732">
                  <c:v>10653000000</c:v>
                </c:pt>
                <c:pt idx="1733">
                  <c:v>10648000000</c:v>
                </c:pt>
                <c:pt idx="1734">
                  <c:v>10644000000</c:v>
                </c:pt>
                <c:pt idx="1735">
                  <c:v>10640000000</c:v>
                </c:pt>
                <c:pt idx="1736">
                  <c:v>10636000000</c:v>
                </c:pt>
                <c:pt idx="1737">
                  <c:v>10632000000</c:v>
                </c:pt>
                <c:pt idx="1738">
                  <c:v>10628000000</c:v>
                </c:pt>
                <c:pt idx="1739">
                  <c:v>10623000000</c:v>
                </c:pt>
                <c:pt idx="1740">
                  <c:v>10619000000</c:v>
                </c:pt>
                <c:pt idx="1741">
                  <c:v>10615000000</c:v>
                </c:pt>
                <c:pt idx="1742">
                  <c:v>10611000000</c:v>
                </c:pt>
                <c:pt idx="1743">
                  <c:v>10606000000</c:v>
                </c:pt>
                <c:pt idx="1744">
                  <c:v>10602000000</c:v>
                </c:pt>
                <c:pt idx="1745">
                  <c:v>10598000000</c:v>
                </c:pt>
                <c:pt idx="1746">
                  <c:v>10594000000</c:v>
                </c:pt>
                <c:pt idx="1747">
                  <c:v>10590000000</c:v>
                </c:pt>
                <c:pt idx="1748">
                  <c:v>10585000000</c:v>
                </c:pt>
                <c:pt idx="1749">
                  <c:v>10581000000</c:v>
                </c:pt>
                <c:pt idx="1750">
                  <c:v>10581000000</c:v>
                </c:pt>
                <c:pt idx="1751">
                  <c:v>10577000000</c:v>
                </c:pt>
                <c:pt idx="1752">
                  <c:v>10572000000</c:v>
                </c:pt>
                <c:pt idx="1753">
                  <c:v>10568000000</c:v>
                </c:pt>
                <c:pt idx="1754">
                  <c:v>10564000000</c:v>
                </c:pt>
                <c:pt idx="1755">
                  <c:v>10560000000</c:v>
                </c:pt>
                <c:pt idx="1756">
                  <c:v>10555000000</c:v>
                </c:pt>
                <c:pt idx="1757">
                  <c:v>10551000000</c:v>
                </c:pt>
                <c:pt idx="1758">
                  <c:v>10547000000</c:v>
                </c:pt>
                <c:pt idx="1759">
                  <c:v>10542000000</c:v>
                </c:pt>
                <c:pt idx="1760">
                  <c:v>10538000000</c:v>
                </c:pt>
                <c:pt idx="1761">
                  <c:v>10534000000</c:v>
                </c:pt>
                <c:pt idx="1762">
                  <c:v>10529000000</c:v>
                </c:pt>
                <c:pt idx="1763">
                  <c:v>10525000000</c:v>
                </c:pt>
                <c:pt idx="1764">
                  <c:v>10520000000</c:v>
                </c:pt>
                <c:pt idx="1765">
                  <c:v>10516000000</c:v>
                </c:pt>
                <c:pt idx="1766">
                  <c:v>10512000000</c:v>
                </c:pt>
                <c:pt idx="1767">
                  <c:v>10507000000</c:v>
                </c:pt>
                <c:pt idx="1768">
                  <c:v>10503000000</c:v>
                </c:pt>
                <c:pt idx="1769">
                  <c:v>10498000000</c:v>
                </c:pt>
                <c:pt idx="1770">
                  <c:v>10494000000</c:v>
                </c:pt>
                <c:pt idx="1771">
                  <c:v>10490000000</c:v>
                </c:pt>
                <c:pt idx="1772">
                  <c:v>10485000000</c:v>
                </c:pt>
                <c:pt idx="1773">
                  <c:v>10481000000</c:v>
                </c:pt>
                <c:pt idx="1774">
                  <c:v>10476000000</c:v>
                </c:pt>
                <c:pt idx="1775">
                  <c:v>10472000000</c:v>
                </c:pt>
                <c:pt idx="1776">
                  <c:v>10467000000</c:v>
                </c:pt>
                <c:pt idx="1777">
                  <c:v>10463000000</c:v>
                </c:pt>
                <c:pt idx="1778">
                  <c:v>10458000000</c:v>
                </c:pt>
                <c:pt idx="1779">
                  <c:v>10454000000</c:v>
                </c:pt>
                <c:pt idx="1780">
                  <c:v>10449000000</c:v>
                </c:pt>
                <c:pt idx="1781">
                  <c:v>10445000000</c:v>
                </c:pt>
                <c:pt idx="1782">
                  <c:v>10440000000</c:v>
                </c:pt>
                <c:pt idx="1783">
                  <c:v>10436000000</c:v>
                </c:pt>
                <c:pt idx="1784">
                  <c:v>10431000000</c:v>
                </c:pt>
                <c:pt idx="1785">
                  <c:v>10427000000</c:v>
                </c:pt>
                <c:pt idx="1786">
                  <c:v>10422000000</c:v>
                </c:pt>
                <c:pt idx="1787">
                  <c:v>10418000000</c:v>
                </c:pt>
                <c:pt idx="1788">
                  <c:v>10413000000</c:v>
                </c:pt>
                <c:pt idx="1789">
                  <c:v>10409000000</c:v>
                </c:pt>
                <c:pt idx="1790">
                  <c:v>10404000000</c:v>
                </c:pt>
                <c:pt idx="1791">
                  <c:v>10399000000</c:v>
                </c:pt>
                <c:pt idx="1792">
                  <c:v>10395000000</c:v>
                </c:pt>
                <c:pt idx="1793">
                  <c:v>10390000000</c:v>
                </c:pt>
                <c:pt idx="1794">
                  <c:v>10386000000</c:v>
                </c:pt>
                <c:pt idx="1795">
                  <c:v>10381000000</c:v>
                </c:pt>
                <c:pt idx="1796">
                  <c:v>10376000000</c:v>
                </c:pt>
                <c:pt idx="1797">
                  <c:v>10372000000</c:v>
                </c:pt>
                <c:pt idx="1798">
                  <c:v>10367000000</c:v>
                </c:pt>
                <c:pt idx="1799">
                  <c:v>10362000000</c:v>
                </c:pt>
                <c:pt idx="1800">
                  <c:v>10362000000</c:v>
                </c:pt>
                <c:pt idx="1801">
                  <c:v>10358000000</c:v>
                </c:pt>
                <c:pt idx="1802">
                  <c:v>10353000000</c:v>
                </c:pt>
                <c:pt idx="1803">
                  <c:v>10348000000</c:v>
                </c:pt>
                <c:pt idx="1804">
                  <c:v>10344000000</c:v>
                </c:pt>
                <c:pt idx="1805">
                  <c:v>10339000000</c:v>
                </c:pt>
                <c:pt idx="1806">
                  <c:v>10334000000</c:v>
                </c:pt>
                <c:pt idx="1807">
                  <c:v>10330000000</c:v>
                </c:pt>
                <c:pt idx="1808">
                  <c:v>10325000000</c:v>
                </c:pt>
                <c:pt idx="1809">
                  <c:v>10320000000</c:v>
                </c:pt>
                <c:pt idx="1810">
                  <c:v>10316000000</c:v>
                </c:pt>
                <c:pt idx="1811">
                  <c:v>10311000000</c:v>
                </c:pt>
                <c:pt idx="1812">
                  <c:v>10306000000</c:v>
                </c:pt>
                <c:pt idx="1813">
                  <c:v>10301000000</c:v>
                </c:pt>
                <c:pt idx="1814">
                  <c:v>10297000000</c:v>
                </c:pt>
                <c:pt idx="1815">
                  <c:v>10292000000</c:v>
                </c:pt>
                <c:pt idx="1816">
                  <c:v>10287000000</c:v>
                </c:pt>
                <c:pt idx="1817">
                  <c:v>10282000000</c:v>
                </c:pt>
                <c:pt idx="1818">
                  <c:v>10278000000</c:v>
                </c:pt>
                <c:pt idx="1819">
                  <c:v>10273000000</c:v>
                </c:pt>
                <c:pt idx="1820">
                  <c:v>10268000000</c:v>
                </c:pt>
                <c:pt idx="1821">
                  <c:v>10263000000</c:v>
                </c:pt>
                <c:pt idx="1822">
                  <c:v>10258000000</c:v>
                </c:pt>
                <c:pt idx="1823">
                  <c:v>10253000000</c:v>
                </c:pt>
                <c:pt idx="1824">
                  <c:v>10249000000</c:v>
                </c:pt>
                <c:pt idx="1825">
                  <c:v>10244000000</c:v>
                </c:pt>
                <c:pt idx="1826">
                  <c:v>10239000000</c:v>
                </c:pt>
                <c:pt idx="1827">
                  <c:v>10234000000</c:v>
                </c:pt>
                <c:pt idx="1828">
                  <c:v>10229000000</c:v>
                </c:pt>
                <c:pt idx="1829">
                  <c:v>10224000000</c:v>
                </c:pt>
                <c:pt idx="1830">
                  <c:v>10220000000</c:v>
                </c:pt>
                <c:pt idx="1831">
                  <c:v>10215000000</c:v>
                </c:pt>
                <c:pt idx="1832">
                  <c:v>10210000000</c:v>
                </c:pt>
                <c:pt idx="1833">
                  <c:v>10205000000</c:v>
                </c:pt>
                <c:pt idx="1834">
                  <c:v>10200000000</c:v>
                </c:pt>
                <c:pt idx="1835">
                  <c:v>10195000000</c:v>
                </c:pt>
                <c:pt idx="1836">
                  <c:v>10190000000</c:v>
                </c:pt>
                <c:pt idx="1837">
                  <c:v>10185000000</c:v>
                </c:pt>
                <c:pt idx="1838">
                  <c:v>10180000000</c:v>
                </c:pt>
                <c:pt idx="1839">
                  <c:v>10175000000</c:v>
                </c:pt>
                <c:pt idx="1840">
                  <c:v>10170000000</c:v>
                </c:pt>
                <c:pt idx="1841">
                  <c:v>10165000000</c:v>
                </c:pt>
                <c:pt idx="1842">
                  <c:v>10160000000</c:v>
                </c:pt>
                <c:pt idx="1843">
                  <c:v>10155000000</c:v>
                </c:pt>
                <c:pt idx="1844">
                  <c:v>10150000000</c:v>
                </c:pt>
                <c:pt idx="1845">
                  <c:v>10145000000</c:v>
                </c:pt>
                <c:pt idx="1846">
                  <c:v>10140000000</c:v>
                </c:pt>
                <c:pt idx="1847">
                  <c:v>10135000000</c:v>
                </c:pt>
                <c:pt idx="1848">
                  <c:v>10130000000</c:v>
                </c:pt>
                <c:pt idx="1849">
                  <c:v>10125000000</c:v>
                </c:pt>
                <c:pt idx="1850">
                  <c:v>10125000000</c:v>
                </c:pt>
                <c:pt idx="1851">
                  <c:v>10120000000</c:v>
                </c:pt>
                <c:pt idx="1852">
                  <c:v>10115000000</c:v>
                </c:pt>
                <c:pt idx="1853">
                  <c:v>10110000000</c:v>
                </c:pt>
                <c:pt idx="1854">
                  <c:v>10105000000</c:v>
                </c:pt>
                <c:pt idx="1855">
                  <c:v>10100000000</c:v>
                </c:pt>
                <c:pt idx="1856">
                  <c:v>10095000000</c:v>
                </c:pt>
                <c:pt idx="1857">
                  <c:v>10090000000</c:v>
                </c:pt>
                <c:pt idx="1858">
                  <c:v>10085000000</c:v>
                </c:pt>
                <c:pt idx="1859">
                  <c:v>10080000000</c:v>
                </c:pt>
                <c:pt idx="1860">
                  <c:v>10075000000</c:v>
                </c:pt>
                <c:pt idx="1861">
                  <c:v>10070000000</c:v>
                </c:pt>
                <c:pt idx="1862">
                  <c:v>10065000000</c:v>
                </c:pt>
                <c:pt idx="1863">
                  <c:v>10059000000</c:v>
                </c:pt>
                <c:pt idx="1864">
                  <c:v>10054000000</c:v>
                </c:pt>
                <c:pt idx="1865">
                  <c:v>10049000000</c:v>
                </c:pt>
                <c:pt idx="1866">
                  <c:v>10044000000</c:v>
                </c:pt>
                <c:pt idx="1867">
                  <c:v>10039000000</c:v>
                </c:pt>
                <c:pt idx="1868">
                  <c:v>10034000000</c:v>
                </c:pt>
                <c:pt idx="1869">
                  <c:v>10029000000</c:v>
                </c:pt>
                <c:pt idx="1870">
                  <c:v>10023000000</c:v>
                </c:pt>
                <c:pt idx="1871">
                  <c:v>10018000000</c:v>
                </c:pt>
                <c:pt idx="1872">
                  <c:v>10013000000</c:v>
                </c:pt>
                <c:pt idx="1873">
                  <c:v>10008000000</c:v>
                </c:pt>
                <c:pt idx="1874">
                  <c:v>10003000000</c:v>
                </c:pt>
                <c:pt idx="1875">
                  <c:v>9997300000</c:v>
                </c:pt>
                <c:pt idx="1876">
                  <c:v>9992100000</c:v>
                </c:pt>
                <c:pt idx="1877">
                  <c:v>9986900000</c:v>
                </c:pt>
                <c:pt idx="1878">
                  <c:v>9981600000</c:v>
                </c:pt>
                <c:pt idx="1879">
                  <c:v>9976400000</c:v>
                </c:pt>
                <c:pt idx="1880">
                  <c:v>9971100000</c:v>
                </c:pt>
                <c:pt idx="1881">
                  <c:v>9965900000</c:v>
                </c:pt>
                <c:pt idx="1882">
                  <c:v>9960600000</c:v>
                </c:pt>
                <c:pt idx="1883">
                  <c:v>9955300000</c:v>
                </c:pt>
                <c:pt idx="1884">
                  <c:v>9950000000</c:v>
                </c:pt>
                <c:pt idx="1885">
                  <c:v>9944700000</c:v>
                </c:pt>
                <c:pt idx="1886">
                  <c:v>9939400000</c:v>
                </c:pt>
                <c:pt idx="1887">
                  <c:v>9934100000</c:v>
                </c:pt>
                <c:pt idx="1888">
                  <c:v>9928800000</c:v>
                </c:pt>
                <c:pt idx="1889">
                  <c:v>9923500000</c:v>
                </c:pt>
                <c:pt idx="1890">
                  <c:v>9918200000</c:v>
                </c:pt>
                <c:pt idx="1891">
                  <c:v>9912800000</c:v>
                </c:pt>
                <c:pt idx="1892">
                  <c:v>9907500000</c:v>
                </c:pt>
                <c:pt idx="1893">
                  <c:v>9902100000</c:v>
                </c:pt>
                <c:pt idx="1894">
                  <c:v>9896800000</c:v>
                </c:pt>
                <c:pt idx="1895">
                  <c:v>9891400000</c:v>
                </c:pt>
                <c:pt idx="1896">
                  <c:v>9886000000</c:v>
                </c:pt>
                <c:pt idx="1897">
                  <c:v>9880600000</c:v>
                </c:pt>
                <c:pt idx="1898">
                  <c:v>9875200000</c:v>
                </c:pt>
                <c:pt idx="1899">
                  <c:v>9869800000</c:v>
                </c:pt>
                <c:pt idx="1900">
                  <c:v>9869800000</c:v>
                </c:pt>
                <c:pt idx="1901">
                  <c:v>9906800000</c:v>
                </c:pt>
                <c:pt idx="1902">
                  <c:v>9943500000</c:v>
                </c:pt>
                <c:pt idx="1903">
                  <c:v>9980000000</c:v>
                </c:pt>
                <c:pt idx="1904">
                  <c:v>10016000000</c:v>
                </c:pt>
                <c:pt idx="1905">
                  <c:v>10052000000</c:v>
                </c:pt>
                <c:pt idx="1906">
                  <c:v>10088000000</c:v>
                </c:pt>
                <c:pt idx="1907">
                  <c:v>10123000000</c:v>
                </c:pt>
                <c:pt idx="1908">
                  <c:v>10158000000</c:v>
                </c:pt>
                <c:pt idx="1909">
                  <c:v>10193000000</c:v>
                </c:pt>
                <c:pt idx="1910">
                  <c:v>10227000000</c:v>
                </c:pt>
                <c:pt idx="1911">
                  <c:v>10262000000</c:v>
                </c:pt>
                <c:pt idx="1912">
                  <c:v>10296000000</c:v>
                </c:pt>
                <c:pt idx="1913">
                  <c:v>10330000000</c:v>
                </c:pt>
                <c:pt idx="1914">
                  <c:v>10363000000</c:v>
                </c:pt>
                <c:pt idx="1915">
                  <c:v>10396000000</c:v>
                </c:pt>
                <c:pt idx="1916">
                  <c:v>10429000000</c:v>
                </c:pt>
                <c:pt idx="1917">
                  <c:v>10462000000</c:v>
                </c:pt>
                <c:pt idx="1918">
                  <c:v>10494000000</c:v>
                </c:pt>
                <c:pt idx="1919">
                  <c:v>10526000000</c:v>
                </c:pt>
                <c:pt idx="1920">
                  <c:v>10558000000</c:v>
                </c:pt>
                <c:pt idx="1921">
                  <c:v>10590000000</c:v>
                </c:pt>
                <c:pt idx="1922">
                  <c:v>10621000000</c:v>
                </c:pt>
                <c:pt idx="1923">
                  <c:v>10652000000</c:v>
                </c:pt>
                <c:pt idx="1924">
                  <c:v>10683000000</c:v>
                </c:pt>
                <c:pt idx="1925">
                  <c:v>10713000000</c:v>
                </c:pt>
                <c:pt idx="1926">
                  <c:v>10744000000</c:v>
                </c:pt>
                <c:pt idx="1927">
                  <c:v>10774000000</c:v>
                </c:pt>
                <c:pt idx="1928">
                  <c:v>10803000000</c:v>
                </c:pt>
                <c:pt idx="1929">
                  <c:v>10833000000</c:v>
                </c:pt>
                <c:pt idx="1930">
                  <c:v>10862000000</c:v>
                </c:pt>
                <c:pt idx="1931">
                  <c:v>10891000000</c:v>
                </c:pt>
                <c:pt idx="1932">
                  <c:v>10919000000</c:v>
                </c:pt>
                <c:pt idx="1933">
                  <c:v>10948000000</c:v>
                </c:pt>
                <c:pt idx="1934">
                  <c:v>10976000000</c:v>
                </c:pt>
                <c:pt idx="1935">
                  <c:v>11004000000</c:v>
                </c:pt>
                <c:pt idx="1936">
                  <c:v>11031000000</c:v>
                </c:pt>
                <c:pt idx="1937">
                  <c:v>11058000000</c:v>
                </c:pt>
                <c:pt idx="1938">
                  <c:v>11085000000</c:v>
                </c:pt>
                <c:pt idx="1939">
                  <c:v>11112000000</c:v>
                </c:pt>
                <c:pt idx="1940">
                  <c:v>11138000000</c:v>
                </c:pt>
                <c:pt idx="1941">
                  <c:v>11165000000</c:v>
                </c:pt>
                <c:pt idx="1942">
                  <c:v>11191000000</c:v>
                </c:pt>
                <c:pt idx="1943">
                  <c:v>11216000000</c:v>
                </c:pt>
                <c:pt idx="1944">
                  <c:v>11242000000</c:v>
                </c:pt>
                <c:pt idx="1945">
                  <c:v>11267000000</c:v>
                </c:pt>
                <c:pt idx="1946">
                  <c:v>11291000000</c:v>
                </c:pt>
                <c:pt idx="1947">
                  <c:v>11316000000</c:v>
                </c:pt>
                <c:pt idx="1948">
                  <c:v>11340000000</c:v>
                </c:pt>
                <c:pt idx="1949">
                  <c:v>11364000000</c:v>
                </c:pt>
                <c:pt idx="1950">
                  <c:v>11364000000</c:v>
                </c:pt>
                <c:pt idx="1951">
                  <c:v>11429000000</c:v>
                </c:pt>
                <c:pt idx="1952">
                  <c:v>11493000000</c:v>
                </c:pt>
                <c:pt idx="1953">
                  <c:v>11558000000</c:v>
                </c:pt>
                <c:pt idx="1954">
                  <c:v>11622000000</c:v>
                </c:pt>
                <c:pt idx="1955">
                  <c:v>11687000000</c:v>
                </c:pt>
                <c:pt idx="1956">
                  <c:v>11751000000</c:v>
                </c:pt>
                <c:pt idx="1957">
                  <c:v>11816000000</c:v>
                </c:pt>
                <c:pt idx="1958">
                  <c:v>11880000000</c:v>
                </c:pt>
                <c:pt idx="1959">
                  <c:v>11945000000</c:v>
                </c:pt>
                <c:pt idx="1960">
                  <c:v>12009000000</c:v>
                </c:pt>
                <c:pt idx="1961">
                  <c:v>12074000000</c:v>
                </c:pt>
                <c:pt idx="1962">
                  <c:v>12138000000</c:v>
                </c:pt>
                <c:pt idx="1963">
                  <c:v>12202000000</c:v>
                </c:pt>
                <c:pt idx="1964">
                  <c:v>12267000000</c:v>
                </c:pt>
                <c:pt idx="1965">
                  <c:v>12331000000</c:v>
                </c:pt>
                <c:pt idx="1966">
                  <c:v>12395000000</c:v>
                </c:pt>
                <c:pt idx="1967">
                  <c:v>12460000000</c:v>
                </c:pt>
                <c:pt idx="1968">
                  <c:v>12524000000</c:v>
                </c:pt>
                <c:pt idx="1969">
                  <c:v>12588000000</c:v>
                </c:pt>
                <c:pt idx="1970">
                  <c:v>12653000000</c:v>
                </c:pt>
                <c:pt idx="1971">
                  <c:v>12717000000</c:v>
                </c:pt>
                <c:pt idx="1972">
                  <c:v>12781000000</c:v>
                </c:pt>
                <c:pt idx="1973">
                  <c:v>12846000000</c:v>
                </c:pt>
                <c:pt idx="1974">
                  <c:v>12910000000</c:v>
                </c:pt>
                <c:pt idx="1975">
                  <c:v>12974000000</c:v>
                </c:pt>
                <c:pt idx="1976">
                  <c:v>13038000000</c:v>
                </c:pt>
                <c:pt idx="1977">
                  <c:v>13103000000</c:v>
                </c:pt>
                <c:pt idx="1978">
                  <c:v>13167000000</c:v>
                </c:pt>
                <c:pt idx="1979">
                  <c:v>13231000000</c:v>
                </c:pt>
                <c:pt idx="1980">
                  <c:v>13295000000</c:v>
                </c:pt>
                <c:pt idx="1981">
                  <c:v>13359000000</c:v>
                </c:pt>
                <c:pt idx="1982">
                  <c:v>13423000000</c:v>
                </c:pt>
                <c:pt idx="1983">
                  <c:v>13487000000</c:v>
                </c:pt>
                <c:pt idx="1984">
                  <c:v>13552000000</c:v>
                </c:pt>
                <c:pt idx="1985">
                  <c:v>13616000000</c:v>
                </c:pt>
                <c:pt idx="1986">
                  <c:v>13680000000</c:v>
                </c:pt>
                <c:pt idx="1987">
                  <c:v>13744000000</c:v>
                </c:pt>
                <c:pt idx="1988">
                  <c:v>13808000000</c:v>
                </c:pt>
                <c:pt idx="1989">
                  <c:v>13872000000</c:v>
                </c:pt>
                <c:pt idx="1990">
                  <c:v>13936000000</c:v>
                </c:pt>
                <c:pt idx="1991">
                  <c:v>14000000000</c:v>
                </c:pt>
                <c:pt idx="1992">
                  <c:v>14064000000</c:v>
                </c:pt>
                <c:pt idx="1993">
                  <c:v>14128000000</c:v>
                </c:pt>
                <c:pt idx="1994">
                  <c:v>14192000000</c:v>
                </c:pt>
                <c:pt idx="1995">
                  <c:v>14256000000</c:v>
                </c:pt>
                <c:pt idx="1996">
                  <c:v>14320000000</c:v>
                </c:pt>
                <c:pt idx="1997">
                  <c:v>14384000000</c:v>
                </c:pt>
                <c:pt idx="1998">
                  <c:v>14448000000</c:v>
                </c:pt>
                <c:pt idx="1999">
                  <c:v>14512000000</c:v>
                </c:pt>
                <c:pt idx="2000">
                  <c:v>14512000000</c:v>
                </c:pt>
                <c:pt idx="2001">
                  <c:v>14576000000</c:v>
                </c:pt>
                <c:pt idx="2002">
                  <c:v>14640000000</c:v>
                </c:pt>
                <c:pt idx="2003">
                  <c:v>14704000000</c:v>
                </c:pt>
                <c:pt idx="2004">
                  <c:v>14767000000</c:v>
                </c:pt>
                <c:pt idx="2005">
                  <c:v>14831000000</c:v>
                </c:pt>
                <c:pt idx="2006">
                  <c:v>14895000000</c:v>
                </c:pt>
                <c:pt idx="2007">
                  <c:v>14959000000</c:v>
                </c:pt>
                <c:pt idx="2008">
                  <c:v>15023000000</c:v>
                </c:pt>
                <c:pt idx="2009">
                  <c:v>15087000000</c:v>
                </c:pt>
                <c:pt idx="2010">
                  <c:v>15150000000</c:v>
                </c:pt>
                <c:pt idx="2011">
                  <c:v>15214000000</c:v>
                </c:pt>
                <c:pt idx="2012">
                  <c:v>15278000000</c:v>
                </c:pt>
                <c:pt idx="2013">
                  <c:v>15342000000</c:v>
                </c:pt>
                <c:pt idx="2014">
                  <c:v>15405000000</c:v>
                </c:pt>
                <c:pt idx="2015">
                  <c:v>15469000000</c:v>
                </c:pt>
                <c:pt idx="2016">
                  <c:v>15533000000</c:v>
                </c:pt>
                <c:pt idx="2017">
                  <c:v>15597000000</c:v>
                </c:pt>
                <c:pt idx="2018">
                  <c:v>15660000000</c:v>
                </c:pt>
                <c:pt idx="2019">
                  <c:v>15724000000</c:v>
                </c:pt>
                <c:pt idx="2020">
                  <c:v>15788000000</c:v>
                </c:pt>
                <c:pt idx="2021">
                  <c:v>15851000000</c:v>
                </c:pt>
                <c:pt idx="2022">
                  <c:v>15915000000</c:v>
                </c:pt>
                <c:pt idx="2023">
                  <c:v>15979000000</c:v>
                </c:pt>
                <c:pt idx="2024">
                  <c:v>16042000000</c:v>
                </c:pt>
                <c:pt idx="2025">
                  <c:v>16106000000</c:v>
                </c:pt>
                <c:pt idx="2026">
                  <c:v>16169000000</c:v>
                </c:pt>
                <c:pt idx="2027">
                  <c:v>16233000000</c:v>
                </c:pt>
                <c:pt idx="2028">
                  <c:v>16297000000</c:v>
                </c:pt>
                <c:pt idx="2029">
                  <c:v>16360000000</c:v>
                </c:pt>
                <c:pt idx="2030">
                  <c:v>16424000000</c:v>
                </c:pt>
                <c:pt idx="2031">
                  <c:v>16487000000</c:v>
                </c:pt>
                <c:pt idx="2032">
                  <c:v>16551000000</c:v>
                </c:pt>
                <c:pt idx="2033">
                  <c:v>16614000000</c:v>
                </c:pt>
                <c:pt idx="2034">
                  <c:v>16678000000</c:v>
                </c:pt>
                <c:pt idx="2035">
                  <c:v>16741000000</c:v>
                </c:pt>
                <c:pt idx="2036">
                  <c:v>16805000000</c:v>
                </c:pt>
                <c:pt idx="2037">
                  <c:v>16868000000</c:v>
                </c:pt>
                <c:pt idx="2038">
                  <c:v>16932000000</c:v>
                </c:pt>
                <c:pt idx="2039">
                  <c:v>16995000000</c:v>
                </c:pt>
                <c:pt idx="2040">
                  <c:v>17058000000</c:v>
                </c:pt>
                <c:pt idx="2041">
                  <c:v>17122000000</c:v>
                </c:pt>
                <c:pt idx="2042">
                  <c:v>17185000000</c:v>
                </c:pt>
                <c:pt idx="2043">
                  <c:v>17248000000</c:v>
                </c:pt>
                <c:pt idx="2044">
                  <c:v>17312000000</c:v>
                </c:pt>
                <c:pt idx="2045">
                  <c:v>17375000000</c:v>
                </c:pt>
                <c:pt idx="2046">
                  <c:v>17439000000</c:v>
                </c:pt>
                <c:pt idx="2047">
                  <c:v>17502000000</c:v>
                </c:pt>
                <c:pt idx="2048">
                  <c:v>17565000000</c:v>
                </c:pt>
                <c:pt idx="2049">
                  <c:v>17628000000</c:v>
                </c:pt>
                <c:pt idx="2050">
                  <c:v>17628000000</c:v>
                </c:pt>
                <c:pt idx="2051">
                  <c:v>17692000000</c:v>
                </c:pt>
                <c:pt idx="2052">
                  <c:v>17755000000</c:v>
                </c:pt>
                <c:pt idx="2053">
                  <c:v>17818000000</c:v>
                </c:pt>
                <c:pt idx="2054">
                  <c:v>17881000000</c:v>
                </c:pt>
                <c:pt idx="2055">
                  <c:v>17945000000</c:v>
                </c:pt>
                <c:pt idx="2056">
                  <c:v>18008000000</c:v>
                </c:pt>
                <c:pt idx="2057">
                  <c:v>18071000000</c:v>
                </c:pt>
                <c:pt idx="2058">
                  <c:v>18134000000</c:v>
                </c:pt>
                <c:pt idx="2059">
                  <c:v>18197000000</c:v>
                </c:pt>
                <c:pt idx="2060">
                  <c:v>18261000000</c:v>
                </c:pt>
                <c:pt idx="2061">
                  <c:v>18324000000</c:v>
                </c:pt>
                <c:pt idx="2062">
                  <c:v>18387000000</c:v>
                </c:pt>
                <c:pt idx="2063">
                  <c:v>18450000000</c:v>
                </c:pt>
                <c:pt idx="2064">
                  <c:v>18513000000</c:v>
                </c:pt>
                <c:pt idx="2065">
                  <c:v>18576000000</c:v>
                </c:pt>
                <c:pt idx="2066">
                  <c:v>18639000000</c:v>
                </c:pt>
                <c:pt idx="2067">
                  <c:v>18702000000</c:v>
                </c:pt>
                <c:pt idx="2068">
                  <c:v>18765000000</c:v>
                </c:pt>
                <c:pt idx="2069">
                  <c:v>18829000000</c:v>
                </c:pt>
                <c:pt idx="2070">
                  <c:v>18892000000</c:v>
                </c:pt>
                <c:pt idx="2071">
                  <c:v>18955000000</c:v>
                </c:pt>
                <c:pt idx="2072">
                  <c:v>19018000000</c:v>
                </c:pt>
                <c:pt idx="2073">
                  <c:v>19081000000</c:v>
                </c:pt>
                <c:pt idx="2074">
                  <c:v>19144000000</c:v>
                </c:pt>
                <c:pt idx="2075">
                  <c:v>19207000000</c:v>
                </c:pt>
                <c:pt idx="2076">
                  <c:v>19269000000</c:v>
                </c:pt>
                <c:pt idx="2077">
                  <c:v>19332000000</c:v>
                </c:pt>
                <c:pt idx="2078">
                  <c:v>19395000000</c:v>
                </c:pt>
                <c:pt idx="2079">
                  <c:v>19458000000</c:v>
                </c:pt>
                <c:pt idx="2080">
                  <c:v>19521000000</c:v>
                </c:pt>
                <c:pt idx="2081">
                  <c:v>19584000000</c:v>
                </c:pt>
                <c:pt idx="2082">
                  <c:v>19647000000</c:v>
                </c:pt>
                <c:pt idx="2083">
                  <c:v>19710000000</c:v>
                </c:pt>
                <c:pt idx="2084">
                  <c:v>19773000000</c:v>
                </c:pt>
                <c:pt idx="2085">
                  <c:v>19835000000</c:v>
                </c:pt>
                <c:pt idx="2086">
                  <c:v>19898000000</c:v>
                </c:pt>
                <c:pt idx="2087">
                  <c:v>19961000000</c:v>
                </c:pt>
                <c:pt idx="2088">
                  <c:v>20024000000</c:v>
                </c:pt>
                <c:pt idx="2089">
                  <c:v>20087000000</c:v>
                </c:pt>
                <c:pt idx="2090">
                  <c:v>20149000000</c:v>
                </c:pt>
                <c:pt idx="2091">
                  <c:v>20212000000</c:v>
                </c:pt>
                <c:pt idx="2092">
                  <c:v>20275000000</c:v>
                </c:pt>
                <c:pt idx="2093">
                  <c:v>20338000000</c:v>
                </c:pt>
                <c:pt idx="2094">
                  <c:v>20400000000</c:v>
                </c:pt>
                <c:pt idx="2095">
                  <c:v>20463000000</c:v>
                </c:pt>
                <c:pt idx="2096">
                  <c:v>20526000000</c:v>
                </c:pt>
                <c:pt idx="2097">
                  <c:v>20588000000</c:v>
                </c:pt>
                <c:pt idx="2098">
                  <c:v>20651000000</c:v>
                </c:pt>
                <c:pt idx="2099">
                  <c:v>20714000000</c:v>
                </c:pt>
                <c:pt idx="2100">
                  <c:v>20714000000</c:v>
                </c:pt>
                <c:pt idx="2101">
                  <c:v>20776000000</c:v>
                </c:pt>
                <c:pt idx="2102">
                  <c:v>20839000000</c:v>
                </c:pt>
                <c:pt idx="2103">
                  <c:v>20902000000</c:v>
                </c:pt>
                <c:pt idx="2104">
                  <c:v>20964000000</c:v>
                </c:pt>
                <c:pt idx="2105">
                  <c:v>21027000000</c:v>
                </c:pt>
                <c:pt idx="2106">
                  <c:v>21089000000</c:v>
                </c:pt>
                <c:pt idx="2107">
                  <c:v>21152000000</c:v>
                </c:pt>
                <c:pt idx="2108">
                  <c:v>21214000000</c:v>
                </c:pt>
                <c:pt idx="2109">
                  <c:v>21277000000</c:v>
                </c:pt>
                <c:pt idx="2110">
                  <c:v>21339000000</c:v>
                </c:pt>
                <c:pt idx="2111">
                  <c:v>21402000000</c:v>
                </c:pt>
                <c:pt idx="2112">
                  <c:v>21464000000</c:v>
                </c:pt>
                <c:pt idx="2113">
                  <c:v>21527000000</c:v>
                </c:pt>
                <c:pt idx="2114">
                  <c:v>21589000000</c:v>
                </c:pt>
                <c:pt idx="2115">
                  <c:v>21652000000</c:v>
                </c:pt>
                <c:pt idx="2116">
                  <c:v>21714000000</c:v>
                </c:pt>
                <c:pt idx="2117">
                  <c:v>21777000000</c:v>
                </c:pt>
                <c:pt idx="2118">
                  <c:v>21839000000</c:v>
                </c:pt>
                <c:pt idx="2119">
                  <c:v>21901000000</c:v>
                </c:pt>
                <c:pt idx="2120">
                  <c:v>21964000000</c:v>
                </c:pt>
                <c:pt idx="2121">
                  <c:v>22026000000</c:v>
                </c:pt>
                <c:pt idx="2122">
                  <c:v>22089000000</c:v>
                </c:pt>
                <c:pt idx="2123">
                  <c:v>22151000000</c:v>
                </c:pt>
                <c:pt idx="2124">
                  <c:v>22213000000</c:v>
                </c:pt>
                <c:pt idx="2125">
                  <c:v>22275000000</c:v>
                </c:pt>
                <c:pt idx="2126">
                  <c:v>22338000000</c:v>
                </c:pt>
                <c:pt idx="2127">
                  <c:v>22400000000</c:v>
                </c:pt>
                <c:pt idx="2128">
                  <c:v>22462000000</c:v>
                </c:pt>
                <c:pt idx="2129">
                  <c:v>22525000000</c:v>
                </c:pt>
                <c:pt idx="2130">
                  <c:v>22587000000</c:v>
                </c:pt>
                <c:pt idx="2131">
                  <c:v>22649000000</c:v>
                </c:pt>
                <c:pt idx="2132">
                  <c:v>22711000000</c:v>
                </c:pt>
                <c:pt idx="2133">
                  <c:v>22773000000</c:v>
                </c:pt>
                <c:pt idx="2134">
                  <c:v>22836000000</c:v>
                </c:pt>
                <c:pt idx="2135">
                  <c:v>22898000000</c:v>
                </c:pt>
                <c:pt idx="2136">
                  <c:v>22960000000</c:v>
                </c:pt>
                <c:pt idx="2137">
                  <c:v>23022000000</c:v>
                </c:pt>
                <c:pt idx="2138">
                  <c:v>23084000000</c:v>
                </c:pt>
                <c:pt idx="2139">
                  <c:v>23146000000</c:v>
                </c:pt>
                <c:pt idx="2140">
                  <c:v>23208000000</c:v>
                </c:pt>
                <c:pt idx="2141">
                  <c:v>23271000000</c:v>
                </c:pt>
                <c:pt idx="2142">
                  <c:v>23333000000</c:v>
                </c:pt>
                <c:pt idx="2143">
                  <c:v>23395000000</c:v>
                </c:pt>
                <c:pt idx="2144">
                  <c:v>23457000000</c:v>
                </c:pt>
                <c:pt idx="2145">
                  <c:v>23519000000</c:v>
                </c:pt>
                <c:pt idx="2146">
                  <c:v>23581000000</c:v>
                </c:pt>
                <c:pt idx="2147">
                  <c:v>23643000000</c:v>
                </c:pt>
                <c:pt idx="2148">
                  <c:v>23705000000</c:v>
                </c:pt>
                <c:pt idx="2149">
                  <c:v>23767000000</c:v>
                </c:pt>
                <c:pt idx="2150">
                  <c:v>23767000000</c:v>
                </c:pt>
                <c:pt idx="2151">
                  <c:v>23889000000</c:v>
                </c:pt>
                <c:pt idx="2152">
                  <c:v>24008000000</c:v>
                </c:pt>
                <c:pt idx="2153">
                  <c:v>24125000000</c:v>
                </c:pt>
                <c:pt idx="2154">
                  <c:v>24240000000</c:v>
                </c:pt>
                <c:pt idx="2155">
                  <c:v>24352000000</c:v>
                </c:pt>
                <c:pt idx="2156">
                  <c:v>24461000000</c:v>
                </c:pt>
                <c:pt idx="2157">
                  <c:v>24568000000</c:v>
                </c:pt>
                <c:pt idx="2158">
                  <c:v>24672000000</c:v>
                </c:pt>
                <c:pt idx="2159">
                  <c:v>24773000000</c:v>
                </c:pt>
                <c:pt idx="2160">
                  <c:v>24872000000</c:v>
                </c:pt>
                <c:pt idx="2161">
                  <c:v>24968000000</c:v>
                </c:pt>
                <c:pt idx="2162">
                  <c:v>25062000000</c:v>
                </c:pt>
                <c:pt idx="2163">
                  <c:v>25154000000</c:v>
                </c:pt>
                <c:pt idx="2164">
                  <c:v>25242000000</c:v>
                </c:pt>
                <c:pt idx="2165">
                  <c:v>25328000000</c:v>
                </c:pt>
                <c:pt idx="2166">
                  <c:v>25412000000</c:v>
                </c:pt>
                <c:pt idx="2167">
                  <c:v>25493000000</c:v>
                </c:pt>
                <c:pt idx="2168">
                  <c:v>25571000000</c:v>
                </c:pt>
                <c:pt idx="2169">
                  <c:v>25647000000</c:v>
                </c:pt>
                <c:pt idx="2170">
                  <c:v>25720000000</c:v>
                </c:pt>
                <c:pt idx="2171">
                  <c:v>25791000000</c:v>
                </c:pt>
                <c:pt idx="2172">
                  <c:v>25859000000</c:v>
                </c:pt>
                <c:pt idx="2173">
                  <c:v>25924000000</c:v>
                </c:pt>
                <c:pt idx="2174">
                  <c:v>25987000000</c:v>
                </c:pt>
                <c:pt idx="2175">
                  <c:v>26047000000</c:v>
                </c:pt>
                <c:pt idx="2176">
                  <c:v>26105000000</c:v>
                </c:pt>
                <c:pt idx="2177">
                  <c:v>26160000000</c:v>
                </c:pt>
                <c:pt idx="2178">
                  <c:v>26213000000</c:v>
                </c:pt>
                <c:pt idx="2179">
                  <c:v>26263000000</c:v>
                </c:pt>
                <c:pt idx="2180">
                  <c:v>26310000000</c:v>
                </c:pt>
                <c:pt idx="2181">
                  <c:v>26355000000</c:v>
                </c:pt>
                <c:pt idx="2182">
                  <c:v>26397000000</c:v>
                </c:pt>
                <c:pt idx="2183">
                  <c:v>26437000000</c:v>
                </c:pt>
                <c:pt idx="2184">
                  <c:v>26474000000</c:v>
                </c:pt>
                <c:pt idx="2185">
                  <c:v>26509000000</c:v>
                </c:pt>
                <c:pt idx="2186">
                  <c:v>26541000000</c:v>
                </c:pt>
                <c:pt idx="2187">
                  <c:v>26570000000</c:v>
                </c:pt>
                <c:pt idx="2188">
                  <c:v>26597000000</c:v>
                </c:pt>
                <c:pt idx="2189">
                  <c:v>26621000000</c:v>
                </c:pt>
                <c:pt idx="2190">
                  <c:v>26643000000</c:v>
                </c:pt>
                <c:pt idx="2191">
                  <c:v>26662000000</c:v>
                </c:pt>
                <c:pt idx="2192">
                  <c:v>26679000000</c:v>
                </c:pt>
                <c:pt idx="2193">
                  <c:v>26693000000</c:v>
                </c:pt>
                <c:pt idx="2194">
                  <c:v>26704000000</c:v>
                </c:pt>
                <c:pt idx="2195">
                  <c:v>26713000000</c:v>
                </c:pt>
                <c:pt idx="2196">
                  <c:v>26719000000</c:v>
                </c:pt>
                <c:pt idx="2197">
                  <c:v>26723000000</c:v>
                </c:pt>
                <c:pt idx="2198">
                  <c:v>26724000000</c:v>
                </c:pt>
                <c:pt idx="2199">
                  <c:v>26722000000</c:v>
                </c:pt>
                <c:pt idx="2200">
                  <c:v>26722000000</c:v>
                </c:pt>
                <c:pt idx="2201">
                  <c:v>26719000000</c:v>
                </c:pt>
                <c:pt idx="2202">
                  <c:v>26716000000</c:v>
                </c:pt>
                <c:pt idx="2203">
                  <c:v>26713000000</c:v>
                </c:pt>
                <c:pt idx="2204">
                  <c:v>26710000000</c:v>
                </c:pt>
                <c:pt idx="2205">
                  <c:v>26707000000</c:v>
                </c:pt>
                <c:pt idx="2206">
                  <c:v>26704000000</c:v>
                </c:pt>
                <c:pt idx="2207">
                  <c:v>26700000000</c:v>
                </c:pt>
                <c:pt idx="2208">
                  <c:v>26697000000</c:v>
                </c:pt>
                <c:pt idx="2209">
                  <c:v>26694000000</c:v>
                </c:pt>
                <c:pt idx="2210">
                  <c:v>26691000000</c:v>
                </c:pt>
                <c:pt idx="2211">
                  <c:v>26688000000</c:v>
                </c:pt>
                <c:pt idx="2212">
                  <c:v>26684000000</c:v>
                </c:pt>
                <c:pt idx="2213">
                  <c:v>26681000000</c:v>
                </c:pt>
                <c:pt idx="2214">
                  <c:v>26678000000</c:v>
                </c:pt>
                <c:pt idx="2215">
                  <c:v>26675000000</c:v>
                </c:pt>
                <c:pt idx="2216">
                  <c:v>26671000000</c:v>
                </c:pt>
                <c:pt idx="2217">
                  <c:v>26668000000</c:v>
                </c:pt>
                <c:pt idx="2218">
                  <c:v>26665000000</c:v>
                </c:pt>
                <c:pt idx="2219">
                  <c:v>26661000000</c:v>
                </c:pt>
                <c:pt idx="2220">
                  <c:v>26658000000</c:v>
                </c:pt>
                <c:pt idx="2221">
                  <c:v>26655000000</c:v>
                </c:pt>
                <c:pt idx="2222">
                  <c:v>26652000000</c:v>
                </c:pt>
                <c:pt idx="2223">
                  <c:v>26648000000</c:v>
                </c:pt>
                <c:pt idx="2224">
                  <c:v>26645000000</c:v>
                </c:pt>
                <c:pt idx="2225">
                  <c:v>26642000000</c:v>
                </c:pt>
                <c:pt idx="2226">
                  <c:v>26638000000</c:v>
                </c:pt>
                <c:pt idx="2227">
                  <c:v>26635000000</c:v>
                </c:pt>
                <c:pt idx="2228">
                  <c:v>26631000000</c:v>
                </c:pt>
                <c:pt idx="2229">
                  <c:v>26628000000</c:v>
                </c:pt>
                <c:pt idx="2230">
                  <c:v>26625000000</c:v>
                </c:pt>
                <c:pt idx="2231">
                  <c:v>26621000000</c:v>
                </c:pt>
                <c:pt idx="2232">
                  <c:v>26618000000</c:v>
                </c:pt>
                <c:pt idx="2233">
                  <c:v>26614000000</c:v>
                </c:pt>
                <c:pt idx="2234">
                  <c:v>26611000000</c:v>
                </c:pt>
                <c:pt idx="2235">
                  <c:v>26607000000</c:v>
                </c:pt>
                <c:pt idx="2236">
                  <c:v>26604000000</c:v>
                </c:pt>
                <c:pt idx="2237">
                  <c:v>26601000000</c:v>
                </c:pt>
                <c:pt idx="2238">
                  <c:v>26597000000</c:v>
                </c:pt>
                <c:pt idx="2239">
                  <c:v>26594000000</c:v>
                </c:pt>
                <c:pt idx="2240">
                  <c:v>26590000000</c:v>
                </c:pt>
                <c:pt idx="2241">
                  <c:v>26587000000</c:v>
                </c:pt>
                <c:pt idx="2242">
                  <c:v>26583000000</c:v>
                </c:pt>
                <c:pt idx="2243">
                  <c:v>26579000000</c:v>
                </c:pt>
                <c:pt idx="2244">
                  <c:v>26576000000</c:v>
                </c:pt>
                <c:pt idx="2245">
                  <c:v>26572000000</c:v>
                </c:pt>
                <c:pt idx="2246">
                  <c:v>26569000000</c:v>
                </c:pt>
                <c:pt idx="2247">
                  <c:v>26565000000</c:v>
                </c:pt>
                <c:pt idx="2248">
                  <c:v>26562000000</c:v>
                </c:pt>
                <c:pt idx="2249">
                  <c:v>26558000000</c:v>
                </c:pt>
                <c:pt idx="2250">
                  <c:v>26558000000</c:v>
                </c:pt>
                <c:pt idx="2251">
                  <c:v>26555000000</c:v>
                </c:pt>
                <c:pt idx="2252">
                  <c:v>26551000000</c:v>
                </c:pt>
                <c:pt idx="2253">
                  <c:v>26547000000</c:v>
                </c:pt>
                <c:pt idx="2254">
                  <c:v>26544000000</c:v>
                </c:pt>
                <c:pt idx="2255">
                  <c:v>26540000000</c:v>
                </c:pt>
                <c:pt idx="2256">
                  <c:v>26536000000</c:v>
                </c:pt>
                <c:pt idx="2257">
                  <c:v>26533000000</c:v>
                </c:pt>
                <c:pt idx="2258">
                  <c:v>26529000000</c:v>
                </c:pt>
                <c:pt idx="2259">
                  <c:v>26525000000</c:v>
                </c:pt>
                <c:pt idx="2260">
                  <c:v>26522000000</c:v>
                </c:pt>
                <c:pt idx="2261">
                  <c:v>26518000000</c:v>
                </c:pt>
                <c:pt idx="2262">
                  <c:v>26514000000</c:v>
                </c:pt>
                <c:pt idx="2263">
                  <c:v>26511000000</c:v>
                </c:pt>
                <c:pt idx="2264">
                  <c:v>26507000000</c:v>
                </c:pt>
                <c:pt idx="2265">
                  <c:v>26503000000</c:v>
                </c:pt>
                <c:pt idx="2266">
                  <c:v>26500000000</c:v>
                </c:pt>
                <c:pt idx="2267">
                  <c:v>26496000000</c:v>
                </c:pt>
                <c:pt idx="2268">
                  <c:v>26492000000</c:v>
                </c:pt>
                <c:pt idx="2269">
                  <c:v>26488000000</c:v>
                </c:pt>
                <c:pt idx="2270">
                  <c:v>26485000000</c:v>
                </c:pt>
                <c:pt idx="2271">
                  <c:v>26481000000</c:v>
                </c:pt>
                <c:pt idx="2272">
                  <c:v>26477000000</c:v>
                </c:pt>
                <c:pt idx="2273">
                  <c:v>26473000000</c:v>
                </c:pt>
                <c:pt idx="2274">
                  <c:v>26469000000</c:v>
                </c:pt>
                <c:pt idx="2275">
                  <c:v>26466000000</c:v>
                </c:pt>
                <c:pt idx="2276">
                  <c:v>26462000000</c:v>
                </c:pt>
                <c:pt idx="2277">
                  <c:v>26458000000</c:v>
                </c:pt>
                <c:pt idx="2278">
                  <c:v>26454000000</c:v>
                </c:pt>
                <c:pt idx="2279">
                  <c:v>26450000000</c:v>
                </c:pt>
                <c:pt idx="2280">
                  <c:v>26446000000</c:v>
                </c:pt>
                <c:pt idx="2281">
                  <c:v>26442000000</c:v>
                </c:pt>
                <c:pt idx="2282">
                  <c:v>26439000000</c:v>
                </c:pt>
                <c:pt idx="2283">
                  <c:v>26435000000</c:v>
                </c:pt>
                <c:pt idx="2284">
                  <c:v>26431000000</c:v>
                </c:pt>
                <c:pt idx="2285">
                  <c:v>26427000000</c:v>
                </c:pt>
                <c:pt idx="2286">
                  <c:v>26423000000</c:v>
                </c:pt>
                <c:pt idx="2287">
                  <c:v>26419000000</c:v>
                </c:pt>
                <c:pt idx="2288">
                  <c:v>26415000000</c:v>
                </c:pt>
                <c:pt idx="2289">
                  <c:v>26411000000</c:v>
                </c:pt>
                <c:pt idx="2290">
                  <c:v>26407000000</c:v>
                </c:pt>
                <c:pt idx="2291">
                  <c:v>26403000000</c:v>
                </c:pt>
                <c:pt idx="2292">
                  <c:v>26399000000</c:v>
                </c:pt>
                <c:pt idx="2293">
                  <c:v>26395000000</c:v>
                </c:pt>
                <c:pt idx="2294">
                  <c:v>26391000000</c:v>
                </c:pt>
                <c:pt idx="2295">
                  <c:v>26387000000</c:v>
                </c:pt>
                <c:pt idx="2296">
                  <c:v>26383000000</c:v>
                </c:pt>
                <c:pt idx="2297">
                  <c:v>26379000000</c:v>
                </c:pt>
                <c:pt idx="2298">
                  <c:v>26375000000</c:v>
                </c:pt>
                <c:pt idx="2299">
                  <c:v>26371000000</c:v>
                </c:pt>
                <c:pt idx="2300">
                  <c:v>26371000000</c:v>
                </c:pt>
                <c:pt idx="2301">
                  <c:v>26367000000</c:v>
                </c:pt>
                <c:pt idx="2302">
                  <c:v>26363000000</c:v>
                </c:pt>
                <c:pt idx="2303">
                  <c:v>26359000000</c:v>
                </c:pt>
                <c:pt idx="2304">
                  <c:v>26355000000</c:v>
                </c:pt>
                <c:pt idx="2305">
                  <c:v>26351000000</c:v>
                </c:pt>
                <c:pt idx="2306">
                  <c:v>26347000000</c:v>
                </c:pt>
                <c:pt idx="2307">
                  <c:v>26343000000</c:v>
                </c:pt>
                <c:pt idx="2308">
                  <c:v>26339000000</c:v>
                </c:pt>
                <c:pt idx="2309">
                  <c:v>26334000000</c:v>
                </c:pt>
                <c:pt idx="2310">
                  <c:v>26330000000</c:v>
                </c:pt>
                <c:pt idx="2311">
                  <c:v>26326000000</c:v>
                </c:pt>
                <c:pt idx="2312">
                  <c:v>26322000000</c:v>
                </c:pt>
                <c:pt idx="2313">
                  <c:v>26318000000</c:v>
                </c:pt>
                <c:pt idx="2314">
                  <c:v>26314000000</c:v>
                </c:pt>
                <c:pt idx="2315">
                  <c:v>26310000000</c:v>
                </c:pt>
                <c:pt idx="2316">
                  <c:v>26305000000</c:v>
                </c:pt>
                <c:pt idx="2317">
                  <c:v>26301000000</c:v>
                </c:pt>
                <c:pt idx="2318">
                  <c:v>26297000000</c:v>
                </c:pt>
                <c:pt idx="2319">
                  <c:v>26293000000</c:v>
                </c:pt>
                <c:pt idx="2320">
                  <c:v>26289000000</c:v>
                </c:pt>
                <c:pt idx="2321">
                  <c:v>26284000000</c:v>
                </c:pt>
                <c:pt idx="2322">
                  <c:v>26280000000</c:v>
                </c:pt>
                <c:pt idx="2323">
                  <c:v>26276000000</c:v>
                </c:pt>
                <c:pt idx="2324">
                  <c:v>26272000000</c:v>
                </c:pt>
                <c:pt idx="2325">
                  <c:v>26267000000</c:v>
                </c:pt>
                <c:pt idx="2326">
                  <c:v>26263000000</c:v>
                </c:pt>
                <c:pt idx="2327">
                  <c:v>26259000000</c:v>
                </c:pt>
                <c:pt idx="2328">
                  <c:v>26254000000</c:v>
                </c:pt>
                <c:pt idx="2329">
                  <c:v>26250000000</c:v>
                </c:pt>
                <c:pt idx="2330">
                  <c:v>26246000000</c:v>
                </c:pt>
                <c:pt idx="2331">
                  <c:v>26241000000</c:v>
                </c:pt>
                <c:pt idx="2332">
                  <c:v>26237000000</c:v>
                </c:pt>
                <c:pt idx="2333">
                  <c:v>26233000000</c:v>
                </c:pt>
                <c:pt idx="2334">
                  <c:v>26228000000</c:v>
                </c:pt>
                <c:pt idx="2335">
                  <c:v>26224000000</c:v>
                </c:pt>
                <c:pt idx="2336">
                  <c:v>26220000000</c:v>
                </c:pt>
                <c:pt idx="2337">
                  <c:v>26215000000</c:v>
                </c:pt>
                <c:pt idx="2338">
                  <c:v>26211000000</c:v>
                </c:pt>
                <c:pt idx="2339">
                  <c:v>26207000000</c:v>
                </c:pt>
                <c:pt idx="2340">
                  <c:v>26202000000</c:v>
                </c:pt>
                <c:pt idx="2341">
                  <c:v>26198000000</c:v>
                </c:pt>
                <c:pt idx="2342">
                  <c:v>26193000000</c:v>
                </c:pt>
                <c:pt idx="2343">
                  <c:v>26189000000</c:v>
                </c:pt>
                <c:pt idx="2344">
                  <c:v>26184000000</c:v>
                </c:pt>
                <c:pt idx="2345">
                  <c:v>26180000000</c:v>
                </c:pt>
                <c:pt idx="2346">
                  <c:v>26176000000</c:v>
                </c:pt>
                <c:pt idx="2347">
                  <c:v>26171000000</c:v>
                </c:pt>
                <c:pt idx="2348">
                  <c:v>26167000000</c:v>
                </c:pt>
                <c:pt idx="2349">
                  <c:v>26162000000</c:v>
                </c:pt>
                <c:pt idx="2350">
                  <c:v>26162000000</c:v>
                </c:pt>
                <c:pt idx="2351">
                  <c:v>26158000000</c:v>
                </c:pt>
                <c:pt idx="2352">
                  <c:v>26153000000</c:v>
                </c:pt>
                <c:pt idx="2353">
                  <c:v>26149000000</c:v>
                </c:pt>
                <c:pt idx="2354">
                  <c:v>26144000000</c:v>
                </c:pt>
                <c:pt idx="2355">
                  <c:v>26140000000</c:v>
                </c:pt>
                <c:pt idx="2356">
                  <c:v>26135000000</c:v>
                </c:pt>
                <c:pt idx="2357">
                  <c:v>26130000000</c:v>
                </c:pt>
                <c:pt idx="2358">
                  <c:v>26126000000</c:v>
                </c:pt>
                <c:pt idx="2359">
                  <c:v>26121000000</c:v>
                </c:pt>
                <c:pt idx="2360">
                  <c:v>26117000000</c:v>
                </c:pt>
                <c:pt idx="2361">
                  <c:v>26112000000</c:v>
                </c:pt>
                <c:pt idx="2362">
                  <c:v>26108000000</c:v>
                </c:pt>
                <c:pt idx="2363">
                  <c:v>26103000000</c:v>
                </c:pt>
                <c:pt idx="2364">
                  <c:v>26098000000</c:v>
                </c:pt>
                <c:pt idx="2365">
                  <c:v>26094000000</c:v>
                </c:pt>
                <c:pt idx="2366">
                  <c:v>26089000000</c:v>
                </c:pt>
                <c:pt idx="2367">
                  <c:v>26085000000</c:v>
                </c:pt>
                <c:pt idx="2368">
                  <c:v>26080000000</c:v>
                </c:pt>
                <c:pt idx="2369">
                  <c:v>26075000000</c:v>
                </c:pt>
                <c:pt idx="2370">
                  <c:v>26071000000</c:v>
                </c:pt>
                <c:pt idx="2371">
                  <c:v>26066000000</c:v>
                </c:pt>
                <c:pt idx="2372">
                  <c:v>26061000000</c:v>
                </c:pt>
                <c:pt idx="2373">
                  <c:v>26056000000</c:v>
                </c:pt>
                <c:pt idx="2374">
                  <c:v>26052000000</c:v>
                </c:pt>
                <c:pt idx="2375">
                  <c:v>26047000000</c:v>
                </c:pt>
                <c:pt idx="2376">
                  <c:v>26042000000</c:v>
                </c:pt>
                <c:pt idx="2377">
                  <c:v>26038000000</c:v>
                </c:pt>
                <c:pt idx="2378">
                  <c:v>26033000000</c:v>
                </c:pt>
                <c:pt idx="2379">
                  <c:v>26028000000</c:v>
                </c:pt>
                <c:pt idx="2380">
                  <c:v>26023000000</c:v>
                </c:pt>
                <c:pt idx="2381">
                  <c:v>26019000000</c:v>
                </c:pt>
                <c:pt idx="2382">
                  <c:v>26014000000</c:v>
                </c:pt>
                <c:pt idx="2383">
                  <c:v>26009000000</c:v>
                </c:pt>
                <c:pt idx="2384">
                  <c:v>26004000000</c:v>
                </c:pt>
                <c:pt idx="2385">
                  <c:v>25999000000</c:v>
                </c:pt>
                <c:pt idx="2386">
                  <c:v>25995000000</c:v>
                </c:pt>
                <c:pt idx="2387">
                  <c:v>25990000000</c:v>
                </c:pt>
                <c:pt idx="2388">
                  <c:v>25985000000</c:v>
                </c:pt>
                <c:pt idx="2389">
                  <c:v>25980000000</c:v>
                </c:pt>
                <c:pt idx="2390">
                  <c:v>25975000000</c:v>
                </c:pt>
                <c:pt idx="2391">
                  <c:v>25970000000</c:v>
                </c:pt>
                <c:pt idx="2392">
                  <c:v>25966000000</c:v>
                </c:pt>
                <c:pt idx="2393">
                  <c:v>25961000000</c:v>
                </c:pt>
                <c:pt idx="2394">
                  <c:v>25956000000</c:v>
                </c:pt>
                <c:pt idx="2395">
                  <c:v>25951000000</c:v>
                </c:pt>
                <c:pt idx="2396">
                  <c:v>25946000000</c:v>
                </c:pt>
                <c:pt idx="2397">
                  <c:v>25941000000</c:v>
                </c:pt>
                <c:pt idx="2398">
                  <c:v>25936000000</c:v>
                </c:pt>
                <c:pt idx="2399">
                  <c:v>25931000000</c:v>
                </c:pt>
                <c:pt idx="2400">
                  <c:v>25931000000</c:v>
                </c:pt>
                <c:pt idx="2401">
                  <c:v>25926000000</c:v>
                </c:pt>
                <c:pt idx="2402">
                  <c:v>25921000000</c:v>
                </c:pt>
                <c:pt idx="2403">
                  <c:v>25916000000</c:v>
                </c:pt>
                <c:pt idx="2404">
                  <c:v>25911000000</c:v>
                </c:pt>
                <c:pt idx="2405">
                  <c:v>25906000000</c:v>
                </c:pt>
                <c:pt idx="2406">
                  <c:v>25901000000</c:v>
                </c:pt>
                <c:pt idx="2407">
                  <c:v>25896000000</c:v>
                </c:pt>
                <c:pt idx="2408">
                  <c:v>25891000000</c:v>
                </c:pt>
                <c:pt idx="2409">
                  <c:v>25886000000</c:v>
                </c:pt>
                <c:pt idx="2410">
                  <c:v>25881000000</c:v>
                </c:pt>
                <c:pt idx="2411">
                  <c:v>25876000000</c:v>
                </c:pt>
                <c:pt idx="2412">
                  <c:v>25871000000</c:v>
                </c:pt>
                <c:pt idx="2413">
                  <c:v>25866000000</c:v>
                </c:pt>
                <c:pt idx="2414">
                  <c:v>25861000000</c:v>
                </c:pt>
                <c:pt idx="2415">
                  <c:v>25856000000</c:v>
                </c:pt>
                <c:pt idx="2416">
                  <c:v>25851000000</c:v>
                </c:pt>
                <c:pt idx="2417">
                  <c:v>25846000000</c:v>
                </c:pt>
                <c:pt idx="2418">
                  <c:v>25841000000</c:v>
                </c:pt>
                <c:pt idx="2419">
                  <c:v>25836000000</c:v>
                </c:pt>
                <c:pt idx="2420">
                  <c:v>25831000000</c:v>
                </c:pt>
                <c:pt idx="2421">
                  <c:v>25826000000</c:v>
                </c:pt>
                <c:pt idx="2422">
                  <c:v>25820000000</c:v>
                </c:pt>
                <c:pt idx="2423">
                  <c:v>25815000000</c:v>
                </c:pt>
                <c:pt idx="2424">
                  <c:v>25810000000</c:v>
                </c:pt>
                <c:pt idx="2425">
                  <c:v>25805000000</c:v>
                </c:pt>
                <c:pt idx="2426">
                  <c:v>25800000000</c:v>
                </c:pt>
                <c:pt idx="2427">
                  <c:v>25795000000</c:v>
                </c:pt>
                <c:pt idx="2428">
                  <c:v>25789000000</c:v>
                </c:pt>
                <c:pt idx="2429">
                  <c:v>25784000000</c:v>
                </c:pt>
                <c:pt idx="2430">
                  <c:v>25779000000</c:v>
                </c:pt>
                <c:pt idx="2431">
                  <c:v>25774000000</c:v>
                </c:pt>
                <c:pt idx="2432">
                  <c:v>25769000000</c:v>
                </c:pt>
                <c:pt idx="2433">
                  <c:v>25763000000</c:v>
                </c:pt>
                <c:pt idx="2434">
                  <c:v>25758000000</c:v>
                </c:pt>
                <c:pt idx="2435">
                  <c:v>25753000000</c:v>
                </c:pt>
                <c:pt idx="2436">
                  <c:v>25748000000</c:v>
                </c:pt>
                <c:pt idx="2437">
                  <c:v>25742000000</c:v>
                </c:pt>
                <c:pt idx="2438">
                  <c:v>25737000000</c:v>
                </c:pt>
                <c:pt idx="2439">
                  <c:v>25732000000</c:v>
                </c:pt>
                <c:pt idx="2440">
                  <c:v>25727000000</c:v>
                </c:pt>
                <c:pt idx="2441">
                  <c:v>25721000000</c:v>
                </c:pt>
                <c:pt idx="2442">
                  <c:v>25716000000</c:v>
                </c:pt>
                <c:pt idx="2443">
                  <c:v>25711000000</c:v>
                </c:pt>
                <c:pt idx="2444">
                  <c:v>25705000000</c:v>
                </c:pt>
                <c:pt idx="2445">
                  <c:v>25700000000</c:v>
                </c:pt>
                <c:pt idx="2446">
                  <c:v>25695000000</c:v>
                </c:pt>
                <c:pt idx="2447">
                  <c:v>25689000000</c:v>
                </c:pt>
                <c:pt idx="2448">
                  <c:v>25684000000</c:v>
                </c:pt>
                <c:pt idx="2449">
                  <c:v>25678000000</c:v>
                </c:pt>
                <c:pt idx="2450">
                  <c:v>25678000000</c:v>
                </c:pt>
                <c:pt idx="2451">
                  <c:v>25673000000</c:v>
                </c:pt>
                <c:pt idx="2452">
                  <c:v>25668000000</c:v>
                </c:pt>
                <c:pt idx="2453">
                  <c:v>25662000000</c:v>
                </c:pt>
                <c:pt idx="2454">
                  <c:v>25657000000</c:v>
                </c:pt>
                <c:pt idx="2455">
                  <c:v>25651000000</c:v>
                </c:pt>
                <c:pt idx="2456">
                  <c:v>25646000000</c:v>
                </c:pt>
                <c:pt idx="2457">
                  <c:v>25641000000</c:v>
                </c:pt>
                <c:pt idx="2458">
                  <c:v>25635000000</c:v>
                </c:pt>
                <c:pt idx="2459">
                  <c:v>25630000000</c:v>
                </c:pt>
                <c:pt idx="2460">
                  <c:v>25624000000</c:v>
                </c:pt>
                <c:pt idx="2461">
                  <c:v>25619000000</c:v>
                </c:pt>
                <c:pt idx="2462">
                  <c:v>25613000000</c:v>
                </c:pt>
                <c:pt idx="2463">
                  <c:v>25608000000</c:v>
                </c:pt>
                <c:pt idx="2464">
                  <c:v>25602000000</c:v>
                </c:pt>
                <c:pt idx="2465">
                  <c:v>25597000000</c:v>
                </c:pt>
                <c:pt idx="2466">
                  <c:v>25591000000</c:v>
                </c:pt>
                <c:pt idx="2467">
                  <c:v>25586000000</c:v>
                </c:pt>
                <c:pt idx="2468">
                  <c:v>25580000000</c:v>
                </c:pt>
                <c:pt idx="2469">
                  <c:v>25575000000</c:v>
                </c:pt>
                <c:pt idx="2470">
                  <c:v>25569000000</c:v>
                </c:pt>
                <c:pt idx="2471">
                  <c:v>25564000000</c:v>
                </c:pt>
                <c:pt idx="2472">
                  <c:v>25558000000</c:v>
                </c:pt>
                <c:pt idx="2473">
                  <c:v>25552000000</c:v>
                </c:pt>
                <c:pt idx="2474">
                  <c:v>25547000000</c:v>
                </c:pt>
                <c:pt idx="2475">
                  <c:v>25541000000</c:v>
                </c:pt>
                <c:pt idx="2476">
                  <c:v>25536000000</c:v>
                </c:pt>
                <c:pt idx="2477">
                  <c:v>25530000000</c:v>
                </c:pt>
                <c:pt idx="2478">
                  <c:v>25524000000</c:v>
                </c:pt>
                <c:pt idx="2479">
                  <c:v>25519000000</c:v>
                </c:pt>
                <c:pt idx="2480">
                  <c:v>25513000000</c:v>
                </c:pt>
                <c:pt idx="2481">
                  <c:v>25507000000</c:v>
                </c:pt>
                <c:pt idx="2482">
                  <c:v>25502000000</c:v>
                </c:pt>
                <c:pt idx="2483">
                  <c:v>25496000000</c:v>
                </c:pt>
                <c:pt idx="2484">
                  <c:v>25490000000</c:v>
                </c:pt>
                <c:pt idx="2485">
                  <c:v>25485000000</c:v>
                </c:pt>
                <c:pt idx="2486">
                  <c:v>25479000000</c:v>
                </c:pt>
                <c:pt idx="2487">
                  <c:v>25473000000</c:v>
                </c:pt>
                <c:pt idx="2488">
                  <c:v>25467000000</c:v>
                </c:pt>
                <c:pt idx="2489">
                  <c:v>25462000000</c:v>
                </c:pt>
                <c:pt idx="2490">
                  <c:v>25456000000</c:v>
                </c:pt>
                <c:pt idx="2491">
                  <c:v>25450000000</c:v>
                </c:pt>
                <c:pt idx="2492">
                  <c:v>25445000000</c:v>
                </c:pt>
                <c:pt idx="2493">
                  <c:v>25439000000</c:v>
                </c:pt>
                <c:pt idx="2494">
                  <c:v>25433000000</c:v>
                </c:pt>
                <c:pt idx="2495">
                  <c:v>25427000000</c:v>
                </c:pt>
                <c:pt idx="2496">
                  <c:v>25421000000</c:v>
                </c:pt>
                <c:pt idx="2497">
                  <c:v>25416000000</c:v>
                </c:pt>
                <c:pt idx="2498">
                  <c:v>25410000000</c:v>
                </c:pt>
                <c:pt idx="2499">
                  <c:v>25404000000</c:v>
                </c:pt>
                <c:pt idx="2500">
                  <c:v>25404000000</c:v>
                </c:pt>
                <c:pt idx="2501">
                  <c:v>25398000000</c:v>
                </c:pt>
                <c:pt idx="2502">
                  <c:v>25392000000</c:v>
                </c:pt>
                <c:pt idx="2503">
                  <c:v>25386000000</c:v>
                </c:pt>
                <c:pt idx="2504">
                  <c:v>25381000000</c:v>
                </c:pt>
                <c:pt idx="2505">
                  <c:v>25375000000</c:v>
                </c:pt>
                <c:pt idx="2506">
                  <c:v>25369000000</c:v>
                </c:pt>
                <c:pt idx="2507">
                  <c:v>25363000000</c:v>
                </c:pt>
                <c:pt idx="2508">
                  <c:v>25357000000</c:v>
                </c:pt>
                <c:pt idx="2509">
                  <c:v>25351000000</c:v>
                </c:pt>
                <c:pt idx="2510">
                  <c:v>25345000000</c:v>
                </c:pt>
                <c:pt idx="2511">
                  <c:v>25339000000</c:v>
                </c:pt>
                <c:pt idx="2512">
                  <c:v>25333000000</c:v>
                </c:pt>
                <c:pt idx="2513">
                  <c:v>25328000000</c:v>
                </c:pt>
                <c:pt idx="2514">
                  <c:v>25322000000</c:v>
                </c:pt>
                <c:pt idx="2515">
                  <c:v>25316000000</c:v>
                </c:pt>
                <c:pt idx="2516">
                  <c:v>25310000000</c:v>
                </c:pt>
                <c:pt idx="2517">
                  <c:v>25304000000</c:v>
                </c:pt>
                <c:pt idx="2518">
                  <c:v>25298000000</c:v>
                </c:pt>
                <c:pt idx="2519">
                  <c:v>25292000000</c:v>
                </c:pt>
                <c:pt idx="2520">
                  <c:v>25286000000</c:v>
                </c:pt>
                <c:pt idx="2521">
                  <c:v>25280000000</c:v>
                </c:pt>
                <c:pt idx="2522">
                  <c:v>25274000000</c:v>
                </c:pt>
                <c:pt idx="2523">
                  <c:v>25268000000</c:v>
                </c:pt>
                <c:pt idx="2524">
                  <c:v>25262000000</c:v>
                </c:pt>
                <c:pt idx="2525">
                  <c:v>25256000000</c:v>
                </c:pt>
                <c:pt idx="2526">
                  <c:v>25249000000</c:v>
                </c:pt>
                <c:pt idx="2527">
                  <c:v>25243000000</c:v>
                </c:pt>
                <c:pt idx="2528">
                  <c:v>25237000000</c:v>
                </c:pt>
                <c:pt idx="2529">
                  <c:v>25231000000</c:v>
                </c:pt>
                <c:pt idx="2530">
                  <c:v>25225000000</c:v>
                </c:pt>
                <c:pt idx="2531">
                  <c:v>25219000000</c:v>
                </c:pt>
                <c:pt idx="2532">
                  <c:v>25213000000</c:v>
                </c:pt>
                <c:pt idx="2533">
                  <c:v>25207000000</c:v>
                </c:pt>
                <c:pt idx="2534">
                  <c:v>25201000000</c:v>
                </c:pt>
                <c:pt idx="2535">
                  <c:v>25195000000</c:v>
                </c:pt>
                <c:pt idx="2536">
                  <c:v>25188000000</c:v>
                </c:pt>
                <c:pt idx="2537">
                  <c:v>25182000000</c:v>
                </c:pt>
                <c:pt idx="2538">
                  <c:v>25176000000</c:v>
                </c:pt>
                <c:pt idx="2539">
                  <c:v>25170000000</c:v>
                </c:pt>
                <c:pt idx="2540">
                  <c:v>25164000000</c:v>
                </c:pt>
                <c:pt idx="2541">
                  <c:v>25158000000</c:v>
                </c:pt>
                <c:pt idx="2542">
                  <c:v>25151000000</c:v>
                </c:pt>
                <c:pt idx="2543">
                  <c:v>25145000000</c:v>
                </c:pt>
                <c:pt idx="2544">
                  <c:v>25139000000</c:v>
                </c:pt>
                <c:pt idx="2545">
                  <c:v>25133000000</c:v>
                </c:pt>
                <c:pt idx="2546">
                  <c:v>25126000000</c:v>
                </c:pt>
                <c:pt idx="2547">
                  <c:v>25120000000</c:v>
                </c:pt>
                <c:pt idx="2548">
                  <c:v>25114000000</c:v>
                </c:pt>
                <c:pt idx="2549">
                  <c:v>25108000000</c:v>
                </c:pt>
                <c:pt idx="2550">
                  <c:v>25108000000</c:v>
                </c:pt>
                <c:pt idx="2551">
                  <c:v>25101000000</c:v>
                </c:pt>
                <c:pt idx="2552">
                  <c:v>25095000000</c:v>
                </c:pt>
                <c:pt idx="2553">
                  <c:v>25089000000</c:v>
                </c:pt>
                <c:pt idx="2554">
                  <c:v>25083000000</c:v>
                </c:pt>
                <c:pt idx="2555">
                  <c:v>25076000000</c:v>
                </c:pt>
                <c:pt idx="2556">
                  <c:v>25070000000</c:v>
                </c:pt>
                <c:pt idx="2557">
                  <c:v>25064000000</c:v>
                </c:pt>
                <c:pt idx="2558">
                  <c:v>25057000000</c:v>
                </c:pt>
                <c:pt idx="2559">
                  <c:v>25051000000</c:v>
                </c:pt>
                <c:pt idx="2560">
                  <c:v>25045000000</c:v>
                </c:pt>
                <c:pt idx="2561">
                  <c:v>25038000000</c:v>
                </c:pt>
                <c:pt idx="2562">
                  <c:v>25032000000</c:v>
                </c:pt>
                <c:pt idx="2563">
                  <c:v>25025000000</c:v>
                </c:pt>
                <c:pt idx="2564">
                  <c:v>25019000000</c:v>
                </c:pt>
                <c:pt idx="2565">
                  <c:v>25013000000</c:v>
                </c:pt>
                <c:pt idx="2566">
                  <c:v>25006000000</c:v>
                </c:pt>
                <c:pt idx="2567">
                  <c:v>25000000000</c:v>
                </c:pt>
                <c:pt idx="2568">
                  <c:v>24993000000</c:v>
                </c:pt>
                <c:pt idx="2569">
                  <c:v>24987000000</c:v>
                </c:pt>
                <c:pt idx="2570">
                  <c:v>24981000000</c:v>
                </c:pt>
                <c:pt idx="2571">
                  <c:v>24974000000</c:v>
                </c:pt>
                <c:pt idx="2572">
                  <c:v>24968000000</c:v>
                </c:pt>
                <c:pt idx="2573">
                  <c:v>24961000000</c:v>
                </c:pt>
                <c:pt idx="2574">
                  <c:v>24955000000</c:v>
                </c:pt>
                <c:pt idx="2575">
                  <c:v>24948000000</c:v>
                </c:pt>
                <c:pt idx="2576">
                  <c:v>24942000000</c:v>
                </c:pt>
                <c:pt idx="2577">
                  <c:v>24935000000</c:v>
                </c:pt>
                <c:pt idx="2578">
                  <c:v>24929000000</c:v>
                </c:pt>
                <c:pt idx="2579">
                  <c:v>24922000000</c:v>
                </c:pt>
                <c:pt idx="2580">
                  <c:v>24916000000</c:v>
                </c:pt>
                <c:pt idx="2581">
                  <c:v>24909000000</c:v>
                </c:pt>
                <c:pt idx="2582">
                  <c:v>24903000000</c:v>
                </c:pt>
                <c:pt idx="2583">
                  <c:v>24896000000</c:v>
                </c:pt>
                <c:pt idx="2584">
                  <c:v>24889000000</c:v>
                </c:pt>
                <c:pt idx="2585">
                  <c:v>24883000000</c:v>
                </c:pt>
                <c:pt idx="2586">
                  <c:v>24876000000</c:v>
                </c:pt>
                <c:pt idx="2587">
                  <c:v>24870000000</c:v>
                </c:pt>
                <c:pt idx="2588">
                  <c:v>24863000000</c:v>
                </c:pt>
                <c:pt idx="2589">
                  <c:v>24856000000</c:v>
                </c:pt>
                <c:pt idx="2590">
                  <c:v>24850000000</c:v>
                </c:pt>
                <c:pt idx="2591">
                  <c:v>24843000000</c:v>
                </c:pt>
                <c:pt idx="2592">
                  <c:v>24837000000</c:v>
                </c:pt>
                <c:pt idx="2593">
                  <c:v>24830000000</c:v>
                </c:pt>
                <c:pt idx="2594">
                  <c:v>24823000000</c:v>
                </c:pt>
                <c:pt idx="2595">
                  <c:v>24817000000</c:v>
                </c:pt>
                <c:pt idx="2596">
                  <c:v>24810000000</c:v>
                </c:pt>
                <c:pt idx="2597">
                  <c:v>24803000000</c:v>
                </c:pt>
                <c:pt idx="2598">
                  <c:v>24797000000</c:v>
                </c:pt>
                <c:pt idx="2599">
                  <c:v>24790000000</c:v>
                </c:pt>
                <c:pt idx="2600">
                  <c:v>24790000000</c:v>
                </c:pt>
                <c:pt idx="2601">
                  <c:v>24781000000</c:v>
                </c:pt>
                <c:pt idx="2602">
                  <c:v>24771000000</c:v>
                </c:pt>
                <c:pt idx="2603">
                  <c:v>24762000000</c:v>
                </c:pt>
                <c:pt idx="2604">
                  <c:v>24753000000</c:v>
                </c:pt>
                <c:pt idx="2605">
                  <c:v>24743000000</c:v>
                </c:pt>
                <c:pt idx="2606">
                  <c:v>24734000000</c:v>
                </c:pt>
                <c:pt idx="2607">
                  <c:v>24725000000</c:v>
                </c:pt>
                <c:pt idx="2608">
                  <c:v>24716000000</c:v>
                </c:pt>
                <c:pt idx="2609">
                  <c:v>24706000000</c:v>
                </c:pt>
                <c:pt idx="2610">
                  <c:v>24697000000</c:v>
                </c:pt>
                <c:pt idx="2611">
                  <c:v>24688000000</c:v>
                </c:pt>
                <c:pt idx="2612">
                  <c:v>24678000000</c:v>
                </c:pt>
                <c:pt idx="2613">
                  <c:v>24669000000</c:v>
                </c:pt>
                <c:pt idx="2614">
                  <c:v>24660000000</c:v>
                </c:pt>
                <c:pt idx="2615">
                  <c:v>24650000000</c:v>
                </c:pt>
                <c:pt idx="2616">
                  <c:v>24641000000</c:v>
                </c:pt>
                <c:pt idx="2617">
                  <c:v>24632000000</c:v>
                </c:pt>
                <c:pt idx="2618">
                  <c:v>24622000000</c:v>
                </c:pt>
                <c:pt idx="2619">
                  <c:v>24613000000</c:v>
                </c:pt>
                <c:pt idx="2620">
                  <c:v>24604000000</c:v>
                </c:pt>
                <c:pt idx="2621">
                  <c:v>24594000000</c:v>
                </c:pt>
                <c:pt idx="2622">
                  <c:v>24585000000</c:v>
                </c:pt>
                <c:pt idx="2623">
                  <c:v>24576000000</c:v>
                </c:pt>
                <c:pt idx="2624">
                  <c:v>24566000000</c:v>
                </c:pt>
                <c:pt idx="2625">
                  <c:v>24557000000</c:v>
                </c:pt>
                <c:pt idx="2626">
                  <c:v>24547000000</c:v>
                </c:pt>
                <c:pt idx="2627">
                  <c:v>24538000000</c:v>
                </c:pt>
                <c:pt idx="2628">
                  <c:v>24529000000</c:v>
                </c:pt>
                <c:pt idx="2629">
                  <c:v>24519000000</c:v>
                </c:pt>
                <c:pt idx="2630">
                  <c:v>24510000000</c:v>
                </c:pt>
                <c:pt idx="2631">
                  <c:v>24500000000</c:v>
                </c:pt>
                <c:pt idx="2632">
                  <c:v>24491000000</c:v>
                </c:pt>
                <c:pt idx="2633">
                  <c:v>24481000000</c:v>
                </c:pt>
                <c:pt idx="2634">
                  <c:v>24472000000</c:v>
                </c:pt>
                <c:pt idx="2635">
                  <c:v>24462000000</c:v>
                </c:pt>
                <c:pt idx="2636">
                  <c:v>24453000000</c:v>
                </c:pt>
                <c:pt idx="2637">
                  <c:v>24444000000</c:v>
                </c:pt>
                <c:pt idx="2638">
                  <c:v>24434000000</c:v>
                </c:pt>
                <c:pt idx="2639">
                  <c:v>24425000000</c:v>
                </c:pt>
                <c:pt idx="2640">
                  <c:v>24415000000</c:v>
                </c:pt>
                <c:pt idx="2641">
                  <c:v>24406000000</c:v>
                </c:pt>
                <c:pt idx="2642">
                  <c:v>24396000000</c:v>
                </c:pt>
                <c:pt idx="2643">
                  <c:v>24387000000</c:v>
                </c:pt>
                <c:pt idx="2644">
                  <c:v>24377000000</c:v>
                </c:pt>
                <c:pt idx="2645">
                  <c:v>24368000000</c:v>
                </c:pt>
                <c:pt idx="2646">
                  <c:v>24358000000</c:v>
                </c:pt>
                <c:pt idx="2647">
                  <c:v>24349000000</c:v>
                </c:pt>
                <c:pt idx="2648">
                  <c:v>24339000000</c:v>
                </c:pt>
                <c:pt idx="2649">
                  <c:v>24329000000</c:v>
                </c:pt>
                <c:pt idx="2650">
                  <c:v>24329000000</c:v>
                </c:pt>
                <c:pt idx="2651">
                  <c:v>24320000000</c:v>
                </c:pt>
                <c:pt idx="2652">
                  <c:v>24310000000</c:v>
                </c:pt>
                <c:pt idx="2653">
                  <c:v>24301000000</c:v>
                </c:pt>
                <c:pt idx="2654">
                  <c:v>24291000000</c:v>
                </c:pt>
                <c:pt idx="2655">
                  <c:v>24282000000</c:v>
                </c:pt>
                <c:pt idx="2656">
                  <c:v>24272000000</c:v>
                </c:pt>
                <c:pt idx="2657">
                  <c:v>24263000000</c:v>
                </c:pt>
                <c:pt idx="2658">
                  <c:v>24253000000</c:v>
                </c:pt>
                <c:pt idx="2659">
                  <c:v>24243000000</c:v>
                </c:pt>
                <c:pt idx="2660">
                  <c:v>24234000000</c:v>
                </c:pt>
                <c:pt idx="2661">
                  <c:v>24224000000</c:v>
                </c:pt>
                <c:pt idx="2662">
                  <c:v>24215000000</c:v>
                </c:pt>
                <c:pt idx="2663">
                  <c:v>24205000000</c:v>
                </c:pt>
                <c:pt idx="2664">
                  <c:v>24195000000</c:v>
                </c:pt>
                <c:pt idx="2665">
                  <c:v>24186000000</c:v>
                </c:pt>
                <c:pt idx="2666">
                  <c:v>24176000000</c:v>
                </c:pt>
                <c:pt idx="2667">
                  <c:v>24166000000</c:v>
                </c:pt>
                <c:pt idx="2668">
                  <c:v>24157000000</c:v>
                </c:pt>
                <c:pt idx="2669">
                  <c:v>24147000000</c:v>
                </c:pt>
                <c:pt idx="2670">
                  <c:v>24137000000</c:v>
                </c:pt>
                <c:pt idx="2671">
                  <c:v>24128000000</c:v>
                </c:pt>
                <c:pt idx="2672">
                  <c:v>24118000000</c:v>
                </c:pt>
                <c:pt idx="2673">
                  <c:v>24108000000</c:v>
                </c:pt>
                <c:pt idx="2674">
                  <c:v>24099000000</c:v>
                </c:pt>
                <c:pt idx="2675">
                  <c:v>24089000000</c:v>
                </c:pt>
                <c:pt idx="2676">
                  <c:v>24079000000</c:v>
                </c:pt>
                <c:pt idx="2677">
                  <c:v>24070000000</c:v>
                </c:pt>
                <c:pt idx="2678">
                  <c:v>24060000000</c:v>
                </c:pt>
                <c:pt idx="2679">
                  <c:v>24050000000</c:v>
                </c:pt>
                <c:pt idx="2680">
                  <c:v>24041000000</c:v>
                </c:pt>
                <c:pt idx="2681">
                  <c:v>24031000000</c:v>
                </c:pt>
                <c:pt idx="2682">
                  <c:v>24021000000</c:v>
                </c:pt>
                <c:pt idx="2683">
                  <c:v>24011000000</c:v>
                </c:pt>
                <c:pt idx="2684">
                  <c:v>24002000000</c:v>
                </c:pt>
                <c:pt idx="2685">
                  <c:v>23992000000</c:v>
                </c:pt>
                <c:pt idx="2686">
                  <c:v>23982000000</c:v>
                </c:pt>
                <c:pt idx="2687">
                  <c:v>23972000000</c:v>
                </c:pt>
                <c:pt idx="2688">
                  <c:v>23963000000</c:v>
                </c:pt>
                <c:pt idx="2689">
                  <c:v>23953000000</c:v>
                </c:pt>
                <c:pt idx="2690">
                  <c:v>23943000000</c:v>
                </c:pt>
                <c:pt idx="2691">
                  <c:v>23933000000</c:v>
                </c:pt>
                <c:pt idx="2692">
                  <c:v>23924000000</c:v>
                </c:pt>
                <c:pt idx="2693">
                  <c:v>23914000000</c:v>
                </c:pt>
                <c:pt idx="2694">
                  <c:v>23904000000</c:v>
                </c:pt>
                <c:pt idx="2695">
                  <c:v>23894000000</c:v>
                </c:pt>
                <c:pt idx="2696">
                  <c:v>23884000000</c:v>
                </c:pt>
                <c:pt idx="2697">
                  <c:v>23875000000</c:v>
                </c:pt>
                <c:pt idx="2698">
                  <c:v>23865000000</c:v>
                </c:pt>
                <c:pt idx="2699">
                  <c:v>23855000000</c:v>
                </c:pt>
                <c:pt idx="2700">
                  <c:v>23855000000</c:v>
                </c:pt>
                <c:pt idx="2701">
                  <c:v>23845000000</c:v>
                </c:pt>
                <c:pt idx="2702">
                  <c:v>23835000000</c:v>
                </c:pt>
                <c:pt idx="2703">
                  <c:v>23825000000</c:v>
                </c:pt>
                <c:pt idx="2704">
                  <c:v>23815000000</c:v>
                </c:pt>
                <c:pt idx="2705">
                  <c:v>23806000000</c:v>
                </c:pt>
                <c:pt idx="2706">
                  <c:v>23796000000</c:v>
                </c:pt>
                <c:pt idx="2707">
                  <c:v>23786000000</c:v>
                </c:pt>
                <c:pt idx="2708">
                  <c:v>23776000000</c:v>
                </c:pt>
                <c:pt idx="2709">
                  <c:v>23766000000</c:v>
                </c:pt>
                <c:pt idx="2710">
                  <c:v>23756000000</c:v>
                </c:pt>
                <c:pt idx="2711">
                  <c:v>23746000000</c:v>
                </c:pt>
                <c:pt idx="2712">
                  <c:v>23736000000</c:v>
                </c:pt>
                <c:pt idx="2713">
                  <c:v>23727000000</c:v>
                </c:pt>
                <c:pt idx="2714">
                  <c:v>23717000000</c:v>
                </c:pt>
                <c:pt idx="2715">
                  <c:v>23707000000</c:v>
                </c:pt>
                <c:pt idx="2716">
                  <c:v>23697000000</c:v>
                </c:pt>
                <c:pt idx="2717">
                  <c:v>23687000000</c:v>
                </c:pt>
                <c:pt idx="2718">
                  <c:v>23677000000</c:v>
                </c:pt>
                <c:pt idx="2719">
                  <c:v>23667000000</c:v>
                </c:pt>
                <c:pt idx="2720">
                  <c:v>23657000000</c:v>
                </c:pt>
                <c:pt idx="2721">
                  <c:v>23647000000</c:v>
                </c:pt>
                <c:pt idx="2722">
                  <c:v>23637000000</c:v>
                </c:pt>
                <c:pt idx="2723">
                  <c:v>23627000000</c:v>
                </c:pt>
                <c:pt idx="2724">
                  <c:v>23617000000</c:v>
                </c:pt>
                <c:pt idx="2725">
                  <c:v>23607000000</c:v>
                </c:pt>
                <c:pt idx="2726">
                  <c:v>23597000000</c:v>
                </c:pt>
                <c:pt idx="2727">
                  <c:v>23587000000</c:v>
                </c:pt>
                <c:pt idx="2728">
                  <c:v>23577000000</c:v>
                </c:pt>
                <c:pt idx="2729">
                  <c:v>23567000000</c:v>
                </c:pt>
                <c:pt idx="2730">
                  <c:v>23557000000</c:v>
                </c:pt>
                <c:pt idx="2731">
                  <c:v>23547000000</c:v>
                </c:pt>
                <c:pt idx="2732">
                  <c:v>23537000000</c:v>
                </c:pt>
                <c:pt idx="2733">
                  <c:v>23527000000</c:v>
                </c:pt>
                <c:pt idx="2734">
                  <c:v>23517000000</c:v>
                </c:pt>
                <c:pt idx="2735">
                  <c:v>23507000000</c:v>
                </c:pt>
                <c:pt idx="2736">
                  <c:v>23497000000</c:v>
                </c:pt>
                <c:pt idx="2737">
                  <c:v>23487000000</c:v>
                </c:pt>
                <c:pt idx="2738">
                  <c:v>23477000000</c:v>
                </c:pt>
                <c:pt idx="2739">
                  <c:v>23467000000</c:v>
                </c:pt>
                <c:pt idx="2740">
                  <c:v>23457000000</c:v>
                </c:pt>
                <c:pt idx="2741">
                  <c:v>23447000000</c:v>
                </c:pt>
                <c:pt idx="2742">
                  <c:v>23437000000</c:v>
                </c:pt>
                <c:pt idx="2743">
                  <c:v>23427000000</c:v>
                </c:pt>
                <c:pt idx="2744">
                  <c:v>23417000000</c:v>
                </c:pt>
                <c:pt idx="2745">
                  <c:v>23406000000</c:v>
                </c:pt>
                <c:pt idx="2746">
                  <c:v>23396000000</c:v>
                </c:pt>
                <c:pt idx="2747">
                  <c:v>23386000000</c:v>
                </c:pt>
                <c:pt idx="2748">
                  <c:v>23376000000</c:v>
                </c:pt>
                <c:pt idx="2749">
                  <c:v>23366000000</c:v>
                </c:pt>
                <c:pt idx="2750">
                  <c:v>23366000000</c:v>
                </c:pt>
                <c:pt idx="2751">
                  <c:v>23356000000</c:v>
                </c:pt>
                <c:pt idx="2752">
                  <c:v>23346000000</c:v>
                </c:pt>
                <c:pt idx="2753">
                  <c:v>23336000000</c:v>
                </c:pt>
                <c:pt idx="2754">
                  <c:v>23325000000</c:v>
                </c:pt>
                <c:pt idx="2755">
                  <c:v>23315000000</c:v>
                </c:pt>
                <c:pt idx="2756">
                  <c:v>23305000000</c:v>
                </c:pt>
                <c:pt idx="2757">
                  <c:v>23295000000</c:v>
                </c:pt>
                <c:pt idx="2758">
                  <c:v>23285000000</c:v>
                </c:pt>
                <c:pt idx="2759">
                  <c:v>23275000000</c:v>
                </c:pt>
                <c:pt idx="2760">
                  <c:v>23264000000</c:v>
                </c:pt>
                <c:pt idx="2761">
                  <c:v>23254000000</c:v>
                </c:pt>
                <c:pt idx="2762">
                  <c:v>23244000000</c:v>
                </c:pt>
                <c:pt idx="2763">
                  <c:v>23234000000</c:v>
                </c:pt>
                <c:pt idx="2764">
                  <c:v>23224000000</c:v>
                </c:pt>
                <c:pt idx="2765">
                  <c:v>23213000000</c:v>
                </c:pt>
                <c:pt idx="2766">
                  <c:v>23203000000</c:v>
                </c:pt>
                <c:pt idx="2767">
                  <c:v>23193000000</c:v>
                </c:pt>
                <c:pt idx="2768">
                  <c:v>23183000000</c:v>
                </c:pt>
                <c:pt idx="2769">
                  <c:v>23173000000</c:v>
                </c:pt>
                <c:pt idx="2770">
                  <c:v>23162000000</c:v>
                </c:pt>
                <c:pt idx="2771">
                  <c:v>23152000000</c:v>
                </c:pt>
                <c:pt idx="2772">
                  <c:v>23142000000</c:v>
                </c:pt>
                <c:pt idx="2773">
                  <c:v>23132000000</c:v>
                </c:pt>
                <c:pt idx="2774">
                  <c:v>23121000000</c:v>
                </c:pt>
                <c:pt idx="2775">
                  <c:v>23111000000</c:v>
                </c:pt>
                <c:pt idx="2776">
                  <c:v>23101000000</c:v>
                </c:pt>
                <c:pt idx="2777">
                  <c:v>23091000000</c:v>
                </c:pt>
                <c:pt idx="2778">
                  <c:v>23080000000</c:v>
                </c:pt>
                <c:pt idx="2779">
                  <c:v>23070000000</c:v>
                </c:pt>
                <c:pt idx="2780">
                  <c:v>23060000000</c:v>
                </c:pt>
                <c:pt idx="2781">
                  <c:v>23049000000</c:v>
                </c:pt>
                <c:pt idx="2782">
                  <c:v>23039000000</c:v>
                </c:pt>
                <c:pt idx="2783">
                  <c:v>23029000000</c:v>
                </c:pt>
                <c:pt idx="2784">
                  <c:v>23018000000</c:v>
                </c:pt>
                <c:pt idx="2785">
                  <c:v>23008000000</c:v>
                </c:pt>
                <c:pt idx="2786">
                  <c:v>22998000000</c:v>
                </c:pt>
                <c:pt idx="2787">
                  <c:v>22987000000</c:v>
                </c:pt>
                <c:pt idx="2788">
                  <c:v>22977000000</c:v>
                </c:pt>
                <c:pt idx="2789">
                  <c:v>22967000000</c:v>
                </c:pt>
                <c:pt idx="2790">
                  <c:v>22956000000</c:v>
                </c:pt>
                <c:pt idx="2791">
                  <c:v>22946000000</c:v>
                </c:pt>
                <c:pt idx="2792">
                  <c:v>22936000000</c:v>
                </c:pt>
                <c:pt idx="2793">
                  <c:v>22925000000</c:v>
                </c:pt>
                <c:pt idx="2794">
                  <c:v>22915000000</c:v>
                </c:pt>
                <c:pt idx="2795">
                  <c:v>22905000000</c:v>
                </c:pt>
                <c:pt idx="2796">
                  <c:v>22894000000</c:v>
                </c:pt>
                <c:pt idx="2797">
                  <c:v>22884000000</c:v>
                </c:pt>
                <c:pt idx="2798">
                  <c:v>22873000000</c:v>
                </c:pt>
                <c:pt idx="2799">
                  <c:v>22863000000</c:v>
                </c:pt>
                <c:pt idx="2800">
                  <c:v>22863000000</c:v>
                </c:pt>
                <c:pt idx="2801">
                  <c:v>22856000000</c:v>
                </c:pt>
                <c:pt idx="2802">
                  <c:v>22849000000</c:v>
                </c:pt>
                <c:pt idx="2803">
                  <c:v>22842000000</c:v>
                </c:pt>
                <c:pt idx="2804">
                  <c:v>22835000000</c:v>
                </c:pt>
                <c:pt idx="2805">
                  <c:v>22828000000</c:v>
                </c:pt>
                <c:pt idx="2806">
                  <c:v>22820000000</c:v>
                </c:pt>
                <c:pt idx="2807">
                  <c:v>22813000000</c:v>
                </c:pt>
                <c:pt idx="2808">
                  <c:v>22806000000</c:v>
                </c:pt>
                <c:pt idx="2809">
                  <c:v>22799000000</c:v>
                </c:pt>
                <c:pt idx="2810">
                  <c:v>22792000000</c:v>
                </c:pt>
                <c:pt idx="2811">
                  <c:v>22785000000</c:v>
                </c:pt>
                <c:pt idx="2812">
                  <c:v>22778000000</c:v>
                </c:pt>
                <c:pt idx="2813">
                  <c:v>22771000000</c:v>
                </c:pt>
                <c:pt idx="2814">
                  <c:v>22764000000</c:v>
                </c:pt>
                <c:pt idx="2815">
                  <c:v>22757000000</c:v>
                </c:pt>
                <c:pt idx="2816">
                  <c:v>22749000000</c:v>
                </c:pt>
                <c:pt idx="2817">
                  <c:v>22742000000</c:v>
                </c:pt>
                <c:pt idx="2818">
                  <c:v>22735000000</c:v>
                </c:pt>
                <c:pt idx="2819">
                  <c:v>22728000000</c:v>
                </c:pt>
                <c:pt idx="2820">
                  <c:v>22721000000</c:v>
                </c:pt>
                <c:pt idx="2821">
                  <c:v>22714000000</c:v>
                </c:pt>
                <c:pt idx="2822">
                  <c:v>22707000000</c:v>
                </c:pt>
                <c:pt idx="2823">
                  <c:v>22699000000</c:v>
                </c:pt>
                <c:pt idx="2824">
                  <c:v>22692000000</c:v>
                </c:pt>
                <c:pt idx="2825">
                  <c:v>22685000000</c:v>
                </c:pt>
                <c:pt idx="2826">
                  <c:v>22678000000</c:v>
                </c:pt>
                <c:pt idx="2827">
                  <c:v>22671000000</c:v>
                </c:pt>
                <c:pt idx="2828">
                  <c:v>22664000000</c:v>
                </c:pt>
                <c:pt idx="2829">
                  <c:v>22657000000</c:v>
                </c:pt>
                <c:pt idx="2830">
                  <c:v>22649000000</c:v>
                </c:pt>
                <c:pt idx="2831">
                  <c:v>22642000000</c:v>
                </c:pt>
                <c:pt idx="2832">
                  <c:v>22635000000</c:v>
                </c:pt>
                <c:pt idx="2833">
                  <c:v>22628000000</c:v>
                </c:pt>
                <c:pt idx="2834">
                  <c:v>22621000000</c:v>
                </c:pt>
                <c:pt idx="2835">
                  <c:v>22613000000</c:v>
                </c:pt>
                <c:pt idx="2836">
                  <c:v>22606000000</c:v>
                </c:pt>
                <c:pt idx="2837">
                  <c:v>22599000000</c:v>
                </c:pt>
                <c:pt idx="2838">
                  <c:v>22592000000</c:v>
                </c:pt>
                <c:pt idx="2839">
                  <c:v>22585000000</c:v>
                </c:pt>
                <c:pt idx="2840">
                  <c:v>22577000000</c:v>
                </c:pt>
                <c:pt idx="2841">
                  <c:v>22570000000</c:v>
                </c:pt>
                <c:pt idx="2842">
                  <c:v>22563000000</c:v>
                </c:pt>
                <c:pt idx="2843">
                  <c:v>22556000000</c:v>
                </c:pt>
                <c:pt idx="2844">
                  <c:v>22549000000</c:v>
                </c:pt>
                <c:pt idx="2845">
                  <c:v>22541000000</c:v>
                </c:pt>
                <c:pt idx="2846">
                  <c:v>22534000000</c:v>
                </c:pt>
                <c:pt idx="2847">
                  <c:v>22527000000</c:v>
                </c:pt>
                <c:pt idx="2848">
                  <c:v>22520000000</c:v>
                </c:pt>
                <c:pt idx="2849">
                  <c:v>22512000000</c:v>
                </c:pt>
                <c:pt idx="2850">
                  <c:v>22512000000</c:v>
                </c:pt>
                <c:pt idx="2851">
                  <c:v>22506000000</c:v>
                </c:pt>
                <c:pt idx="2852">
                  <c:v>22499000000</c:v>
                </c:pt>
                <c:pt idx="2853">
                  <c:v>22492000000</c:v>
                </c:pt>
                <c:pt idx="2854">
                  <c:v>22485000000</c:v>
                </c:pt>
                <c:pt idx="2855">
                  <c:v>22478000000</c:v>
                </c:pt>
                <c:pt idx="2856">
                  <c:v>22471000000</c:v>
                </c:pt>
                <c:pt idx="2857">
                  <c:v>22465000000</c:v>
                </c:pt>
                <c:pt idx="2858">
                  <c:v>22458000000</c:v>
                </c:pt>
                <c:pt idx="2859">
                  <c:v>22451000000</c:v>
                </c:pt>
                <c:pt idx="2860">
                  <c:v>22444000000</c:v>
                </c:pt>
                <c:pt idx="2861">
                  <c:v>22437000000</c:v>
                </c:pt>
                <c:pt idx="2862">
                  <c:v>22430000000</c:v>
                </c:pt>
                <c:pt idx="2863">
                  <c:v>22423000000</c:v>
                </c:pt>
                <c:pt idx="2864">
                  <c:v>22416000000</c:v>
                </c:pt>
                <c:pt idx="2865">
                  <c:v>22409000000</c:v>
                </c:pt>
                <c:pt idx="2866">
                  <c:v>22402000000</c:v>
                </c:pt>
                <c:pt idx="2867">
                  <c:v>22395000000</c:v>
                </c:pt>
                <c:pt idx="2868">
                  <c:v>22388000000</c:v>
                </c:pt>
                <c:pt idx="2869">
                  <c:v>22381000000</c:v>
                </c:pt>
                <c:pt idx="2870">
                  <c:v>22374000000</c:v>
                </c:pt>
                <c:pt idx="2871">
                  <c:v>22367000000</c:v>
                </c:pt>
                <c:pt idx="2872">
                  <c:v>22360000000</c:v>
                </c:pt>
                <c:pt idx="2873">
                  <c:v>22353000000</c:v>
                </c:pt>
                <c:pt idx="2874">
                  <c:v>22346000000</c:v>
                </c:pt>
                <c:pt idx="2875">
                  <c:v>22339000000</c:v>
                </c:pt>
                <c:pt idx="2876">
                  <c:v>22332000000</c:v>
                </c:pt>
                <c:pt idx="2877">
                  <c:v>22325000000</c:v>
                </c:pt>
                <c:pt idx="2878">
                  <c:v>22318000000</c:v>
                </c:pt>
                <c:pt idx="2879">
                  <c:v>22311000000</c:v>
                </c:pt>
                <c:pt idx="2880">
                  <c:v>22303000000</c:v>
                </c:pt>
                <c:pt idx="2881">
                  <c:v>22296000000</c:v>
                </c:pt>
                <c:pt idx="2882">
                  <c:v>22289000000</c:v>
                </c:pt>
                <c:pt idx="2883">
                  <c:v>22282000000</c:v>
                </c:pt>
                <c:pt idx="2884">
                  <c:v>22275000000</c:v>
                </c:pt>
                <c:pt idx="2885">
                  <c:v>22267000000</c:v>
                </c:pt>
                <c:pt idx="2886">
                  <c:v>22260000000</c:v>
                </c:pt>
                <c:pt idx="2887">
                  <c:v>22253000000</c:v>
                </c:pt>
                <c:pt idx="2888">
                  <c:v>22246000000</c:v>
                </c:pt>
                <c:pt idx="2889">
                  <c:v>22239000000</c:v>
                </c:pt>
                <c:pt idx="2890">
                  <c:v>22231000000</c:v>
                </c:pt>
                <c:pt idx="2891">
                  <c:v>22224000000</c:v>
                </c:pt>
                <c:pt idx="2892">
                  <c:v>22217000000</c:v>
                </c:pt>
                <c:pt idx="2893">
                  <c:v>22209000000</c:v>
                </c:pt>
                <c:pt idx="2894">
                  <c:v>22202000000</c:v>
                </c:pt>
                <c:pt idx="2895">
                  <c:v>22195000000</c:v>
                </c:pt>
                <c:pt idx="2896">
                  <c:v>22187000000</c:v>
                </c:pt>
                <c:pt idx="2897">
                  <c:v>22180000000</c:v>
                </c:pt>
                <c:pt idx="2898">
                  <c:v>22173000000</c:v>
                </c:pt>
                <c:pt idx="2899">
                  <c:v>22165000000</c:v>
                </c:pt>
                <c:pt idx="2900">
                  <c:v>22165000000</c:v>
                </c:pt>
                <c:pt idx="2901">
                  <c:v>22158000000</c:v>
                </c:pt>
                <c:pt idx="2902">
                  <c:v>22150000000</c:v>
                </c:pt>
                <c:pt idx="2903">
                  <c:v>22143000000</c:v>
                </c:pt>
                <c:pt idx="2904">
                  <c:v>22136000000</c:v>
                </c:pt>
                <c:pt idx="2905">
                  <c:v>22128000000</c:v>
                </c:pt>
                <c:pt idx="2906">
                  <c:v>22121000000</c:v>
                </c:pt>
                <c:pt idx="2907">
                  <c:v>22113000000</c:v>
                </c:pt>
                <c:pt idx="2908">
                  <c:v>22106000000</c:v>
                </c:pt>
                <c:pt idx="2909">
                  <c:v>22098000000</c:v>
                </c:pt>
                <c:pt idx="2910">
                  <c:v>22091000000</c:v>
                </c:pt>
                <c:pt idx="2911">
                  <c:v>22083000000</c:v>
                </c:pt>
                <c:pt idx="2912">
                  <c:v>22076000000</c:v>
                </c:pt>
                <c:pt idx="2913">
                  <c:v>22068000000</c:v>
                </c:pt>
                <c:pt idx="2914">
                  <c:v>22061000000</c:v>
                </c:pt>
                <c:pt idx="2915">
                  <c:v>22053000000</c:v>
                </c:pt>
                <c:pt idx="2916">
                  <c:v>22045000000</c:v>
                </c:pt>
                <c:pt idx="2917">
                  <c:v>22038000000</c:v>
                </c:pt>
                <c:pt idx="2918">
                  <c:v>22030000000</c:v>
                </c:pt>
                <c:pt idx="2919">
                  <c:v>22023000000</c:v>
                </c:pt>
                <c:pt idx="2920">
                  <c:v>22015000000</c:v>
                </c:pt>
                <c:pt idx="2921">
                  <c:v>22007000000</c:v>
                </c:pt>
                <c:pt idx="2922">
                  <c:v>22000000000</c:v>
                </c:pt>
                <c:pt idx="2923">
                  <c:v>21992000000</c:v>
                </c:pt>
                <c:pt idx="2924">
                  <c:v>21984000000</c:v>
                </c:pt>
                <c:pt idx="2925">
                  <c:v>21977000000</c:v>
                </c:pt>
                <c:pt idx="2926">
                  <c:v>21969000000</c:v>
                </c:pt>
                <c:pt idx="2927">
                  <c:v>21961000000</c:v>
                </c:pt>
                <c:pt idx="2928">
                  <c:v>21953000000</c:v>
                </c:pt>
                <c:pt idx="2929">
                  <c:v>21946000000</c:v>
                </c:pt>
                <c:pt idx="2930">
                  <c:v>21938000000</c:v>
                </c:pt>
                <c:pt idx="2931">
                  <c:v>21930000000</c:v>
                </c:pt>
                <c:pt idx="2932">
                  <c:v>21922000000</c:v>
                </c:pt>
                <c:pt idx="2933">
                  <c:v>21915000000</c:v>
                </c:pt>
                <c:pt idx="2934">
                  <c:v>21907000000</c:v>
                </c:pt>
                <c:pt idx="2935">
                  <c:v>21899000000</c:v>
                </c:pt>
                <c:pt idx="2936">
                  <c:v>21891000000</c:v>
                </c:pt>
                <c:pt idx="2937">
                  <c:v>21883000000</c:v>
                </c:pt>
                <c:pt idx="2938">
                  <c:v>21875000000</c:v>
                </c:pt>
                <c:pt idx="2939">
                  <c:v>21868000000</c:v>
                </c:pt>
                <c:pt idx="2940">
                  <c:v>21860000000</c:v>
                </c:pt>
                <c:pt idx="2941">
                  <c:v>21852000000</c:v>
                </c:pt>
                <c:pt idx="2942">
                  <c:v>21844000000</c:v>
                </c:pt>
                <c:pt idx="2943">
                  <c:v>21836000000</c:v>
                </c:pt>
                <c:pt idx="2944">
                  <c:v>21828000000</c:v>
                </c:pt>
                <c:pt idx="2945">
                  <c:v>21820000000</c:v>
                </c:pt>
                <c:pt idx="2946">
                  <c:v>21812000000</c:v>
                </c:pt>
                <c:pt idx="2947">
                  <c:v>21804000000</c:v>
                </c:pt>
                <c:pt idx="2948">
                  <c:v>21796000000</c:v>
                </c:pt>
                <c:pt idx="2949">
                  <c:v>21788000000</c:v>
                </c:pt>
                <c:pt idx="2950">
                  <c:v>21788000000</c:v>
                </c:pt>
                <c:pt idx="2951">
                  <c:v>21780000000</c:v>
                </c:pt>
                <c:pt idx="2952">
                  <c:v>21772000000</c:v>
                </c:pt>
                <c:pt idx="2953">
                  <c:v>21764000000</c:v>
                </c:pt>
                <c:pt idx="2954">
                  <c:v>21756000000</c:v>
                </c:pt>
                <c:pt idx="2955">
                  <c:v>21748000000</c:v>
                </c:pt>
                <c:pt idx="2956">
                  <c:v>21740000000</c:v>
                </c:pt>
                <c:pt idx="2957">
                  <c:v>21732000000</c:v>
                </c:pt>
                <c:pt idx="2958">
                  <c:v>21724000000</c:v>
                </c:pt>
                <c:pt idx="2959">
                  <c:v>21716000000</c:v>
                </c:pt>
                <c:pt idx="2960">
                  <c:v>21708000000</c:v>
                </c:pt>
                <c:pt idx="2961">
                  <c:v>21700000000</c:v>
                </c:pt>
                <c:pt idx="2962">
                  <c:v>21691000000</c:v>
                </c:pt>
                <c:pt idx="2963">
                  <c:v>21683000000</c:v>
                </c:pt>
                <c:pt idx="2964">
                  <c:v>21675000000</c:v>
                </c:pt>
                <c:pt idx="2965">
                  <c:v>21667000000</c:v>
                </c:pt>
                <c:pt idx="2966">
                  <c:v>21659000000</c:v>
                </c:pt>
                <c:pt idx="2967">
                  <c:v>21651000000</c:v>
                </c:pt>
                <c:pt idx="2968">
                  <c:v>21642000000</c:v>
                </c:pt>
                <c:pt idx="2969">
                  <c:v>21634000000</c:v>
                </c:pt>
                <c:pt idx="2970">
                  <c:v>21626000000</c:v>
                </c:pt>
                <c:pt idx="2971">
                  <c:v>21618000000</c:v>
                </c:pt>
                <c:pt idx="2972">
                  <c:v>21609000000</c:v>
                </c:pt>
                <c:pt idx="2973">
                  <c:v>21601000000</c:v>
                </c:pt>
                <c:pt idx="2974">
                  <c:v>21593000000</c:v>
                </c:pt>
                <c:pt idx="2975">
                  <c:v>21584000000</c:v>
                </c:pt>
                <c:pt idx="2976">
                  <c:v>21576000000</c:v>
                </c:pt>
                <c:pt idx="2977">
                  <c:v>21568000000</c:v>
                </c:pt>
                <c:pt idx="2978">
                  <c:v>21560000000</c:v>
                </c:pt>
                <c:pt idx="2979">
                  <c:v>21551000000</c:v>
                </c:pt>
                <c:pt idx="2980">
                  <c:v>21543000000</c:v>
                </c:pt>
                <c:pt idx="2981">
                  <c:v>21534000000</c:v>
                </c:pt>
                <c:pt idx="2982">
                  <c:v>21526000000</c:v>
                </c:pt>
                <c:pt idx="2983">
                  <c:v>21518000000</c:v>
                </c:pt>
                <c:pt idx="2984">
                  <c:v>21509000000</c:v>
                </c:pt>
                <c:pt idx="2985">
                  <c:v>21501000000</c:v>
                </c:pt>
                <c:pt idx="2986">
                  <c:v>21492000000</c:v>
                </c:pt>
                <c:pt idx="2987">
                  <c:v>21484000000</c:v>
                </c:pt>
                <c:pt idx="2988">
                  <c:v>21475000000</c:v>
                </c:pt>
                <c:pt idx="2989">
                  <c:v>21467000000</c:v>
                </c:pt>
                <c:pt idx="2990">
                  <c:v>21459000000</c:v>
                </c:pt>
                <c:pt idx="2991">
                  <c:v>21450000000</c:v>
                </c:pt>
                <c:pt idx="2992">
                  <c:v>21442000000</c:v>
                </c:pt>
                <c:pt idx="2993">
                  <c:v>21433000000</c:v>
                </c:pt>
                <c:pt idx="2994">
                  <c:v>21424000000</c:v>
                </c:pt>
                <c:pt idx="2995">
                  <c:v>21416000000</c:v>
                </c:pt>
                <c:pt idx="2996">
                  <c:v>21407000000</c:v>
                </c:pt>
                <c:pt idx="2997">
                  <c:v>21399000000</c:v>
                </c:pt>
                <c:pt idx="2998">
                  <c:v>21390000000</c:v>
                </c:pt>
                <c:pt idx="2999">
                  <c:v>21382000000</c:v>
                </c:pt>
                <c:pt idx="3000">
                  <c:v>21382000000</c:v>
                </c:pt>
                <c:pt idx="3001">
                  <c:v>21373000000</c:v>
                </c:pt>
                <c:pt idx="3002">
                  <c:v>21364000000</c:v>
                </c:pt>
                <c:pt idx="3003">
                  <c:v>21356000000</c:v>
                </c:pt>
                <c:pt idx="3004">
                  <c:v>21347000000</c:v>
                </c:pt>
                <c:pt idx="3005">
                  <c:v>21338000000</c:v>
                </c:pt>
                <c:pt idx="3006">
                  <c:v>21330000000</c:v>
                </c:pt>
                <c:pt idx="3007">
                  <c:v>21321000000</c:v>
                </c:pt>
                <c:pt idx="3008">
                  <c:v>21312000000</c:v>
                </c:pt>
                <c:pt idx="3009">
                  <c:v>21304000000</c:v>
                </c:pt>
                <c:pt idx="3010">
                  <c:v>21295000000</c:v>
                </c:pt>
                <c:pt idx="3011">
                  <c:v>21286000000</c:v>
                </c:pt>
                <c:pt idx="3012">
                  <c:v>21277000000</c:v>
                </c:pt>
                <c:pt idx="3013">
                  <c:v>21269000000</c:v>
                </c:pt>
                <c:pt idx="3014">
                  <c:v>21260000000</c:v>
                </c:pt>
                <c:pt idx="3015">
                  <c:v>21251000000</c:v>
                </c:pt>
                <c:pt idx="3016">
                  <c:v>21242000000</c:v>
                </c:pt>
                <c:pt idx="3017">
                  <c:v>21234000000</c:v>
                </c:pt>
                <c:pt idx="3018">
                  <c:v>21225000000</c:v>
                </c:pt>
                <c:pt idx="3019">
                  <c:v>21216000000</c:v>
                </c:pt>
                <c:pt idx="3020">
                  <c:v>21207000000</c:v>
                </c:pt>
                <c:pt idx="3021">
                  <c:v>21198000000</c:v>
                </c:pt>
                <c:pt idx="3022">
                  <c:v>21189000000</c:v>
                </c:pt>
                <c:pt idx="3023">
                  <c:v>21180000000</c:v>
                </c:pt>
                <c:pt idx="3024">
                  <c:v>21172000000</c:v>
                </c:pt>
                <c:pt idx="3025">
                  <c:v>21163000000</c:v>
                </c:pt>
                <c:pt idx="3026">
                  <c:v>21154000000</c:v>
                </c:pt>
                <c:pt idx="3027">
                  <c:v>21145000000</c:v>
                </c:pt>
                <c:pt idx="3028">
                  <c:v>21136000000</c:v>
                </c:pt>
                <c:pt idx="3029">
                  <c:v>21127000000</c:v>
                </c:pt>
                <c:pt idx="3030">
                  <c:v>21118000000</c:v>
                </c:pt>
                <c:pt idx="3031">
                  <c:v>21109000000</c:v>
                </c:pt>
                <c:pt idx="3032">
                  <c:v>21100000000</c:v>
                </c:pt>
                <c:pt idx="3033">
                  <c:v>21091000000</c:v>
                </c:pt>
                <c:pt idx="3034">
                  <c:v>21082000000</c:v>
                </c:pt>
                <c:pt idx="3035">
                  <c:v>21073000000</c:v>
                </c:pt>
                <c:pt idx="3036">
                  <c:v>21064000000</c:v>
                </c:pt>
                <c:pt idx="3037">
                  <c:v>21055000000</c:v>
                </c:pt>
                <c:pt idx="3038">
                  <c:v>21046000000</c:v>
                </c:pt>
                <c:pt idx="3039">
                  <c:v>21037000000</c:v>
                </c:pt>
                <c:pt idx="3040">
                  <c:v>21028000000</c:v>
                </c:pt>
                <c:pt idx="3041">
                  <c:v>21018000000</c:v>
                </c:pt>
                <c:pt idx="3042">
                  <c:v>21009000000</c:v>
                </c:pt>
                <c:pt idx="3043">
                  <c:v>21000000000</c:v>
                </c:pt>
                <c:pt idx="3044">
                  <c:v>20991000000</c:v>
                </c:pt>
                <c:pt idx="3045">
                  <c:v>20982000000</c:v>
                </c:pt>
                <c:pt idx="3046">
                  <c:v>20973000000</c:v>
                </c:pt>
                <c:pt idx="3047">
                  <c:v>20964000000</c:v>
                </c:pt>
                <c:pt idx="3048">
                  <c:v>20954000000</c:v>
                </c:pt>
                <c:pt idx="3049">
                  <c:v>20945000000</c:v>
                </c:pt>
                <c:pt idx="3050">
                  <c:v>20945000000</c:v>
                </c:pt>
                <c:pt idx="3051">
                  <c:v>20944000000</c:v>
                </c:pt>
                <c:pt idx="3052">
                  <c:v>20943000000</c:v>
                </c:pt>
                <c:pt idx="3053">
                  <c:v>20942000000</c:v>
                </c:pt>
                <c:pt idx="3054">
                  <c:v>20941000000</c:v>
                </c:pt>
                <c:pt idx="3055">
                  <c:v>20940000000</c:v>
                </c:pt>
                <c:pt idx="3056">
                  <c:v>20939000000</c:v>
                </c:pt>
                <c:pt idx="3057">
                  <c:v>20938000000</c:v>
                </c:pt>
                <c:pt idx="3058">
                  <c:v>20937000000</c:v>
                </c:pt>
                <c:pt idx="3059">
                  <c:v>20935000000</c:v>
                </c:pt>
                <c:pt idx="3060">
                  <c:v>20934000000</c:v>
                </c:pt>
                <c:pt idx="3061">
                  <c:v>20933000000</c:v>
                </c:pt>
                <c:pt idx="3062">
                  <c:v>20932000000</c:v>
                </c:pt>
                <c:pt idx="3063">
                  <c:v>20931000000</c:v>
                </c:pt>
                <c:pt idx="3064">
                  <c:v>20930000000</c:v>
                </c:pt>
                <c:pt idx="3065">
                  <c:v>20928000000</c:v>
                </c:pt>
                <c:pt idx="3066">
                  <c:v>20927000000</c:v>
                </c:pt>
                <c:pt idx="3067">
                  <c:v>20926000000</c:v>
                </c:pt>
                <c:pt idx="3068">
                  <c:v>20925000000</c:v>
                </c:pt>
                <c:pt idx="3069">
                  <c:v>20923000000</c:v>
                </c:pt>
                <c:pt idx="3070">
                  <c:v>20922000000</c:v>
                </c:pt>
                <c:pt idx="3071">
                  <c:v>20921000000</c:v>
                </c:pt>
                <c:pt idx="3072">
                  <c:v>20920000000</c:v>
                </c:pt>
                <c:pt idx="3073">
                  <c:v>20918000000</c:v>
                </c:pt>
                <c:pt idx="3074">
                  <c:v>20917000000</c:v>
                </c:pt>
                <c:pt idx="3075">
                  <c:v>20916000000</c:v>
                </c:pt>
                <c:pt idx="3076">
                  <c:v>20914000000</c:v>
                </c:pt>
                <c:pt idx="3077">
                  <c:v>20913000000</c:v>
                </c:pt>
                <c:pt idx="3078">
                  <c:v>20912000000</c:v>
                </c:pt>
                <c:pt idx="3079">
                  <c:v>20910000000</c:v>
                </c:pt>
                <c:pt idx="3080">
                  <c:v>20909000000</c:v>
                </c:pt>
                <c:pt idx="3081">
                  <c:v>20907000000</c:v>
                </c:pt>
                <c:pt idx="3082">
                  <c:v>20906000000</c:v>
                </c:pt>
                <c:pt idx="3083">
                  <c:v>20905000000</c:v>
                </c:pt>
                <c:pt idx="3084">
                  <c:v>20903000000</c:v>
                </c:pt>
                <c:pt idx="3085">
                  <c:v>20902000000</c:v>
                </c:pt>
                <c:pt idx="3086">
                  <c:v>20900000000</c:v>
                </c:pt>
                <c:pt idx="3087">
                  <c:v>20899000000</c:v>
                </c:pt>
                <c:pt idx="3088">
                  <c:v>20897000000</c:v>
                </c:pt>
                <c:pt idx="3089">
                  <c:v>20896000000</c:v>
                </c:pt>
                <c:pt idx="3090">
                  <c:v>20894000000</c:v>
                </c:pt>
                <c:pt idx="3091">
                  <c:v>20893000000</c:v>
                </c:pt>
                <c:pt idx="3092">
                  <c:v>20891000000</c:v>
                </c:pt>
                <c:pt idx="3093">
                  <c:v>20890000000</c:v>
                </c:pt>
                <c:pt idx="3094">
                  <c:v>20888000000</c:v>
                </c:pt>
                <c:pt idx="3095">
                  <c:v>20886000000</c:v>
                </c:pt>
                <c:pt idx="3096">
                  <c:v>20885000000</c:v>
                </c:pt>
                <c:pt idx="3097">
                  <c:v>20883000000</c:v>
                </c:pt>
                <c:pt idx="3098">
                  <c:v>20882000000</c:v>
                </c:pt>
                <c:pt idx="3099">
                  <c:v>20880000000</c:v>
                </c:pt>
                <c:pt idx="3100">
                  <c:v>20880000000</c:v>
                </c:pt>
                <c:pt idx="3101">
                  <c:v>20880000000</c:v>
                </c:pt>
                <c:pt idx="3102">
                  <c:v>20879000000</c:v>
                </c:pt>
                <c:pt idx="3103">
                  <c:v>20879000000</c:v>
                </c:pt>
                <c:pt idx="3104">
                  <c:v>20879000000</c:v>
                </c:pt>
                <c:pt idx="3105">
                  <c:v>20878000000</c:v>
                </c:pt>
                <c:pt idx="3106">
                  <c:v>20878000000</c:v>
                </c:pt>
                <c:pt idx="3107">
                  <c:v>20878000000</c:v>
                </c:pt>
                <c:pt idx="3108">
                  <c:v>20877000000</c:v>
                </c:pt>
                <c:pt idx="3109">
                  <c:v>20877000000</c:v>
                </c:pt>
                <c:pt idx="3110">
                  <c:v>20876000000</c:v>
                </c:pt>
                <c:pt idx="3111">
                  <c:v>20876000000</c:v>
                </c:pt>
                <c:pt idx="3112">
                  <c:v>20876000000</c:v>
                </c:pt>
                <c:pt idx="3113">
                  <c:v>20875000000</c:v>
                </c:pt>
                <c:pt idx="3114">
                  <c:v>20875000000</c:v>
                </c:pt>
                <c:pt idx="3115">
                  <c:v>20874000000</c:v>
                </c:pt>
                <c:pt idx="3116">
                  <c:v>20874000000</c:v>
                </c:pt>
                <c:pt idx="3117">
                  <c:v>20874000000</c:v>
                </c:pt>
                <c:pt idx="3118">
                  <c:v>20873000000</c:v>
                </c:pt>
                <c:pt idx="3119">
                  <c:v>20873000000</c:v>
                </c:pt>
                <c:pt idx="3120">
                  <c:v>20872000000</c:v>
                </c:pt>
                <c:pt idx="3121">
                  <c:v>20872000000</c:v>
                </c:pt>
                <c:pt idx="3122">
                  <c:v>20872000000</c:v>
                </c:pt>
                <c:pt idx="3123">
                  <c:v>20871000000</c:v>
                </c:pt>
                <c:pt idx="3124">
                  <c:v>20871000000</c:v>
                </c:pt>
                <c:pt idx="3125">
                  <c:v>20870000000</c:v>
                </c:pt>
                <c:pt idx="3126">
                  <c:v>20870000000</c:v>
                </c:pt>
                <c:pt idx="3127">
                  <c:v>20869000000</c:v>
                </c:pt>
                <c:pt idx="3128">
                  <c:v>20869000000</c:v>
                </c:pt>
                <c:pt idx="3129">
                  <c:v>20869000000</c:v>
                </c:pt>
                <c:pt idx="3130">
                  <c:v>20868000000</c:v>
                </c:pt>
                <c:pt idx="3131">
                  <c:v>20868000000</c:v>
                </c:pt>
                <c:pt idx="3132">
                  <c:v>20867000000</c:v>
                </c:pt>
                <c:pt idx="3133">
                  <c:v>20867000000</c:v>
                </c:pt>
                <c:pt idx="3134">
                  <c:v>20866000000</c:v>
                </c:pt>
                <c:pt idx="3135">
                  <c:v>20866000000</c:v>
                </c:pt>
                <c:pt idx="3136">
                  <c:v>20865000000</c:v>
                </c:pt>
                <c:pt idx="3137">
                  <c:v>20865000000</c:v>
                </c:pt>
                <c:pt idx="3138">
                  <c:v>20864000000</c:v>
                </c:pt>
                <c:pt idx="3139">
                  <c:v>20864000000</c:v>
                </c:pt>
                <c:pt idx="3140">
                  <c:v>20863000000</c:v>
                </c:pt>
                <c:pt idx="3141">
                  <c:v>20863000000</c:v>
                </c:pt>
                <c:pt idx="3142">
                  <c:v>20862000000</c:v>
                </c:pt>
                <c:pt idx="3143">
                  <c:v>20862000000</c:v>
                </c:pt>
                <c:pt idx="3144">
                  <c:v>20861000000</c:v>
                </c:pt>
                <c:pt idx="3145">
                  <c:v>20861000000</c:v>
                </c:pt>
                <c:pt idx="3146">
                  <c:v>20860000000</c:v>
                </c:pt>
                <c:pt idx="3147">
                  <c:v>20860000000</c:v>
                </c:pt>
                <c:pt idx="3148">
                  <c:v>20859000000</c:v>
                </c:pt>
                <c:pt idx="3149">
                  <c:v>20859000000</c:v>
                </c:pt>
                <c:pt idx="3150">
                  <c:v>20859000000</c:v>
                </c:pt>
                <c:pt idx="3151">
                  <c:v>20859000000</c:v>
                </c:pt>
                <c:pt idx="3152">
                  <c:v>20858000000</c:v>
                </c:pt>
                <c:pt idx="3153">
                  <c:v>20858000000</c:v>
                </c:pt>
                <c:pt idx="3154">
                  <c:v>20858000000</c:v>
                </c:pt>
                <c:pt idx="3155">
                  <c:v>20858000000</c:v>
                </c:pt>
                <c:pt idx="3156">
                  <c:v>20858000000</c:v>
                </c:pt>
                <c:pt idx="3157">
                  <c:v>20857000000</c:v>
                </c:pt>
                <c:pt idx="3158">
                  <c:v>20857000000</c:v>
                </c:pt>
                <c:pt idx="3159">
                  <c:v>20857000000</c:v>
                </c:pt>
                <c:pt idx="3160">
                  <c:v>20857000000</c:v>
                </c:pt>
                <c:pt idx="3161">
                  <c:v>20857000000</c:v>
                </c:pt>
                <c:pt idx="3162">
                  <c:v>20856000000</c:v>
                </c:pt>
                <c:pt idx="3163">
                  <c:v>20856000000</c:v>
                </c:pt>
                <c:pt idx="3164">
                  <c:v>20856000000</c:v>
                </c:pt>
                <c:pt idx="3165">
                  <c:v>20856000000</c:v>
                </c:pt>
                <c:pt idx="3166">
                  <c:v>20855000000</c:v>
                </c:pt>
                <c:pt idx="3167">
                  <c:v>20855000000</c:v>
                </c:pt>
                <c:pt idx="3168">
                  <c:v>20855000000</c:v>
                </c:pt>
                <c:pt idx="3169">
                  <c:v>20855000000</c:v>
                </c:pt>
                <c:pt idx="3170">
                  <c:v>20854000000</c:v>
                </c:pt>
                <c:pt idx="3171">
                  <c:v>20854000000</c:v>
                </c:pt>
                <c:pt idx="3172">
                  <c:v>20854000000</c:v>
                </c:pt>
                <c:pt idx="3173">
                  <c:v>20854000000</c:v>
                </c:pt>
                <c:pt idx="3174">
                  <c:v>20854000000</c:v>
                </c:pt>
                <c:pt idx="3175">
                  <c:v>20853000000</c:v>
                </c:pt>
                <c:pt idx="3176">
                  <c:v>20853000000</c:v>
                </c:pt>
                <c:pt idx="3177">
                  <c:v>20853000000</c:v>
                </c:pt>
                <c:pt idx="3178">
                  <c:v>20853000000</c:v>
                </c:pt>
                <c:pt idx="3179">
                  <c:v>20852000000</c:v>
                </c:pt>
                <c:pt idx="3180">
                  <c:v>20852000000</c:v>
                </c:pt>
                <c:pt idx="3181">
                  <c:v>20852000000</c:v>
                </c:pt>
                <c:pt idx="3182">
                  <c:v>20852000000</c:v>
                </c:pt>
                <c:pt idx="3183">
                  <c:v>20851000000</c:v>
                </c:pt>
                <c:pt idx="3184">
                  <c:v>20851000000</c:v>
                </c:pt>
                <c:pt idx="3185">
                  <c:v>20851000000</c:v>
                </c:pt>
                <c:pt idx="3186">
                  <c:v>20850000000</c:v>
                </c:pt>
                <c:pt idx="3187">
                  <c:v>20850000000</c:v>
                </c:pt>
                <c:pt idx="3188">
                  <c:v>20850000000</c:v>
                </c:pt>
                <c:pt idx="3189">
                  <c:v>20850000000</c:v>
                </c:pt>
                <c:pt idx="3190">
                  <c:v>20849000000</c:v>
                </c:pt>
                <c:pt idx="3191">
                  <c:v>20849000000</c:v>
                </c:pt>
                <c:pt idx="3192">
                  <c:v>20849000000</c:v>
                </c:pt>
                <c:pt idx="3193">
                  <c:v>20849000000</c:v>
                </c:pt>
                <c:pt idx="3194">
                  <c:v>20848000000</c:v>
                </c:pt>
                <c:pt idx="3195">
                  <c:v>20848000000</c:v>
                </c:pt>
                <c:pt idx="3196">
                  <c:v>20848000000</c:v>
                </c:pt>
                <c:pt idx="3197">
                  <c:v>20847000000</c:v>
                </c:pt>
                <c:pt idx="3198">
                  <c:v>20847000000</c:v>
                </c:pt>
                <c:pt idx="3199">
                  <c:v>20847000000</c:v>
                </c:pt>
                <c:pt idx="3200">
                  <c:v>20847000000</c:v>
                </c:pt>
                <c:pt idx="3201">
                  <c:v>20847000000</c:v>
                </c:pt>
                <c:pt idx="3202">
                  <c:v>20847000000</c:v>
                </c:pt>
                <c:pt idx="3203">
                  <c:v>20846000000</c:v>
                </c:pt>
                <c:pt idx="3204">
                  <c:v>20846000000</c:v>
                </c:pt>
                <c:pt idx="3205">
                  <c:v>20846000000</c:v>
                </c:pt>
                <c:pt idx="3206">
                  <c:v>20846000000</c:v>
                </c:pt>
                <c:pt idx="3207">
                  <c:v>20846000000</c:v>
                </c:pt>
                <c:pt idx="3208">
                  <c:v>20845000000</c:v>
                </c:pt>
                <c:pt idx="3209">
                  <c:v>20845000000</c:v>
                </c:pt>
                <c:pt idx="3210">
                  <c:v>20845000000</c:v>
                </c:pt>
                <c:pt idx="3211">
                  <c:v>20845000000</c:v>
                </c:pt>
                <c:pt idx="3212">
                  <c:v>20845000000</c:v>
                </c:pt>
                <c:pt idx="3213">
                  <c:v>20844000000</c:v>
                </c:pt>
                <c:pt idx="3214">
                  <c:v>20844000000</c:v>
                </c:pt>
                <c:pt idx="3215">
                  <c:v>20844000000</c:v>
                </c:pt>
                <c:pt idx="3216">
                  <c:v>20844000000</c:v>
                </c:pt>
                <c:pt idx="3217">
                  <c:v>20843000000</c:v>
                </c:pt>
                <c:pt idx="3218">
                  <c:v>20843000000</c:v>
                </c:pt>
                <c:pt idx="3219">
                  <c:v>20843000000</c:v>
                </c:pt>
                <c:pt idx="3220">
                  <c:v>20843000000</c:v>
                </c:pt>
                <c:pt idx="3221">
                  <c:v>20843000000</c:v>
                </c:pt>
                <c:pt idx="3222">
                  <c:v>20842000000</c:v>
                </c:pt>
                <c:pt idx="3223">
                  <c:v>20842000000</c:v>
                </c:pt>
                <c:pt idx="3224">
                  <c:v>20842000000</c:v>
                </c:pt>
                <c:pt idx="3225">
                  <c:v>20842000000</c:v>
                </c:pt>
                <c:pt idx="3226">
                  <c:v>20841000000</c:v>
                </c:pt>
                <c:pt idx="3227">
                  <c:v>20841000000</c:v>
                </c:pt>
                <c:pt idx="3228">
                  <c:v>20841000000</c:v>
                </c:pt>
                <c:pt idx="3229">
                  <c:v>20841000000</c:v>
                </c:pt>
                <c:pt idx="3230">
                  <c:v>20840000000</c:v>
                </c:pt>
                <c:pt idx="3231">
                  <c:v>20840000000</c:v>
                </c:pt>
                <c:pt idx="3232">
                  <c:v>20840000000</c:v>
                </c:pt>
                <c:pt idx="3233">
                  <c:v>20840000000</c:v>
                </c:pt>
                <c:pt idx="3234">
                  <c:v>20839000000</c:v>
                </c:pt>
                <c:pt idx="3235">
                  <c:v>20839000000</c:v>
                </c:pt>
                <c:pt idx="3236">
                  <c:v>20839000000</c:v>
                </c:pt>
                <c:pt idx="3237">
                  <c:v>20839000000</c:v>
                </c:pt>
                <c:pt idx="3238">
                  <c:v>20838000000</c:v>
                </c:pt>
                <c:pt idx="3239">
                  <c:v>20838000000</c:v>
                </c:pt>
                <c:pt idx="3240">
                  <c:v>20838000000</c:v>
                </c:pt>
                <c:pt idx="3241">
                  <c:v>20838000000</c:v>
                </c:pt>
                <c:pt idx="3242">
                  <c:v>20837000000</c:v>
                </c:pt>
                <c:pt idx="3243">
                  <c:v>20837000000</c:v>
                </c:pt>
                <c:pt idx="3244">
                  <c:v>20837000000</c:v>
                </c:pt>
                <c:pt idx="3245">
                  <c:v>20836000000</c:v>
                </c:pt>
                <c:pt idx="3246">
                  <c:v>20836000000</c:v>
                </c:pt>
                <c:pt idx="3247">
                  <c:v>20836000000</c:v>
                </c:pt>
                <c:pt idx="3248">
                  <c:v>20836000000</c:v>
                </c:pt>
                <c:pt idx="3249">
                  <c:v>20835000000</c:v>
                </c:pt>
                <c:pt idx="3250">
                  <c:v>20835000000</c:v>
                </c:pt>
                <c:pt idx="3251">
                  <c:v>20835000000</c:v>
                </c:pt>
                <c:pt idx="3252">
                  <c:v>20835000000</c:v>
                </c:pt>
                <c:pt idx="3253">
                  <c:v>20835000000</c:v>
                </c:pt>
                <c:pt idx="3254">
                  <c:v>20835000000</c:v>
                </c:pt>
                <c:pt idx="3255">
                  <c:v>20835000000</c:v>
                </c:pt>
                <c:pt idx="3256">
                  <c:v>20834000000</c:v>
                </c:pt>
                <c:pt idx="3257">
                  <c:v>20834000000</c:v>
                </c:pt>
                <c:pt idx="3258">
                  <c:v>20834000000</c:v>
                </c:pt>
                <c:pt idx="3259">
                  <c:v>20834000000</c:v>
                </c:pt>
                <c:pt idx="3260">
                  <c:v>20834000000</c:v>
                </c:pt>
                <c:pt idx="3261">
                  <c:v>20834000000</c:v>
                </c:pt>
                <c:pt idx="3262">
                  <c:v>20833000000</c:v>
                </c:pt>
                <c:pt idx="3263">
                  <c:v>20833000000</c:v>
                </c:pt>
                <c:pt idx="3264">
                  <c:v>20833000000</c:v>
                </c:pt>
                <c:pt idx="3265">
                  <c:v>20833000000</c:v>
                </c:pt>
                <c:pt idx="3266">
                  <c:v>20833000000</c:v>
                </c:pt>
                <c:pt idx="3267">
                  <c:v>20833000000</c:v>
                </c:pt>
                <c:pt idx="3268">
                  <c:v>20832000000</c:v>
                </c:pt>
                <c:pt idx="3269">
                  <c:v>20832000000</c:v>
                </c:pt>
                <c:pt idx="3270">
                  <c:v>20832000000</c:v>
                </c:pt>
                <c:pt idx="3271">
                  <c:v>20832000000</c:v>
                </c:pt>
                <c:pt idx="3272">
                  <c:v>20832000000</c:v>
                </c:pt>
                <c:pt idx="3273">
                  <c:v>20832000000</c:v>
                </c:pt>
                <c:pt idx="3274">
                  <c:v>20831000000</c:v>
                </c:pt>
                <c:pt idx="3275">
                  <c:v>20831000000</c:v>
                </c:pt>
                <c:pt idx="3276">
                  <c:v>20831000000</c:v>
                </c:pt>
                <c:pt idx="3277">
                  <c:v>20831000000</c:v>
                </c:pt>
                <c:pt idx="3278">
                  <c:v>20831000000</c:v>
                </c:pt>
                <c:pt idx="3279">
                  <c:v>20830000000</c:v>
                </c:pt>
                <c:pt idx="3280">
                  <c:v>20830000000</c:v>
                </c:pt>
                <c:pt idx="3281">
                  <c:v>20830000000</c:v>
                </c:pt>
                <c:pt idx="3282">
                  <c:v>20830000000</c:v>
                </c:pt>
                <c:pt idx="3283">
                  <c:v>20830000000</c:v>
                </c:pt>
                <c:pt idx="3284">
                  <c:v>20830000000</c:v>
                </c:pt>
                <c:pt idx="3285">
                  <c:v>20829000000</c:v>
                </c:pt>
                <c:pt idx="3286">
                  <c:v>20829000000</c:v>
                </c:pt>
                <c:pt idx="3287">
                  <c:v>20829000000</c:v>
                </c:pt>
                <c:pt idx="3288">
                  <c:v>20829000000</c:v>
                </c:pt>
                <c:pt idx="3289">
                  <c:v>20829000000</c:v>
                </c:pt>
                <c:pt idx="3290">
                  <c:v>20828000000</c:v>
                </c:pt>
                <c:pt idx="3291">
                  <c:v>20828000000</c:v>
                </c:pt>
                <c:pt idx="3292">
                  <c:v>20828000000</c:v>
                </c:pt>
                <c:pt idx="3293">
                  <c:v>20828000000</c:v>
                </c:pt>
                <c:pt idx="3294">
                  <c:v>20828000000</c:v>
                </c:pt>
                <c:pt idx="3295">
                  <c:v>20827000000</c:v>
                </c:pt>
                <c:pt idx="3296">
                  <c:v>20827000000</c:v>
                </c:pt>
                <c:pt idx="3297">
                  <c:v>20827000000</c:v>
                </c:pt>
                <c:pt idx="3298">
                  <c:v>20827000000</c:v>
                </c:pt>
                <c:pt idx="3299">
                  <c:v>20827000000</c:v>
                </c:pt>
                <c:pt idx="3300">
                  <c:v>20827000000</c:v>
                </c:pt>
                <c:pt idx="3301">
                  <c:v>20826000000</c:v>
                </c:pt>
                <c:pt idx="3302">
                  <c:v>20826000000</c:v>
                </c:pt>
                <c:pt idx="3303">
                  <c:v>20826000000</c:v>
                </c:pt>
                <c:pt idx="3304">
                  <c:v>20826000000</c:v>
                </c:pt>
                <c:pt idx="3305">
                  <c:v>20826000000</c:v>
                </c:pt>
                <c:pt idx="3306">
                  <c:v>20826000000</c:v>
                </c:pt>
                <c:pt idx="3307">
                  <c:v>20826000000</c:v>
                </c:pt>
                <c:pt idx="3308">
                  <c:v>20826000000</c:v>
                </c:pt>
                <c:pt idx="3309">
                  <c:v>20826000000</c:v>
                </c:pt>
                <c:pt idx="3310">
                  <c:v>20826000000</c:v>
                </c:pt>
                <c:pt idx="3311">
                  <c:v>20826000000</c:v>
                </c:pt>
                <c:pt idx="3312">
                  <c:v>20825000000</c:v>
                </c:pt>
                <c:pt idx="3313">
                  <c:v>20825000000</c:v>
                </c:pt>
                <c:pt idx="3314">
                  <c:v>20825000000</c:v>
                </c:pt>
                <c:pt idx="3315">
                  <c:v>20825000000</c:v>
                </c:pt>
                <c:pt idx="3316">
                  <c:v>20825000000</c:v>
                </c:pt>
                <c:pt idx="3317">
                  <c:v>20825000000</c:v>
                </c:pt>
                <c:pt idx="3318">
                  <c:v>20825000000</c:v>
                </c:pt>
                <c:pt idx="3319">
                  <c:v>20825000000</c:v>
                </c:pt>
                <c:pt idx="3320">
                  <c:v>20825000000</c:v>
                </c:pt>
                <c:pt idx="3321">
                  <c:v>20824000000</c:v>
                </c:pt>
                <c:pt idx="3322">
                  <c:v>20824000000</c:v>
                </c:pt>
                <c:pt idx="3323">
                  <c:v>20824000000</c:v>
                </c:pt>
                <c:pt idx="3324">
                  <c:v>20824000000</c:v>
                </c:pt>
                <c:pt idx="3325">
                  <c:v>20824000000</c:v>
                </c:pt>
                <c:pt idx="3326">
                  <c:v>20824000000</c:v>
                </c:pt>
                <c:pt idx="3327">
                  <c:v>20824000000</c:v>
                </c:pt>
                <c:pt idx="3328">
                  <c:v>20824000000</c:v>
                </c:pt>
                <c:pt idx="3329">
                  <c:v>20824000000</c:v>
                </c:pt>
                <c:pt idx="3330">
                  <c:v>20823000000</c:v>
                </c:pt>
                <c:pt idx="3331">
                  <c:v>20823000000</c:v>
                </c:pt>
                <c:pt idx="3332">
                  <c:v>20823000000</c:v>
                </c:pt>
                <c:pt idx="3333">
                  <c:v>20823000000</c:v>
                </c:pt>
                <c:pt idx="3334">
                  <c:v>20823000000</c:v>
                </c:pt>
                <c:pt idx="3335">
                  <c:v>20823000000</c:v>
                </c:pt>
                <c:pt idx="3336">
                  <c:v>20823000000</c:v>
                </c:pt>
                <c:pt idx="3337">
                  <c:v>20823000000</c:v>
                </c:pt>
                <c:pt idx="3338">
                  <c:v>20823000000</c:v>
                </c:pt>
                <c:pt idx="3339">
                  <c:v>20822000000</c:v>
                </c:pt>
                <c:pt idx="3340">
                  <c:v>20822000000</c:v>
                </c:pt>
                <c:pt idx="3341">
                  <c:v>20822000000</c:v>
                </c:pt>
                <c:pt idx="3342">
                  <c:v>20822000000</c:v>
                </c:pt>
                <c:pt idx="3343">
                  <c:v>20822000000</c:v>
                </c:pt>
                <c:pt idx="3344">
                  <c:v>20822000000</c:v>
                </c:pt>
                <c:pt idx="3345">
                  <c:v>20822000000</c:v>
                </c:pt>
                <c:pt idx="3346">
                  <c:v>20822000000</c:v>
                </c:pt>
                <c:pt idx="3347">
                  <c:v>20821000000</c:v>
                </c:pt>
                <c:pt idx="3348">
                  <c:v>20821000000</c:v>
                </c:pt>
                <c:pt idx="3349">
                  <c:v>20821000000</c:v>
                </c:pt>
                <c:pt idx="3350">
                  <c:v>20821000000</c:v>
                </c:pt>
                <c:pt idx="3351">
                  <c:v>20814000000</c:v>
                </c:pt>
                <c:pt idx="3352">
                  <c:v>20807000000</c:v>
                </c:pt>
                <c:pt idx="3353">
                  <c:v>20799000000</c:v>
                </c:pt>
                <c:pt idx="3354">
                  <c:v>20792000000</c:v>
                </c:pt>
                <c:pt idx="3355">
                  <c:v>20785000000</c:v>
                </c:pt>
                <c:pt idx="3356">
                  <c:v>20778000000</c:v>
                </c:pt>
                <c:pt idx="3357">
                  <c:v>20770000000</c:v>
                </c:pt>
                <c:pt idx="3358">
                  <c:v>20763000000</c:v>
                </c:pt>
                <c:pt idx="3359">
                  <c:v>20756000000</c:v>
                </c:pt>
                <c:pt idx="3360">
                  <c:v>20749000000</c:v>
                </c:pt>
                <c:pt idx="3361">
                  <c:v>20741000000</c:v>
                </c:pt>
                <c:pt idx="3362">
                  <c:v>20734000000</c:v>
                </c:pt>
                <c:pt idx="3363">
                  <c:v>20727000000</c:v>
                </c:pt>
                <c:pt idx="3364">
                  <c:v>20719000000</c:v>
                </c:pt>
                <c:pt idx="3365">
                  <c:v>20712000000</c:v>
                </c:pt>
                <c:pt idx="3366">
                  <c:v>20705000000</c:v>
                </c:pt>
                <c:pt idx="3367">
                  <c:v>20698000000</c:v>
                </c:pt>
                <c:pt idx="3368">
                  <c:v>20690000000</c:v>
                </c:pt>
                <c:pt idx="3369">
                  <c:v>20683000000</c:v>
                </c:pt>
                <c:pt idx="3370">
                  <c:v>20676000000</c:v>
                </c:pt>
                <c:pt idx="3371">
                  <c:v>20668000000</c:v>
                </c:pt>
                <c:pt idx="3372">
                  <c:v>20661000000</c:v>
                </c:pt>
                <c:pt idx="3373">
                  <c:v>20654000000</c:v>
                </c:pt>
                <c:pt idx="3374">
                  <c:v>20647000000</c:v>
                </c:pt>
                <c:pt idx="3375">
                  <c:v>20639000000</c:v>
                </c:pt>
                <c:pt idx="3376">
                  <c:v>20632000000</c:v>
                </c:pt>
                <c:pt idx="3377">
                  <c:v>20625000000</c:v>
                </c:pt>
                <c:pt idx="3378">
                  <c:v>20617000000</c:v>
                </c:pt>
                <c:pt idx="3379">
                  <c:v>20610000000</c:v>
                </c:pt>
                <c:pt idx="3380">
                  <c:v>20603000000</c:v>
                </c:pt>
                <c:pt idx="3381">
                  <c:v>20595000000</c:v>
                </c:pt>
                <c:pt idx="3382">
                  <c:v>20588000000</c:v>
                </c:pt>
                <c:pt idx="3383">
                  <c:v>20581000000</c:v>
                </c:pt>
                <c:pt idx="3384">
                  <c:v>20574000000</c:v>
                </c:pt>
                <c:pt idx="3385">
                  <c:v>20566000000</c:v>
                </c:pt>
                <c:pt idx="3386">
                  <c:v>20559000000</c:v>
                </c:pt>
                <c:pt idx="3387">
                  <c:v>20552000000</c:v>
                </c:pt>
                <c:pt idx="3388">
                  <c:v>20544000000</c:v>
                </c:pt>
                <c:pt idx="3389">
                  <c:v>20537000000</c:v>
                </c:pt>
                <c:pt idx="3390">
                  <c:v>20530000000</c:v>
                </c:pt>
                <c:pt idx="3391">
                  <c:v>20522000000</c:v>
                </c:pt>
                <c:pt idx="3392">
                  <c:v>20515000000</c:v>
                </c:pt>
                <c:pt idx="3393">
                  <c:v>20508000000</c:v>
                </c:pt>
                <c:pt idx="3394">
                  <c:v>20500000000</c:v>
                </c:pt>
                <c:pt idx="3395">
                  <c:v>20493000000</c:v>
                </c:pt>
                <c:pt idx="3396">
                  <c:v>20486000000</c:v>
                </c:pt>
                <c:pt idx="3397">
                  <c:v>20478000000</c:v>
                </c:pt>
                <c:pt idx="3398">
                  <c:v>20471000000</c:v>
                </c:pt>
                <c:pt idx="3399">
                  <c:v>20464000000</c:v>
                </c:pt>
                <c:pt idx="3400">
                  <c:v>20464000000</c:v>
                </c:pt>
                <c:pt idx="3401">
                  <c:v>20454000000</c:v>
                </c:pt>
                <c:pt idx="3402">
                  <c:v>20445000000</c:v>
                </c:pt>
                <c:pt idx="3403">
                  <c:v>20436000000</c:v>
                </c:pt>
                <c:pt idx="3404">
                  <c:v>20426000000</c:v>
                </c:pt>
                <c:pt idx="3405">
                  <c:v>20417000000</c:v>
                </c:pt>
                <c:pt idx="3406">
                  <c:v>20408000000</c:v>
                </c:pt>
                <c:pt idx="3407">
                  <c:v>20398000000</c:v>
                </c:pt>
                <c:pt idx="3408">
                  <c:v>20389000000</c:v>
                </c:pt>
                <c:pt idx="3409">
                  <c:v>20380000000</c:v>
                </c:pt>
                <c:pt idx="3410">
                  <c:v>20370000000</c:v>
                </c:pt>
                <c:pt idx="3411">
                  <c:v>20361000000</c:v>
                </c:pt>
                <c:pt idx="3412">
                  <c:v>20352000000</c:v>
                </c:pt>
                <c:pt idx="3413">
                  <c:v>20342000000</c:v>
                </c:pt>
                <c:pt idx="3414">
                  <c:v>20333000000</c:v>
                </c:pt>
                <c:pt idx="3415">
                  <c:v>20323000000</c:v>
                </c:pt>
                <c:pt idx="3416">
                  <c:v>20314000000</c:v>
                </c:pt>
                <c:pt idx="3417">
                  <c:v>20305000000</c:v>
                </c:pt>
                <c:pt idx="3418">
                  <c:v>20295000000</c:v>
                </c:pt>
                <c:pt idx="3419">
                  <c:v>20286000000</c:v>
                </c:pt>
                <c:pt idx="3420">
                  <c:v>20277000000</c:v>
                </c:pt>
                <c:pt idx="3421">
                  <c:v>20267000000</c:v>
                </c:pt>
                <c:pt idx="3422">
                  <c:v>20258000000</c:v>
                </c:pt>
                <c:pt idx="3423">
                  <c:v>20249000000</c:v>
                </c:pt>
                <c:pt idx="3424">
                  <c:v>20239000000</c:v>
                </c:pt>
                <c:pt idx="3425">
                  <c:v>20230000000</c:v>
                </c:pt>
                <c:pt idx="3426">
                  <c:v>20221000000</c:v>
                </c:pt>
                <c:pt idx="3427">
                  <c:v>20211000000</c:v>
                </c:pt>
                <c:pt idx="3428">
                  <c:v>20202000000</c:v>
                </c:pt>
                <c:pt idx="3429">
                  <c:v>20192000000</c:v>
                </c:pt>
                <c:pt idx="3430">
                  <c:v>20183000000</c:v>
                </c:pt>
                <c:pt idx="3431">
                  <c:v>20174000000</c:v>
                </c:pt>
                <c:pt idx="3432">
                  <c:v>20164000000</c:v>
                </c:pt>
                <c:pt idx="3433">
                  <c:v>20155000000</c:v>
                </c:pt>
                <c:pt idx="3434">
                  <c:v>20146000000</c:v>
                </c:pt>
                <c:pt idx="3435">
                  <c:v>20136000000</c:v>
                </c:pt>
                <c:pt idx="3436">
                  <c:v>20127000000</c:v>
                </c:pt>
                <c:pt idx="3437">
                  <c:v>20118000000</c:v>
                </c:pt>
                <c:pt idx="3438">
                  <c:v>20108000000</c:v>
                </c:pt>
                <c:pt idx="3439">
                  <c:v>20099000000</c:v>
                </c:pt>
                <c:pt idx="3440">
                  <c:v>20089000000</c:v>
                </c:pt>
                <c:pt idx="3441">
                  <c:v>20080000000</c:v>
                </c:pt>
                <c:pt idx="3442">
                  <c:v>20071000000</c:v>
                </c:pt>
                <c:pt idx="3443">
                  <c:v>20061000000</c:v>
                </c:pt>
                <c:pt idx="3444">
                  <c:v>20052000000</c:v>
                </c:pt>
                <c:pt idx="3445">
                  <c:v>20043000000</c:v>
                </c:pt>
                <c:pt idx="3446">
                  <c:v>20033000000</c:v>
                </c:pt>
                <c:pt idx="3447">
                  <c:v>20024000000</c:v>
                </c:pt>
                <c:pt idx="3448">
                  <c:v>20014000000</c:v>
                </c:pt>
                <c:pt idx="3449">
                  <c:v>20005000000</c:v>
                </c:pt>
                <c:pt idx="3450">
                  <c:v>20005000000</c:v>
                </c:pt>
                <c:pt idx="3451">
                  <c:v>20013000000</c:v>
                </c:pt>
                <c:pt idx="3452">
                  <c:v>20021000000</c:v>
                </c:pt>
                <c:pt idx="3453">
                  <c:v>20029000000</c:v>
                </c:pt>
                <c:pt idx="3454">
                  <c:v>20035000000</c:v>
                </c:pt>
                <c:pt idx="3455">
                  <c:v>20042000000</c:v>
                </c:pt>
                <c:pt idx="3456">
                  <c:v>20048000000</c:v>
                </c:pt>
                <c:pt idx="3457">
                  <c:v>20053000000</c:v>
                </c:pt>
                <c:pt idx="3458">
                  <c:v>20058000000</c:v>
                </c:pt>
                <c:pt idx="3459">
                  <c:v>20063000000</c:v>
                </c:pt>
                <c:pt idx="3460">
                  <c:v>20067000000</c:v>
                </c:pt>
                <c:pt idx="3461">
                  <c:v>20070000000</c:v>
                </c:pt>
                <c:pt idx="3462">
                  <c:v>20073000000</c:v>
                </c:pt>
                <c:pt idx="3463">
                  <c:v>20076000000</c:v>
                </c:pt>
                <c:pt idx="3464">
                  <c:v>20078000000</c:v>
                </c:pt>
                <c:pt idx="3465">
                  <c:v>20080000000</c:v>
                </c:pt>
                <c:pt idx="3466">
                  <c:v>20081000000</c:v>
                </c:pt>
                <c:pt idx="3467">
                  <c:v>20082000000</c:v>
                </c:pt>
                <c:pt idx="3468">
                  <c:v>20082000000</c:v>
                </c:pt>
                <c:pt idx="3469">
                  <c:v>20082000000</c:v>
                </c:pt>
                <c:pt idx="3470">
                  <c:v>20081000000</c:v>
                </c:pt>
                <c:pt idx="3471">
                  <c:v>20080000000</c:v>
                </c:pt>
                <c:pt idx="3472">
                  <c:v>20078000000</c:v>
                </c:pt>
                <c:pt idx="3473">
                  <c:v>20076000000</c:v>
                </c:pt>
                <c:pt idx="3474">
                  <c:v>20073000000</c:v>
                </c:pt>
                <c:pt idx="3475">
                  <c:v>20070000000</c:v>
                </c:pt>
                <c:pt idx="3476">
                  <c:v>20066000000</c:v>
                </c:pt>
                <c:pt idx="3477">
                  <c:v>20062000000</c:v>
                </c:pt>
                <c:pt idx="3478">
                  <c:v>20058000000</c:v>
                </c:pt>
                <c:pt idx="3479">
                  <c:v>20053000000</c:v>
                </c:pt>
                <c:pt idx="3480">
                  <c:v>20047000000</c:v>
                </c:pt>
                <c:pt idx="3481">
                  <c:v>20041000000</c:v>
                </c:pt>
                <c:pt idx="3482">
                  <c:v>20035000000</c:v>
                </c:pt>
                <c:pt idx="3483">
                  <c:v>20028000000</c:v>
                </c:pt>
                <c:pt idx="3484">
                  <c:v>20020000000</c:v>
                </c:pt>
                <c:pt idx="3485">
                  <c:v>20012000000</c:v>
                </c:pt>
                <c:pt idx="3486">
                  <c:v>20004000000</c:v>
                </c:pt>
                <c:pt idx="3487">
                  <c:v>19995000000</c:v>
                </c:pt>
                <c:pt idx="3488">
                  <c:v>19986000000</c:v>
                </c:pt>
                <c:pt idx="3489">
                  <c:v>19976000000</c:v>
                </c:pt>
                <c:pt idx="3490">
                  <c:v>19966000000</c:v>
                </c:pt>
                <c:pt idx="3491">
                  <c:v>19955000000</c:v>
                </c:pt>
                <c:pt idx="3492">
                  <c:v>19944000000</c:v>
                </c:pt>
                <c:pt idx="3493">
                  <c:v>19932000000</c:v>
                </c:pt>
                <c:pt idx="3494">
                  <c:v>19920000000</c:v>
                </c:pt>
                <c:pt idx="3495">
                  <c:v>19907000000</c:v>
                </c:pt>
                <c:pt idx="3496">
                  <c:v>19894000000</c:v>
                </c:pt>
                <c:pt idx="3497">
                  <c:v>19880000000</c:v>
                </c:pt>
                <c:pt idx="3498">
                  <c:v>19866000000</c:v>
                </c:pt>
                <c:pt idx="3499">
                  <c:v>19852000000</c:v>
                </c:pt>
                <c:pt idx="3500">
                  <c:v>19852000000</c:v>
                </c:pt>
                <c:pt idx="3501">
                  <c:v>19833000000</c:v>
                </c:pt>
                <c:pt idx="3502">
                  <c:v>19814000000</c:v>
                </c:pt>
                <c:pt idx="3503">
                  <c:v>19795000000</c:v>
                </c:pt>
                <c:pt idx="3504">
                  <c:v>19776000000</c:v>
                </c:pt>
                <c:pt idx="3505">
                  <c:v>19757000000</c:v>
                </c:pt>
                <c:pt idx="3506">
                  <c:v>19738000000</c:v>
                </c:pt>
                <c:pt idx="3507">
                  <c:v>19719000000</c:v>
                </c:pt>
                <c:pt idx="3508">
                  <c:v>19700000000</c:v>
                </c:pt>
                <c:pt idx="3509">
                  <c:v>19681000000</c:v>
                </c:pt>
                <c:pt idx="3510">
                  <c:v>19662000000</c:v>
                </c:pt>
                <c:pt idx="3511">
                  <c:v>19643000000</c:v>
                </c:pt>
                <c:pt idx="3512">
                  <c:v>19624000000</c:v>
                </c:pt>
                <c:pt idx="3513">
                  <c:v>19605000000</c:v>
                </c:pt>
                <c:pt idx="3514">
                  <c:v>19586000000</c:v>
                </c:pt>
                <c:pt idx="3515">
                  <c:v>19567000000</c:v>
                </c:pt>
                <c:pt idx="3516">
                  <c:v>19548000000</c:v>
                </c:pt>
                <c:pt idx="3517">
                  <c:v>19529000000</c:v>
                </c:pt>
                <c:pt idx="3518">
                  <c:v>19509000000</c:v>
                </c:pt>
                <c:pt idx="3519">
                  <c:v>19490000000</c:v>
                </c:pt>
                <c:pt idx="3520">
                  <c:v>19471000000</c:v>
                </c:pt>
                <c:pt idx="3521">
                  <c:v>19452000000</c:v>
                </c:pt>
                <c:pt idx="3522">
                  <c:v>19433000000</c:v>
                </c:pt>
                <c:pt idx="3523">
                  <c:v>19414000000</c:v>
                </c:pt>
                <c:pt idx="3524">
                  <c:v>19395000000</c:v>
                </c:pt>
                <c:pt idx="3525">
                  <c:v>19376000000</c:v>
                </c:pt>
                <c:pt idx="3526">
                  <c:v>19357000000</c:v>
                </c:pt>
                <c:pt idx="3527">
                  <c:v>19338000000</c:v>
                </c:pt>
                <c:pt idx="3528">
                  <c:v>19319000000</c:v>
                </c:pt>
                <c:pt idx="3529">
                  <c:v>19300000000</c:v>
                </c:pt>
                <c:pt idx="3530">
                  <c:v>19280000000</c:v>
                </c:pt>
                <c:pt idx="3531">
                  <c:v>19261000000</c:v>
                </c:pt>
                <c:pt idx="3532">
                  <c:v>19242000000</c:v>
                </c:pt>
                <c:pt idx="3533">
                  <c:v>19223000000</c:v>
                </c:pt>
                <c:pt idx="3534">
                  <c:v>19204000000</c:v>
                </c:pt>
                <c:pt idx="3535">
                  <c:v>19185000000</c:v>
                </c:pt>
                <c:pt idx="3536">
                  <c:v>19166000000</c:v>
                </c:pt>
                <c:pt idx="3537">
                  <c:v>19147000000</c:v>
                </c:pt>
                <c:pt idx="3538">
                  <c:v>19127000000</c:v>
                </c:pt>
                <c:pt idx="3539">
                  <c:v>19108000000</c:v>
                </c:pt>
                <c:pt idx="3540">
                  <c:v>19089000000</c:v>
                </c:pt>
                <c:pt idx="3541">
                  <c:v>19070000000</c:v>
                </c:pt>
                <c:pt idx="3542">
                  <c:v>19051000000</c:v>
                </c:pt>
                <c:pt idx="3543">
                  <c:v>19032000000</c:v>
                </c:pt>
                <c:pt idx="3544">
                  <c:v>19012000000</c:v>
                </c:pt>
                <c:pt idx="3545">
                  <c:v>18993000000</c:v>
                </c:pt>
                <c:pt idx="3546">
                  <c:v>18974000000</c:v>
                </c:pt>
                <c:pt idx="3547">
                  <c:v>18955000000</c:v>
                </c:pt>
                <c:pt idx="3548">
                  <c:v>18936000000</c:v>
                </c:pt>
                <c:pt idx="3549">
                  <c:v>18916000000</c:v>
                </c:pt>
                <c:pt idx="3550">
                  <c:v>18916000000</c:v>
                </c:pt>
                <c:pt idx="3551">
                  <c:v>18897000000</c:v>
                </c:pt>
                <c:pt idx="3552">
                  <c:v>18878000000</c:v>
                </c:pt>
                <c:pt idx="3553">
                  <c:v>18859000000</c:v>
                </c:pt>
                <c:pt idx="3554">
                  <c:v>18840000000</c:v>
                </c:pt>
                <c:pt idx="3555">
                  <c:v>18820000000</c:v>
                </c:pt>
                <c:pt idx="3556">
                  <c:v>18801000000</c:v>
                </c:pt>
                <c:pt idx="3557">
                  <c:v>18782000000</c:v>
                </c:pt>
                <c:pt idx="3558">
                  <c:v>18763000000</c:v>
                </c:pt>
                <c:pt idx="3559">
                  <c:v>18743000000</c:v>
                </c:pt>
                <c:pt idx="3560">
                  <c:v>18724000000</c:v>
                </c:pt>
                <c:pt idx="3561">
                  <c:v>18705000000</c:v>
                </c:pt>
                <c:pt idx="3562">
                  <c:v>18686000000</c:v>
                </c:pt>
                <c:pt idx="3563">
                  <c:v>18666000000</c:v>
                </c:pt>
                <c:pt idx="3564">
                  <c:v>18647000000</c:v>
                </c:pt>
                <c:pt idx="3565">
                  <c:v>18628000000</c:v>
                </c:pt>
                <c:pt idx="3566">
                  <c:v>18608000000</c:v>
                </c:pt>
                <c:pt idx="3567">
                  <c:v>18589000000</c:v>
                </c:pt>
                <c:pt idx="3568">
                  <c:v>18570000000</c:v>
                </c:pt>
                <c:pt idx="3569">
                  <c:v>18550000000</c:v>
                </c:pt>
                <c:pt idx="3570">
                  <c:v>18531000000</c:v>
                </c:pt>
                <c:pt idx="3571">
                  <c:v>18512000000</c:v>
                </c:pt>
                <c:pt idx="3572">
                  <c:v>18493000000</c:v>
                </c:pt>
                <c:pt idx="3573">
                  <c:v>18473000000</c:v>
                </c:pt>
                <c:pt idx="3574">
                  <c:v>18454000000</c:v>
                </c:pt>
                <c:pt idx="3575">
                  <c:v>18435000000</c:v>
                </c:pt>
                <c:pt idx="3576">
                  <c:v>18415000000</c:v>
                </c:pt>
                <c:pt idx="3577">
                  <c:v>18396000000</c:v>
                </c:pt>
                <c:pt idx="3578">
                  <c:v>18376000000</c:v>
                </c:pt>
                <c:pt idx="3579">
                  <c:v>18357000000</c:v>
                </c:pt>
                <c:pt idx="3580">
                  <c:v>18338000000</c:v>
                </c:pt>
                <c:pt idx="3581">
                  <c:v>18318000000</c:v>
                </c:pt>
                <c:pt idx="3582">
                  <c:v>18299000000</c:v>
                </c:pt>
                <c:pt idx="3583">
                  <c:v>18280000000</c:v>
                </c:pt>
                <c:pt idx="3584">
                  <c:v>18260000000</c:v>
                </c:pt>
                <c:pt idx="3585">
                  <c:v>18241000000</c:v>
                </c:pt>
                <c:pt idx="3586">
                  <c:v>18221000000</c:v>
                </c:pt>
                <c:pt idx="3587">
                  <c:v>18202000000</c:v>
                </c:pt>
                <c:pt idx="3588">
                  <c:v>18183000000</c:v>
                </c:pt>
                <c:pt idx="3589">
                  <c:v>18163000000</c:v>
                </c:pt>
                <c:pt idx="3590">
                  <c:v>18144000000</c:v>
                </c:pt>
                <c:pt idx="3591">
                  <c:v>18124000000</c:v>
                </c:pt>
                <c:pt idx="3592">
                  <c:v>18105000000</c:v>
                </c:pt>
                <c:pt idx="3593">
                  <c:v>18086000000</c:v>
                </c:pt>
                <c:pt idx="3594">
                  <c:v>18066000000</c:v>
                </c:pt>
                <c:pt idx="3595">
                  <c:v>18047000000</c:v>
                </c:pt>
                <c:pt idx="3596">
                  <c:v>18027000000</c:v>
                </c:pt>
                <c:pt idx="3597">
                  <c:v>18008000000</c:v>
                </c:pt>
                <c:pt idx="3598">
                  <c:v>17988000000</c:v>
                </c:pt>
                <c:pt idx="3599">
                  <c:v>17969000000</c:v>
                </c:pt>
                <c:pt idx="3600">
                  <c:v>17969000000</c:v>
                </c:pt>
                <c:pt idx="3601">
                  <c:v>17949000000</c:v>
                </c:pt>
                <c:pt idx="3602">
                  <c:v>17930000000</c:v>
                </c:pt>
                <c:pt idx="3603">
                  <c:v>17910000000</c:v>
                </c:pt>
                <c:pt idx="3604">
                  <c:v>17891000000</c:v>
                </c:pt>
                <c:pt idx="3605">
                  <c:v>17871000000</c:v>
                </c:pt>
                <c:pt idx="3606">
                  <c:v>17852000000</c:v>
                </c:pt>
                <c:pt idx="3607">
                  <c:v>17832000000</c:v>
                </c:pt>
                <c:pt idx="3608">
                  <c:v>17813000000</c:v>
                </c:pt>
                <c:pt idx="3609">
                  <c:v>17793000000</c:v>
                </c:pt>
                <c:pt idx="3610">
                  <c:v>17774000000</c:v>
                </c:pt>
                <c:pt idx="3611">
                  <c:v>17754000000</c:v>
                </c:pt>
                <c:pt idx="3612">
                  <c:v>17735000000</c:v>
                </c:pt>
                <c:pt idx="3613">
                  <c:v>17715000000</c:v>
                </c:pt>
                <c:pt idx="3614">
                  <c:v>17696000000</c:v>
                </c:pt>
                <c:pt idx="3615">
                  <c:v>17676000000</c:v>
                </c:pt>
                <c:pt idx="3616">
                  <c:v>17657000000</c:v>
                </c:pt>
                <c:pt idx="3617">
                  <c:v>17637000000</c:v>
                </c:pt>
                <c:pt idx="3618">
                  <c:v>17618000000</c:v>
                </c:pt>
                <c:pt idx="3619">
                  <c:v>17598000000</c:v>
                </c:pt>
                <c:pt idx="3620">
                  <c:v>17578000000</c:v>
                </c:pt>
                <c:pt idx="3621">
                  <c:v>17559000000</c:v>
                </c:pt>
                <c:pt idx="3622">
                  <c:v>17539000000</c:v>
                </c:pt>
                <c:pt idx="3623">
                  <c:v>17520000000</c:v>
                </c:pt>
                <c:pt idx="3624">
                  <c:v>17500000000</c:v>
                </c:pt>
                <c:pt idx="3625">
                  <c:v>17481000000</c:v>
                </c:pt>
                <c:pt idx="3626">
                  <c:v>17461000000</c:v>
                </c:pt>
                <c:pt idx="3627">
                  <c:v>17441000000</c:v>
                </c:pt>
                <c:pt idx="3628">
                  <c:v>17422000000</c:v>
                </c:pt>
                <c:pt idx="3629">
                  <c:v>17402000000</c:v>
                </c:pt>
                <c:pt idx="3630">
                  <c:v>17383000000</c:v>
                </c:pt>
                <c:pt idx="3631">
                  <c:v>17363000000</c:v>
                </c:pt>
                <c:pt idx="3632">
                  <c:v>17343000000</c:v>
                </c:pt>
                <c:pt idx="3633">
                  <c:v>17324000000</c:v>
                </c:pt>
                <c:pt idx="3634">
                  <c:v>17304000000</c:v>
                </c:pt>
                <c:pt idx="3635">
                  <c:v>17284000000</c:v>
                </c:pt>
                <c:pt idx="3636">
                  <c:v>17265000000</c:v>
                </c:pt>
                <c:pt idx="3637">
                  <c:v>17245000000</c:v>
                </c:pt>
                <c:pt idx="3638">
                  <c:v>17225000000</c:v>
                </c:pt>
                <c:pt idx="3639">
                  <c:v>17206000000</c:v>
                </c:pt>
                <c:pt idx="3640">
                  <c:v>17186000000</c:v>
                </c:pt>
                <c:pt idx="3641">
                  <c:v>17166000000</c:v>
                </c:pt>
                <c:pt idx="3642">
                  <c:v>17147000000</c:v>
                </c:pt>
                <c:pt idx="3643">
                  <c:v>17127000000</c:v>
                </c:pt>
                <c:pt idx="3644">
                  <c:v>17107000000</c:v>
                </c:pt>
                <c:pt idx="3645">
                  <c:v>17088000000</c:v>
                </c:pt>
                <c:pt idx="3646">
                  <c:v>17068000000</c:v>
                </c:pt>
                <c:pt idx="3647">
                  <c:v>17048000000</c:v>
                </c:pt>
                <c:pt idx="3648">
                  <c:v>17028000000</c:v>
                </c:pt>
                <c:pt idx="3649">
                  <c:v>17009000000</c:v>
                </c:pt>
                <c:pt idx="3650">
                  <c:v>17009000000</c:v>
                </c:pt>
                <c:pt idx="3651">
                  <c:v>16989000000</c:v>
                </c:pt>
                <c:pt idx="3652">
                  <c:v>16969000000</c:v>
                </c:pt>
                <c:pt idx="3653">
                  <c:v>16950000000</c:v>
                </c:pt>
                <c:pt idx="3654">
                  <c:v>16930000000</c:v>
                </c:pt>
                <c:pt idx="3655">
                  <c:v>16910000000</c:v>
                </c:pt>
                <c:pt idx="3656">
                  <c:v>16890000000</c:v>
                </c:pt>
                <c:pt idx="3657">
                  <c:v>16871000000</c:v>
                </c:pt>
                <c:pt idx="3658">
                  <c:v>16851000000</c:v>
                </c:pt>
                <c:pt idx="3659">
                  <c:v>16831000000</c:v>
                </c:pt>
                <c:pt idx="3660">
                  <c:v>16811000000</c:v>
                </c:pt>
                <c:pt idx="3661">
                  <c:v>16791000000</c:v>
                </c:pt>
                <c:pt idx="3662">
                  <c:v>16772000000</c:v>
                </c:pt>
                <c:pt idx="3663">
                  <c:v>16752000000</c:v>
                </c:pt>
                <c:pt idx="3664">
                  <c:v>16732000000</c:v>
                </c:pt>
                <c:pt idx="3665">
                  <c:v>16712000000</c:v>
                </c:pt>
                <c:pt idx="3666">
                  <c:v>16692000000</c:v>
                </c:pt>
                <c:pt idx="3667">
                  <c:v>16673000000</c:v>
                </c:pt>
                <c:pt idx="3668">
                  <c:v>16653000000</c:v>
                </c:pt>
                <c:pt idx="3669">
                  <c:v>16633000000</c:v>
                </c:pt>
                <c:pt idx="3670">
                  <c:v>16613000000</c:v>
                </c:pt>
                <c:pt idx="3671">
                  <c:v>16593000000</c:v>
                </c:pt>
                <c:pt idx="3672">
                  <c:v>16574000000</c:v>
                </c:pt>
                <c:pt idx="3673">
                  <c:v>16554000000</c:v>
                </c:pt>
                <c:pt idx="3674">
                  <c:v>16534000000</c:v>
                </c:pt>
                <c:pt idx="3675">
                  <c:v>16514000000</c:v>
                </c:pt>
                <c:pt idx="3676">
                  <c:v>16494000000</c:v>
                </c:pt>
                <c:pt idx="3677">
                  <c:v>16474000000</c:v>
                </c:pt>
                <c:pt idx="3678">
                  <c:v>16454000000</c:v>
                </c:pt>
                <c:pt idx="3679">
                  <c:v>16435000000</c:v>
                </c:pt>
                <c:pt idx="3680">
                  <c:v>16415000000</c:v>
                </c:pt>
                <c:pt idx="3681">
                  <c:v>16395000000</c:v>
                </c:pt>
                <c:pt idx="3682">
                  <c:v>16375000000</c:v>
                </c:pt>
                <c:pt idx="3683">
                  <c:v>16355000000</c:v>
                </c:pt>
                <c:pt idx="3684">
                  <c:v>16335000000</c:v>
                </c:pt>
                <c:pt idx="3685">
                  <c:v>16315000000</c:v>
                </c:pt>
                <c:pt idx="3686">
                  <c:v>16295000000</c:v>
                </c:pt>
                <c:pt idx="3687">
                  <c:v>16275000000</c:v>
                </c:pt>
                <c:pt idx="3688">
                  <c:v>16255000000</c:v>
                </c:pt>
                <c:pt idx="3689">
                  <c:v>16235000000</c:v>
                </c:pt>
                <c:pt idx="3690">
                  <c:v>16215000000</c:v>
                </c:pt>
                <c:pt idx="3691">
                  <c:v>16196000000</c:v>
                </c:pt>
                <c:pt idx="3692">
                  <c:v>16176000000</c:v>
                </c:pt>
                <c:pt idx="3693">
                  <c:v>16156000000</c:v>
                </c:pt>
                <c:pt idx="3694">
                  <c:v>16136000000</c:v>
                </c:pt>
                <c:pt idx="3695">
                  <c:v>16116000000</c:v>
                </c:pt>
                <c:pt idx="3696">
                  <c:v>16096000000</c:v>
                </c:pt>
                <c:pt idx="3697">
                  <c:v>16076000000</c:v>
                </c:pt>
                <c:pt idx="3698">
                  <c:v>16056000000</c:v>
                </c:pt>
                <c:pt idx="3699">
                  <c:v>16036000000</c:v>
                </c:pt>
                <c:pt idx="3700">
                  <c:v>16036000000</c:v>
                </c:pt>
                <c:pt idx="3701">
                  <c:v>16024000000</c:v>
                </c:pt>
                <c:pt idx="3702">
                  <c:v>16012000000</c:v>
                </c:pt>
                <c:pt idx="3703">
                  <c:v>16000000000</c:v>
                </c:pt>
                <c:pt idx="3704">
                  <c:v>15987000000</c:v>
                </c:pt>
                <c:pt idx="3705">
                  <c:v>15974000000</c:v>
                </c:pt>
                <c:pt idx="3706">
                  <c:v>15961000000</c:v>
                </c:pt>
                <c:pt idx="3707">
                  <c:v>15948000000</c:v>
                </c:pt>
                <c:pt idx="3708">
                  <c:v>15934000000</c:v>
                </c:pt>
                <c:pt idx="3709">
                  <c:v>15921000000</c:v>
                </c:pt>
                <c:pt idx="3710">
                  <c:v>15906000000</c:v>
                </c:pt>
                <c:pt idx="3711">
                  <c:v>15892000000</c:v>
                </c:pt>
                <c:pt idx="3712">
                  <c:v>15877000000</c:v>
                </c:pt>
                <c:pt idx="3713">
                  <c:v>15863000000</c:v>
                </c:pt>
                <c:pt idx="3714">
                  <c:v>15847000000</c:v>
                </c:pt>
                <c:pt idx="3715">
                  <c:v>15832000000</c:v>
                </c:pt>
                <c:pt idx="3716">
                  <c:v>15816000000</c:v>
                </c:pt>
                <c:pt idx="3717">
                  <c:v>15800000000</c:v>
                </c:pt>
                <c:pt idx="3718">
                  <c:v>15784000000</c:v>
                </c:pt>
                <c:pt idx="3719">
                  <c:v>15767000000</c:v>
                </c:pt>
                <c:pt idx="3720">
                  <c:v>15751000000</c:v>
                </c:pt>
                <c:pt idx="3721">
                  <c:v>15734000000</c:v>
                </c:pt>
                <c:pt idx="3722">
                  <c:v>15716000000</c:v>
                </c:pt>
                <c:pt idx="3723">
                  <c:v>15699000000</c:v>
                </c:pt>
                <c:pt idx="3724">
                  <c:v>15681000000</c:v>
                </c:pt>
                <c:pt idx="3725">
                  <c:v>15663000000</c:v>
                </c:pt>
                <c:pt idx="3726">
                  <c:v>15644000000</c:v>
                </c:pt>
                <c:pt idx="3727">
                  <c:v>15626000000</c:v>
                </c:pt>
                <c:pt idx="3728">
                  <c:v>15607000000</c:v>
                </c:pt>
                <c:pt idx="3729">
                  <c:v>15588000000</c:v>
                </c:pt>
                <c:pt idx="3730">
                  <c:v>15568000000</c:v>
                </c:pt>
                <c:pt idx="3731">
                  <c:v>15548000000</c:v>
                </c:pt>
                <c:pt idx="3732">
                  <c:v>15528000000</c:v>
                </c:pt>
                <c:pt idx="3733">
                  <c:v>15508000000</c:v>
                </c:pt>
                <c:pt idx="3734">
                  <c:v>15488000000</c:v>
                </c:pt>
                <c:pt idx="3735">
                  <c:v>15467000000</c:v>
                </c:pt>
                <c:pt idx="3736">
                  <c:v>15446000000</c:v>
                </c:pt>
                <c:pt idx="3737">
                  <c:v>15425000000</c:v>
                </c:pt>
                <c:pt idx="3738">
                  <c:v>15403000000</c:v>
                </c:pt>
                <c:pt idx="3739">
                  <c:v>15381000000</c:v>
                </c:pt>
                <c:pt idx="3740">
                  <c:v>15359000000</c:v>
                </c:pt>
                <c:pt idx="3741">
                  <c:v>15337000000</c:v>
                </c:pt>
                <c:pt idx="3742">
                  <c:v>15314000000</c:v>
                </c:pt>
                <c:pt idx="3743">
                  <c:v>15291000000</c:v>
                </c:pt>
                <c:pt idx="3744">
                  <c:v>15268000000</c:v>
                </c:pt>
                <c:pt idx="3745">
                  <c:v>15244000000</c:v>
                </c:pt>
                <c:pt idx="3746">
                  <c:v>15221000000</c:v>
                </c:pt>
                <c:pt idx="3747">
                  <c:v>15197000000</c:v>
                </c:pt>
                <c:pt idx="3748">
                  <c:v>15172000000</c:v>
                </c:pt>
                <c:pt idx="3749">
                  <c:v>15148000000</c:v>
                </c:pt>
                <c:pt idx="3750">
                  <c:v>15148000000</c:v>
                </c:pt>
                <c:pt idx="3751">
                  <c:v>15157000000</c:v>
                </c:pt>
                <c:pt idx="3752">
                  <c:v>15165000000</c:v>
                </c:pt>
                <c:pt idx="3753">
                  <c:v>15172000000</c:v>
                </c:pt>
                <c:pt idx="3754">
                  <c:v>15179000000</c:v>
                </c:pt>
                <c:pt idx="3755">
                  <c:v>15184000000</c:v>
                </c:pt>
                <c:pt idx="3756">
                  <c:v>15189000000</c:v>
                </c:pt>
                <c:pt idx="3757">
                  <c:v>15193000000</c:v>
                </c:pt>
                <c:pt idx="3758">
                  <c:v>15196000000</c:v>
                </c:pt>
                <c:pt idx="3759">
                  <c:v>15198000000</c:v>
                </c:pt>
                <c:pt idx="3760">
                  <c:v>15199000000</c:v>
                </c:pt>
                <c:pt idx="3761">
                  <c:v>15199000000</c:v>
                </c:pt>
                <c:pt idx="3762">
                  <c:v>15199000000</c:v>
                </c:pt>
                <c:pt idx="3763">
                  <c:v>15197000000</c:v>
                </c:pt>
                <c:pt idx="3764">
                  <c:v>15195000000</c:v>
                </c:pt>
                <c:pt idx="3765">
                  <c:v>15192000000</c:v>
                </c:pt>
                <c:pt idx="3766">
                  <c:v>15188000000</c:v>
                </c:pt>
                <c:pt idx="3767">
                  <c:v>15183000000</c:v>
                </c:pt>
                <c:pt idx="3768">
                  <c:v>15177000000</c:v>
                </c:pt>
                <c:pt idx="3769">
                  <c:v>15171000000</c:v>
                </c:pt>
                <c:pt idx="3770">
                  <c:v>15163000000</c:v>
                </c:pt>
                <c:pt idx="3771">
                  <c:v>15155000000</c:v>
                </c:pt>
                <c:pt idx="3772">
                  <c:v>15146000000</c:v>
                </c:pt>
                <c:pt idx="3773">
                  <c:v>15136000000</c:v>
                </c:pt>
                <c:pt idx="3774">
                  <c:v>15125000000</c:v>
                </c:pt>
                <c:pt idx="3775">
                  <c:v>15113000000</c:v>
                </c:pt>
                <c:pt idx="3776">
                  <c:v>15100000000</c:v>
                </c:pt>
                <c:pt idx="3777">
                  <c:v>15086000000</c:v>
                </c:pt>
                <c:pt idx="3778">
                  <c:v>15072000000</c:v>
                </c:pt>
                <c:pt idx="3779">
                  <c:v>15057000000</c:v>
                </c:pt>
                <c:pt idx="3780">
                  <c:v>15040000000</c:v>
                </c:pt>
                <c:pt idx="3781">
                  <c:v>15023000000</c:v>
                </c:pt>
                <c:pt idx="3782">
                  <c:v>15005000000</c:v>
                </c:pt>
                <c:pt idx="3783">
                  <c:v>14986000000</c:v>
                </c:pt>
                <c:pt idx="3784">
                  <c:v>14967000000</c:v>
                </c:pt>
                <c:pt idx="3785">
                  <c:v>14946000000</c:v>
                </c:pt>
                <c:pt idx="3786">
                  <c:v>14925000000</c:v>
                </c:pt>
                <c:pt idx="3787">
                  <c:v>14902000000</c:v>
                </c:pt>
                <c:pt idx="3788">
                  <c:v>14879000000</c:v>
                </c:pt>
                <c:pt idx="3789">
                  <c:v>14855000000</c:v>
                </c:pt>
                <c:pt idx="3790">
                  <c:v>14830000000</c:v>
                </c:pt>
                <c:pt idx="3791">
                  <c:v>14804000000</c:v>
                </c:pt>
                <c:pt idx="3792">
                  <c:v>14778000000</c:v>
                </c:pt>
                <c:pt idx="3793">
                  <c:v>14750000000</c:v>
                </c:pt>
                <c:pt idx="3794">
                  <c:v>14722000000</c:v>
                </c:pt>
                <c:pt idx="3795">
                  <c:v>14692000000</c:v>
                </c:pt>
                <c:pt idx="3796">
                  <c:v>14662000000</c:v>
                </c:pt>
                <c:pt idx="3797">
                  <c:v>14631000000</c:v>
                </c:pt>
                <c:pt idx="3798">
                  <c:v>14599000000</c:v>
                </c:pt>
                <c:pt idx="3799">
                  <c:v>14566000000</c:v>
                </c:pt>
                <c:pt idx="3800">
                  <c:v>14566000000</c:v>
                </c:pt>
                <c:pt idx="3801">
                  <c:v>14559000000</c:v>
                </c:pt>
                <c:pt idx="3802">
                  <c:v>14552000000</c:v>
                </c:pt>
                <c:pt idx="3803">
                  <c:v>14546000000</c:v>
                </c:pt>
                <c:pt idx="3804">
                  <c:v>14539000000</c:v>
                </c:pt>
                <c:pt idx="3805">
                  <c:v>14532000000</c:v>
                </c:pt>
                <c:pt idx="3806">
                  <c:v>14525000000</c:v>
                </c:pt>
                <c:pt idx="3807">
                  <c:v>14518000000</c:v>
                </c:pt>
                <c:pt idx="3808">
                  <c:v>14511000000</c:v>
                </c:pt>
                <c:pt idx="3809">
                  <c:v>14504000000</c:v>
                </c:pt>
                <c:pt idx="3810">
                  <c:v>14497000000</c:v>
                </c:pt>
                <c:pt idx="3811">
                  <c:v>14490000000</c:v>
                </c:pt>
                <c:pt idx="3812">
                  <c:v>14483000000</c:v>
                </c:pt>
                <c:pt idx="3813">
                  <c:v>14476000000</c:v>
                </c:pt>
                <c:pt idx="3814">
                  <c:v>14469000000</c:v>
                </c:pt>
                <c:pt idx="3815">
                  <c:v>14462000000</c:v>
                </c:pt>
                <c:pt idx="3816">
                  <c:v>14454000000</c:v>
                </c:pt>
                <c:pt idx="3817">
                  <c:v>14447000000</c:v>
                </c:pt>
                <c:pt idx="3818">
                  <c:v>14440000000</c:v>
                </c:pt>
                <c:pt idx="3819">
                  <c:v>14433000000</c:v>
                </c:pt>
                <c:pt idx="3820">
                  <c:v>14426000000</c:v>
                </c:pt>
                <c:pt idx="3821">
                  <c:v>14418000000</c:v>
                </c:pt>
                <c:pt idx="3822">
                  <c:v>14411000000</c:v>
                </c:pt>
                <c:pt idx="3823">
                  <c:v>14404000000</c:v>
                </c:pt>
                <c:pt idx="3824">
                  <c:v>14397000000</c:v>
                </c:pt>
                <c:pt idx="3825">
                  <c:v>14389000000</c:v>
                </c:pt>
                <c:pt idx="3826">
                  <c:v>14382000000</c:v>
                </c:pt>
                <c:pt idx="3827">
                  <c:v>14375000000</c:v>
                </c:pt>
                <c:pt idx="3828">
                  <c:v>14367000000</c:v>
                </c:pt>
                <c:pt idx="3829">
                  <c:v>14360000000</c:v>
                </c:pt>
                <c:pt idx="3830">
                  <c:v>14353000000</c:v>
                </c:pt>
                <c:pt idx="3831">
                  <c:v>14345000000</c:v>
                </c:pt>
                <c:pt idx="3832">
                  <c:v>14338000000</c:v>
                </c:pt>
                <c:pt idx="3833">
                  <c:v>14330000000</c:v>
                </c:pt>
                <c:pt idx="3834">
                  <c:v>14323000000</c:v>
                </c:pt>
                <c:pt idx="3835">
                  <c:v>14315000000</c:v>
                </c:pt>
                <c:pt idx="3836">
                  <c:v>14308000000</c:v>
                </c:pt>
                <c:pt idx="3837">
                  <c:v>14300000000</c:v>
                </c:pt>
                <c:pt idx="3838">
                  <c:v>14293000000</c:v>
                </c:pt>
                <c:pt idx="3839">
                  <c:v>14285000000</c:v>
                </c:pt>
                <c:pt idx="3840">
                  <c:v>14278000000</c:v>
                </c:pt>
                <c:pt idx="3841">
                  <c:v>14270000000</c:v>
                </c:pt>
                <c:pt idx="3842">
                  <c:v>14263000000</c:v>
                </c:pt>
                <c:pt idx="3843">
                  <c:v>14255000000</c:v>
                </c:pt>
                <c:pt idx="3844">
                  <c:v>14247000000</c:v>
                </c:pt>
                <c:pt idx="3845">
                  <c:v>14240000000</c:v>
                </c:pt>
                <c:pt idx="3846">
                  <c:v>14232000000</c:v>
                </c:pt>
                <c:pt idx="3847">
                  <c:v>14224000000</c:v>
                </c:pt>
                <c:pt idx="3848">
                  <c:v>14216000000</c:v>
                </c:pt>
                <c:pt idx="3849">
                  <c:v>14209000000</c:v>
                </c:pt>
                <c:pt idx="3850">
                  <c:v>14209000000</c:v>
                </c:pt>
                <c:pt idx="3851">
                  <c:v>14016000000</c:v>
                </c:pt>
                <c:pt idx="3852">
                  <c:v>13826000000</c:v>
                </c:pt>
                <c:pt idx="3853">
                  <c:v>13639000000</c:v>
                </c:pt>
                <c:pt idx="3854">
                  <c:v>13454000000</c:v>
                </c:pt>
                <c:pt idx="3855">
                  <c:v>13272000000</c:v>
                </c:pt>
                <c:pt idx="3856">
                  <c:v>13093000000</c:v>
                </c:pt>
                <c:pt idx="3857">
                  <c:v>12916000000</c:v>
                </c:pt>
                <c:pt idx="3858">
                  <c:v>12742000000</c:v>
                </c:pt>
                <c:pt idx="3859">
                  <c:v>12570000000</c:v>
                </c:pt>
                <c:pt idx="3860">
                  <c:v>12401000000</c:v>
                </c:pt>
                <c:pt idx="3861">
                  <c:v>12234000000</c:v>
                </c:pt>
                <c:pt idx="3862">
                  <c:v>12069000000</c:v>
                </c:pt>
                <c:pt idx="3863">
                  <c:v>11907000000</c:v>
                </c:pt>
                <c:pt idx="3864">
                  <c:v>11748000000</c:v>
                </c:pt>
                <c:pt idx="3865">
                  <c:v>11590000000</c:v>
                </c:pt>
                <c:pt idx="3866">
                  <c:v>11435000000</c:v>
                </c:pt>
                <c:pt idx="3867">
                  <c:v>11282000000</c:v>
                </c:pt>
                <c:pt idx="3868">
                  <c:v>11132000000</c:v>
                </c:pt>
                <c:pt idx="3869">
                  <c:v>10983000000</c:v>
                </c:pt>
                <c:pt idx="3870">
                  <c:v>10837000000</c:v>
                </c:pt>
                <c:pt idx="3871">
                  <c:v>10693000000</c:v>
                </c:pt>
                <c:pt idx="3872">
                  <c:v>10551000000</c:v>
                </c:pt>
                <c:pt idx="3873">
                  <c:v>10411000000</c:v>
                </c:pt>
                <c:pt idx="3874">
                  <c:v>10273000000</c:v>
                </c:pt>
                <c:pt idx="3875">
                  <c:v>10137000000</c:v>
                </c:pt>
                <c:pt idx="3876">
                  <c:v>10003000000</c:v>
                </c:pt>
                <c:pt idx="3877">
                  <c:v>9870900000</c:v>
                </c:pt>
                <c:pt idx="3878">
                  <c:v>9740800000</c:v>
                </c:pt>
                <c:pt idx="3879">
                  <c:v>9612700000</c:v>
                </c:pt>
                <c:pt idx="3880">
                  <c:v>9486500000</c:v>
                </c:pt>
                <c:pt idx="3881">
                  <c:v>9362100000</c:v>
                </c:pt>
                <c:pt idx="3882">
                  <c:v>9239600000</c:v>
                </c:pt>
                <c:pt idx="3883">
                  <c:v>9118900000</c:v>
                </c:pt>
                <c:pt idx="3884">
                  <c:v>8999900000</c:v>
                </c:pt>
                <c:pt idx="3885">
                  <c:v>8882800000</c:v>
                </c:pt>
                <c:pt idx="3886">
                  <c:v>8767400000</c:v>
                </c:pt>
                <c:pt idx="3887">
                  <c:v>8653700000</c:v>
                </c:pt>
                <c:pt idx="3888">
                  <c:v>8541700000</c:v>
                </c:pt>
                <c:pt idx="3889">
                  <c:v>8431400000</c:v>
                </c:pt>
                <c:pt idx="3890">
                  <c:v>8322800000</c:v>
                </c:pt>
                <c:pt idx="3891">
                  <c:v>8215800000</c:v>
                </c:pt>
                <c:pt idx="3892">
                  <c:v>8110400000</c:v>
                </c:pt>
                <c:pt idx="3893">
                  <c:v>8006500000</c:v>
                </c:pt>
                <c:pt idx="3894">
                  <c:v>7904300000</c:v>
                </c:pt>
                <c:pt idx="3895">
                  <c:v>7803600000</c:v>
                </c:pt>
                <c:pt idx="3896">
                  <c:v>7704500000</c:v>
                </c:pt>
                <c:pt idx="3897">
                  <c:v>7606900000</c:v>
                </c:pt>
                <c:pt idx="3898">
                  <c:v>7510700000</c:v>
                </c:pt>
                <c:pt idx="3899">
                  <c:v>7416100000</c:v>
                </c:pt>
                <c:pt idx="3900">
                  <c:v>7416100000</c:v>
                </c:pt>
                <c:pt idx="3901">
                  <c:v>5799000000</c:v>
                </c:pt>
                <c:pt idx="3902">
                  <c:v>4534500000</c:v>
                </c:pt>
                <c:pt idx="3903">
                  <c:v>3545800000</c:v>
                </c:pt>
                <c:pt idx="3904">
                  <c:v>2772700000</c:v>
                </c:pt>
                <c:pt idx="3905">
                  <c:v>2168100000</c:v>
                </c:pt>
                <c:pt idx="3906">
                  <c:v>1695400000</c:v>
                </c:pt>
                <c:pt idx="3907">
                  <c:v>1325700000</c:v>
                </c:pt>
                <c:pt idx="3908">
                  <c:v>1036600000</c:v>
                </c:pt>
                <c:pt idx="3909">
                  <c:v>810620000</c:v>
                </c:pt>
                <c:pt idx="3910">
                  <c:v>633870000</c:v>
                </c:pt>
                <c:pt idx="3911">
                  <c:v>495660000</c:v>
                </c:pt>
                <c:pt idx="3912">
                  <c:v>387590000</c:v>
                </c:pt>
                <c:pt idx="3913">
                  <c:v>303080000</c:v>
                </c:pt>
                <c:pt idx="3914">
                  <c:v>237000000</c:v>
                </c:pt>
                <c:pt idx="3915">
                  <c:v>185330000</c:v>
                </c:pt>
                <c:pt idx="3916">
                  <c:v>144920000</c:v>
                </c:pt>
                <c:pt idx="3917">
                  <c:v>113320000</c:v>
                </c:pt>
                <c:pt idx="3918">
                  <c:v>88614000</c:v>
                </c:pt>
                <c:pt idx="3919">
                  <c:v>69294000</c:v>
                </c:pt>
                <c:pt idx="3920">
                  <c:v>54186000</c:v>
                </c:pt>
                <c:pt idx="3921">
                  <c:v>42372000</c:v>
                </c:pt>
                <c:pt idx="3922">
                  <c:v>33134000</c:v>
                </c:pt>
                <c:pt idx="3923">
                  <c:v>25910000</c:v>
                </c:pt>
                <c:pt idx="3924">
                  <c:v>20261000</c:v>
                </c:pt>
                <c:pt idx="3925">
                  <c:v>15843000</c:v>
                </c:pt>
                <c:pt idx="3926">
                  <c:v>12389000</c:v>
                </c:pt>
                <c:pt idx="3927">
                  <c:v>9688100</c:v>
                </c:pt>
                <c:pt idx="3928">
                  <c:v>7575900</c:v>
                </c:pt>
                <c:pt idx="3929">
                  <c:v>5924200</c:v>
                </c:pt>
                <c:pt idx="3930">
                  <c:v>4632600</c:v>
                </c:pt>
                <c:pt idx="3931">
                  <c:v>3622600</c:v>
                </c:pt>
                <c:pt idx="3932">
                  <c:v>2832800</c:v>
                </c:pt>
                <c:pt idx="3933">
                  <c:v>2215200</c:v>
                </c:pt>
                <c:pt idx="3934">
                  <c:v>1732300</c:v>
                </c:pt>
                <c:pt idx="3935">
                  <c:v>1354600</c:v>
                </c:pt>
                <c:pt idx="3936">
                  <c:v>1059300</c:v>
                </c:pt>
                <c:pt idx="3937">
                  <c:v>828340</c:v>
                </c:pt>
                <c:pt idx="3938">
                  <c:v>647760</c:v>
                </c:pt>
                <c:pt idx="3939">
                  <c:v>506540</c:v>
                </c:pt>
                <c:pt idx="3940">
                  <c:v>396110</c:v>
                </c:pt>
                <c:pt idx="3941">
                  <c:v>309750</c:v>
                </c:pt>
                <c:pt idx="3942">
                  <c:v>242220</c:v>
                </c:pt>
                <c:pt idx="3943">
                  <c:v>189420</c:v>
                </c:pt>
                <c:pt idx="3944">
                  <c:v>148120</c:v>
                </c:pt>
                <c:pt idx="3945">
                  <c:v>115830</c:v>
                </c:pt>
                <c:pt idx="3946">
                  <c:v>90578</c:v>
                </c:pt>
                <c:pt idx="3947">
                  <c:v>70831</c:v>
                </c:pt>
                <c:pt idx="3948">
                  <c:v>55390</c:v>
                </c:pt>
                <c:pt idx="3949">
                  <c:v>43315</c:v>
                </c:pt>
                <c:pt idx="3950">
                  <c:v>43315</c:v>
                </c:pt>
                <c:pt idx="3951">
                  <c:v>33872</c:v>
                </c:pt>
                <c:pt idx="3952">
                  <c:v>26488</c:v>
                </c:pt>
                <c:pt idx="3953">
                  <c:v>20714</c:v>
                </c:pt>
                <c:pt idx="3954">
                  <c:v>16198</c:v>
                </c:pt>
                <c:pt idx="3955">
                  <c:v>12667</c:v>
                </c:pt>
                <c:pt idx="3956">
                  <c:v>9905.5</c:v>
                </c:pt>
                <c:pt idx="3957">
                  <c:v>7746.1</c:v>
                </c:pt>
                <c:pt idx="3958">
                  <c:v>6057.5</c:v>
                </c:pt>
                <c:pt idx="3959">
                  <c:v>4737</c:v>
                </c:pt>
                <c:pt idx="3960">
                  <c:v>3704.3</c:v>
                </c:pt>
                <c:pt idx="3961">
                  <c:v>2896.8</c:v>
                </c:pt>
                <c:pt idx="3962">
                  <c:v>2265.3000000000002</c:v>
                </c:pt>
                <c:pt idx="3963">
                  <c:v>1771.5</c:v>
                </c:pt>
                <c:pt idx="3964">
                  <c:v>1385.3</c:v>
                </c:pt>
                <c:pt idx="3965">
                  <c:v>1083.3</c:v>
                </c:pt>
                <c:pt idx="3966">
                  <c:v>847.17</c:v>
                </c:pt>
                <c:pt idx="3967">
                  <c:v>662.49</c:v>
                </c:pt>
                <c:pt idx="3968">
                  <c:v>518.07000000000005</c:v>
                </c:pt>
                <c:pt idx="3969">
                  <c:v>405.14</c:v>
                </c:pt>
                <c:pt idx="3970">
                  <c:v>316.82</c:v>
                </c:pt>
                <c:pt idx="3971">
                  <c:v>247.76</c:v>
                </c:pt>
                <c:pt idx="3972">
                  <c:v>193.75</c:v>
                </c:pt>
                <c:pt idx="3973">
                  <c:v>151.51</c:v>
                </c:pt>
                <c:pt idx="3974">
                  <c:v>118.49</c:v>
                </c:pt>
                <c:pt idx="3975">
                  <c:v>92.656999999999996</c:v>
                </c:pt>
                <c:pt idx="3976">
                  <c:v>72.459000000000003</c:v>
                </c:pt>
                <c:pt idx="3977">
                  <c:v>56.664000000000001</c:v>
                </c:pt>
                <c:pt idx="3978">
                  <c:v>44.311999999999998</c:v>
                </c:pt>
                <c:pt idx="3979">
                  <c:v>34.652999999999999</c:v>
                </c:pt>
                <c:pt idx="3980">
                  <c:v>27.099</c:v>
                </c:pt>
                <c:pt idx="3981">
                  <c:v>21.190999999999999</c:v>
                </c:pt>
                <c:pt idx="3982">
                  <c:v>16.571999999999999</c:v>
                </c:pt>
                <c:pt idx="3983">
                  <c:v>12.959</c:v>
                </c:pt>
                <c:pt idx="3984">
                  <c:v>10.134</c:v>
                </c:pt>
                <c:pt idx="3985">
                  <c:v>7.9242999999999997</c:v>
                </c:pt>
                <c:pt idx="3986">
                  <c:v>6.1962999999999999</c:v>
                </c:pt>
                <c:pt idx="3987">
                  <c:v>4.8446999999999996</c:v>
                </c:pt>
                <c:pt idx="3988">
                  <c:v>3.7875999999999999</c:v>
                </c:pt>
                <c:pt idx="3989">
                  <c:v>2.9605000000000001</c:v>
                </c:pt>
                <c:pt idx="3990">
                  <c:v>2.3134000000000001</c:v>
                </c:pt>
                <c:pt idx="3991">
                  <c:v>1.8067</c:v>
                </c:pt>
                <c:pt idx="3992">
                  <c:v>1.4098999999999999</c:v>
                </c:pt>
                <c:pt idx="3993">
                  <c:v>1.0988</c:v>
                </c:pt>
                <c:pt idx="3994">
                  <c:v>0.85433000000000003</c:v>
                </c:pt>
                <c:pt idx="3995">
                  <c:v>0.66181000000000001</c:v>
                </c:pt>
                <c:pt idx="3996">
                  <c:v>0.50949999999999995</c:v>
                </c:pt>
                <c:pt idx="3997">
                  <c:v>0.38812000000000002</c:v>
                </c:pt>
                <c:pt idx="3998">
                  <c:v>0.29032000000000002</c:v>
                </c:pt>
                <c:pt idx="3999">
                  <c:v>0.21013999999999999</c:v>
                </c:pt>
                <c:pt idx="4000">
                  <c:v>0.21013000000000001</c:v>
                </c:pt>
                <c:pt idx="4001">
                  <c:v>0.20569999999999999</c:v>
                </c:pt>
                <c:pt idx="4002">
                  <c:v>0.20136999999999999</c:v>
                </c:pt>
                <c:pt idx="4003">
                  <c:v>0.19711999999999999</c:v>
                </c:pt>
                <c:pt idx="4004">
                  <c:v>0.19297</c:v>
                </c:pt>
                <c:pt idx="4005">
                  <c:v>0.18890999999999999</c:v>
                </c:pt>
                <c:pt idx="4006">
                  <c:v>0.18493999999999999</c:v>
                </c:pt>
                <c:pt idx="4007">
                  <c:v>0.18104999999999999</c:v>
                </c:pt>
                <c:pt idx="4008">
                  <c:v>0.17724999999999999</c:v>
                </c:pt>
                <c:pt idx="4009">
                  <c:v>0.17352999999999999</c:v>
                </c:pt>
                <c:pt idx="4010">
                  <c:v>0.1699</c:v>
                </c:pt>
                <c:pt idx="4011">
                  <c:v>0.16633999999999999</c:v>
                </c:pt>
                <c:pt idx="4012">
                  <c:v>0.16286</c:v>
                </c:pt>
                <c:pt idx="4013">
                  <c:v>0.15945000000000001</c:v>
                </c:pt>
                <c:pt idx="4014">
                  <c:v>0.15612000000000001</c:v>
                </c:pt>
                <c:pt idx="4015">
                  <c:v>0.15286</c:v>
                </c:pt>
                <c:pt idx="4016">
                  <c:v>0.14967</c:v>
                </c:pt>
                <c:pt idx="4017">
                  <c:v>0.14656</c:v>
                </c:pt>
                <c:pt idx="4018">
                  <c:v>0.14351</c:v>
                </c:pt>
                <c:pt idx="4019">
                  <c:v>0.14052999999999999</c:v>
                </c:pt>
                <c:pt idx="4020">
                  <c:v>0.13761000000000001</c:v>
                </c:pt>
                <c:pt idx="4021">
                  <c:v>0.13475999999999999</c:v>
                </c:pt>
                <c:pt idx="4022">
                  <c:v>0.13197</c:v>
                </c:pt>
                <c:pt idx="4023">
                  <c:v>0.12923999999999999</c:v>
                </c:pt>
                <c:pt idx="4024">
                  <c:v>0.12656999999999999</c:v>
                </c:pt>
                <c:pt idx="4025">
                  <c:v>0.12396</c:v>
                </c:pt>
                <c:pt idx="4026">
                  <c:v>0.12141</c:v>
                </c:pt>
                <c:pt idx="4027">
                  <c:v>0.11892</c:v>
                </c:pt>
                <c:pt idx="4028">
                  <c:v>0.11648</c:v>
                </c:pt>
                <c:pt idx="4029">
                  <c:v>0.11409</c:v>
                </c:pt>
                <c:pt idx="4030">
                  <c:v>0.11176</c:v>
                </c:pt>
                <c:pt idx="4031">
                  <c:v>0.10947999999999999</c:v>
                </c:pt>
                <c:pt idx="4032">
                  <c:v>0.10725</c:v>
                </c:pt>
                <c:pt idx="4033">
                  <c:v>0.10507</c:v>
                </c:pt>
                <c:pt idx="4034">
                  <c:v>0.10294</c:v>
                </c:pt>
                <c:pt idx="4035">
                  <c:v>0.10086000000000001</c:v>
                </c:pt>
                <c:pt idx="4036">
                  <c:v>9.8822999999999994E-2</c:v>
                </c:pt>
                <c:pt idx="4037">
                  <c:v>9.6834000000000003E-2</c:v>
                </c:pt>
                <c:pt idx="4038">
                  <c:v>9.4890000000000002E-2</c:v>
                </c:pt>
                <c:pt idx="4039">
                  <c:v>9.2990000000000003E-2</c:v>
                </c:pt>
                <c:pt idx="4040">
                  <c:v>9.1133000000000006E-2</c:v>
                </c:pt>
                <c:pt idx="4041">
                  <c:v>8.9318999999999996E-2</c:v>
                </c:pt>
                <c:pt idx="4042">
                  <c:v>8.7545999999999999E-2</c:v>
                </c:pt>
                <c:pt idx="4043">
                  <c:v>8.5814000000000001E-2</c:v>
                </c:pt>
                <c:pt idx="4044">
                  <c:v>8.4122000000000002E-2</c:v>
                </c:pt>
                <c:pt idx="4045">
                  <c:v>8.2469000000000001E-2</c:v>
                </c:pt>
                <c:pt idx="4046">
                  <c:v>8.0853999999999995E-2</c:v>
                </c:pt>
                <c:pt idx="4047">
                  <c:v>7.9278000000000001E-2</c:v>
                </c:pt>
                <c:pt idx="4048">
                  <c:v>7.7738000000000002E-2</c:v>
                </c:pt>
                <c:pt idx="4049">
                  <c:v>7.6233999999999996E-2</c:v>
                </c:pt>
                <c:pt idx="4050">
                  <c:v>7.6233999999999996E-2</c:v>
                </c:pt>
                <c:pt idx="4051">
                  <c:v>5.5583E-2</c:v>
                </c:pt>
                <c:pt idx="4052">
                  <c:v>4.0526E-2</c:v>
                </c:pt>
                <c:pt idx="4053">
                  <c:v>2.9548000000000001E-2</c:v>
                </c:pt>
                <c:pt idx="4054">
                  <c:v>2.1543E-2</c:v>
                </c:pt>
                <c:pt idx="4055">
                  <c:v>1.5708E-2</c:v>
                </c:pt>
                <c:pt idx="4056">
                  <c:v>1.1453E-2</c:v>
                </c:pt>
                <c:pt idx="4057">
                  <c:v>8.3502000000000003E-3</c:v>
                </c:pt>
                <c:pt idx="4058">
                  <c:v>6.0882999999999996E-3</c:v>
                </c:pt>
                <c:pt idx="4059">
                  <c:v>4.4390000000000002E-3</c:v>
                </c:pt>
                <c:pt idx="4060">
                  <c:v>3.2366000000000001E-3</c:v>
                </c:pt>
                <c:pt idx="4061">
                  <c:v>2.3598E-3</c:v>
                </c:pt>
                <c:pt idx="4062">
                  <c:v>1.7206000000000001E-3</c:v>
                </c:pt>
                <c:pt idx="4063">
                  <c:v>1.2545E-3</c:v>
                </c:pt>
                <c:pt idx="4064">
                  <c:v>9.1469999999999995E-4</c:v>
                </c:pt>
                <c:pt idx="4065">
                  <c:v>6.6691999999999999E-4</c:v>
                </c:pt>
                <c:pt idx="4066">
                  <c:v>4.8627000000000002E-4</c:v>
                </c:pt>
                <c:pt idx="4067">
                  <c:v>3.5455000000000003E-4</c:v>
                </c:pt>
                <c:pt idx="4068">
                  <c:v>2.5850999999999999E-4</c:v>
                </c:pt>
                <c:pt idx="4069">
                  <c:v>1.8849000000000001E-4</c:v>
                </c:pt>
                <c:pt idx="4070">
                  <c:v>1.3742999999999999E-4</c:v>
                </c:pt>
                <c:pt idx="4071">
                  <c:v>1.002E-4</c:v>
                </c:pt>
                <c:pt idx="4072">
                  <c:v>7.3059999999999995E-5</c:v>
                </c:pt>
                <c:pt idx="4073">
                  <c:v>5.3270000000000003E-5</c:v>
                </c:pt>
                <c:pt idx="4074">
                  <c:v>3.8841000000000003E-5</c:v>
                </c:pt>
                <c:pt idx="4075">
                  <c:v>2.832E-5</c:v>
                </c:pt>
                <c:pt idx="4076">
                  <c:v>2.0649000000000002E-5</c:v>
                </c:pt>
                <c:pt idx="4077">
                  <c:v>1.5056E-5</c:v>
                </c:pt>
                <c:pt idx="4078">
                  <c:v>1.0977E-5</c:v>
                </c:pt>
                <c:pt idx="4079">
                  <c:v>8.0039999999999999E-6</c:v>
                </c:pt>
                <c:pt idx="4080">
                  <c:v>5.8359000000000003E-6</c:v>
                </c:pt>
                <c:pt idx="4081">
                  <c:v>4.2551000000000001E-6</c:v>
                </c:pt>
                <c:pt idx="4082">
                  <c:v>3.1024999999999999E-6</c:v>
                </c:pt>
                <c:pt idx="4083">
                  <c:v>2.2622000000000001E-6</c:v>
                </c:pt>
                <c:pt idx="4084">
                  <c:v>1.6494E-6</c:v>
                </c:pt>
                <c:pt idx="4085">
                  <c:v>1.2025999999999999E-6</c:v>
                </c:pt>
                <c:pt idx="4086">
                  <c:v>8.7687000000000004E-7</c:v>
                </c:pt>
                <c:pt idx="4087">
                  <c:v>6.3936000000000003E-7</c:v>
                </c:pt>
                <c:pt idx="4088">
                  <c:v>4.6615999999999999E-7</c:v>
                </c:pt>
                <c:pt idx="4089">
                  <c:v>3.3989000000000001E-7</c:v>
                </c:pt>
                <c:pt idx="4090">
                  <c:v>2.4782E-7</c:v>
                </c:pt>
                <c:pt idx="4091">
                  <c:v>1.8068E-7</c:v>
                </c:pt>
                <c:pt idx="4092">
                  <c:v>1.3175E-7</c:v>
                </c:pt>
                <c:pt idx="4093">
                  <c:v>9.5907E-8</c:v>
                </c:pt>
                <c:pt idx="4094">
                  <c:v>7.0017999999999999E-8</c:v>
                </c:pt>
                <c:pt idx="4095">
                  <c:v>5.0907E-8</c:v>
                </c:pt>
                <c:pt idx="4096">
                  <c:v>3.7136000000000002E-8</c:v>
                </c:pt>
                <c:pt idx="4097">
                  <c:v>2.7067E-8</c:v>
                </c:pt>
                <c:pt idx="4098">
                  <c:v>1.9527E-8</c:v>
                </c:pt>
                <c:pt idx="4099">
                  <c:v>1.4456000000000001E-8</c:v>
                </c:pt>
                <c:pt idx="4100">
                  <c:v>1.4399E-8</c:v>
                </c:pt>
                <c:pt idx="4101">
                  <c:v>1.0499E-8</c:v>
                </c:pt>
                <c:pt idx="4102">
                  <c:v>7.6551000000000002E-9</c:v>
                </c:pt>
                <c:pt idx="4103">
                  <c:v>5.5815999999999998E-9</c:v>
                </c:pt>
                <c:pt idx="4104">
                  <c:v>4.0698000000000002E-9</c:v>
                </c:pt>
                <c:pt idx="4105">
                  <c:v>2.9673999999999999E-9</c:v>
                </c:pt>
                <c:pt idx="4106">
                  <c:v>2.1636999999999999E-9</c:v>
                </c:pt>
                <c:pt idx="4107">
                  <c:v>1.5776E-9</c:v>
                </c:pt>
                <c:pt idx="4108">
                  <c:v>1.1503E-9</c:v>
                </c:pt>
                <c:pt idx="4109">
                  <c:v>8.3871999999999997E-10</c:v>
                </c:pt>
                <c:pt idx="4110">
                  <c:v>6.1154000000000004E-10</c:v>
                </c:pt>
                <c:pt idx="4111">
                  <c:v>4.4589E-10</c:v>
                </c:pt>
                <c:pt idx="4112">
                  <c:v>3.2512000000000001E-10</c:v>
                </c:pt>
                <c:pt idx="4113">
                  <c:v>2.3705000000000002E-10</c:v>
                </c:pt>
                <c:pt idx="4114">
                  <c:v>1.7283999999999999E-10</c:v>
                </c:pt>
                <c:pt idx="4115">
                  <c:v>1.2603E-10</c:v>
                </c:pt>
                <c:pt idx="4116">
                  <c:v>9.1891000000000001E-11</c:v>
                </c:pt>
                <c:pt idx="4117">
                  <c:v>6.7000000000000001E-11</c:v>
                </c:pt>
                <c:pt idx="4118">
                  <c:v>4.8852000000000002E-11</c:v>
                </c:pt>
                <c:pt idx="4119">
                  <c:v>3.5620000000000002E-11</c:v>
                </c:pt>
                <c:pt idx="4120">
                  <c:v>2.5972E-11</c:v>
                </c:pt>
                <c:pt idx="4121">
                  <c:v>1.8937000000000001E-11</c:v>
                </c:pt>
                <c:pt idx="4122">
                  <c:v>1.3807E-11</c:v>
                </c:pt>
                <c:pt idx="4123">
                  <c:v>1.0067000000000001E-11</c:v>
                </c:pt>
                <c:pt idx="4124">
                  <c:v>7.3404000000000005E-12</c:v>
                </c:pt>
                <c:pt idx="4125">
                  <c:v>5.3521000000000002E-12</c:v>
                </c:pt>
                <c:pt idx="4126">
                  <c:v>3.9024E-12</c:v>
                </c:pt>
                <c:pt idx="4127">
                  <c:v>2.8454E-12</c:v>
                </c:pt>
                <c:pt idx="4128">
                  <c:v>2.0746000000000001E-12</c:v>
                </c:pt>
                <c:pt idx="4129">
                  <c:v>1.5127E-12</c:v>
                </c:pt>
                <c:pt idx="4130">
                  <c:v>1.1029000000000001E-12</c:v>
                </c:pt>
                <c:pt idx="4131">
                  <c:v>8.0417E-13</c:v>
                </c:pt>
                <c:pt idx="4132">
                  <c:v>5.8635000000000002E-13</c:v>
                </c:pt>
                <c:pt idx="4133">
                  <c:v>4.2751999999999998E-13</c:v>
                </c:pt>
                <c:pt idx="4134">
                  <c:v>3.1172000000000001E-13</c:v>
                </c:pt>
                <c:pt idx="4135">
                  <c:v>2.2727999999999999E-13</c:v>
                </c:pt>
                <c:pt idx="4136">
                  <c:v>1.6571000000000001E-13</c:v>
                </c:pt>
                <c:pt idx="4137">
                  <c:v>1.2082000000000001E-13</c:v>
                </c:pt>
                <c:pt idx="4138">
                  <c:v>8.8092E-14</c:v>
                </c:pt>
                <c:pt idx="4139">
                  <c:v>6.4225999999999996E-14</c:v>
                </c:pt>
                <c:pt idx="4140">
                  <c:v>4.6824999999999999E-14</c:v>
                </c:pt>
                <c:pt idx="4141">
                  <c:v>3.4134000000000001E-14</c:v>
                </c:pt>
                <c:pt idx="4142">
                  <c:v>2.4884999999999999E-14</c:v>
                </c:pt>
                <c:pt idx="4143">
                  <c:v>1.8105999999999999E-14</c:v>
                </c:pt>
                <c:pt idx="4144">
                  <c:v>1.3209E-14</c:v>
                </c:pt>
                <c:pt idx="4145">
                  <c:v>9.5887000000000006E-15</c:v>
                </c:pt>
                <c:pt idx="4146">
                  <c:v>6.9714999999999998E-15</c:v>
                </c:pt>
                <c:pt idx="4147">
                  <c:v>5.0548E-15</c:v>
                </c:pt>
                <c:pt idx="4148">
                  <c:v>3.6003999999999999E-15</c:v>
                </c:pt>
                <c:pt idx="4149">
                  <c:v>2.6108000000000001E-15</c:v>
                </c:pt>
                <c:pt idx="4150">
                  <c:v>2.6035999999999999E-15</c:v>
                </c:pt>
                <c:pt idx="4151">
                  <c:v>2.5487999999999999E-15</c:v>
                </c:pt>
                <c:pt idx="4152">
                  <c:v>2.4952E-15</c:v>
                </c:pt>
                <c:pt idx="4153">
                  <c:v>2.4428000000000002E-15</c:v>
                </c:pt>
                <c:pt idx="4154">
                  <c:v>2.3914999999999999E-15</c:v>
                </c:pt>
                <c:pt idx="4155">
                  <c:v>2.3414000000000001E-15</c:v>
                </c:pt>
                <c:pt idx="4156">
                  <c:v>2.2923000000000002E-15</c:v>
                </c:pt>
                <c:pt idx="4157">
                  <c:v>2.2442000000000001E-15</c:v>
                </c:pt>
                <c:pt idx="4158">
                  <c:v>2.1971999999999999E-15</c:v>
                </c:pt>
                <c:pt idx="4159">
                  <c:v>2.1513000000000001E-15</c:v>
                </c:pt>
                <c:pt idx="4160">
                  <c:v>2.1062999999999999E-15</c:v>
                </c:pt>
                <c:pt idx="4161">
                  <c:v>2.0623E-15</c:v>
                </c:pt>
                <c:pt idx="4162">
                  <c:v>2.0192999999999999E-15</c:v>
                </c:pt>
                <c:pt idx="4163">
                  <c:v>1.9771999999999999E-15</c:v>
                </c:pt>
                <c:pt idx="4164">
                  <c:v>1.9359999999999999E-15</c:v>
                </c:pt>
                <c:pt idx="4165">
                  <c:v>1.8957E-15</c:v>
                </c:pt>
                <c:pt idx="4166">
                  <c:v>1.8562999999999998E-15</c:v>
                </c:pt>
                <c:pt idx="4167">
                  <c:v>1.8176999999999999E-15</c:v>
                </c:pt>
                <c:pt idx="4168">
                  <c:v>1.7800000000000001E-15</c:v>
                </c:pt>
                <c:pt idx="4169">
                  <c:v>1.7432E-15</c:v>
                </c:pt>
                <c:pt idx="4170">
                  <c:v>1.7071000000000001E-15</c:v>
                </c:pt>
                <c:pt idx="4171">
                  <c:v>1.6718000000000001E-15</c:v>
                </c:pt>
                <c:pt idx="4172">
                  <c:v>1.6373E-15</c:v>
                </c:pt>
                <c:pt idx="4173">
                  <c:v>1.6034999999999999E-15</c:v>
                </c:pt>
                <c:pt idx="4174">
                  <c:v>1.5705E-15</c:v>
                </c:pt>
                <c:pt idx="4175">
                  <c:v>1.5383E-15</c:v>
                </c:pt>
                <c:pt idx="4176">
                  <c:v>1.5067E-15</c:v>
                </c:pt>
                <c:pt idx="4177">
                  <c:v>1.4758E-15</c:v>
                </c:pt>
                <c:pt idx="4178">
                  <c:v>1.4456000000000001E-15</c:v>
                </c:pt>
                <c:pt idx="4179">
                  <c:v>1.4161000000000001E-15</c:v>
                </c:pt>
                <c:pt idx="4180">
                  <c:v>1.3873000000000001E-15</c:v>
                </c:pt>
                <c:pt idx="4181">
                  <c:v>1.359E-15</c:v>
                </c:pt>
                <c:pt idx="4182">
                  <c:v>1.3315E-15</c:v>
                </c:pt>
                <c:pt idx="4183">
                  <c:v>1.3045E-15</c:v>
                </c:pt>
                <c:pt idx="4184">
                  <c:v>1.2781E-15</c:v>
                </c:pt>
                <c:pt idx="4185">
                  <c:v>1.2523000000000001E-15</c:v>
                </c:pt>
                <c:pt idx="4186">
                  <c:v>1.2271E-15</c:v>
                </c:pt>
                <c:pt idx="4187">
                  <c:v>1.2024999999999999E-15</c:v>
                </c:pt>
                <c:pt idx="4188">
                  <c:v>1.1784E-15</c:v>
                </c:pt>
                <c:pt idx="4189">
                  <c:v>1.1549000000000001E-15</c:v>
                </c:pt>
                <c:pt idx="4190">
                  <c:v>1.1318999999999999E-15</c:v>
                </c:pt>
                <c:pt idx="4191">
                  <c:v>1.1095E-15</c:v>
                </c:pt>
                <c:pt idx="4192">
                  <c:v>1.0875E-15</c:v>
                </c:pt>
                <c:pt idx="4193">
                  <c:v>1.0660999999999999E-15</c:v>
                </c:pt>
                <c:pt idx="4194">
                  <c:v>1.0451E-15</c:v>
                </c:pt>
                <c:pt idx="4195">
                  <c:v>1.0245999999999999E-15</c:v>
                </c:pt>
                <c:pt idx="4196">
                  <c:v>1.0046E-15</c:v>
                </c:pt>
                <c:pt idx="4197">
                  <c:v>9.8508000000000002E-16</c:v>
                </c:pt>
                <c:pt idx="4198">
                  <c:v>9.6599999999999992E-16</c:v>
                </c:pt>
                <c:pt idx="4199">
                  <c:v>9.4737000000000005E-16</c:v>
                </c:pt>
                <c:pt idx="4200">
                  <c:v>9.4737000000000005E-16</c:v>
                </c:pt>
                <c:pt idx="4201">
                  <c:v>7.4598000000000004E-16</c:v>
                </c:pt>
                <c:pt idx="4202">
                  <c:v>5.8740000000000004E-16</c:v>
                </c:pt>
                <c:pt idx="4203">
                  <c:v>4.6253000000000004E-16</c:v>
                </c:pt>
                <c:pt idx="4204">
                  <c:v>3.6421000000000001E-16</c:v>
                </c:pt>
                <c:pt idx="4205">
                  <c:v>2.8678E-16</c:v>
                </c:pt>
                <c:pt idx="4206">
                  <c:v>2.2581999999999999E-16</c:v>
                </c:pt>
                <c:pt idx="4207">
                  <c:v>1.7781E-16</c:v>
                </c:pt>
                <c:pt idx="4208">
                  <c:v>1.4001000000000001E-16</c:v>
                </c:pt>
                <c:pt idx="4209">
                  <c:v>1.1025E-16</c:v>
                </c:pt>
                <c:pt idx="4210">
                  <c:v>8.681E-17</c:v>
                </c:pt>
                <c:pt idx="4211">
                  <c:v>6.8355999999999996E-17</c:v>
                </c:pt>
                <c:pt idx="4212">
                  <c:v>5.3824E-17</c:v>
                </c:pt>
                <c:pt idx="4213">
                  <c:v>4.2382000000000001E-17</c:v>
                </c:pt>
                <c:pt idx="4214">
                  <c:v>3.3371999999999998E-17</c:v>
                </c:pt>
                <c:pt idx="4215">
                  <c:v>2.6277E-17</c:v>
                </c:pt>
                <c:pt idx="4216">
                  <c:v>2.0690999999999999E-17</c:v>
                </c:pt>
                <c:pt idx="4217">
                  <c:v>1.6291999999999999E-17</c:v>
                </c:pt>
                <c:pt idx="4218">
                  <c:v>1.2829E-17</c:v>
                </c:pt>
                <c:pt idx="4219">
                  <c:v>1.0101E-17</c:v>
                </c:pt>
                <c:pt idx="4220">
                  <c:v>7.9538E-18</c:v>
                </c:pt>
                <c:pt idx="4221">
                  <c:v>6.2629E-18</c:v>
                </c:pt>
                <c:pt idx="4222">
                  <c:v>4.9313999999999998E-18</c:v>
                </c:pt>
                <c:pt idx="4223">
                  <c:v>3.8830000000000001E-18</c:v>
                </c:pt>
                <c:pt idx="4224">
                  <c:v>3.0575000000000001E-18</c:v>
                </c:pt>
                <c:pt idx="4225">
                  <c:v>2.4074E-18</c:v>
                </c:pt>
                <c:pt idx="4226">
                  <c:v>1.8956000000000001E-18</c:v>
                </c:pt>
                <c:pt idx="4227">
                  <c:v>1.4926000000000001E-18</c:v>
                </c:pt>
                <c:pt idx="4228">
                  <c:v>1.1753E-18</c:v>
                </c:pt>
                <c:pt idx="4229">
                  <c:v>9.2539999999999991E-19</c:v>
                </c:pt>
                <c:pt idx="4230">
                  <c:v>7.2864999999999997E-19</c:v>
                </c:pt>
                <c:pt idx="4231">
                  <c:v>5.7374E-19</c:v>
                </c:pt>
                <c:pt idx="4232">
                  <c:v>4.5175000000000002E-19</c:v>
                </c:pt>
                <c:pt idx="4233">
                  <c:v>3.5570999999999999E-19</c:v>
                </c:pt>
                <c:pt idx="4234">
                  <c:v>2.8008E-19</c:v>
                </c:pt>
                <c:pt idx="4235">
                  <c:v>2.2052999999999999E-19</c:v>
                </c:pt>
                <c:pt idx="4236">
                  <c:v>1.7364000000000001E-19</c:v>
                </c:pt>
                <c:pt idx="4237">
                  <c:v>1.3672E-19</c:v>
                </c:pt>
                <c:pt idx="4238">
                  <c:v>1.0765E-19</c:v>
                </c:pt>
                <c:pt idx="4239">
                  <c:v>8.4765000000000005E-20</c:v>
                </c:pt>
                <c:pt idx="4240">
                  <c:v>6.6743E-20</c:v>
                </c:pt>
                <c:pt idx="4241">
                  <c:v>5.2551999999999998E-20</c:v>
                </c:pt>
                <c:pt idx="4242">
                  <c:v>4.1377999999999999E-20</c:v>
                </c:pt>
                <c:pt idx="4243">
                  <c:v>3.2580000000000001E-20</c:v>
                </c:pt>
                <c:pt idx="4244">
                  <c:v>2.5653000000000001E-20</c:v>
                </c:pt>
                <c:pt idx="4245">
                  <c:v>2.0198000000000001E-20</c:v>
                </c:pt>
                <c:pt idx="4246">
                  <c:v>1.5904000000000001E-20</c:v>
                </c:pt>
                <c:pt idx="4247">
                  <c:v>1.2522E-20</c:v>
                </c:pt>
                <c:pt idx="4248">
                  <c:v>9.8598000000000004E-21</c:v>
                </c:pt>
                <c:pt idx="4249">
                  <c:v>7.7631999999999993E-21</c:v>
                </c:pt>
                <c:pt idx="4250">
                  <c:v>7.7631999999999993E-21</c:v>
                </c:pt>
                <c:pt idx="4251">
                  <c:v>6.1124999999999998E-21</c:v>
                </c:pt>
                <c:pt idx="4252">
                  <c:v>4.8127999999999999E-21</c:v>
                </c:pt>
                <c:pt idx="4253">
                  <c:v>3.7893999999999998E-21</c:v>
                </c:pt>
                <c:pt idx="4254">
                  <c:v>2.9837E-21</c:v>
                </c:pt>
                <c:pt idx="4255">
                  <c:v>2.3492000000000001E-21</c:v>
                </c:pt>
                <c:pt idx="4256">
                  <c:v>1.8497000000000001E-21</c:v>
                </c:pt>
                <c:pt idx="4257">
                  <c:v>1.4564E-21</c:v>
                </c:pt>
                <c:pt idx="4258">
                  <c:v>1.1467E-21</c:v>
                </c:pt>
                <c:pt idx="4259">
                  <c:v>9.0284999999999997E-22</c:v>
                </c:pt>
                <c:pt idx="4260">
                  <c:v>7.1086999999999998E-22</c:v>
                </c:pt>
                <c:pt idx="4261">
                  <c:v>5.5969999999999997E-22</c:v>
                </c:pt>
                <c:pt idx="4262">
                  <c:v>4.4069000000000004E-22</c:v>
                </c:pt>
                <c:pt idx="4263">
                  <c:v>3.4696999999999999E-22</c:v>
                </c:pt>
                <c:pt idx="4264">
                  <c:v>2.7319000000000002E-22</c:v>
                </c:pt>
                <c:pt idx="4265">
                  <c:v>2.1509999999999998E-22</c:v>
                </c:pt>
                <c:pt idx="4266">
                  <c:v>1.6935999999999999E-22</c:v>
                </c:pt>
                <c:pt idx="4267">
                  <c:v>1.3334E-22</c:v>
                </c:pt>
                <c:pt idx="4268">
                  <c:v>1.0499E-22</c:v>
                </c:pt>
                <c:pt idx="4269">
                  <c:v>8.2659999999999996E-23</c:v>
                </c:pt>
                <c:pt idx="4270">
                  <c:v>6.5081999999999997E-23</c:v>
                </c:pt>
                <c:pt idx="4271">
                  <c:v>5.1241999999999998E-23</c:v>
                </c:pt>
                <c:pt idx="4272">
                  <c:v>4.0344999999999999E-23</c:v>
                </c:pt>
                <c:pt idx="4273">
                  <c:v>3.1764999999999999E-23</c:v>
                </c:pt>
                <c:pt idx="4274">
                  <c:v>2.501E-23</c:v>
                </c:pt>
                <c:pt idx="4275">
                  <c:v>1.9690999999999999E-23</c:v>
                </c:pt>
                <c:pt idx="4276">
                  <c:v>1.5503E-23</c:v>
                </c:pt>
                <c:pt idx="4277">
                  <c:v>1.2206E-23</c:v>
                </c:pt>
                <c:pt idx="4278">
                  <c:v>9.6103000000000002E-24</c:v>
                </c:pt>
                <c:pt idx="4279">
                  <c:v>7.5665000000000003E-24</c:v>
                </c:pt>
                <c:pt idx="4280">
                  <c:v>5.9573000000000001E-24</c:v>
                </c:pt>
                <c:pt idx="4281">
                  <c:v>4.6903000000000002E-24</c:v>
                </c:pt>
                <c:pt idx="4282">
                  <c:v>3.6927999999999998E-24</c:v>
                </c:pt>
                <c:pt idx="4283">
                  <c:v>2.9074E-24</c:v>
                </c:pt>
                <c:pt idx="4284">
                  <c:v>2.2889999999999999E-24</c:v>
                </c:pt>
                <c:pt idx="4285">
                  <c:v>1.8021000000000001E-24</c:v>
                </c:pt>
                <c:pt idx="4286">
                  <c:v>1.4188E-24</c:v>
                </c:pt>
                <c:pt idx="4287">
                  <c:v>1.117E-24</c:v>
                </c:pt>
                <c:pt idx="4288">
                  <c:v>8.7930999999999993E-25</c:v>
                </c:pt>
                <c:pt idx="4289">
                  <c:v>6.9216999999999998E-25</c:v>
                </c:pt>
                <c:pt idx="4290">
                  <c:v>5.4480000000000002E-25</c:v>
                </c:pt>
                <c:pt idx="4291">
                  <c:v>4.2872999999999997E-25</c:v>
                </c:pt>
                <c:pt idx="4292">
                  <c:v>3.3728999999999998E-25</c:v>
                </c:pt>
                <c:pt idx="4293">
                  <c:v>2.6523000000000002E-25</c:v>
                </c:pt>
                <c:pt idx="4294">
                  <c:v>2.0840999999999999E-25</c:v>
                </c:pt>
                <c:pt idx="4295">
                  <c:v>1.6356E-25</c:v>
                </c:pt>
                <c:pt idx="4296">
                  <c:v>1.281E-25</c:v>
                </c:pt>
                <c:pt idx="4297">
                  <c:v>1E-25</c:v>
                </c:pt>
                <c:pt idx="4298">
                  <c:v>7.7640000000000005E-26</c:v>
                </c:pt>
                <c:pt idx="4299">
                  <c:v>5.9730999999999997E-26</c:v>
                </c:pt>
                <c:pt idx="4300">
                  <c:v>5.9731999999999999E-26</c:v>
                </c:pt>
                <c:pt idx="4301">
                  <c:v>5.8441000000000005E-26</c:v>
                </c:pt>
                <c:pt idx="4302">
                  <c:v>5.7177000000000004E-26</c:v>
                </c:pt>
                <c:pt idx="4303">
                  <c:v>5.5938999999999995E-26</c:v>
                </c:pt>
                <c:pt idx="4304">
                  <c:v>5.4728000000000003E-26</c:v>
                </c:pt>
                <c:pt idx="4305">
                  <c:v>5.3540999999999996E-26</c:v>
                </c:pt>
                <c:pt idx="4306">
                  <c:v>5.2379E-26</c:v>
                </c:pt>
                <c:pt idx="4307">
                  <c:v>5.1241999999999999E-26</c:v>
                </c:pt>
                <c:pt idx="4308">
                  <c:v>5.0127999999999998E-26</c:v>
                </c:pt>
                <c:pt idx="4309">
                  <c:v>4.9036999999999998E-26</c:v>
                </c:pt>
                <c:pt idx="4310">
                  <c:v>4.7969000000000003E-26</c:v>
                </c:pt>
                <c:pt idx="4311">
                  <c:v>4.6922999999999999E-26</c:v>
                </c:pt>
                <c:pt idx="4312">
                  <c:v>4.5898999999999999E-26</c:v>
                </c:pt>
                <c:pt idx="4313">
                  <c:v>4.4896E-26</c:v>
                </c:pt>
                <c:pt idx="4314">
                  <c:v>4.3914E-26</c:v>
                </c:pt>
                <c:pt idx="4315">
                  <c:v>4.2951000000000002E-26</c:v>
                </c:pt>
                <c:pt idx="4316">
                  <c:v>4.2008999999999998E-26</c:v>
                </c:pt>
                <c:pt idx="4317">
                  <c:v>4.1086E-26</c:v>
                </c:pt>
                <c:pt idx="4318">
                  <c:v>4.0181999999999997E-26</c:v>
                </c:pt>
                <c:pt idx="4319">
                  <c:v>3.9297000000000001E-26</c:v>
                </c:pt>
                <c:pt idx="4320">
                  <c:v>3.8429E-26</c:v>
                </c:pt>
                <c:pt idx="4321">
                  <c:v>3.7579000000000002E-26</c:v>
                </c:pt>
                <c:pt idx="4322">
                  <c:v>3.6747000000000002E-26</c:v>
                </c:pt>
                <c:pt idx="4323">
                  <c:v>3.5931999999999998E-26</c:v>
                </c:pt>
                <c:pt idx="4324">
                  <c:v>3.5132999999999997E-26</c:v>
                </c:pt>
                <c:pt idx="4325">
                  <c:v>3.435E-26</c:v>
                </c:pt>
                <c:pt idx="4326">
                  <c:v>3.3583000000000002E-26</c:v>
                </c:pt>
                <c:pt idx="4327">
                  <c:v>3.2832000000000001E-26</c:v>
                </c:pt>
                <c:pt idx="4328">
                  <c:v>3.2096000000000001E-26</c:v>
                </c:pt>
                <c:pt idx="4329">
                  <c:v>3.1374E-26</c:v>
                </c:pt>
                <c:pt idx="4330">
                  <c:v>3.0667E-26</c:v>
                </c:pt>
                <c:pt idx="4331">
                  <c:v>2.9973999999999998E-26</c:v>
                </c:pt>
                <c:pt idx="4332">
                  <c:v>2.9295000000000001E-26</c:v>
                </c:pt>
                <c:pt idx="4333">
                  <c:v>2.8630000000000002E-26</c:v>
                </c:pt>
                <c:pt idx="4334">
                  <c:v>2.7977000000000001E-26</c:v>
                </c:pt>
                <c:pt idx="4335">
                  <c:v>2.7337999999999999E-26</c:v>
                </c:pt>
                <c:pt idx="4336">
                  <c:v>2.6711000000000001E-26</c:v>
                </c:pt>
                <c:pt idx="4337">
                  <c:v>2.6096000000000001E-26</c:v>
                </c:pt>
                <c:pt idx="4338">
                  <c:v>2.5493E-26</c:v>
                </c:pt>
                <c:pt idx="4339">
                  <c:v>2.4903000000000001E-26</c:v>
                </c:pt>
                <c:pt idx="4340">
                  <c:v>2.4323E-26</c:v>
                </c:pt>
                <c:pt idx="4341">
                  <c:v>2.3755000000000001E-26</c:v>
                </c:pt>
                <c:pt idx="4342">
                  <c:v>2.3198000000000001E-26</c:v>
                </c:pt>
                <c:pt idx="4343">
                  <c:v>2.2650999999999999E-26</c:v>
                </c:pt>
                <c:pt idx="4344">
                  <c:v>2.2114999999999999E-26</c:v>
                </c:pt>
                <c:pt idx="4345">
                  <c:v>2.1589E-26</c:v>
                </c:pt>
                <c:pt idx="4346">
                  <c:v>2.1073000000000001E-26</c:v>
                </c:pt>
                <c:pt idx="4347">
                  <c:v>2.0566E-26</c:v>
                </c:pt>
                <c:pt idx="4348">
                  <c:v>2.0069000000000001E-26</c:v>
                </c:pt>
                <c:pt idx="4349">
                  <c:v>1.9581000000000001E-26</c:v>
                </c:pt>
                <c:pt idx="4350">
                  <c:v>1.9581000000000001E-26</c:v>
                </c:pt>
                <c:pt idx="4351">
                  <c:v>1.7936E-26</c:v>
                </c:pt>
                <c:pt idx="4352">
                  <c:v>1.6428999999999999E-26</c:v>
                </c:pt>
                <c:pt idx="4353">
                  <c:v>1.5049000000000001E-26</c:v>
                </c:pt>
                <c:pt idx="4354">
                  <c:v>1.3785E-26</c:v>
                </c:pt>
                <c:pt idx="4355">
                  <c:v>1.2626E-26</c:v>
                </c:pt>
                <c:pt idx="4356">
                  <c:v>1.1565E-26</c:v>
                </c:pt>
                <c:pt idx="4357">
                  <c:v>1.0593999999999999E-26</c:v>
                </c:pt>
                <c:pt idx="4358">
                  <c:v>9.7036000000000002E-27</c:v>
                </c:pt>
                <c:pt idx="4359">
                  <c:v>8.8883000000000003E-27</c:v>
                </c:pt>
                <c:pt idx="4360">
                  <c:v>8.1414999999999994E-27</c:v>
                </c:pt>
                <c:pt idx="4361">
                  <c:v>7.4574000000000001E-27</c:v>
                </c:pt>
                <c:pt idx="4362">
                  <c:v>6.8307999999999998E-27</c:v>
                </c:pt>
                <c:pt idx="4363">
                  <c:v>6.2567999999999999E-27</c:v>
                </c:pt>
                <c:pt idx="4364">
                  <c:v>5.7310000000000003E-27</c:v>
                </c:pt>
                <c:pt idx="4365">
                  <c:v>5.2495000000000003E-27</c:v>
                </c:pt>
                <c:pt idx="4366">
                  <c:v>4.8083000000000002E-27</c:v>
                </c:pt>
                <c:pt idx="4367">
                  <c:v>4.4042000000000002E-27</c:v>
                </c:pt>
                <c:pt idx="4368">
                  <c:v>4.0340999999999999E-27</c:v>
                </c:pt>
                <c:pt idx="4369">
                  <c:v>3.6951000000000003E-27</c:v>
                </c:pt>
                <c:pt idx="4370">
                  <c:v>3.3845000000000001E-27</c:v>
                </c:pt>
                <c:pt idx="4371">
                  <c:v>3.0999999999999998E-27</c:v>
                </c:pt>
                <c:pt idx="4372">
                  <c:v>2.8395E-27</c:v>
                </c:pt>
                <c:pt idx="4373">
                  <c:v>2.6008000000000001E-27</c:v>
                </c:pt>
                <c:pt idx="4374">
                  <c:v>2.3821000000000001E-27</c:v>
                </c:pt>
                <c:pt idx="4375">
                  <c:v>2.1817999999999999E-27</c:v>
                </c:pt>
                <c:pt idx="4376">
                  <c:v>1.9984000000000001E-27</c:v>
                </c:pt>
                <c:pt idx="4377">
                  <c:v>1.8303E-27</c:v>
                </c:pt>
                <c:pt idx="4378">
                  <c:v>1.6762999999999998E-27</c:v>
                </c:pt>
                <c:pt idx="4379">
                  <c:v>1.5352999999999999E-27</c:v>
                </c:pt>
                <c:pt idx="4380">
                  <c:v>1.4060999999999999E-27</c:v>
                </c:pt>
                <c:pt idx="4381">
                  <c:v>1.2877E-27</c:v>
                </c:pt>
                <c:pt idx="4382">
                  <c:v>1.1792000000000001E-27</c:v>
                </c:pt>
                <c:pt idx="4383">
                  <c:v>1.0799E-27</c:v>
                </c:pt>
                <c:pt idx="4384">
                  <c:v>9.8883E-28</c:v>
                </c:pt>
                <c:pt idx="4385">
                  <c:v>9.0541000000000002E-28</c:v>
                </c:pt>
                <c:pt idx="4386">
                  <c:v>8.2897000000000006E-28</c:v>
                </c:pt>
                <c:pt idx="4387">
                  <c:v>7.5891999999999998E-28</c:v>
                </c:pt>
                <c:pt idx="4388">
                  <c:v>6.9471999999999998E-28</c:v>
                </c:pt>
                <c:pt idx="4389">
                  <c:v>6.3587000000000003E-28</c:v>
                </c:pt>
                <c:pt idx="4390">
                  <c:v>5.8191999999999999E-28</c:v>
                </c:pt>
                <c:pt idx="4391">
                  <c:v>5.3244999999999999E-28</c:v>
                </c:pt>
                <c:pt idx="4392">
                  <c:v>4.8709000000000003E-28</c:v>
                </c:pt>
                <c:pt idx="4393">
                  <c:v>4.4548E-28</c:v>
                </c:pt>
                <c:pt idx="4394">
                  <c:v>4.0729999999999996E-28</c:v>
                </c:pt>
                <c:pt idx="4395">
                  <c:v>3.7224999999999998E-28</c:v>
                </c:pt>
                <c:pt idx="4396">
                  <c:v>3.4007999999999999E-28</c:v>
                </c:pt>
                <c:pt idx="4397">
                  <c:v>3.1052E-28</c:v>
                </c:pt>
                <c:pt idx="4398">
                  <c:v>2.8335E-28</c:v>
                </c:pt>
                <c:pt idx="4399">
                  <c:v>2.5836000000000001E-28</c:v>
                </c:pt>
                <c:pt idx="4400">
                  <c:v>2.5836000000000001E-28</c:v>
                </c:pt>
                <c:pt idx="4401">
                  <c:v>2.5628999999999998E-28</c:v>
                </c:pt>
                <c:pt idx="4402">
                  <c:v>2.5422999999999999E-28</c:v>
                </c:pt>
                <c:pt idx="4403">
                  <c:v>2.5219999999999999E-28</c:v>
                </c:pt>
                <c:pt idx="4404">
                  <c:v>2.5017999999999999E-28</c:v>
                </c:pt>
                <c:pt idx="4405">
                  <c:v>2.4818999999999998E-28</c:v>
                </c:pt>
                <c:pt idx="4406">
                  <c:v>2.4621000000000001E-28</c:v>
                </c:pt>
                <c:pt idx="4407">
                  <c:v>2.4423999999999998E-28</c:v>
                </c:pt>
                <c:pt idx="4408">
                  <c:v>2.423E-28</c:v>
                </c:pt>
                <c:pt idx="4409">
                  <c:v>2.4037000000000001E-28</c:v>
                </c:pt>
                <c:pt idx="4410">
                  <c:v>2.3845999999999998E-28</c:v>
                </c:pt>
                <c:pt idx="4411">
                  <c:v>2.3655999999999999E-28</c:v>
                </c:pt>
                <c:pt idx="4412">
                  <c:v>2.3468000000000002E-28</c:v>
                </c:pt>
                <c:pt idx="4413">
                  <c:v>2.3282000000000001E-28</c:v>
                </c:pt>
                <c:pt idx="4414">
                  <c:v>2.3097999999999999E-28</c:v>
                </c:pt>
                <c:pt idx="4415">
                  <c:v>2.2914999999999999E-28</c:v>
                </c:pt>
                <c:pt idx="4416">
                  <c:v>2.2734000000000001E-28</c:v>
                </c:pt>
                <c:pt idx="4417">
                  <c:v>2.2554000000000001E-28</c:v>
                </c:pt>
                <c:pt idx="4418">
                  <c:v>2.2375999999999999E-28</c:v>
                </c:pt>
                <c:pt idx="4419">
                  <c:v>2.2199E-28</c:v>
                </c:pt>
                <c:pt idx="4420">
                  <c:v>2.2025000000000001E-28</c:v>
                </c:pt>
                <c:pt idx="4421">
                  <c:v>2.1850999999999998E-28</c:v>
                </c:pt>
                <c:pt idx="4422">
                  <c:v>2.1679000000000001E-28</c:v>
                </c:pt>
                <c:pt idx="4423">
                  <c:v>2.1509000000000001E-28</c:v>
                </c:pt>
                <c:pt idx="4424">
                  <c:v>2.1340999999999999E-28</c:v>
                </c:pt>
                <c:pt idx="4425">
                  <c:v>2.1173000000000001E-28</c:v>
                </c:pt>
                <c:pt idx="4426">
                  <c:v>2.1007999999999999E-28</c:v>
                </c:pt>
                <c:pt idx="4427">
                  <c:v>2.0843000000000001E-28</c:v>
                </c:pt>
                <c:pt idx="4428">
                  <c:v>2.0680999999999999E-28</c:v>
                </c:pt>
                <c:pt idx="4429">
                  <c:v>2.0519000000000002E-28</c:v>
                </c:pt>
                <c:pt idx="4430">
                  <c:v>2.0360000000000001E-28</c:v>
                </c:pt>
                <c:pt idx="4431">
                  <c:v>2.0200999999999999E-28</c:v>
                </c:pt>
                <c:pt idx="4432">
                  <c:v>2.0044E-28</c:v>
                </c:pt>
                <c:pt idx="4433">
                  <c:v>1.9888999999999999E-28</c:v>
                </c:pt>
                <c:pt idx="4434">
                  <c:v>1.9733999999999999E-28</c:v>
                </c:pt>
                <c:pt idx="4435">
                  <c:v>1.9581999999999999E-28</c:v>
                </c:pt>
                <c:pt idx="4436">
                  <c:v>1.943E-28</c:v>
                </c:pt>
                <c:pt idx="4437">
                  <c:v>1.9279999999999999E-28</c:v>
                </c:pt>
                <c:pt idx="4438">
                  <c:v>1.9132000000000001E-28</c:v>
                </c:pt>
                <c:pt idx="4439">
                  <c:v>1.8985000000000001E-28</c:v>
                </c:pt>
                <c:pt idx="4440">
                  <c:v>1.8839E-28</c:v>
                </c:pt>
                <c:pt idx="4441">
                  <c:v>1.8693999999999999E-28</c:v>
                </c:pt>
                <c:pt idx="4442">
                  <c:v>1.8551E-28</c:v>
                </c:pt>
                <c:pt idx="4443">
                  <c:v>1.8409E-28</c:v>
                </c:pt>
                <c:pt idx="4444">
                  <c:v>1.8267999999999999E-28</c:v>
                </c:pt>
                <c:pt idx="4445">
                  <c:v>1.8128999999999999E-28</c:v>
                </c:pt>
                <c:pt idx="4446">
                  <c:v>1.7991E-28</c:v>
                </c:pt>
                <c:pt idx="4447">
                  <c:v>1.7854E-28</c:v>
                </c:pt>
                <c:pt idx="4448">
                  <c:v>1.7718000000000001E-28</c:v>
                </c:pt>
                <c:pt idx="4449">
                  <c:v>1.7584000000000001E-28</c:v>
                </c:pt>
                <c:pt idx="4450">
                  <c:v>1.7584000000000001E-28</c:v>
                </c:pt>
                <c:pt idx="4451">
                  <c:v>1.4363999999999999E-28</c:v>
                </c:pt>
                <c:pt idx="4452">
                  <c:v>1.1734000000000001E-28</c:v>
                </c:pt>
                <c:pt idx="4453">
                  <c:v>9.5851999999999998E-29</c:v>
                </c:pt>
                <c:pt idx="4454">
                  <c:v>7.8299999999999998E-29</c:v>
                </c:pt>
                <c:pt idx="4455">
                  <c:v>6.3961000000000003E-29</c:v>
                </c:pt>
                <c:pt idx="4456">
                  <c:v>5.2248E-29</c:v>
                </c:pt>
                <c:pt idx="4457">
                  <c:v>4.268E-29</c:v>
                </c:pt>
                <c:pt idx="4458">
                  <c:v>3.4863999999999999E-29</c:v>
                </c:pt>
                <c:pt idx="4459">
                  <c:v>2.8479E-29</c:v>
                </c:pt>
                <c:pt idx="4460">
                  <c:v>2.3263E-29</c:v>
                </c:pt>
                <c:pt idx="4461">
                  <c:v>1.9003E-29</c:v>
                </c:pt>
                <c:pt idx="4462">
                  <c:v>1.5523000000000001E-29</c:v>
                </c:pt>
                <c:pt idx="4463">
                  <c:v>1.268E-29</c:v>
                </c:pt>
                <c:pt idx="4464">
                  <c:v>1.0357E-29</c:v>
                </c:pt>
                <c:pt idx="4465">
                  <c:v>8.4603999999999993E-30</c:v>
                </c:pt>
                <c:pt idx="4466">
                  <c:v>6.9108000000000003E-30</c:v>
                </c:pt>
                <c:pt idx="4467">
                  <c:v>5.6450000000000003E-30</c:v>
                </c:pt>
                <c:pt idx="4468">
                  <c:v>4.6111000000000003E-30</c:v>
                </c:pt>
                <c:pt idx="4469">
                  <c:v>3.7665000000000001E-30</c:v>
                </c:pt>
                <c:pt idx="4470">
                  <c:v>3.0765999999999999E-30</c:v>
                </c:pt>
                <c:pt idx="4471">
                  <c:v>2.5129999999999999E-30</c:v>
                </c:pt>
                <c:pt idx="4472">
                  <c:v>2.0527000000000001E-30</c:v>
                </c:pt>
                <c:pt idx="4473">
                  <c:v>1.6767E-30</c:v>
                </c:pt>
                <c:pt idx="4474">
                  <c:v>1.3696000000000001E-30</c:v>
                </c:pt>
                <c:pt idx="4475">
                  <c:v>1.1187E-30</c:v>
                </c:pt>
                <c:pt idx="4476">
                  <c:v>9.1377000000000003E-31</c:v>
                </c:pt>
                <c:pt idx="4477">
                  <c:v>7.4638000000000003E-31</c:v>
                </c:pt>
                <c:pt idx="4478">
                  <c:v>6.0965000000000004E-31</c:v>
                </c:pt>
                <c:pt idx="4479">
                  <c:v>4.9795999999999998E-31</c:v>
                </c:pt>
                <c:pt idx="4480">
                  <c:v>4.0674E-31</c:v>
                </c:pt>
                <c:pt idx="4481">
                  <c:v>3.3222000000000001E-31</c:v>
                </c:pt>
                <c:pt idx="4482">
                  <c:v>2.7135999999999998E-31</c:v>
                </c:pt>
                <c:pt idx="4483">
                  <c:v>2.2164999999999999E-31</c:v>
                </c:pt>
                <c:pt idx="4484">
                  <c:v>1.8103999999999999E-31</c:v>
                </c:pt>
                <c:pt idx="4485">
                  <c:v>1.4787E-31</c:v>
                </c:pt>
                <c:pt idx="4486">
                  <c:v>1.2078000000000001E-31</c:v>
                </c:pt>
                <c:pt idx="4487">
                  <c:v>9.8649999999999997E-32</c:v>
                </c:pt>
                <c:pt idx="4488">
                  <c:v>8.0575000000000001E-32</c:v>
                </c:pt>
                <c:pt idx="4489">
                  <c:v>6.5811999999999995E-32</c:v>
                </c:pt>
                <c:pt idx="4490">
                  <c:v>5.3753000000000005E-32</c:v>
                </c:pt>
                <c:pt idx="4491">
                  <c:v>4.3903999999999999E-32</c:v>
                </c:pt>
                <c:pt idx="4492">
                  <c:v>3.5859999999999998E-32</c:v>
                </c:pt>
                <c:pt idx="4493">
                  <c:v>2.9289E-32</c:v>
                </c:pt>
                <c:pt idx="4494">
                  <c:v>2.3922E-32</c:v>
                </c:pt>
                <c:pt idx="4495">
                  <c:v>1.9539E-32</c:v>
                </c:pt>
                <c:pt idx="4496">
                  <c:v>1.5957999999999999E-32</c:v>
                </c:pt>
                <c:pt idx="4497">
                  <c:v>1.3034E-32</c:v>
                </c:pt>
                <c:pt idx="4498">
                  <c:v>1.0646E-32</c:v>
                </c:pt>
                <c:pt idx="4499">
                  <c:v>8.6947000000000003E-33</c:v>
                </c:pt>
                <c:pt idx="4500">
                  <c:v>8.6947000000000003E-33</c:v>
                </c:pt>
                <c:pt idx="4501">
                  <c:v>7.1014E-33</c:v>
                </c:pt>
                <c:pt idx="4502">
                  <c:v>5.8000000000000001E-33</c:v>
                </c:pt>
                <c:pt idx="4503">
                  <c:v>4.7370999999999999E-33</c:v>
                </c:pt>
                <c:pt idx="4504">
                  <c:v>3.8689999999999997E-33</c:v>
                </c:pt>
                <c:pt idx="4505">
                  <c:v>3.1598999999999999E-33</c:v>
                </c:pt>
                <c:pt idx="4506">
                  <c:v>2.5808000000000002E-33</c:v>
                </c:pt>
                <c:pt idx="4507">
                  <c:v>2.1077999999999999E-33</c:v>
                </c:pt>
                <c:pt idx="4508">
                  <c:v>1.7215000000000001E-33</c:v>
                </c:pt>
                <c:pt idx="4509">
                  <c:v>1.406E-33</c:v>
                </c:pt>
                <c:pt idx="4510">
                  <c:v>1.1483E-33</c:v>
                </c:pt>
                <c:pt idx="4511">
                  <c:v>9.3783000000000005E-34</c:v>
                </c:pt>
                <c:pt idx="4512">
                  <c:v>7.6593999999999998E-34</c:v>
                </c:pt>
                <c:pt idx="4513">
                  <c:v>6.2555000000000004E-34</c:v>
                </c:pt>
                <c:pt idx="4514">
                  <c:v>5.1089000000000001E-34</c:v>
                </c:pt>
                <c:pt idx="4515">
                  <c:v>4.1725000000000001E-34</c:v>
                </c:pt>
                <c:pt idx="4516">
                  <c:v>3.4077000000000002E-34</c:v>
                </c:pt>
                <c:pt idx="4517">
                  <c:v>2.7830999999999998E-34</c:v>
                </c:pt>
                <c:pt idx="4518">
                  <c:v>2.2729000000000001E-34</c:v>
                </c:pt>
                <c:pt idx="4519">
                  <c:v>1.8562999999999999E-34</c:v>
                </c:pt>
                <c:pt idx="4520">
                  <c:v>1.5159999999999999E-34</c:v>
                </c:pt>
                <c:pt idx="4521">
                  <c:v>1.2381E-34</c:v>
                </c:pt>
                <c:pt idx="4522">
                  <c:v>1.0111E-34</c:v>
                </c:pt>
                <c:pt idx="4523">
                  <c:v>8.2577999999999997E-35</c:v>
                </c:pt>
                <c:pt idx="4524">
                  <c:v>6.7440000000000001E-35</c:v>
                </c:pt>
                <c:pt idx="4525">
                  <c:v>5.5077E-35</c:v>
                </c:pt>
                <c:pt idx="4526">
                  <c:v>4.4981E-35</c:v>
                </c:pt>
                <c:pt idx="4527">
                  <c:v>3.6735E-35</c:v>
                </c:pt>
                <c:pt idx="4528">
                  <c:v>3.0001000000000002E-35</c:v>
                </c:pt>
                <c:pt idx="4529">
                  <c:v>2.4501999999999999E-35</c:v>
                </c:pt>
                <c:pt idx="4530">
                  <c:v>2.0011000000000001E-35</c:v>
                </c:pt>
                <c:pt idx="4531">
                  <c:v>1.6344E-35</c:v>
                </c:pt>
                <c:pt idx="4532">
                  <c:v>1.3349E-35</c:v>
                </c:pt>
                <c:pt idx="4533">
                  <c:v>1.0904E-35</c:v>
                </c:pt>
                <c:pt idx="4534">
                  <c:v>8.9074000000000003E-36</c:v>
                </c:pt>
                <c:pt idx="4535">
                  <c:v>7.2775999999999999E-36</c:v>
                </c:pt>
                <c:pt idx="4536">
                  <c:v>5.9474000000000003E-36</c:v>
                </c:pt>
                <c:pt idx="4537">
                  <c:v>4.8619000000000002E-36</c:v>
                </c:pt>
                <c:pt idx="4538">
                  <c:v>3.9767000000000001E-36</c:v>
                </c:pt>
                <c:pt idx="4539">
                  <c:v>3.2551000000000001E-36</c:v>
                </c:pt>
                <c:pt idx="4540">
                  <c:v>2.6675E-36</c:v>
                </c:pt>
                <c:pt idx="4541">
                  <c:v>2.1896999999999999E-36</c:v>
                </c:pt>
                <c:pt idx="4542">
                  <c:v>1.8020999999999999E-36</c:v>
                </c:pt>
                <c:pt idx="4543">
                  <c:v>1.4885999999999999E-36</c:v>
                </c:pt>
                <c:pt idx="4544">
                  <c:v>1.2364000000000001E-36</c:v>
                </c:pt>
                <c:pt idx="4545">
                  <c:v>1.0350999999999999E-36</c:v>
                </c:pt>
                <c:pt idx="4546">
                  <c:v>8.7632000000000003E-37</c:v>
                </c:pt>
                <c:pt idx="4547">
                  <c:v>7.5356999999999998E-37</c:v>
                </c:pt>
                <c:pt idx="4548">
                  <c:v>6.6178000000000003E-37</c:v>
                </c:pt>
                <c:pt idx="4549">
                  <c:v>5.9713000000000003E-37</c:v>
                </c:pt>
                <c:pt idx="4550">
                  <c:v>5.9713000000000003E-37</c:v>
                </c:pt>
                <c:pt idx="4551">
                  <c:v>5.9519999999999998E-37</c:v>
                </c:pt>
                <c:pt idx="4552">
                  <c:v>5.9330999999999997E-37</c:v>
                </c:pt>
                <c:pt idx="4553">
                  <c:v>5.9146E-37</c:v>
                </c:pt>
                <c:pt idx="4554">
                  <c:v>5.8964999999999998E-37</c:v>
                </c:pt>
                <c:pt idx="4555">
                  <c:v>5.8787999999999999E-37</c:v>
                </c:pt>
                <c:pt idx="4556">
                  <c:v>5.8615000000000003E-37</c:v>
                </c:pt>
                <c:pt idx="4557">
                  <c:v>5.8447000000000001E-37</c:v>
                </c:pt>
                <c:pt idx="4558">
                  <c:v>5.8282000000000004E-37</c:v>
                </c:pt>
                <c:pt idx="4559">
                  <c:v>5.8122000000000001E-37</c:v>
                </c:pt>
                <c:pt idx="4560">
                  <c:v>5.7966000000000001E-37</c:v>
                </c:pt>
                <c:pt idx="4561">
                  <c:v>5.7813999999999996E-37</c:v>
                </c:pt>
                <c:pt idx="4562">
                  <c:v>5.7666000000000003E-37</c:v>
                </c:pt>
                <c:pt idx="4563">
                  <c:v>5.7521999999999997E-37</c:v>
                </c:pt>
                <c:pt idx="4564">
                  <c:v>5.7383000000000001E-37</c:v>
                </c:pt>
                <c:pt idx="4565">
                  <c:v>5.7247000000000002E-37</c:v>
                </c:pt>
                <c:pt idx="4566">
                  <c:v>5.7114999999999998E-37</c:v>
                </c:pt>
                <c:pt idx="4567">
                  <c:v>5.6986999999999997E-37</c:v>
                </c:pt>
                <c:pt idx="4568">
                  <c:v>5.6863999999999998E-37</c:v>
                </c:pt>
                <c:pt idx="4569">
                  <c:v>5.6744000000000004E-37</c:v>
                </c:pt>
                <c:pt idx="4570">
                  <c:v>5.6627999999999996E-37</c:v>
                </c:pt>
                <c:pt idx="4571">
                  <c:v>5.6517E-37</c:v>
                </c:pt>
                <c:pt idx="4572">
                  <c:v>5.6408999999999999E-37</c:v>
                </c:pt>
                <c:pt idx="4573">
                  <c:v>5.6306000000000001E-37</c:v>
                </c:pt>
                <c:pt idx="4574">
                  <c:v>5.6205999999999999E-37</c:v>
                </c:pt>
                <c:pt idx="4575">
                  <c:v>5.611E-37</c:v>
                </c:pt>
                <c:pt idx="4576">
                  <c:v>5.6017999999999997E-37</c:v>
                </c:pt>
                <c:pt idx="4577">
                  <c:v>5.5931000000000004E-37</c:v>
                </c:pt>
                <c:pt idx="4578">
                  <c:v>5.5846999999999999E-37</c:v>
                </c:pt>
                <c:pt idx="4579">
                  <c:v>5.5766999999999997E-37</c:v>
                </c:pt>
                <c:pt idx="4580">
                  <c:v>5.5690999999999999E-37</c:v>
                </c:pt>
                <c:pt idx="4581">
                  <c:v>5.5619000000000004E-37</c:v>
                </c:pt>
                <c:pt idx="4582">
                  <c:v>5.5550999999999996E-37</c:v>
                </c:pt>
                <c:pt idx="4583">
                  <c:v>5.5486000000000001E-37</c:v>
                </c:pt>
                <c:pt idx="4584">
                  <c:v>5.5426E-37</c:v>
                </c:pt>
                <c:pt idx="4585">
                  <c:v>5.5370000000000002E-37</c:v>
                </c:pt>
                <c:pt idx="4586">
                  <c:v>5.5317E-37</c:v>
                </c:pt>
                <c:pt idx="4587">
                  <c:v>5.5269000000000001E-37</c:v>
                </c:pt>
                <c:pt idx="4588">
                  <c:v>5.5223999999999998E-37</c:v>
                </c:pt>
                <c:pt idx="4589">
                  <c:v>5.5182999999999998E-37</c:v>
                </c:pt>
                <c:pt idx="4590">
                  <c:v>5.5146000000000002E-37</c:v>
                </c:pt>
                <c:pt idx="4591">
                  <c:v>5.5113000000000001E-37</c:v>
                </c:pt>
                <c:pt idx="4592">
                  <c:v>5.5084000000000003E-37</c:v>
                </c:pt>
                <c:pt idx="4593">
                  <c:v>5.5059000000000001E-37</c:v>
                </c:pt>
                <c:pt idx="4594">
                  <c:v>5.5037000000000003E-37</c:v>
                </c:pt>
                <c:pt idx="4595">
                  <c:v>5.5019999999999999E-37</c:v>
                </c:pt>
                <c:pt idx="4596">
                  <c:v>5.5005999999999999E-37</c:v>
                </c:pt>
                <c:pt idx="4597">
                  <c:v>5.4997000000000002E-37</c:v>
                </c:pt>
                <c:pt idx="4598">
                  <c:v>5.4991000000000001E-37</c:v>
                </c:pt>
                <c:pt idx="4599">
                  <c:v>5.4989000000000004E-37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StaticLS2!$G$6:$G$4805</c:f>
              <c:numCache>
                <c:formatCode>0.00E+00</c:formatCode>
                <c:ptCount val="4800"/>
                <c:pt idx="0">
                  <c:v>4.3037000000000001E-37</c:v>
                </c:pt>
                <c:pt idx="1">
                  <c:v>4.3038E-37</c:v>
                </c:pt>
                <c:pt idx="2">
                  <c:v>4.3043000000000002E-37</c:v>
                </c:pt>
                <c:pt idx="3">
                  <c:v>4.3050000000000002E-37</c:v>
                </c:pt>
                <c:pt idx="4">
                  <c:v>4.3059999999999998E-37</c:v>
                </c:pt>
                <c:pt idx="5">
                  <c:v>4.3073999999999997E-37</c:v>
                </c:pt>
                <c:pt idx="6">
                  <c:v>4.3090000000000003E-37</c:v>
                </c:pt>
                <c:pt idx="7">
                  <c:v>4.3108999999999996E-37</c:v>
                </c:pt>
                <c:pt idx="8">
                  <c:v>4.3132000000000001E-37</c:v>
                </c:pt>
                <c:pt idx="9">
                  <c:v>4.3157000000000004E-37</c:v>
                </c:pt>
                <c:pt idx="10">
                  <c:v>4.3185000000000003E-37</c:v>
                </c:pt>
                <c:pt idx="11">
                  <c:v>4.3215999999999998E-37</c:v>
                </c:pt>
                <c:pt idx="12">
                  <c:v>4.3249999999999998E-37</c:v>
                </c:pt>
                <c:pt idx="13">
                  <c:v>4.3287000000000002E-37</c:v>
                </c:pt>
                <c:pt idx="14">
                  <c:v>4.3327000000000003E-37</c:v>
                </c:pt>
                <c:pt idx="15">
                  <c:v>4.337E-37</c:v>
                </c:pt>
                <c:pt idx="16">
                  <c:v>4.3417000000000001E-37</c:v>
                </c:pt>
                <c:pt idx="17">
                  <c:v>4.3465999999999999E-37</c:v>
                </c:pt>
                <c:pt idx="18">
                  <c:v>4.3518000000000001E-37</c:v>
                </c:pt>
                <c:pt idx="19">
                  <c:v>4.3573000000000001E-37</c:v>
                </c:pt>
                <c:pt idx="20">
                  <c:v>4.3630999999999996E-37</c:v>
                </c:pt>
                <c:pt idx="21">
                  <c:v>4.3691999999999996E-37</c:v>
                </c:pt>
                <c:pt idx="22">
                  <c:v>4.3756E-37</c:v>
                </c:pt>
                <c:pt idx="23">
                  <c:v>4.3823000000000001E-37</c:v>
                </c:pt>
                <c:pt idx="24">
                  <c:v>4.3892999999999999E-37</c:v>
                </c:pt>
                <c:pt idx="25">
                  <c:v>4.3966000000000001E-37</c:v>
                </c:pt>
                <c:pt idx="26">
                  <c:v>4.4041999999999999E-37</c:v>
                </c:pt>
                <c:pt idx="27">
                  <c:v>4.4121000000000002E-37</c:v>
                </c:pt>
                <c:pt idx="28">
                  <c:v>4.4203000000000001E-37</c:v>
                </c:pt>
                <c:pt idx="29">
                  <c:v>4.4289000000000003E-37</c:v>
                </c:pt>
                <c:pt idx="30">
                  <c:v>4.4377000000000003E-37</c:v>
                </c:pt>
                <c:pt idx="31">
                  <c:v>4.4468E-37</c:v>
                </c:pt>
                <c:pt idx="32">
                  <c:v>4.4563E-37</c:v>
                </c:pt>
                <c:pt idx="33">
                  <c:v>4.4659999999999997E-37</c:v>
                </c:pt>
                <c:pt idx="34">
                  <c:v>4.4760999999999998E-37</c:v>
                </c:pt>
                <c:pt idx="35">
                  <c:v>4.4865000000000003E-37</c:v>
                </c:pt>
                <c:pt idx="36">
                  <c:v>4.4970999999999998E-37</c:v>
                </c:pt>
                <c:pt idx="37">
                  <c:v>4.5080999999999996E-37</c:v>
                </c:pt>
                <c:pt idx="38">
                  <c:v>4.5193999999999999E-37</c:v>
                </c:pt>
                <c:pt idx="39">
                  <c:v>4.5309999999999998E-37</c:v>
                </c:pt>
                <c:pt idx="40">
                  <c:v>4.5429000000000001E-37</c:v>
                </c:pt>
                <c:pt idx="41">
                  <c:v>4.5552E-37</c:v>
                </c:pt>
                <c:pt idx="42">
                  <c:v>4.5676999999999996E-37</c:v>
                </c:pt>
                <c:pt idx="43">
                  <c:v>4.5805999999999996E-37</c:v>
                </c:pt>
                <c:pt idx="44">
                  <c:v>4.5938000000000001E-37</c:v>
                </c:pt>
                <c:pt idx="45">
                  <c:v>4.6073000000000001E-37</c:v>
                </c:pt>
                <c:pt idx="46">
                  <c:v>4.6210999999999998E-37</c:v>
                </c:pt>
                <c:pt idx="47">
                  <c:v>4.6352E-37</c:v>
                </c:pt>
                <c:pt idx="48">
                  <c:v>4.6496999999999996E-37</c:v>
                </c:pt>
                <c:pt idx="49">
                  <c:v>4.6644999999999998E-37</c:v>
                </c:pt>
                <c:pt idx="50">
                  <c:v>4.6644999999999998E-37</c:v>
                </c:pt>
                <c:pt idx="51">
                  <c:v>5.1582000000000002E-37</c:v>
                </c:pt>
                <c:pt idx="52">
                  <c:v>5.8592999999999997E-37</c:v>
                </c:pt>
                <c:pt idx="53">
                  <c:v>6.7967000000000003E-37</c:v>
                </c:pt>
                <c:pt idx="54">
                  <c:v>8.0086999999999998E-37</c:v>
                </c:pt>
                <c:pt idx="55">
                  <c:v>9.5445999999999994E-37</c:v>
                </c:pt>
                <c:pt idx="56">
                  <c:v>1.1467E-36</c:v>
                </c:pt>
                <c:pt idx="57">
                  <c:v>1.3854E-36</c:v>
                </c:pt>
                <c:pt idx="58">
                  <c:v>1.6802000000000001E-36</c:v>
                </c:pt>
                <c:pt idx="59">
                  <c:v>2.0430999999999999E-36</c:v>
                </c:pt>
                <c:pt idx="60">
                  <c:v>2.4888000000000001E-36</c:v>
                </c:pt>
                <c:pt idx="61">
                  <c:v>3.0354E-36</c:v>
                </c:pt>
                <c:pt idx="62">
                  <c:v>3.7049999999999999E-36</c:v>
                </c:pt>
                <c:pt idx="63">
                  <c:v>4.5247000000000002E-36</c:v>
                </c:pt>
                <c:pt idx="64">
                  <c:v>5.5277000000000001E-36</c:v>
                </c:pt>
                <c:pt idx="65">
                  <c:v>6.7545999999999997E-36</c:v>
                </c:pt>
                <c:pt idx="66">
                  <c:v>8.2549999999999999E-36</c:v>
                </c:pt>
                <c:pt idx="67">
                  <c:v>1.009E-35</c:v>
                </c:pt>
                <c:pt idx="68">
                  <c:v>1.2333000000000001E-35</c:v>
                </c:pt>
                <c:pt idx="69">
                  <c:v>1.5075000000000001E-35</c:v>
                </c:pt>
                <c:pt idx="70">
                  <c:v>1.8426999999999999E-35</c:v>
                </c:pt>
                <c:pt idx="71">
                  <c:v>2.2525000000000001E-35</c:v>
                </c:pt>
                <c:pt idx="72">
                  <c:v>2.7533999999999998E-35</c:v>
                </c:pt>
                <c:pt idx="73">
                  <c:v>3.3657000000000002E-35</c:v>
                </c:pt>
                <c:pt idx="74">
                  <c:v>4.1139999999999998E-35</c:v>
                </c:pt>
                <c:pt idx="75">
                  <c:v>5.0285999999999998E-35</c:v>
                </c:pt>
                <c:pt idx="76">
                  <c:v>6.1465000000000004E-35</c:v>
                </c:pt>
                <c:pt idx="77">
                  <c:v>7.5127000000000004E-35</c:v>
                </c:pt>
                <c:pt idx="78">
                  <c:v>9.1824999999999997E-35</c:v>
                </c:pt>
                <c:pt idx="79">
                  <c:v>1.1223000000000001E-34</c:v>
                </c:pt>
                <c:pt idx="80">
                  <c:v>1.3717000000000001E-34</c:v>
                </c:pt>
                <c:pt idx="81">
                  <c:v>1.6764E-34</c:v>
                </c:pt>
                <c:pt idx="82">
                  <c:v>2.0487999999999999E-34</c:v>
                </c:pt>
                <c:pt idx="83">
                  <c:v>2.5039000000000002E-34</c:v>
                </c:pt>
                <c:pt idx="84">
                  <c:v>3.0600000000000001E-34</c:v>
                </c:pt>
                <c:pt idx="85">
                  <c:v>3.7395999999999999E-34</c:v>
                </c:pt>
                <c:pt idx="86">
                  <c:v>4.5699000000000003E-34</c:v>
                </c:pt>
                <c:pt idx="87">
                  <c:v>5.5843999999999997E-34</c:v>
                </c:pt>
                <c:pt idx="88">
                  <c:v>6.8241000000000003E-34</c:v>
                </c:pt>
                <c:pt idx="89">
                  <c:v>8.3386000000000003E-34</c:v>
                </c:pt>
                <c:pt idx="90">
                  <c:v>1.0189E-33</c:v>
                </c:pt>
                <c:pt idx="91">
                  <c:v>1.2450000000000001E-33</c:v>
                </c:pt>
                <c:pt idx="92">
                  <c:v>1.5212E-33</c:v>
                </c:pt>
                <c:pt idx="93">
                  <c:v>1.8587000000000002E-33</c:v>
                </c:pt>
                <c:pt idx="94">
                  <c:v>2.2709E-33</c:v>
                </c:pt>
                <c:pt idx="95">
                  <c:v>2.7744999999999999E-33</c:v>
                </c:pt>
                <c:pt idx="96">
                  <c:v>3.3898000000000002E-33</c:v>
                </c:pt>
                <c:pt idx="97">
                  <c:v>4.1412999999999998E-33</c:v>
                </c:pt>
                <c:pt idx="98">
                  <c:v>5.0592999999999999E-33</c:v>
                </c:pt>
                <c:pt idx="99">
                  <c:v>6.1807000000000002E-33</c:v>
                </c:pt>
                <c:pt idx="100">
                  <c:v>6.1807000000000002E-33</c:v>
                </c:pt>
                <c:pt idx="101">
                  <c:v>7.5502999999999998E-33</c:v>
                </c:pt>
                <c:pt idx="102">
                  <c:v>9.2232999999999994E-33</c:v>
                </c:pt>
                <c:pt idx="103">
                  <c:v>1.1267000000000001E-32</c:v>
                </c:pt>
                <c:pt idx="104">
                  <c:v>1.3761999999999999E-32</c:v>
                </c:pt>
                <c:pt idx="105">
                  <c:v>1.6810000000000001E-32</c:v>
                </c:pt>
                <c:pt idx="106">
                  <c:v>2.0532999999999999E-32</c:v>
                </c:pt>
                <c:pt idx="107">
                  <c:v>2.5078999999999998E-32</c:v>
                </c:pt>
                <c:pt idx="108">
                  <c:v>3.0631E-32</c:v>
                </c:pt>
                <c:pt idx="109">
                  <c:v>3.7410000000000001E-32</c:v>
                </c:pt>
                <c:pt idx="110">
                  <c:v>4.5689E-32</c:v>
                </c:pt>
                <c:pt idx="111">
                  <c:v>5.5799000000000003E-32</c:v>
                </c:pt>
                <c:pt idx="112">
                  <c:v>6.8142999999999996E-32</c:v>
                </c:pt>
                <c:pt idx="113">
                  <c:v>8.3215999999999999E-32</c:v>
                </c:pt>
                <c:pt idx="114">
                  <c:v>1.0162000000000001E-31</c:v>
                </c:pt>
                <c:pt idx="115">
                  <c:v>1.2409E-31</c:v>
                </c:pt>
                <c:pt idx="116">
                  <c:v>1.5151999999999999E-31</c:v>
                </c:pt>
                <c:pt idx="117">
                  <c:v>1.8500999999999999E-31</c:v>
                </c:pt>
                <c:pt idx="118">
                  <c:v>2.2589999999999998E-31</c:v>
                </c:pt>
                <c:pt idx="119">
                  <c:v>2.7582000000000001E-31</c:v>
                </c:pt>
                <c:pt idx="120">
                  <c:v>3.3675000000000001E-31</c:v>
                </c:pt>
                <c:pt idx="121">
                  <c:v>4.1112999999999997E-31</c:v>
                </c:pt>
                <c:pt idx="122">
                  <c:v>5.0193000000000004E-31</c:v>
                </c:pt>
                <c:pt idx="123">
                  <c:v>6.1274999999999997E-31</c:v>
                </c:pt>
                <c:pt idx="124">
                  <c:v>7.4802000000000001E-31</c:v>
                </c:pt>
                <c:pt idx="125">
                  <c:v>9.1310999999999998E-31</c:v>
                </c:pt>
                <c:pt idx="126">
                  <c:v>1.1146000000000001E-30</c:v>
                </c:pt>
                <c:pt idx="127">
                  <c:v>1.3605000000000001E-30</c:v>
                </c:pt>
                <c:pt idx="128">
                  <c:v>1.6606E-30</c:v>
                </c:pt>
                <c:pt idx="129">
                  <c:v>2.0268999999999999E-30</c:v>
                </c:pt>
                <c:pt idx="130">
                  <c:v>2.4738E-30</c:v>
                </c:pt>
                <c:pt idx="131">
                  <c:v>3.0191E-30</c:v>
                </c:pt>
                <c:pt idx="132">
                  <c:v>3.6844999999999999E-30</c:v>
                </c:pt>
                <c:pt idx="133">
                  <c:v>4.4965000000000003E-30</c:v>
                </c:pt>
                <c:pt idx="134">
                  <c:v>5.4870999999999997E-30</c:v>
                </c:pt>
                <c:pt idx="135">
                  <c:v>6.6957000000000003E-30</c:v>
                </c:pt>
                <c:pt idx="136">
                  <c:v>8.1700999999999994E-30</c:v>
                </c:pt>
                <c:pt idx="137">
                  <c:v>9.9689000000000004E-30</c:v>
                </c:pt>
                <c:pt idx="138">
                  <c:v>1.2163E-29</c:v>
                </c:pt>
                <c:pt idx="139">
                  <c:v>1.484E-29</c:v>
                </c:pt>
                <c:pt idx="140">
                  <c:v>1.8105E-29</c:v>
                </c:pt>
                <c:pt idx="141">
                  <c:v>2.2087E-29</c:v>
                </c:pt>
                <c:pt idx="142">
                  <c:v>2.6944000000000001E-29</c:v>
                </c:pt>
                <c:pt idx="143">
                  <c:v>3.2867999999999999E-29</c:v>
                </c:pt>
                <c:pt idx="144">
                  <c:v>4.0092999999999999E-29</c:v>
                </c:pt>
                <c:pt idx="145">
                  <c:v>4.8903000000000003E-29</c:v>
                </c:pt>
                <c:pt idx="146">
                  <c:v>5.9646999999999996E-29</c:v>
                </c:pt>
                <c:pt idx="147">
                  <c:v>7.2747999999999999E-29</c:v>
                </c:pt>
                <c:pt idx="148">
                  <c:v>8.8722000000000002E-29</c:v>
                </c:pt>
                <c:pt idx="149">
                  <c:v>1.082E-28</c:v>
                </c:pt>
                <c:pt idx="150">
                  <c:v>1.082E-28</c:v>
                </c:pt>
                <c:pt idx="151">
                  <c:v>1.0983000000000001E-28</c:v>
                </c:pt>
                <c:pt idx="152">
                  <c:v>1.1148999999999999E-28</c:v>
                </c:pt>
                <c:pt idx="153">
                  <c:v>1.1316999999999999E-28</c:v>
                </c:pt>
                <c:pt idx="154">
                  <c:v>1.1489000000000001E-28</c:v>
                </c:pt>
                <c:pt idx="155">
                  <c:v>1.1664000000000001E-28</c:v>
                </c:pt>
                <c:pt idx="156">
                  <c:v>1.1842999999999999E-28</c:v>
                </c:pt>
                <c:pt idx="157">
                  <c:v>1.2023999999999999E-28</c:v>
                </c:pt>
                <c:pt idx="158">
                  <c:v>1.2209000000000001E-28</c:v>
                </c:pt>
                <c:pt idx="159">
                  <c:v>1.2397000000000001E-28</c:v>
                </c:pt>
                <c:pt idx="160">
                  <c:v>1.2588000000000001E-28</c:v>
                </c:pt>
                <c:pt idx="161">
                  <c:v>1.2783E-28</c:v>
                </c:pt>
                <c:pt idx="162">
                  <c:v>1.2982E-28</c:v>
                </c:pt>
                <c:pt idx="163">
                  <c:v>1.3184000000000001E-28</c:v>
                </c:pt>
                <c:pt idx="164">
                  <c:v>1.3388999999999999E-28</c:v>
                </c:pt>
                <c:pt idx="165">
                  <c:v>1.3597999999999999E-28</c:v>
                </c:pt>
                <c:pt idx="166">
                  <c:v>1.3811000000000001E-28</c:v>
                </c:pt>
                <c:pt idx="167">
                  <c:v>1.4028000000000001E-28</c:v>
                </c:pt>
                <c:pt idx="168">
                  <c:v>1.4247999999999999E-28</c:v>
                </c:pt>
                <c:pt idx="169">
                  <c:v>1.4472000000000001E-28</c:v>
                </c:pt>
                <c:pt idx="170">
                  <c:v>1.4701E-28</c:v>
                </c:pt>
                <c:pt idx="171">
                  <c:v>1.4933E-28</c:v>
                </c:pt>
                <c:pt idx="172">
                  <c:v>1.5168999999999999E-28</c:v>
                </c:pt>
                <c:pt idx="173">
                  <c:v>1.541E-28</c:v>
                </c:pt>
                <c:pt idx="174">
                  <c:v>1.5653999999999999E-28</c:v>
                </c:pt>
                <c:pt idx="175">
                  <c:v>1.5903E-28</c:v>
                </c:pt>
                <c:pt idx="176">
                  <c:v>1.6157000000000001E-28</c:v>
                </c:pt>
                <c:pt idx="177">
                  <c:v>1.6414E-28</c:v>
                </c:pt>
                <c:pt idx="178">
                  <c:v>1.6677E-28</c:v>
                </c:pt>
                <c:pt idx="179">
                  <c:v>1.6943E-28</c:v>
                </c:pt>
                <c:pt idx="180">
                  <c:v>1.7215000000000001E-28</c:v>
                </c:pt>
                <c:pt idx="181">
                  <c:v>1.7491000000000001E-28</c:v>
                </c:pt>
                <c:pt idx="182">
                  <c:v>1.7772000000000001E-28</c:v>
                </c:pt>
                <c:pt idx="183">
                  <c:v>1.8058E-28</c:v>
                </c:pt>
                <c:pt idx="184">
                  <c:v>1.8347999999999999E-28</c:v>
                </c:pt>
                <c:pt idx="185">
                  <c:v>1.8644000000000001E-28</c:v>
                </c:pt>
                <c:pt idx="186">
                  <c:v>1.8945E-28</c:v>
                </c:pt>
                <c:pt idx="187">
                  <c:v>1.9251000000000001E-28</c:v>
                </c:pt>
                <c:pt idx="188">
                  <c:v>1.9562E-28</c:v>
                </c:pt>
                <c:pt idx="189">
                  <c:v>1.9879E-28</c:v>
                </c:pt>
                <c:pt idx="190">
                  <c:v>2.0200999999999999E-28</c:v>
                </c:pt>
                <c:pt idx="191">
                  <c:v>2.0527999999999999E-28</c:v>
                </c:pt>
                <c:pt idx="192">
                  <c:v>2.0862000000000002E-28</c:v>
                </c:pt>
                <c:pt idx="193">
                  <c:v>2.1200999999999998E-28</c:v>
                </c:pt>
                <c:pt idx="194">
                  <c:v>2.1545000000000001E-28</c:v>
                </c:pt>
                <c:pt idx="195">
                  <c:v>2.1895999999999999E-28</c:v>
                </c:pt>
                <c:pt idx="196">
                  <c:v>2.2253000000000002E-28</c:v>
                </c:pt>
                <c:pt idx="197">
                  <c:v>2.2616000000000001E-28</c:v>
                </c:pt>
                <c:pt idx="198">
                  <c:v>2.2985000000000001E-28</c:v>
                </c:pt>
                <c:pt idx="199">
                  <c:v>2.3360000000000002E-28</c:v>
                </c:pt>
                <c:pt idx="200">
                  <c:v>2.3360000000000002E-28</c:v>
                </c:pt>
                <c:pt idx="201">
                  <c:v>2.7045E-28</c:v>
                </c:pt>
                <c:pt idx="202">
                  <c:v>3.1058999999999999E-28</c:v>
                </c:pt>
                <c:pt idx="203">
                  <c:v>3.5450999999999999E-28</c:v>
                </c:pt>
                <c:pt idx="204">
                  <c:v>4.0273999999999999E-28</c:v>
                </c:pt>
                <c:pt idx="205">
                  <c:v>4.5590000000000004E-28</c:v>
                </c:pt>
                <c:pt idx="206">
                  <c:v>5.1462000000000003E-28</c:v>
                </c:pt>
                <c:pt idx="207">
                  <c:v>5.7963000000000004E-28</c:v>
                </c:pt>
                <c:pt idx="208">
                  <c:v>6.5173000000000004E-28</c:v>
                </c:pt>
                <c:pt idx="209">
                  <c:v>7.3181000000000003E-28</c:v>
                </c:pt>
                <c:pt idx="210">
                  <c:v>8.2083999999999997E-28</c:v>
                </c:pt>
                <c:pt idx="211">
                  <c:v>9.1992000000000005E-28</c:v>
                </c:pt>
                <c:pt idx="212">
                  <c:v>1.0303E-27</c:v>
                </c:pt>
                <c:pt idx="213">
                  <c:v>1.1532000000000001E-27</c:v>
                </c:pt>
                <c:pt idx="214">
                  <c:v>1.2903E-27</c:v>
                </c:pt>
                <c:pt idx="215">
                  <c:v>1.4432E-27</c:v>
                </c:pt>
                <c:pt idx="216">
                  <c:v>1.6137000000000001E-27</c:v>
                </c:pt>
                <c:pt idx="217">
                  <c:v>1.8040000000000002E-27</c:v>
                </c:pt>
                <c:pt idx="218">
                  <c:v>2.0164000000000002E-27</c:v>
                </c:pt>
                <c:pt idx="219">
                  <c:v>2.2535E-27</c:v>
                </c:pt>
                <c:pt idx="220">
                  <c:v>2.5180999999999999E-27</c:v>
                </c:pt>
                <c:pt idx="221">
                  <c:v>2.8135999999999999E-27</c:v>
                </c:pt>
                <c:pt idx="222">
                  <c:v>3.1435000000000001E-27</c:v>
                </c:pt>
                <c:pt idx="223">
                  <c:v>3.5117999999999999E-27</c:v>
                </c:pt>
                <c:pt idx="224">
                  <c:v>3.9232000000000001E-27</c:v>
                </c:pt>
                <c:pt idx="225">
                  <c:v>4.3824999999999996E-27</c:v>
                </c:pt>
                <c:pt idx="226">
                  <c:v>4.8954000000000002E-27</c:v>
                </c:pt>
                <c:pt idx="227">
                  <c:v>5.4681999999999999E-27</c:v>
                </c:pt>
                <c:pt idx="228">
                  <c:v>6.1079000000000003E-27</c:v>
                </c:pt>
                <c:pt idx="229">
                  <c:v>6.8221999999999999E-27</c:v>
                </c:pt>
                <c:pt idx="230">
                  <c:v>7.6200000000000005E-27</c:v>
                </c:pt>
                <c:pt idx="231">
                  <c:v>8.5108999999999996E-27</c:v>
                </c:pt>
                <c:pt idx="232">
                  <c:v>9.5057999999999994E-27</c:v>
                </c:pt>
                <c:pt idx="233">
                  <c:v>1.0617E-26</c:v>
                </c:pt>
                <c:pt idx="234">
                  <c:v>1.1858E-26</c:v>
                </c:pt>
                <c:pt idx="235">
                  <c:v>1.3243000000000001E-26</c:v>
                </c:pt>
                <c:pt idx="236">
                  <c:v>1.4790999999999999E-26</c:v>
                </c:pt>
                <c:pt idx="237">
                  <c:v>1.6519E-26</c:v>
                </c:pt>
                <c:pt idx="238">
                  <c:v>1.8449E-26</c:v>
                </c:pt>
                <c:pt idx="239">
                  <c:v>2.0603999999999999E-26</c:v>
                </c:pt>
                <c:pt idx="240">
                  <c:v>2.3011E-26</c:v>
                </c:pt>
                <c:pt idx="241">
                  <c:v>2.5697999999999999E-26</c:v>
                </c:pt>
                <c:pt idx="242">
                  <c:v>2.8699999999999999E-26</c:v>
                </c:pt>
                <c:pt idx="243">
                  <c:v>3.2050999999999998E-26</c:v>
                </c:pt>
                <c:pt idx="244">
                  <c:v>3.5794000000000003E-26</c:v>
                </c:pt>
                <c:pt idx="245">
                  <c:v>3.9973000000000002E-26</c:v>
                </c:pt>
                <c:pt idx="246">
                  <c:v>4.4640000000000001E-26</c:v>
                </c:pt>
                <c:pt idx="247">
                  <c:v>4.9850999999999999E-26</c:v>
                </c:pt>
                <c:pt idx="248">
                  <c:v>5.5671000000000004E-26</c:v>
                </c:pt>
                <c:pt idx="249">
                  <c:v>6.2169000000000003E-26</c:v>
                </c:pt>
                <c:pt idx="250">
                  <c:v>6.2169000000000003E-26</c:v>
                </c:pt>
                <c:pt idx="251">
                  <c:v>6.3374000000000001E-26</c:v>
                </c:pt>
                <c:pt idx="252">
                  <c:v>6.4606999999999997E-26</c:v>
                </c:pt>
                <c:pt idx="253">
                  <c:v>6.5869000000000004E-26</c:v>
                </c:pt>
                <c:pt idx="254">
                  <c:v>6.7161000000000001E-26</c:v>
                </c:pt>
                <c:pt idx="255">
                  <c:v>6.8483E-26</c:v>
                </c:pt>
                <c:pt idx="256">
                  <c:v>6.9836000000000005E-26</c:v>
                </c:pt>
                <c:pt idx="257">
                  <c:v>7.1220000000000003E-26</c:v>
                </c:pt>
                <c:pt idx="258">
                  <c:v>7.2635999999999997E-26</c:v>
                </c:pt>
                <c:pt idx="259">
                  <c:v>7.4085000000000001E-26</c:v>
                </c:pt>
                <c:pt idx="260">
                  <c:v>7.5567000000000005E-26</c:v>
                </c:pt>
                <c:pt idx="261">
                  <c:v>7.7082999999999999E-26</c:v>
                </c:pt>
                <c:pt idx="262">
                  <c:v>7.8632999999999995E-26</c:v>
                </c:pt>
                <c:pt idx="263">
                  <c:v>8.0218999999999997E-26</c:v>
                </c:pt>
                <c:pt idx="264">
                  <c:v>8.1840999999999996E-26</c:v>
                </c:pt>
                <c:pt idx="265">
                  <c:v>8.3500000000000005E-26</c:v>
                </c:pt>
                <c:pt idx="266">
                  <c:v>8.5196E-26</c:v>
                </c:pt>
                <c:pt idx="267">
                  <c:v>8.6931E-26</c:v>
                </c:pt>
                <c:pt idx="268">
                  <c:v>8.8705000000000004E-26</c:v>
                </c:pt>
                <c:pt idx="269">
                  <c:v>9.0518E-26</c:v>
                </c:pt>
                <c:pt idx="270">
                  <c:v>9.2372999999999997E-26</c:v>
                </c:pt>
                <c:pt idx="271">
                  <c:v>9.4269000000000004E-26</c:v>
                </c:pt>
                <c:pt idx="272">
                  <c:v>9.6206999999999999E-26</c:v>
                </c:pt>
                <c:pt idx="273">
                  <c:v>9.8189000000000002E-26</c:v>
                </c:pt>
                <c:pt idx="274">
                  <c:v>1.0022E-25</c:v>
                </c:pt>
                <c:pt idx="275">
                  <c:v>1.0229E-25</c:v>
                </c:pt>
                <c:pt idx="276">
                  <c:v>1.044E-25</c:v>
                </c:pt>
                <c:pt idx="277">
                  <c:v>1.0657000000000001E-25</c:v>
                </c:pt>
                <c:pt idx="278">
                  <c:v>1.0878E-25</c:v>
                </c:pt>
                <c:pt idx="279">
                  <c:v>1.1104E-25</c:v>
                </c:pt>
                <c:pt idx="280">
                  <c:v>1.1335E-25</c:v>
                </c:pt>
                <c:pt idx="281">
                  <c:v>1.1572E-25</c:v>
                </c:pt>
                <c:pt idx="282">
                  <c:v>1.1813E-25</c:v>
                </c:pt>
                <c:pt idx="283">
                  <c:v>1.206E-25</c:v>
                </c:pt>
                <c:pt idx="284">
                  <c:v>1.2312E-25</c:v>
                </c:pt>
                <c:pt idx="285">
                  <c:v>1.2570000000000001E-25</c:v>
                </c:pt>
                <c:pt idx="286">
                  <c:v>1.2834E-25</c:v>
                </c:pt>
                <c:pt idx="287">
                  <c:v>1.3103000000000001E-25</c:v>
                </c:pt>
                <c:pt idx="288">
                  <c:v>1.3378E-25</c:v>
                </c:pt>
                <c:pt idx="289">
                  <c:v>1.366E-25</c:v>
                </c:pt>
                <c:pt idx="290">
                  <c:v>1.3947E-25</c:v>
                </c:pt>
                <c:pt idx="291">
                  <c:v>1.4240999999999999E-25</c:v>
                </c:pt>
                <c:pt idx="292">
                  <c:v>1.4541000000000001E-25</c:v>
                </c:pt>
                <c:pt idx="293">
                  <c:v>1.4848000000000001E-25</c:v>
                </c:pt>
                <c:pt idx="294">
                  <c:v>1.5161999999999999E-25</c:v>
                </c:pt>
                <c:pt idx="295">
                  <c:v>1.5482000000000001E-25</c:v>
                </c:pt>
                <c:pt idx="296">
                  <c:v>1.5809999999999999E-25</c:v>
                </c:pt>
                <c:pt idx="297">
                  <c:v>1.6144E-25</c:v>
                </c:pt>
                <c:pt idx="298">
                  <c:v>1.6486E-25</c:v>
                </c:pt>
                <c:pt idx="299">
                  <c:v>1.6836000000000001E-25</c:v>
                </c:pt>
                <c:pt idx="300">
                  <c:v>1.6836000000000001E-25</c:v>
                </c:pt>
                <c:pt idx="301">
                  <c:v>2.1694999999999998E-25</c:v>
                </c:pt>
                <c:pt idx="302">
                  <c:v>2.7779999999999999E-25</c:v>
                </c:pt>
                <c:pt idx="303">
                  <c:v>3.5438999999999998E-25</c:v>
                </c:pt>
                <c:pt idx="304">
                  <c:v>4.5104999999999996E-25</c:v>
                </c:pt>
                <c:pt idx="305">
                  <c:v>5.7329E-25</c:v>
                </c:pt>
                <c:pt idx="306">
                  <c:v>7.2805E-25</c:v>
                </c:pt>
                <c:pt idx="307">
                  <c:v>9.2410999999999998E-25</c:v>
                </c:pt>
                <c:pt idx="308">
                  <c:v>1.1726E-24</c:v>
                </c:pt>
                <c:pt idx="309">
                  <c:v>1.4876E-24</c:v>
                </c:pt>
                <c:pt idx="310">
                  <c:v>1.887E-24</c:v>
                </c:pt>
                <c:pt idx="311">
                  <c:v>2.3935000000000001E-24</c:v>
                </c:pt>
                <c:pt idx="312">
                  <c:v>3.0356999999999999E-24</c:v>
                </c:pt>
                <c:pt idx="313">
                  <c:v>3.8499999999999998E-24</c:v>
                </c:pt>
                <c:pt idx="314">
                  <c:v>4.8827E-24</c:v>
                </c:pt>
                <c:pt idx="315">
                  <c:v>6.1922000000000003E-24</c:v>
                </c:pt>
                <c:pt idx="316">
                  <c:v>7.8527000000000001E-24</c:v>
                </c:pt>
                <c:pt idx="317">
                  <c:v>9.9583E-24</c:v>
                </c:pt>
                <c:pt idx="318">
                  <c:v>1.2628E-23</c:v>
                </c:pt>
                <c:pt idx="319">
                  <c:v>1.6014000000000001E-23</c:v>
                </c:pt>
                <c:pt idx="320">
                  <c:v>2.0305999999999999E-23</c:v>
                </c:pt>
                <c:pt idx="321">
                  <c:v>2.5749999999999999E-23</c:v>
                </c:pt>
                <c:pt idx="322">
                  <c:v>3.2651000000000001E-23</c:v>
                </c:pt>
                <c:pt idx="323">
                  <c:v>4.1401999999999999E-23</c:v>
                </c:pt>
                <c:pt idx="324">
                  <c:v>5.2496999999999998E-23</c:v>
                </c:pt>
                <c:pt idx="325">
                  <c:v>6.6563000000000003E-23</c:v>
                </c:pt>
                <c:pt idx="326">
                  <c:v>8.4397999999999999E-23</c:v>
                </c:pt>
                <c:pt idx="327">
                  <c:v>1.0701E-22</c:v>
                </c:pt>
                <c:pt idx="328">
                  <c:v>1.3567999999999999E-22</c:v>
                </c:pt>
                <c:pt idx="329">
                  <c:v>1.7201999999999999E-22</c:v>
                </c:pt>
                <c:pt idx="330">
                  <c:v>2.1809000000000001E-22</c:v>
                </c:pt>
                <c:pt idx="331">
                  <c:v>2.7650000000000001E-22</c:v>
                </c:pt>
                <c:pt idx="332">
                  <c:v>3.5054999999999999E-22</c:v>
                </c:pt>
                <c:pt idx="333">
                  <c:v>4.4441999999999995E-22</c:v>
                </c:pt>
                <c:pt idx="334">
                  <c:v>5.6341000000000004E-22</c:v>
                </c:pt>
                <c:pt idx="335">
                  <c:v>7.1425999999999999E-22</c:v>
                </c:pt>
                <c:pt idx="336">
                  <c:v>9.0546000000000006E-22</c:v>
                </c:pt>
                <c:pt idx="337">
                  <c:v>1.1478E-21</c:v>
                </c:pt>
                <c:pt idx="338">
                  <c:v>1.4550999999999999E-21</c:v>
                </c:pt>
                <c:pt idx="339">
                  <c:v>1.8445000000000001E-21</c:v>
                </c:pt>
                <c:pt idx="340">
                  <c:v>2.3380000000000001E-21</c:v>
                </c:pt>
                <c:pt idx="341">
                  <c:v>2.9636999999999999E-21</c:v>
                </c:pt>
                <c:pt idx="342">
                  <c:v>3.7566E-21</c:v>
                </c:pt>
                <c:pt idx="343">
                  <c:v>4.7615999999999997E-21</c:v>
                </c:pt>
                <c:pt idx="344">
                  <c:v>6.0353000000000002E-21</c:v>
                </c:pt>
                <c:pt idx="345">
                  <c:v>7.6495E-21</c:v>
                </c:pt>
                <c:pt idx="346">
                  <c:v>9.6954000000000005E-21</c:v>
                </c:pt>
                <c:pt idx="347">
                  <c:v>1.2288E-20</c:v>
                </c:pt>
                <c:pt idx="348">
                  <c:v>1.5574E-20</c:v>
                </c:pt>
                <c:pt idx="349">
                  <c:v>1.9737999999999999E-20</c:v>
                </c:pt>
                <c:pt idx="350">
                  <c:v>1.9737999999999999E-20</c:v>
                </c:pt>
                <c:pt idx="351">
                  <c:v>2.5013999999999999E-20</c:v>
                </c:pt>
                <c:pt idx="352">
                  <c:v>3.1700999999999998E-20</c:v>
                </c:pt>
                <c:pt idx="353">
                  <c:v>4.0173999999999998E-20</c:v>
                </c:pt>
                <c:pt idx="354">
                  <c:v>5.0909999999999998E-20</c:v>
                </c:pt>
                <c:pt idx="355">
                  <c:v>6.4514999999999994E-20</c:v>
                </c:pt>
                <c:pt idx="356">
                  <c:v>8.1752000000000004E-20</c:v>
                </c:pt>
                <c:pt idx="357">
                  <c:v>1.0359E-19</c:v>
                </c:pt>
                <c:pt idx="358">
                  <c:v>1.3127000000000001E-19</c:v>
                </c:pt>
                <c:pt idx="359">
                  <c:v>1.6633E-19</c:v>
                </c:pt>
                <c:pt idx="360">
                  <c:v>2.1074999999999999E-19</c:v>
                </c:pt>
                <c:pt idx="361">
                  <c:v>2.6703E-19</c:v>
                </c:pt>
                <c:pt idx="362">
                  <c:v>3.3833E-19</c:v>
                </c:pt>
                <c:pt idx="363">
                  <c:v>4.2866000000000001E-19</c:v>
                </c:pt>
                <c:pt idx="364">
                  <c:v>5.4308999999999999E-19</c:v>
                </c:pt>
                <c:pt idx="365">
                  <c:v>6.8806E-19</c:v>
                </c:pt>
                <c:pt idx="366">
                  <c:v>8.7169000000000002E-19</c:v>
                </c:pt>
                <c:pt idx="367">
                  <c:v>1.1043E-18</c:v>
                </c:pt>
                <c:pt idx="368">
                  <c:v>1.399E-18</c:v>
                </c:pt>
                <c:pt idx="369">
                  <c:v>1.7722000000000001E-18</c:v>
                </c:pt>
                <c:pt idx="370">
                  <c:v>2.2448999999999999E-18</c:v>
                </c:pt>
                <c:pt idx="371">
                  <c:v>2.8437000000000001E-18</c:v>
                </c:pt>
                <c:pt idx="372">
                  <c:v>3.6021000000000003E-18</c:v>
                </c:pt>
                <c:pt idx="373">
                  <c:v>4.5625999999999999E-18</c:v>
                </c:pt>
                <c:pt idx="374">
                  <c:v>5.7791000000000003E-18</c:v>
                </c:pt>
                <c:pt idx="375">
                  <c:v>7.3196999999999997E-18</c:v>
                </c:pt>
                <c:pt idx="376">
                  <c:v>9.2706999999999995E-18</c:v>
                </c:pt>
                <c:pt idx="377">
                  <c:v>1.1740999999999999E-17</c:v>
                </c:pt>
                <c:pt idx="378">
                  <c:v>1.4869999999999999E-17</c:v>
                </c:pt>
                <c:pt idx="379">
                  <c:v>1.8832E-17</c:v>
                </c:pt>
                <c:pt idx="380">
                  <c:v>2.3849E-17</c:v>
                </c:pt>
                <c:pt idx="381">
                  <c:v>3.0202E-17</c:v>
                </c:pt>
                <c:pt idx="382">
                  <c:v>3.8245999999999998E-17</c:v>
                </c:pt>
                <c:pt idx="383">
                  <c:v>4.8429999999999999E-17</c:v>
                </c:pt>
                <c:pt idx="384">
                  <c:v>6.1323999999999998E-17</c:v>
                </c:pt>
                <c:pt idx="385">
                  <c:v>7.7650000000000002E-17</c:v>
                </c:pt>
                <c:pt idx="386">
                  <c:v>9.8318000000000003E-17</c:v>
                </c:pt>
                <c:pt idx="387">
                  <c:v>1.2448E-16</c:v>
                </c:pt>
                <c:pt idx="388">
                  <c:v>1.5761000000000001E-16</c:v>
                </c:pt>
                <c:pt idx="389">
                  <c:v>1.9954000000000001E-16</c:v>
                </c:pt>
                <c:pt idx="390">
                  <c:v>2.5262E-16</c:v>
                </c:pt>
                <c:pt idx="391">
                  <c:v>3.1981000000000001E-16</c:v>
                </c:pt>
                <c:pt idx="392">
                  <c:v>4.0485000000000001E-16</c:v>
                </c:pt>
                <c:pt idx="393">
                  <c:v>5.1248999999999997E-16</c:v>
                </c:pt>
                <c:pt idx="394">
                  <c:v>6.4872999999999999E-16</c:v>
                </c:pt>
                <c:pt idx="395">
                  <c:v>8.2116999999999999E-16</c:v>
                </c:pt>
                <c:pt idx="396">
                  <c:v>1.0394000000000001E-15</c:v>
                </c:pt>
                <c:pt idx="397">
                  <c:v>1.3155999999999999E-15</c:v>
                </c:pt>
                <c:pt idx="398">
                  <c:v>1.6651E-15</c:v>
                </c:pt>
                <c:pt idx="399">
                  <c:v>2.1073000000000001E-15</c:v>
                </c:pt>
                <c:pt idx="400">
                  <c:v>2.1073000000000001E-15</c:v>
                </c:pt>
                <c:pt idx="401">
                  <c:v>2.1482000000000001E-15</c:v>
                </c:pt>
                <c:pt idx="402">
                  <c:v>2.1900000000000001E-15</c:v>
                </c:pt>
                <c:pt idx="403">
                  <c:v>2.2327999999999999E-15</c:v>
                </c:pt>
                <c:pt idx="404">
                  <c:v>2.2766E-15</c:v>
                </c:pt>
                <c:pt idx="405">
                  <c:v>2.3213999999999998E-15</c:v>
                </c:pt>
                <c:pt idx="406">
                  <c:v>2.3671999999999999E-15</c:v>
                </c:pt>
                <c:pt idx="407">
                  <c:v>2.4140999999999999E-15</c:v>
                </c:pt>
                <c:pt idx="408">
                  <c:v>2.4622000000000001E-15</c:v>
                </c:pt>
                <c:pt idx="409">
                  <c:v>2.5113E-15</c:v>
                </c:pt>
                <c:pt idx="410">
                  <c:v>2.5614999999999999E-15</c:v>
                </c:pt>
                <c:pt idx="411">
                  <c:v>2.6128999999999999E-15</c:v>
                </c:pt>
                <c:pt idx="412">
                  <c:v>2.6655E-15</c:v>
                </c:pt>
                <c:pt idx="413">
                  <c:v>2.7192000000000001E-15</c:v>
                </c:pt>
                <c:pt idx="414">
                  <c:v>2.7742E-15</c:v>
                </c:pt>
                <c:pt idx="415">
                  <c:v>2.8304E-15</c:v>
                </c:pt>
                <c:pt idx="416">
                  <c:v>2.888E-15</c:v>
                </c:pt>
                <c:pt idx="417">
                  <c:v>2.9468000000000001E-15</c:v>
                </c:pt>
                <c:pt idx="418">
                  <c:v>3.0069E-15</c:v>
                </c:pt>
                <c:pt idx="419">
                  <c:v>3.0683999999999999E-15</c:v>
                </c:pt>
                <c:pt idx="420">
                  <c:v>3.1312000000000001E-15</c:v>
                </c:pt>
                <c:pt idx="421">
                  <c:v>3.1955E-15</c:v>
                </c:pt>
                <c:pt idx="422">
                  <c:v>3.2611999999999998E-15</c:v>
                </c:pt>
                <c:pt idx="423">
                  <c:v>3.3283999999999998E-15</c:v>
                </c:pt>
                <c:pt idx="424">
                  <c:v>3.3970999999999999E-15</c:v>
                </c:pt>
                <c:pt idx="425">
                  <c:v>3.4673000000000002E-15</c:v>
                </c:pt>
                <c:pt idx="426">
                  <c:v>3.5390999999999999E-15</c:v>
                </c:pt>
                <c:pt idx="427">
                  <c:v>3.6125000000000002E-15</c:v>
                </c:pt>
                <c:pt idx="428">
                  <c:v>3.6875000000000001E-15</c:v>
                </c:pt>
                <c:pt idx="429">
                  <c:v>3.7640999999999998E-15</c:v>
                </c:pt>
                <c:pt idx="430">
                  <c:v>3.8424999999999996E-15</c:v>
                </c:pt>
                <c:pt idx="431">
                  <c:v>3.9226000000000003E-15</c:v>
                </c:pt>
                <c:pt idx="432">
                  <c:v>4.0045000000000003E-15</c:v>
                </c:pt>
                <c:pt idx="433">
                  <c:v>4.0881000000000003E-15</c:v>
                </c:pt>
                <c:pt idx="434">
                  <c:v>4.1737E-15</c:v>
                </c:pt>
                <c:pt idx="435">
                  <c:v>4.2610999999999998E-15</c:v>
                </c:pt>
                <c:pt idx="436">
                  <c:v>4.3503999999999999E-15</c:v>
                </c:pt>
                <c:pt idx="437">
                  <c:v>4.4417000000000004E-15</c:v>
                </c:pt>
                <c:pt idx="438">
                  <c:v>4.5349999999999997E-15</c:v>
                </c:pt>
                <c:pt idx="439">
                  <c:v>4.6303999999999997E-15</c:v>
                </c:pt>
                <c:pt idx="440">
                  <c:v>4.7278E-15</c:v>
                </c:pt>
                <c:pt idx="441">
                  <c:v>4.8274000000000003E-15</c:v>
                </c:pt>
                <c:pt idx="442">
                  <c:v>4.9291999999999997E-15</c:v>
                </c:pt>
                <c:pt idx="443">
                  <c:v>5.0331999999999998E-15</c:v>
                </c:pt>
                <c:pt idx="444">
                  <c:v>5.1395E-15</c:v>
                </c:pt>
                <c:pt idx="445">
                  <c:v>5.2482000000000004E-15</c:v>
                </c:pt>
                <c:pt idx="446">
                  <c:v>5.3592E-15</c:v>
                </c:pt>
                <c:pt idx="447">
                  <c:v>5.4725999999999998E-15</c:v>
                </c:pt>
                <c:pt idx="448">
                  <c:v>5.5886000000000001E-15</c:v>
                </c:pt>
                <c:pt idx="449">
                  <c:v>5.7069999999999998E-15</c:v>
                </c:pt>
                <c:pt idx="450">
                  <c:v>5.7069999999999998E-15</c:v>
                </c:pt>
                <c:pt idx="451">
                  <c:v>7.9602000000000003E-15</c:v>
                </c:pt>
                <c:pt idx="452">
                  <c:v>1.0997999999999999E-14</c:v>
                </c:pt>
                <c:pt idx="453">
                  <c:v>1.5120999999999999E-14</c:v>
                </c:pt>
                <c:pt idx="454">
                  <c:v>2.0737999999999999E-14</c:v>
                </c:pt>
                <c:pt idx="455">
                  <c:v>2.8405E-14</c:v>
                </c:pt>
                <c:pt idx="456">
                  <c:v>3.8878999999999998E-14</c:v>
                </c:pt>
                <c:pt idx="457">
                  <c:v>5.3197E-14</c:v>
                </c:pt>
                <c:pt idx="458">
                  <c:v>7.2771999999999995E-14</c:v>
                </c:pt>
                <c:pt idx="459">
                  <c:v>9.9538000000000005E-14</c:v>
                </c:pt>
                <c:pt idx="460">
                  <c:v>1.3613999999999999E-13</c:v>
                </c:pt>
                <c:pt idx="461">
                  <c:v>1.8619000000000001E-13</c:v>
                </c:pt>
                <c:pt idx="462">
                  <c:v>2.5463E-13</c:v>
                </c:pt>
                <c:pt idx="463">
                  <c:v>3.4820999999999999E-13</c:v>
                </c:pt>
                <c:pt idx="464">
                  <c:v>4.7616999999999998E-13</c:v>
                </c:pt>
                <c:pt idx="465">
                  <c:v>6.5112999999999997E-13</c:v>
                </c:pt>
                <c:pt idx="466">
                  <c:v>8.9035000000000004E-13</c:v>
                </c:pt>
                <c:pt idx="467">
                  <c:v>1.2174E-12</c:v>
                </c:pt>
                <c:pt idx="468">
                  <c:v>1.6646E-12</c:v>
                </c:pt>
                <c:pt idx="469">
                  <c:v>2.2759E-12</c:v>
                </c:pt>
                <c:pt idx="470">
                  <c:v>3.1117000000000002E-12</c:v>
                </c:pt>
                <c:pt idx="471">
                  <c:v>4.2542999999999998E-12</c:v>
                </c:pt>
                <c:pt idx="472">
                  <c:v>5.8160999999999998E-12</c:v>
                </c:pt>
                <c:pt idx="473">
                  <c:v>7.9511000000000007E-12</c:v>
                </c:pt>
                <c:pt idx="474">
                  <c:v>1.0869E-11</c:v>
                </c:pt>
                <c:pt idx="475">
                  <c:v>1.4858E-11</c:v>
                </c:pt>
                <c:pt idx="476">
                  <c:v>2.0311000000000001E-11</c:v>
                </c:pt>
                <c:pt idx="477">
                  <c:v>2.7763E-11</c:v>
                </c:pt>
                <c:pt idx="478">
                  <c:v>3.7947000000000002E-11</c:v>
                </c:pt>
                <c:pt idx="479">
                  <c:v>5.1866000000000002E-11</c:v>
                </c:pt>
                <c:pt idx="480">
                  <c:v>7.0887999999999996E-11</c:v>
                </c:pt>
                <c:pt idx="481">
                  <c:v>9.6883000000000006E-11</c:v>
                </c:pt>
                <c:pt idx="482">
                  <c:v>1.324E-10</c:v>
                </c:pt>
                <c:pt idx="483">
                  <c:v>1.8094E-10</c:v>
                </c:pt>
                <c:pt idx="484">
                  <c:v>2.4727000000000002E-10</c:v>
                </c:pt>
                <c:pt idx="485">
                  <c:v>3.3789000000000001E-10</c:v>
                </c:pt>
                <c:pt idx="486">
                  <c:v>4.6170000000000002E-10</c:v>
                </c:pt>
                <c:pt idx="487">
                  <c:v>6.3086000000000003E-10</c:v>
                </c:pt>
                <c:pt idx="488">
                  <c:v>8.6196999999999997E-10</c:v>
                </c:pt>
                <c:pt idx="489">
                  <c:v>1.1777E-9</c:v>
                </c:pt>
                <c:pt idx="490">
                  <c:v>1.6089999999999999E-9</c:v>
                </c:pt>
                <c:pt idx="491">
                  <c:v>2.1981000000000001E-9</c:v>
                </c:pt>
                <c:pt idx="492">
                  <c:v>3.0028E-9</c:v>
                </c:pt>
                <c:pt idx="493">
                  <c:v>4.1020000000000001E-9</c:v>
                </c:pt>
                <c:pt idx="494">
                  <c:v>5.6033000000000003E-9</c:v>
                </c:pt>
                <c:pt idx="495">
                  <c:v>7.6537000000000006E-9</c:v>
                </c:pt>
                <c:pt idx="496">
                  <c:v>1.0454000000000001E-8</c:v>
                </c:pt>
                <c:pt idx="497">
                  <c:v>1.4278000000000001E-8</c:v>
                </c:pt>
                <c:pt idx="498">
                  <c:v>1.9499999999999999E-8</c:v>
                </c:pt>
                <c:pt idx="499">
                  <c:v>2.6630999999999999E-8</c:v>
                </c:pt>
                <c:pt idx="500">
                  <c:v>2.6630999999999999E-8</c:v>
                </c:pt>
                <c:pt idx="501">
                  <c:v>3.6366999999999997E-8</c:v>
                </c:pt>
                <c:pt idx="502">
                  <c:v>4.9660999999999997E-8</c:v>
                </c:pt>
                <c:pt idx="503">
                  <c:v>6.7810999999999998E-8</c:v>
                </c:pt>
                <c:pt idx="504">
                  <c:v>9.2589999999999997E-8</c:v>
                </c:pt>
                <c:pt idx="505">
                  <c:v>1.2641999999999999E-7</c:v>
                </c:pt>
                <c:pt idx="506">
                  <c:v>1.726E-7</c:v>
                </c:pt>
                <c:pt idx="507">
                  <c:v>2.3563E-7</c:v>
                </c:pt>
                <c:pt idx="508">
                  <c:v>3.2166999999999999E-7</c:v>
                </c:pt>
                <c:pt idx="509">
                  <c:v>4.3909E-7</c:v>
                </c:pt>
                <c:pt idx="510">
                  <c:v>5.9935999999999999E-7</c:v>
                </c:pt>
                <c:pt idx="511">
                  <c:v>8.1808000000000003E-7</c:v>
                </c:pt>
                <c:pt idx="512">
                  <c:v>1.1165E-6</c:v>
                </c:pt>
                <c:pt idx="513">
                  <c:v>1.5237999999999999E-6</c:v>
                </c:pt>
                <c:pt idx="514">
                  <c:v>2.0795000000000002E-6</c:v>
                </c:pt>
                <c:pt idx="515">
                  <c:v>2.8378000000000002E-6</c:v>
                </c:pt>
                <c:pt idx="516">
                  <c:v>3.8722E-6</c:v>
                </c:pt>
                <c:pt idx="517">
                  <c:v>5.2835000000000003E-6</c:v>
                </c:pt>
                <c:pt idx="518">
                  <c:v>7.2085999999999999E-6</c:v>
                </c:pt>
                <c:pt idx="519">
                  <c:v>9.8346000000000007E-6</c:v>
                </c:pt>
                <c:pt idx="520">
                  <c:v>1.3416E-5</c:v>
                </c:pt>
                <c:pt idx="521">
                  <c:v>1.8301E-5</c:v>
                </c:pt>
                <c:pt idx="522">
                  <c:v>2.4964E-5</c:v>
                </c:pt>
                <c:pt idx="523">
                  <c:v>3.4048999999999999E-5</c:v>
                </c:pt>
                <c:pt idx="524">
                  <c:v>4.6437000000000003E-5</c:v>
                </c:pt>
                <c:pt idx="525">
                  <c:v>6.3329000000000003E-5</c:v>
                </c:pt>
                <c:pt idx="526">
                  <c:v>8.6359000000000004E-5</c:v>
                </c:pt>
                <c:pt idx="527">
                  <c:v>1.1776E-4</c:v>
                </c:pt>
                <c:pt idx="528">
                  <c:v>1.6055999999999999E-4</c:v>
                </c:pt>
                <c:pt idx="529">
                  <c:v>2.1890000000000001E-4</c:v>
                </c:pt>
                <c:pt idx="530">
                  <c:v>2.9841999999999998E-4</c:v>
                </c:pt>
                <c:pt idx="531">
                  <c:v>4.0680000000000002E-4</c:v>
                </c:pt>
                <c:pt idx="532">
                  <c:v>5.5449000000000004E-4</c:v>
                </c:pt>
                <c:pt idx="533">
                  <c:v>7.5575000000000002E-4</c:v>
                </c:pt>
                <c:pt idx="534">
                  <c:v>1.0300000000000001E-3</c:v>
                </c:pt>
                <c:pt idx="535">
                  <c:v>1.4036000000000001E-3</c:v>
                </c:pt>
                <c:pt idx="536">
                  <c:v>1.9126E-3</c:v>
                </c:pt>
                <c:pt idx="537">
                  <c:v>2.6059E-3</c:v>
                </c:pt>
                <c:pt idx="538">
                  <c:v>3.5503000000000002E-3</c:v>
                </c:pt>
                <c:pt idx="539">
                  <c:v>4.8365999999999999E-3</c:v>
                </c:pt>
                <c:pt idx="540">
                  <c:v>6.5883000000000001E-3</c:v>
                </c:pt>
                <c:pt idx="541">
                  <c:v>8.9735000000000006E-3</c:v>
                </c:pt>
                <c:pt idx="542">
                  <c:v>1.2220999999999999E-2</c:v>
                </c:pt>
                <c:pt idx="543">
                  <c:v>1.6643000000000002E-2</c:v>
                </c:pt>
                <c:pt idx="544">
                  <c:v>2.2662000000000002E-2</c:v>
                </c:pt>
                <c:pt idx="545">
                  <c:v>3.0855E-2</c:v>
                </c:pt>
                <c:pt idx="546">
                  <c:v>4.2006000000000002E-2</c:v>
                </c:pt>
                <c:pt idx="547">
                  <c:v>5.7181999999999997E-2</c:v>
                </c:pt>
                <c:pt idx="548">
                  <c:v>7.7831999999999998E-2</c:v>
                </c:pt>
                <c:pt idx="549">
                  <c:v>0.10593</c:v>
                </c:pt>
                <c:pt idx="550">
                  <c:v>0.10593</c:v>
                </c:pt>
                <c:pt idx="551">
                  <c:v>0.10797</c:v>
                </c:pt>
                <c:pt idx="552">
                  <c:v>0.11005</c:v>
                </c:pt>
                <c:pt idx="553">
                  <c:v>0.11218</c:v>
                </c:pt>
                <c:pt idx="554">
                  <c:v>0.11437</c:v>
                </c:pt>
                <c:pt idx="555">
                  <c:v>0.1166</c:v>
                </c:pt>
                <c:pt idx="556">
                  <c:v>0.11889</c:v>
                </c:pt>
                <c:pt idx="557">
                  <c:v>0.12123</c:v>
                </c:pt>
                <c:pt idx="558">
                  <c:v>0.12361999999999999</c:v>
                </c:pt>
                <c:pt idx="559">
                  <c:v>0.12606000000000001</c:v>
                </c:pt>
                <c:pt idx="560">
                  <c:v>0.12856999999999999</c:v>
                </c:pt>
                <c:pt idx="561">
                  <c:v>0.13113</c:v>
                </c:pt>
                <c:pt idx="562">
                  <c:v>0.13374</c:v>
                </c:pt>
                <c:pt idx="563">
                  <c:v>0.13642000000000001</c:v>
                </c:pt>
                <c:pt idx="564">
                  <c:v>0.13916000000000001</c:v>
                </c:pt>
                <c:pt idx="565">
                  <c:v>0.14196</c:v>
                </c:pt>
                <c:pt idx="566">
                  <c:v>0.14482</c:v>
                </c:pt>
                <c:pt idx="567">
                  <c:v>0.14774000000000001</c:v>
                </c:pt>
                <c:pt idx="568">
                  <c:v>0.15073</c:v>
                </c:pt>
                <c:pt idx="569">
                  <c:v>0.15379000000000001</c:v>
                </c:pt>
                <c:pt idx="570">
                  <c:v>0.15692</c:v>
                </c:pt>
                <c:pt idx="571">
                  <c:v>0.16011</c:v>
                </c:pt>
                <c:pt idx="572">
                  <c:v>0.16338</c:v>
                </c:pt>
                <c:pt idx="573">
                  <c:v>0.16672000000000001</c:v>
                </c:pt>
                <c:pt idx="574">
                  <c:v>0.17013</c:v>
                </c:pt>
                <c:pt idx="575">
                  <c:v>0.17362</c:v>
                </c:pt>
                <c:pt idx="576">
                  <c:v>0.17718999999999999</c:v>
                </c:pt>
                <c:pt idx="577">
                  <c:v>0.18082999999999999</c:v>
                </c:pt>
                <c:pt idx="578">
                  <c:v>0.18456</c:v>
                </c:pt>
                <c:pt idx="579">
                  <c:v>0.18836</c:v>
                </c:pt>
                <c:pt idx="580">
                  <c:v>0.19225</c:v>
                </c:pt>
                <c:pt idx="581">
                  <c:v>0.19622999999999999</c:v>
                </c:pt>
                <c:pt idx="582">
                  <c:v>0.20029</c:v>
                </c:pt>
                <c:pt idx="583">
                  <c:v>0.20444999999999999</c:v>
                </c:pt>
                <c:pt idx="584">
                  <c:v>0.20868999999999999</c:v>
                </c:pt>
                <c:pt idx="585">
                  <c:v>0.21303</c:v>
                </c:pt>
                <c:pt idx="586">
                  <c:v>0.21745999999999999</c:v>
                </c:pt>
                <c:pt idx="587">
                  <c:v>0.22198999999999999</c:v>
                </c:pt>
                <c:pt idx="588">
                  <c:v>0.22661000000000001</c:v>
                </c:pt>
                <c:pt idx="589">
                  <c:v>0.23133999999999999</c:v>
                </c:pt>
                <c:pt idx="590">
                  <c:v>0.23618</c:v>
                </c:pt>
                <c:pt idx="591">
                  <c:v>0.24110999999999999</c:v>
                </c:pt>
                <c:pt idx="592">
                  <c:v>0.24615999999999999</c:v>
                </c:pt>
                <c:pt idx="593">
                  <c:v>0.25130999999999998</c:v>
                </c:pt>
                <c:pt idx="594">
                  <c:v>0.25657999999999997</c:v>
                </c:pt>
                <c:pt idx="595">
                  <c:v>0.26196000000000003</c:v>
                </c:pt>
                <c:pt idx="596">
                  <c:v>0.26745999999999998</c:v>
                </c:pt>
                <c:pt idx="597">
                  <c:v>0.27307999999999999</c:v>
                </c:pt>
                <c:pt idx="598">
                  <c:v>0.27883000000000002</c:v>
                </c:pt>
                <c:pt idx="599">
                  <c:v>0.28469</c:v>
                </c:pt>
                <c:pt idx="600">
                  <c:v>0.28469</c:v>
                </c:pt>
                <c:pt idx="601">
                  <c:v>0.39065</c:v>
                </c:pt>
                <c:pt idx="602">
                  <c:v>0.51944999999999997</c:v>
                </c:pt>
                <c:pt idx="603">
                  <c:v>0.67871999999999999</c:v>
                </c:pt>
                <c:pt idx="604">
                  <c:v>0.87785000000000002</c:v>
                </c:pt>
                <c:pt idx="605">
                  <c:v>1.1286</c:v>
                </c:pt>
                <c:pt idx="606">
                  <c:v>1.4456</c:v>
                </c:pt>
                <c:pt idx="607">
                  <c:v>1.8476999999999999</c:v>
                </c:pt>
                <c:pt idx="608">
                  <c:v>2.3582999999999998</c:v>
                </c:pt>
                <c:pt idx="609">
                  <c:v>3.0076000000000001</c:v>
                </c:pt>
                <c:pt idx="610">
                  <c:v>3.8336000000000001</c:v>
                </c:pt>
                <c:pt idx="611">
                  <c:v>4.8849</c:v>
                </c:pt>
                <c:pt idx="612">
                  <c:v>6.2230999999999996</c:v>
                </c:pt>
                <c:pt idx="613">
                  <c:v>7.9268000000000001</c:v>
                </c:pt>
                <c:pt idx="614">
                  <c:v>10.096</c:v>
                </c:pt>
                <c:pt idx="615">
                  <c:v>12.858000000000001</c:v>
                </c:pt>
                <c:pt idx="616">
                  <c:v>16.373999999999999</c:v>
                </c:pt>
                <c:pt idx="617">
                  <c:v>20.850999999999999</c:v>
                </c:pt>
                <c:pt idx="618">
                  <c:v>26.550999999999998</c:v>
                </c:pt>
                <c:pt idx="619">
                  <c:v>33.808</c:v>
                </c:pt>
                <c:pt idx="620">
                  <c:v>43.046999999999997</c:v>
                </c:pt>
                <c:pt idx="621">
                  <c:v>54.808999999999997</c:v>
                </c:pt>
                <c:pt idx="622">
                  <c:v>69.781999999999996</c:v>
                </c:pt>
                <c:pt idx="623">
                  <c:v>88.841999999999999</c:v>
                </c:pt>
                <c:pt idx="624">
                  <c:v>113.1</c:v>
                </c:pt>
                <c:pt idx="625">
                  <c:v>143.99</c:v>
                </c:pt>
                <c:pt idx="626">
                  <c:v>183.3</c:v>
                </c:pt>
                <c:pt idx="627">
                  <c:v>233.33</c:v>
                </c:pt>
                <c:pt idx="628">
                  <c:v>297.01</c:v>
                </c:pt>
                <c:pt idx="629">
                  <c:v>378.06</c:v>
                </c:pt>
                <c:pt idx="630">
                  <c:v>481.21</c:v>
                </c:pt>
                <c:pt idx="631">
                  <c:v>612.47</c:v>
                </c:pt>
                <c:pt idx="632">
                  <c:v>779.51</c:v>
                </c:pt>
                <c:pt idx="633">
                  <c:v>992.07</c:v>
                </c:pt>
                <c:pt idx="634">
                  <c:v>1262.5</c:v>
                </c:pt>
                <c:pt idx="635">
                  <c:v>1606.7</c:v>
                </c:pt>
                <c:pt idx="636">
                  <c:v>2044.6</c:v>
                </c:pt>
                <c:pt idx="637">
                  <c:v>2601.6999999999998</c:v>
                </c:pt>
                <c:pt idx="638">
                  <c:v>3310.5</c:v>
                </c:pt>
                <c:pt idx="639">
                  <c:v>4212.2</c:v>
                </c:pt>
                <c:pt idx="640">
                  <c:v>5359.4</c:v>
                </c:pt>
                <c:pt idx="641">
                  <c:v>6818.6</c:v>
                </c:pt>
                <c:pt idx="642">
                  <c:v>8674.7999999999993</c:v>
                </c:pt>
                <c:pt idx="643">
                  <c:v>11036</c:v>
                </c:pt>
                <c:pt idx="644">
                  <c:v>14039</c:v>
                </c:pt>
                <c:pt idx="645">
                  <c:v>17858</c:v>
                </c:pt>
                <c:pt idx="646">
                  <c:v>22716</c:v>
                </c:pt>
                <c:pt idx="647">
                  <c:v>28893</c:v>
                </c:pt>
                <c:pt idx="648">
                  <c:v>36749</c:v>
                </c:pt>
                <c:pt idx="649">
                  <c:v>46738</c:v>
                </c:pt>
                <c:pt idx="650">
                  <c:v>46738</c:v>
                </c:pt>
                <c:pt idx="651">
                  <c:v>59440</c:v>
                </c:pt>
                <c:pt idx="652">
                  <c:v>75591</c:v>
                </c:pt>
                <c:pt idx="653">
                  <c:v>96124</c:v>
                </c:pt>
                <c:pt idx="654">
                  <c:v>122230</c:v>
                </c:pt>
                <c:pt idx="655">
                  <c:v>155420</c:v>
                </c:pt>
                <c:pt idx="656">
                  <c:v>197610</c:v>
                </c:pt>
                <c:pt idx="657">
                  <c:v>251240</c:v>
                </c:pt>
                <c:pt idx="658">
                  <c:v>319400</c:v>
                </c:pt>
                <c:pt idx="659">
                  <c:v>406040</c:v>
                </c:pt>
                <c:pt idx="660">
                  <c:v>516160</c:v>
                </c:pt>
                <c:pt idx="661">
                  <c:v>656100</c:v>
                </c:pt>
                <c:pt idx="662">
                  <c:v>833930</c:v>
                </c:pt>
                <c:pt idx="663">
                  <c:v>1059900</c:v>
                </c:pt>
                <c:pt idx="664">
                  <c:v>1347000</c:v>
                </c:pt>
                <c:pt idx="665">
                  <c:v>1711900</c:v>
                </c:pt>
                <c:pt idx="666">
                  <c:v>2175400</c:v>
                </c:pt>
                <c:pt idx="667">
                  <c:v>2764200</c:v>
                </c:pt>
                <c:pt idx="668">
                  <c:v>3512200</c:v>
                </c:pt>
                <c:pt idx="669">
                  <c:v>4462400</c:v>
                </c:pt>
                <c:pt idx="670">
                  <c:v>5669300</c:v>
                </c:pt>
                <c:pt idx="671">
                  <c:v>7202000</c:v>
                </c:pt>
                <c:pt idx="672">
                  <c:v>9148700</c:v>
                </c:pt>
                <c:pt idx="673">
                  <c:v>11621000</c:v>
                </c:pt>
                <c:pt idx="674">
                  <c:v>14760000</c:v>
                </c:pt>
                <c:pt idx="675">
                  <c:v>18745000</c:v>
                </c:pt>
                <c:pt idx="676">
                  <c:v>23805000</c:v>
                </c:pt>
                <c:pt idx="677">
                  <c:v>30230000</c:v>
                </c:pt>
                <c:pt idx="678">
                  <c:v>38385000</c:v>
                </c:pt>
                <c:pt idx="679">
                  <c:v>48736000</c:v>
                </c:pt>
                <c:pt idx="680">
                  <c:v>61874000</c:v>
                </c:pt>
                <c:pt idx="681">
                  <c:v>78549000</c:v>
                </c:pt>
                <c:pt idx="682">
                  <c:v>99709000</c:v>
                </c:pt>
                <c:pt idx="683">
                  <c:v>126560000</c:v>
                </c:pt>
                <c:pt idx="684">
                  <c:v>160630000</c:v>
                </c:pt>
                <c:pt idx="685">
                  <c:v>203850000</c:v>
                </c:pt>
                <c:pt idx="686">
                  <c:v>258690000</c:v>
                </c:pt>
                <c:pt idx="687">
                  <c:v>328240000</c:v>
                </c:pt>
                <c:pt idx="688">
                  <c:v>416470000</c:v>
                </c:pt>
                <c:pt idx="689">
                  <c:v>528360000</c:v>
                </c:pt>
                <c:pt idx="690">
                  <c:v>670250000</c:v>
                </c:pt>
                <c:pt idx="691">
                  <c:v>850170000</c:v>
                </c:pt>
                <c:pt idx="692">
                  <c:v>1078300000</c:v>
                </c:pt>
                <c:pt idx="693">
                  <c:v>1367500000</c:v>
                </c:pt>
                <c:pt idx="694">
                  <c:v>1734100000</c:v>
                </c:pt>
                <c:pt idx="695">
                  <c:v>2198800000</c:v>
                </c:pt>
                <c:pt idx="696">
                  <c:v>2787700000</c:v>
                </c:pt>
                <c:pt idx="697">
                  <c:v>3534000000</c:v>
                </c:pt>
                <c:pt idx="698">
                  <c:v>4479600000</c:v>
                </c:pt>
                <c:pt idx="699">
                  <c:v>5677600000</c:v>
                </c:pt>
                <c:pt idx="700">
                  <c:v>5677600000</c:v>
                </c:pt>
                <c:pt idx="701">
                  <c:v>5747400000</c:v>
                </c:pt>
                <c:pt idx="702">
                  <c:v>5818200000</c:v>
                </c:pt>
                <c:pt idx="703">
                  <c:v>5890100000</c:v>
                </c:pt>
                <c:pt idx="704">
                  <c:v>5963100000</c:v>
                </c:pt>
                <c:pt idx="705">
                  <c:v>6037200000</c:v>
                </c:pt>
                <c:pt idx="706">
                  <c:v>6112300000</c:v>
                </c:pt>
                <c:pt idx="707">
                  <c:v>6188600000</c:v>
                </c:pt>
                <c:pt idx="708">
                  <c:v>6266000000</c:v>
                </c:pt>
                <c:pt idx="709">
                  <c:v>6344500000</c:v>
                </c:pt>
                <c:pt idx="710">
                  <c:v>6424200000</c:v>
                </c:pt>
                <c:pt idx="711">
                  <c:v>6505100000</c:v>
                </c:pt>
                <c:pt idx="712">
                  <c:v>6587100000</c:v>
                </c:pt>
                <c:pt idx="713">
                  <c:v>6670300000</c:v>
                </c:pt>
                <c:pt idx="714">
                  <c:v>6754800000</c:v>
                </c:pt>
                <c:pt idx="715">
                  <c:v>6840500000</c:v>
                </c:pt>
                <c:pt idx="716">
                  <c:v>6927400000</c:v>
                </c:pt>
                <c:pt idx="717">
                  <c:v>7015600000</c:v>
                </c:pt>
                <c:pt idx="718">
                  <c:v>7105100000</c:v>
                </c:pt>
                <c:pt idx="719">
                  <c:v>7195800000</c:v>
                </c:pt>
                <c:pt idx="720">
                  <c:v>7287900000</c:v>
                </c:pt>
                <c:pt idx="721">
                  <c:v>7381300000</c:v>
                </c:pt>
                <c:pt idx="722">
                  <c:v>7476100000</c:v>
                </c:pt>
                <c:pt idx="723">
                  <c:v>7572200000</c:v>
                </c:pt>
                <c:pt idx="724">
                  <c:v>7669700000</c:v>
                </c:pt>
                <c:pt idx="725">
                  <c:v>7768600000</c:v>
                </c:pt>
                <c:pt idx="726">
                  <c:v>7868900000</c:v>
                </c:pt>
                <c:pt idx="727">
                  <c:v>7970600000</c:v>
                </c:pt>
                <c:pt idx="728">
                  <c:v>8073800000</c:v>
                </c:pt>
                <c:pt idx="729">
                  <c:v>8178500000</c:v>
                </c:pt>
                <c:pt idx="730">
                  <c:v>8284600000</c:v>
                </c:pt>
                <c:pt idx="731">
                  <c:v>8392300000</c:v>
                </c:pt>
                <c:pt idx="732">
                  <c:v>8501500000</c:v>
                </c:pt>
                <c:pt idx="733">
                  <c:v>8612200000</c:v>
                </c:pt>
                <c:pt idx="734">
                  <c:v>8724600000</c:v>
                </c:pt>
                <c:pt idx="735">
                  <c:v>8838500000</c:v>
                </c:pt>
                <c:pt idx="736">
                  <c:v>8954000000</c:v>
                </c:pt>
                <c:pt idx="737">
                  <c:v>9071200000</c:v>
                </c:pt>
                <c:pt idx="738">
                  <c:v>9190000000</c:v>
                </c:pt>
                <c:pt idx="739">
                  <c:v>9310500000</c:v>
                </c:pt>
                <c:pt idx="740">
                  <c:v>9432800000</c:v>
                </c:pt>
                <c:pt idx="741">
                  <c:v>9556700000</c:v>
                </c:pt>
                <c:pt idx="742">
                  <c:v>9682400000</c:v>
                </c:pt>
                <c:pt idx="743">
                  <c:v>9809800000</c:v>
                </c:pt>
                <c:pt idx="744">
                  <c:v>9939100000</c:v>
                </c:pt>
                <c:pt idx="745">
                  <c:v>10070000000</c:v>
                </c:pt>
                <c:pt idx="746">
                  <c:v>10203000000</c:v>
                </c:pt>
                <c:pt idx="747">
                  <c:v>10338000000</c:v>
                </c:pt>
                <c:pt idx="748">
                  <c:v>10475000000</c:v>
                </c:pt>
                <c:pt idx="749">
                  <c:v>10613000000</c:v>
                </c:pt>
                <c:pt idx="750">
                  <c:v>10613000000</c:v>
                </c:pt>
                <c:pt idx="751">
                  <c:v>10795000000</c:v>
                </c:pt>
                <c:pt idx="752">
                  <c:v>10967000000</c:v>
                </c:pt>
                <c:pt idx="753">
                  <c:v>11132000000</c:v>
                </c:pt>
                <c:pt idx="754">
                  <c:v>11288000000</c:v>
                </c:pt>
                <c:pt idx="755">
                  <c:v>11436000000</c:v>
                </c:pt>
                <c:pt idx="756">
                  <c:v>11576000000</c:v>
                </c:pt>
                <c:pt idx="757">
                  <c:v>11707000000</c:v>
                </c:pt>
                <c:pt idx="758">
                  <c:v>11830000000</c:v>
                </c:pt>
                <c:pt idx="759">
                  <c:v>11945000000</c:v>
                </c:pt>
                <c:pt idx="760">
                  <c:v>12051000000</c:v>
                </c:pt>
                <c:pt idx="761">
                  <c:v>12149000000</c:v>
                </c:pt>
                <c:pt idx="762">
                  <c:v>12238000000</c:v>
                </c:pt>
                <c:pt idx="763">
                  <c:v>12320000000</c:v>
                </c:pt>
                <c:pt idx="764">
                  <c:v>12392000000</c:v>
                </c:pt>
                <c:pt idx="765">
                  <c:v>12456000000</c:v>
                </c:pt>
                <c:pt idx="766">
                  <c:v>12513000000</c:v>
                </c:pt>
                <c:pt idx="767">
                  <c:v>12560000000</c:v>
                </c:pt>
                <c:pt idx="768">
                  <c:v>12599000000</c:v>
                </c:pt>
                <c:pt idx="769">
                  <c:v>12630000000</c:v>
                </c:pt>
                <c:pt idx="770">
                  <c:v>12653000000</c:v>
                </c:pt>
                <c:pt idx="771">
                  <c:v>12667000000</c:v>
                </c:pt>
                <c:pt idx="772">
                  <c:v>12673000000</c:v>
                </c:pt>
                <c:pt idx="773">
                  <c:v>12670000000</c:v>
                </c:pt>
                <c:pt idx="774">
                  <c:v>12659000000</c:v>
                </c:pt>
                <c:pt idx="775">
                  <c:v>12640000000</c:v>
                </c:pt>
                <c:pt idx="776">
                  <c:v>12612000000</c:v>
                </c:pt>
                <c:pt idx="777">
                  <c:v>12576000000</c:v>
                </c:pt>
                <c:pt idx="778">
                  <c:v>12532000000</c:v>
                </c:pt>
                <c:pt idx="779">
                  <c:v>12479000000</c:v>
                </c:pt>
                <c:pt idx="780">
                  <c:v>12418000000</c:v>
                </c:pt>
                <c:pt idx="781">
                  <c:v>12348000000</c:v>
                </c:pt>
                <c:pt idx="782">
                  <c:v>12271000000</c:v>
                </c:pt>
                <c:pt idx="783">
                  <c:v>12184000000</c:v>
                </c:pt>
                <c:pt idx="784">
                  <c:v>12089000000</c:v>
                </c:pt>
                <c:pt idx="785">
                  <c:v>11986000000</c:v>
                </c:pt>
                <c:pt idx="786">
                  <c:v>11875000000</c:v>
                </c:pt>
                <c:pt idx="787">
                  <c:v>11755000000</c:v>
                </c:pt>
                <c:pt idx="788">
                  <c:v>11627000000</c:v>
                </c:pt>
                <c:pt idx="789">
                  <c:v>11491000000</c:v>
                </c:pt>
                <c:pt idx="790">
                  <c:v>11346000000</c:v>
                </c:pt>
                <c:pt idx="791">
                  <c:v>11193000000</c:v>
                </c:pt>
                <c:pt idx="792">
                  <c:v>11031000000</c:v>
                </c:pt>
                <c:pt idx="793">
                  <c:v>10861000000</c:v>
                </c:pt>
                <c:pt idx="794">
                  <c:v>10683000000</c:v>
                </c:pt>
                <c:pt idx="795">
                  <c:v>10496000000</c:v>
                </c:pt>
                <c:pt idx="796">
                  <c:v>10301000000</c:v>
                </c:pt>
                <c:pt idx="797">
                  <c:v>10098000000</c:v>
                </c:pt>
                <c:pt idx="798">
                  <c:v>9886200000</c:v>
                </c:pt>
                <c:pt idx="799">
                  <c:v>9665800000</c:v>
                </c:pt>
                <c:pt idx="800">
                  <c:v>9665800000</c:v>
                </c:pt>
                <c:pt idx="801">
                  <c:v>9520200000</c:v>
                </c:pt>
                <c:pt idx="802">
                  <c:v>9373800000</c:v>
                </c:pt>
                <c:pt idx="803">
                  <c:v>9226600000</c:v>
                </c:pt>
                <c:pt idx="804">
                  <c:v>9078700000</c:v>
                </c:pt>
                <c:pt idx="805">
                  <c:v>8930000000</c:v>
                </c:pt>
                <c:pt idx="806">
                  <c:v>8780700000</c:v>
                </c:pt>
                <c:pt idx="807">
                  <c:v>8630600000</c:v>
                </c:pt>
                <c:pt idx="808">
                  <c:v>8479700000</c:v>
                </c:pt>
                <c:pt idx="809">
                  <c:v>8328100000</c:v>
                </c:pt>
                <c:pt idx="810">
                  <c:v>8175600000</c:v>
                </c:pt>
                <c:pt idx="811">
                  <c:v>8022600000</c:v>
                </c:pt>
                <c:pt idx="812">
                  <c:v>7868700000</c:v>
                </c:pt>
                <c:pt idx="813">
                  <c:v>7714100000</c:v>
                </c:pt>
                <c:pt idx="814">
                  <c:v>7558800000</c:v>
                </c:pt>
                <c:pt idx="815">
                  <c:v>7402700000</c:v>
                </c:pt>
                <c:pt idx="816">
                  <c:v>7245900000</c:v>
                </c:pt>
                <c:pt idx="817">
                  <c:v>7088300000</c:v>
                </c:pt>
                <c:pt idx="818">
                  <c:v>6930000000</c:v>
                </c:pt>
                <c:pt idx="819">
                  <c:v>6771000000</c:v>
                </c:pt>
                <c:pt idx="820">
                  <c:v>6611200000</c:v>
                </c:pt>
                <c:pt idx="821">
                  <c:v>6450700000</c:v>
                </c:pt>
                <c:pt idx="822">
                  <c:v>6289400000</c:v>
                </c:pt>
                <c:pt idx="823">
                  <c:v>6127400000</c:v>
                </c:pt>
                <c:pt idx="824">
                  <c:v>5964700000</c:v>
                </c:pt>
                <c:pt idx="825">
                  <c:v>5801200000</c:v>
                </c:pt>
                <c:pt idx="826">
                  <c:v>5637000000</c:v>
                </c:pt>
                <c:pt idx="827">
                  <c:v>5472100000</c:v>
                </c:pt>
                <c:pt idx="828">
                  <c:v>5306400000</c:v>
                </c:pt>
                <c:pt idx="829">
                  <c:v>5140000000</c:v>
                </c:pt>
                <c:pt idx="830">
                  <c:v>4972800000</c:v>
                </c:pt>
                <c:pt idx="831">
                  <c:v>4804900000</c:v>
                </c:pt>
                <c:pt idx="832">
                  <c:v>4636300000</c:v>
                </c:pt>
                <c:pt idx="833">
                  <c:v>4467000000</c:v>
                </c:pt>
                <c:pt idx="834">
                  <c:v>4296900000</c:v>
                </c:pt>
                <c:pt idx="835">
                  <c:v>4126100000</c:v>
                </c:pt>
                <c:pt idx="836">
                  <c:v>3954500000</c:v>
                </c:pt>
                <c:pt idx="837">
                  <c:v>3782200000</c:v>
                </c:pt>
                <c:pt idx="838">
                  <c:v>3609200000</c:v>
                </c:pt>
                <c:pt idx="839">
                  <c:v>3435500000</c:v>
                </c:pt>
                <c:pt idx="840">
                  <c:v>3261100000</c:v>
                </c:pt>
                <c:pt idx="841">
                  <c:v>3085800000</c:v>
                </c:pt>
                <c:pt idx="842">
                  <c:v>2909900000</c:v>
                </c:pt>
                <c:pt idx="843">
                  <c:v>2733300000</c:v>
                </c:pt>
                <c:pt idx="844">
                  <c:v>2555900000</c:v>
                </c:pt>
                <c:pt idx="845">
                  <c:v>2377800000</c:v>
                </c:pt>
                <c:pt idx="846">
                  <c:v>2199000000</c:v>
                </c:pt>
                <c:pt idx="847">
                  <c:v>2019500000</c:v>
                </c:pt>
                <c:pt idx="848">
                  <c:v>1839100000</c:v>
                </c:pt>
                <c:pt idx="849">
                  <c:v>1658100000</c:v>
                </c:pt>
                <c:pt idx="850">
                  <c:v>1658100000</c:v>
                </c:pt>
                <c:pt idx="851">
                  <c:v>1374200000</c:v>
                </c:pt>
                <c:pt idx="852">
                  <c:v>1140600000</c:v>
                </c:pt>
                <c:pt idx="853">
                  <c:v>948270000</c:v>
                </c:pt>
                <c:pt idx="854">
                  <c:v>790010000</c:v>
                </c:pt>
                <c:pt idx="855">
                  <c:v>659760000</c:v>
                </c:pt>
                <c:pt idx="856">
                  <c:v>552570000</c:v>
                </c:pt>
                <c:pt idx="857">
                  <c:v>464340000</c:v>
                </c:pt>
                <c:pt idx="858">
                  <c:v>391730000</c:v>
                </c:pt>
                <c:pt idx="859">
                  <c:v>331980000</c:v>
                </c:pt>
                <c:pt idx="860">
                  <c:v>282800000</c:v>
                </c:pt>
                <c:pt idx="861">
                  <c:v>242320000</c:v>
                </c:pt>
                <c:pt idx="862">
                  <c:v>209010000</c:v>
                </c:pt>
                <c:pt idx="863">
                  <c:v>181590000</c:v>
                </c:pt>
                <c:pt idx="864">
                  <c:v>159030000</c:v>
                </c:pt>
                <c:pt idx="865">
                  <c:v>140460000</c:v>
                </c:pt>
                <c:pt idx="866">
                  <c:v>125170000</c:v>
                </c:pt>
                <c:pt idx="867">
                  <c:v>112590000</c:v>
                </c:pt>
                <c:pt idx="868">
                  <c:v>102240000</c:v>
                </c:pt>
                <c:pt idx="869">
                  <c:v>93720000</c:v>
                </c:pt>
                <c:pt idx="870">
                  <c:v>86707000</c:v>
                </c:pt>
                <c:pt idx="871">
                  <c:v>80934000</c:v>
                </c:pt>
                <c:pt idx="872">
                  <c:v>76183000</c:v>
                </c:pt>
                <c:pt idx="873">
                  <c:v>72273000</c:v>
                </c:pt>
                <c:pt idx="874">
                  <c:v>69054000</c:v>
                </c:pt>
                <c:pt idx="875">
                  <c:v>66405000</c:v>
                </c:pt>
                <c:pt idx="876">
                  <c:v>64224000</c:v>
                </c:pt>
                <c:pt idx="877">
                  <c:v>62429000</c:v>
                </c:pt>
                <c:pt idx="878">
                  <c:v>60952000</c:v>
                </c:pt>
                <c:pt idx="879">
                  <c:v>59735000</c:v>
                </c:pt>
                <c:pt idx="880">
                  <c:v>58734000</c:v>
                </c:pt>
                <c:pt idx="881">
                  <c:v>57909000</c:v>
                </c:pt>
                <c:pt idx="882">
                  <c:v>57230000</c:v>
                </c:pt>
                <c:pt idx="883">
                  <c:v>56671000</c:v>
                </c:pt>
                <c:pt idx="884">
                  <c:v>56211000</c:v>
                </c:pt>
                <c:pt idx="885">
                  <c:v>55831000</c:v>
                </c:pt>
                <c:pt idx="886">
                  <c:v>55519000</c:v>
                </c:pt>
                <c:pt idx="887">
                  <c:v>55262000</c:v>
                </c:pt>
                <c:pt idx="888">
                  <c:v>55050000</c:v>
                </c:pt>
                <c:pt idx="889">
                  <c:v>54875000</c:v>
                </c:pt>
                <c:pt idx="890">
                  <c:v>54731000</c:v>
                </c:pt>
                <c:pt idx="891">
                  <c:v>54612000</c:v>
                </c:pt>
                <c:pt idx="892">
                  <c:v>54514000</c:v>
                </c:pt>
                <c:pt idx="893">
                  <c:v>54433000</c:v>
                </c:pt>
                <c:pt idx="894">
                  <c:v>54366000</c:v>
                </c:pt>
                <c:pt idx="895">
                  <c:v>54310000</c:v>
                </c:pt>
                <c:pt idx="896">
                  <c:v>54265000</c:v>
                </c:pt>
                <c:pt idx="897">
                  <c:v>54227000</c:v>
                </c:pt>
                <c:pt idx="898">
                  <c:v>54195000</c:v>
                </c:pt>
                <c:pt idx="899">
                  <c:v>54169000</c:v>
                </c:pt>
                <c:pt idx="900">
                  <c:v>54169000</c:v>
                </c:pt>
                <c:pt idx="901">
                  <c:v>54148000</c:v>
                </c:pt>
                <c:pt idx="902">
                  <c:v>54129000</c:v>
                </c:pt>
                <c:pt idx="903">
                  <c:v>54114000</c:v>
                </c:pt>
                <c:pt idx="904">
                  <c:v>54102000</c:v>
                </c:pt>
                <c:pt idx="905">
                  <c:v>54091000</c:v>
                </c:pt>
                <c:pt idx="906">
                  <c:v>54082000</c:v>
                </c:pt>
                <c:pt idx="907">
                  <c:v>54075000</c:v>
                </c:pt>
                <c:pt idx="908">
                  <c:v>54068000</c:v>
                </c:pt>
                <c:pt idx="909">
                  <c:v>54063000</c:v>
                </c:pt>
                <c:pt idx="910">
                  <c:v>54058000</c:v>
                </c:pt>
                <c:pt idx="911">
                  <c:v>54054000</c:v>
                </c:pt>
                <c:pt idx="912">
                  <c:v>54051000</c:v>
                </c:pt>
                <c:pt idx="913">
                  <c:v>54048000</c:v>
                </c:pt>
                <c:pt idx="914">
                  <c:v>54045000</c:v>
                </c:pt>
                <c:pt idx="915">
                  <c:v>54043000</c:v>
                </c:pt>
                <c:pt idx="916">
                  <c:v>54041000</c:v>
                </c:pt>
                <c:pt idx="917">
                  <c:v>54039000</c:v>
                </c:pt>
                <c:pt idx="918">
                  <c:v>54037000</c:v>
                </c:pt>
                <c:pt idx="919">
                  <c:v>54036000</c:v>
                </c:pt>
                <c:pt idx="920">
                  <c:v>54034000</c:v>
                </c:pt>
                <c:pt idx="921">
                  <c:v>54033000</c:v>
                </c:pt>
                <c:pt idx="922">
                  <c:v>54032000</c:v>
                </c:pt>
                <c:pt idx="923">
                  <c:v>54030000</c:v>
                </c:pt>
                <c:pt idx="924">
                  <c:v>54029000</c:v>
                </c:pt>
                <c:pt idx="925">
                  <c:v>54028000</c:v>
                </c:pt>
                <c:pt idx="926">
                  <c:v>54027000</c:v>
                </c:pt>
                <c:pt idx="927">
                  <c:v>54026000</c:v>
                </c:pt>
                <c:pt idx="928">
                  <c:v>54026000</c:v>
                </c:pt>
                <c:pt idx="929">
                  <c:v>54025000</c:v>
                </c:pt>
                <c:pt idx="930">
                  <c:v>54024000</c:v>
                </c:pt>
                <c:pt idx="931">
                  <c:v>54023000</c:v>
                </c:pt>
                <c:pt idx="932">
                  <c:v>54022000</c:v>
                </c:pt>
                <c:pt idx="933">
                  <c:v>54022000</c:v>
                </c:pt>
                <c:pt idx="934">
                  <c:v>54021000</c:v>
                </c:pt>
                <c:pt idx="935">
                  <c:v>54020000</c:v>
                </c:pt>
                <c:pt idx="936">
                  <c:v>54020000</c:v>
                </c:pt>
                <c:pt idx="937">
                  <c:v>54019000</c:v>
                </c:pt>
                <c:pt idx="938">
                  <c:v>54018000</c:v>
                </c:pt>
                <c:pt idx="939">
                  <c:v>54018000</c:v>
                </c:pt>
                <c:pt idx="940">
                  <c:v>54017000</c:v>
                </c:pt>
                <c:pt idx="941">
                  <c:v>54017000</c:v>
                </c:pt>
                <c:pt idx="942">
                  <c:v>54016000</c:v>
                </c:pt>
                <c:pt idx="943">
                  <c:v>54016000</c:v>
                </c:pt>
                <c:pt idx="944">
                  <c:v>54015000</c:v>
                </c:pt>
                <c:pt idx="945">
                  <c:v>54015000</c:v>
                </c:pt>
                <c:pt idx="946">
                  <c:v>54014000</c:v>
                </c:pt>
                <c:pt idx="947">
                  <c:v>54014000</c:v>
                </c:pt>
                <c:pt idx="948">
                  <c:v>54013000</c:v>
                </c:pt>
                <c:pt idx="949">
                  <c:v>54013000</c:v>
                </c:pt>
                <c:pt idx="950">
                  <c:v>54013000</c:v>
                </c:pt>
                <c:pt idx="951">
                  <c:v>54012000</c:v>
                </c:pt>
                <c:pt idx="952">
                  <c:v>54012000</c:v>
                </c:pt>
                <c:pt idx="953">
                  <c:v>54011000</c:v>
                </c:pt>
                <c:pt idx="954">
                  <c:v>54011000</c:v>
                </c:pt>
                <c:pt idx="955">
                  <c:v>54011000</c:v>
                </c:pt>
                <c:pt idx="956">
                  <c:v>54010000</c:v>
                </c:pt>
                <c:pt idx="957">
                  <c:v>54010000</c:v>
                </c:pt>
                <c:pt idx="958">
                  <c:v>54010000</c:v>
                </c:pt>
                <c:pt idx="959">
                  <c:v>54009000</c:v>
                </c:pt>
                <c:pt idx="960">
                  <c:v>54009000</c:v>
                </c:pt>
                <c:pt idx="961">
                  <c:v>54009000</c:v>
                </c:pt>
                <c:pt idx="962">
                  <c:v>54008000</c:v>
                </c:pt>
                <c:pt idx="963">
                  <c:v>54008000</c:v>
                </c:pt>
                <c:pt idx="964">
                  <c:v>54008000</c:v>
                </c:pt>
                <c:pt idx="965">
                  <c:v>54008000</c:v>
                </c:pt>
                <c:pt idx="966">
                  <c:v>54007000</c:v>
                </c:pt>
                <c:pt idx="967">
                  <c:v>54007000</c:v>
                </c:pt>
                <c:pt idx="968">
                  <c:v>54007000</c:v>
                </c:pt>
                <c:pt idx="969">
                  <c:v>54007000</c:v>
                </c:pt>
                <c:pt idx="970">
                  <c:v>54006000</c:v>
                </c:pt>
                <c:pt idx="971">
                  <c:v>54006000</c:v>
                </c:pt>
                <c:pt idx="972">
                  <c:v>54006000</c:v>
                </c:pt>
                <c:pt idx="973">
                  <c:v>54006000</c:v>
                </c:pt>
                <c:pt idx="974">
                  <c:v>54006000</c:v>
                </c:pt>
                <c:pt idx="975">
                  <c:v>54006000</c:v>
                </c:pt>
                <c:pt idx="976">
                  <c:v>54006000</c:v>
                </c:pt>
                <c:pt idx="977">
                  <c:v>54006000</c:v>
                </c:pt>
                <c:pt idx="978">
                  <c:v>54006000</c:v>
                </c:pt>
                <c:pt idx="979">
                  <c:v>54006000</c:v>
                </c:pt>
                <c:pt idx="980">
                  <c:v>54006000</c:v>
                </c:pt>
                <c:pt idx="981">
                  <c:v>54006000</c:v>
                </c:pt>
                <c:pt idx="982">
                  <c:v>54006000</c:v>
                </c:pt>
                <c:pt idx="983">
                  <c:v>54006000</c:v>
                </c:pt>
                <c:pt idx="984">
                  <c:v>54006000</c:v>
                </c:pt>
                <c:pt idx="985">
                  <c:v>54006000</c:v>
                </c:pt>
                <c:pt idx="986">
                  <c:v>54007000</c:v>
                </c:pt>
                <c:pt idx="987">
                  <c:v>54007000</c:v>
                </c:pt>
                <c:pt idx="988">
                  <c:v>54008000</c:v>
                </c:pt>
                <c:pt idx="989">
                  <c:v>54008000</c:v>
                </c:pt>
                <c:pt idx="990">
                  <c:v>54009000</c:v>
                </c:pt>
                <c:pt idx="991">
                  <c:v>54010000</c:v>
                </c:pt>
                <c:pt idx="992">
                  <c:v>54011000</c:v>
                </c:pt>
                <c:pt idx="993">
                  <c:v>54013000</c:v>
                </c:pt>
                <c:pt idx="994">
                  <c:v>54015000</c:v>
                </c:pt>
                <c:pt idx="995">
                  <c:v>54017000</c:v>
                </c:pt>
                <c:pt idx="996">
                  <c:v>54019000</c:v>
                </c:pt>
                <c:pt idx="997">
                  <c:v>54022000</c:v>
                </c:pt>
                <c:pt idx="998">
                  <c:v>54026000</c:v>
                </c:pt>
                <c:pt idx="999">
                  <c:v>54031000</c:v>
                </c:pt>
                <c:pt idx="1000">
                  <c:v>54031000</c:v>
                </c:pt>
                <c:pt idx="1001">
                  <c:v>54036000</c:v>
                </c:pt>
                <c:pt idx="1002">
                  <c:v>54043000</c:v>
                </c:pt>
                <c:pt idx="1003">
                  <c:v>54051000</c:v>
                </c:pt>
                <c:pt idx="1004">
                  <c:v>54061000</c:v>
                </c:pt>
                <c:pt idx="1005">
                  <c:v>54074000</c:v>
                </c:pt>
                <c:pt idx="1006">
                  <c:v>54088000</c:v>
                </c:pt>
                <c:pt idx="1007">
                  <c:v>54106000</c:v>
                </c:pt>
                <c:pt idx="1008">
                  <c:v>54128000</c:v>
                </c:pt>
                <c:pt idx="1009">
                  <c:v>54154000</c:v>
                </c:pt>
                <c:pt idx="1010">
                  <c:v>54185000</c:v>
                </c:pt>
                <c:pt idx="1011">
                  <c:v>54224000</c:v>
                </c:pt>
                <c:pt idx="1012">
                  <c:v>54271000</c:v>
                </c:pt>
                <c:pt idx="1013">
                  <c:v>54328000</c:v>
                </c:pt>
                <c:pt idx="1014">
                  <c:v>54397000</c:v>
                </c:pt>
                <c:pt idx="1015">
                  <c:v>54480000</c:v>
                </c:pt>
                <c:pt idx="1016">
                  <c:v>54582000</c:v>
                </c:pt>
                <c:pt idx="1017">
                  <c:v>54706000</c:v>
                </c:pt>
                <c:pt idx="1018">
                  <c:v>54856000</c:v>
                </c:pt>
                <c:pt idx="1019">
                  <c:v>55038000</c:v>
                </c:pt>
                <c:pt idx="1020">
                  <c:v>55259000</c:v>
                </c:pt>
                <c:pt idx="1021">
                  <c:v>55528000</c:v>
                </c:pt>
                <c:pt idx="1022">
                  <c:v>55855000</c:v>
                </c:pt>
                <c:pt idx="1023">
                  <c:v>56252000</c:v>
                </c:pt>
                <c:pt idx="1024">
                  <c:v>56734000</c:v>
                </c:pt>
                <c:pt idx="1025">
                  <c:v>57320000</c:v>
                </c:pt>
                <c:pt idx="1026">
                  <c:v>58032000</c:v>
                </c:pt>
                <c:pt idx="1027">
                  <c:v>58897000</c:v>
                </c:pt>
                <c:pt idx="1028">
                  <c:v>59947000</c:v>
                </c:pt>
                <c:pt idx="1029">
                  <c:v>61224000</c:v>
                </c:pt>
                <c:pt idx="1030">
                  <c:v>62775000</c:v>
                </c:pt>
                <c:pt idx="1031">
                  <c:v>64659000</c:v>
                </c:pt>
                <c:pt idx="1032">
                  <c:v>66949000</c:v>
                </c:pt>
                <c:pt idx="1033">
                  <c:v>69731000</c:v>
                </c:pt>
                <c:pt idx="1034">
                  <c:v>73111000</c:v>
                </c:pt>
                <c:pt idx="1035">
                  <c:v>77218000</c:v>
                </c:pt>
                <c:pt idx="1036">
                  <c:v>82208000</c:v>
                </c:pt>
                <c:pt idx="1037">
                  <c:v>88271000</c:v>
                </c:pt>
                <c:pt idx="1038">
                  <c:v>95638000</c:v>
                </c:pt>
                <c:pt idx="1039">
                  <c:v>104590000</c:v>
                </c:pt>
                <c:pt idx="1040">
                  <c:v>115470000</c:v>
                </c:pt>
                <c:pt idx="1041">
                  <c:v>128680000</c:v>
                </c:pt>
                <c:pt idx="1042">
                  <c:v>144740000</c:v>
                </c:pt>
                <c:pt idx="1043">
                  <c:v>164250000</c:v>
                </c:pt>
                <c:pt idx="1044">
                  <c:v>187960000</c:v>
                </c:pt>
                <c:pt idx="1045">
                  <c:v>216760000</c:v>
                </c:pt>
                <c:pt idx="1046">
                  <c:v>251760000</c:v>
                </c:pt>
                <c:pt idx="1047">
                  <c:v>294290000</c:v>
                </c:pt>
                <c:pt idx="1048">
                  <c:v>345960000</c:v>
                </c:pt>
                <c:pt idx="1049">
                  <c:v>408750000</c:v>
                </c:pt>
                <c:pt idx="1050">
                  <c:v>408750000</c:v>
                </c:pt>
                <c:pt idx="1051">
                  <c:v>503780000</c:v>
                </c:pt>
                <c:pt idx="1052">
                  <c:v>594910000</c:v>
                </c:pt>
                <c:pt idx="1053">
                  <c:v>682060000</c:v>
                </c:pt>
                <c:pt idx="1054">
                  <c:v>765300000</c:v>
                </c:pt>
                <c:pt idx="1055">
                  <c:v>844560000</c:v>
                </c:pt>
                <c:pt idx="1056">
                  <c:v>919930000</c:v>
                </c:pt>
                <c:pt idx="1057">
                  <c:v>991310000</c:v>
                </c:pt>
                <c:pt idx="1058">
                  <c:v>1058700000</c:v>
                </c:pt>
                <c:pt idx="1059">
                  <c:v>1122200000</c:v>
                </c:pt>
                <c:pt idx="1060">
                  <c:v>1181800000</c:v>
                </c:pt>
                <c:pt idx="1061">
                  <c:v>1237400000</c:v>
                </c:pt>
                <c:pt idx="1062">
                  <c:v>1289000000</c:v>
                </c:pt>
                <c:pt idx="1063">
                  <c:v>1336700000</c:v>
                </c:pt>
                <c:pt idx="1064">
                  <c:v>1380400000</c:v>
                </c:pt>
                <c:pt idx="1065">
                  <c:v>1420200000</c:v>
                </c:pt>
                <c:pt idx="1066">
                  <c:v>1456000000</c:v>
                </c:pt>
                <c:pt idx="1067">
                  <c:v>1487800000</c:v>
                </c:pt>
                <c:pt idx="1068">
                  <c:v>1515700000</c:v>
                </c:pt>
                <c:pt idx="1069">
                  <c:v>1539600000</c:v>
                </c:pt>
                <c:pt idx="1070">
                  <c:v>1559600000</c:v>
                </c:pt>
                <c:pt idx="1071">
                  <c:v>1575600000</c:v>
                </c:pt>
                <c:pt idx="1072">
                  <c:v>1587600000</c:v>
                </c:pt>
                <c:pt idx="1073">
                  <c:v>1595700000</c:v>
                </c:pt>
                <c:pt idx="1074">
                  <c:v>1599800000</c:v>
                </c:pt>
                <c:pt idx="1075">
                  <c:v>1599900000</c:v>
                </c:pt>
                <c:pt idx="1076">
                  <c:v>1596200000</c:v>
                </c:pt>
                <c:pt idx="1077">
                  <c:v>1588400000</c:v>
                </c:pt>
                <c:pt idx="1078">
                  <c:v>1576600000</c:v>
                </c:pt>
                <c:pt idx="1079">
                  <c:v>1560900000</c:v>
                </c:pt>
                <c:pt idx="1080">
                  <c:v>1541300000</c:v>
                </c:pt>
                <c:pt idx="1081">
                  <c:v>1517700000</c:v>
                </c:pt>
                <c:pt idx="1082">
                  <c:v>1490200000</c:v>
                </c:pt>
                <c:pt idx="1083">
                  <c:v>1458600000</c:v>
                </c:pt>
                <c:pt idx="1084">
                  <c:v>1423100000</c:v>
                </c:pt>
                <c:pt idx="1085">
                  <c:v>1383600000</c:v>
                </c:pt>
                <c:pt idx="1086">
                  <c:v>1340200000</c:v>
                </c:pt>
                <c:pt idx="1087">
                  <c:v>1292800000</c:v>
                </c:pt>
                <c:pt idx="1088">
                  <c:v>1241400000</c:v>
                </c:pt>
                <c:pt idx="1089">
                  <c:v>1186300000</c:v>
                </c:pt>
                <c:pt idx="1090">
                  <c:v>1127000000</c:v>
                </c:pt>
                <c:pt idx="1091">
                  <c:v>1063700000</c:v>
                </c:pt>
                <c:pt idx="1092">
                  <c:v>996590000</c:v>
                </c:pt>
                <c:pt idx="1093">
                  <c:v>925490000</c:v>
                </c:pt>
                <c:pt idx="1094">
                  <c:v>850470000</c:v>
                </c:pt>
                <c:pt idx="1095">
                  <c:v>771350000</c:v>
                </c:pt>
                <c:pt idx="1096">
                  <c:v>688440000</c:v>
                </c:pt>
                <c:pt idx="1097">
                  <c:v>601510000</c:v>
                </c:pt>
                <c:pt idx="1098">
                  <c:v>510730000</c:v>
                </c:pt>
                <c:pt idx="1099">
                  <c:v>415920000</c:v>
                </c:pt>
                <c:pt idx="1100">
                  <c:v>415920000</c:v>
                </c:pt>
                <c:pt idx="1101">
                  <c:v>337730000</c:v>
                </c:pt>
                <c:pt idx="1102">
                  <c:v>276430000</c:v>
                </c:pt>
                <c:pt idx="1103">
                  <c:v>228380000</c:v>
                </c:pt>
                <c:pt idx="1104">
                  <c:v>190710000</c:v>
                </c:pt>
                <c:pt idx="1105">
                  <c:v>161180000</c:v>
                </c:pt>
                <c:pt idx="1106">
                  <c:v>138030000</c:v>
                </c:pt>
                <c:pt idx="1107">
                  <c:v>119880000</c:v>
                </c:pt>
                <c:pt idx="1108">
                  <c:v>105650000</c:v>
                </c:pt>
                <c:pt idx="1109">
                  <c:v>94493000</c:v>
                </c:pt>
                <c:pt idx="1110">
                  <c:v>85748000</c:v>
                </c:pt>
                <c:pt idx="1111">
                  <c:v>78893000</c:v>
                </c:pt>
                <c:pt idx="1112">
                  <c:v>73518000</c:v>
                </c:pt>
                <c:pt idx="1113">
                  <c:v>69305000</c:v>
                </c:pt>
                <c:pt idx="1114">
                  <c:v>66002000</c:v>
                </c:pt>
                <c:pt idx="1115">
                  <c:v>63412000</c:v>
                </c:pt>
                <c:pt idx="1116">
                  <c:v>61382000</c:v>
                </c:pt>
                <c:pt idx="1117">
                  <c:v>59790000</c:v>
                </c:pt>
                <c:pt idx="1118">
                  <c:v>58542000</c:v>
                </c:pt>
                <c:pt idx="1119">
                  <c:v>57563000</c:v>
                </c:pt>
                <c:pt idx="1120">
                  <c:v>56796000</c:v>
                </c:pt>
                <c:pt idx="1121">
                  <c:v>56194000</c:v>
                </c:pt>
                <c:pt idx="1122">
                  <c:v>55722000</c:v>
                </c:pt>
                <c:pt idx="1123">
                  <c:v>55352000</c:v>
                </c:pt>
                <c:pt idx="1124">
                  <c:v>55062000</c:v>
                </c:pt>
                <c:pt idx="1125">
                  <c:v>54834000</c:v>
                </c:pt>
                <c:pt idx="1126">
                  <c:v>54655000</c:v>
                </c:pt>
                <c:pt idx="1127">
                  <c:v>54515000</c:v>
                </c:pt>
                <c:pt idx="1128">
                  <c:v>54405000</c:v>
                </c:pt>
                <c:pt idx="1129">
                  <c:v>54319000</c:v>
                </c:pt>
                <c:pt idx="1130">
                  <c:v>54251000</c:v>
                </c:pt>
                <c:pt idx="1131">
                  <c:v>54197000</c:v>
                </c:pt>
                <c:pt idx="1132">
                  <c:v>54156000</c:v>
                </c:pt>
                <c:pt idx="1133">
                  <c:v>54123000</c:v>
                </c:pt>
                <c:pt idx="1134">
                  <c:v>54097000</c:v>
                </c:pt>
                <c:pt idx="1135">
                  <c:v>54076000</c:v>
                </c:pt>
                <c:pt idx="1136">
                  <c:v>54060000</c:v>
                </c:pt>
                <c:pt idx="1137">
                  <c:v>54047000</c:v>
                </c:pt>
                <c:pt idx="1138">
                  <c:v>54037000</c:v>
                </c:pt>
                <c:pt idx="1139">
                  <c:v>54029000</c:v>
                </c:pt>
                <c:pt idx="1140">
                  <c:v>54022000</c:v>
                </c:pt>
                <c:pt idx="1141">
                  <c:v>54017000</c:v>
                </c:pt>
                <c:pt idx="1142">
                  <c:v>54013000</c:v>
                </c:pt>
                <c:pt idx="1143">
                  <c:v>54010000</c:v>
                </c:pt>
                <c:pt idx="1144">
                  <c:v>54007000</c:v>
                </c:pt>
                <c:pt idx="1145">
                  <c:v>54005000</c:v>
                </c:pt>
                <c:pt idx="1146">
                  <c:v>54003000</c:v>
                </c:pt>
                <c:pt idx="1147">
                  <c:v>54002000</c:v>
                </c:pt>
                <c:pt idx="1148">
                  <c:v>54000000</c:v>
                </c:pt>
                <c:pt idx="1149">
                  <c:v>53999000</c:v>
                </c:pt>
                <c:pt idx="1150">
                  <c:v>53999000</c:v>
                </c:pt>
                <c:pt idx="1151">
                  <c:v>53998000</c:v>
                </c:pt>
                <c:pt idx="1152">
                  <c:v>53997000</c:v>
                </c:pt>
                <c:pt idx="1153">
                  <c:v>53997000</c:v>
                </c:pt>
                <c:pt idx="1154">
                  <c:v>53996000</c:v>
                </c:pt>
                <c:pt idx="1155">
                  <c:v>53996000</c:v>
                </c:pt>
                <c:pt idx="1156">
                  <c:v>53995000</c:v>
                </c:pt>
                <c:pt idx="1157">
                  <c:v>53995000</c:v>
                </c:pt>
                <c:pt idx="1158">
                  <c:v>53994000</c:v>
                </c:pt>
                <c:pt idx="1159">
                  <c:v>53994000</c:v>
                </c:pt>
                <c:pt idx="1160">
                  <c:v>53993000</c:v>
                </c:pt>
                <c:pt idx="1161">
                  <c:v>53993000</c:v>
                </c:pt>
                <c:pt idx="1162">
                  <c:v>53993000</c:v>
                </c:pt>
                <c:pt idx="1163">
                  <c:v>53992000</c:v>
                </c:pt>
                <c:pt idx="1164">
                  <c:v>53992000</c:v>
                </c:pt>
                <c:pt idx="1165">
                  <c:v>53992000</c:v>
                </c:pt>
                <c:pt idx="1166">
                  <c:v>53991000</c:v>
                </c:pt>
                <c:pt idx="1167">
                  <c:v>53991000</c:v>
                </c:pt>
                <c:pt idx="1168">
                  <c:v>53991000</c:v>
                </c:pt>
                <c:pt idx="1169">
                  <c:v>53990000</c:v>
                </c:pt>
                <c:pt idx="1170">
                  <c:v>53990000</c:v>
                </c:pt>
                <c:pt idx="1171">
                  <c:v>53990000</c:v>
                </c:pt>
                <c:pt idx="1172">
                  <c:v>53990000</c:v>
                </c:pt>
                <c:pt idx="1173">
                  <c:v>53989000</c:v>
                </c:pt>
                <c:pt idx="1174">
                  <c:v>53989000</c:v>
                </c:pt>
                <c:pt idx="1175">
                  <c:v>53989000</c:v>
                </c:pt>
                <c:pt idx="1176">
                  <c:v>53989000</c:v>
                </c:pt>
                <c:pt idx="1177">
                  <c:v>53988000</c:v>
                </c:pt>
                <c:pt idx="1178">
                  <c:v>53988000</c:v>
                </c:pt>
                <c:pt idx="1179">
                  <c:v>53988000</c:v>
                </c:pt>
                <c:pt idx="1180">
                  <c:v>53988000</c:v>
                </c:pt>
                <c:pt idx="1181">
                  <c:v>53988000</c:v>
                </c:pt>
                <c:pt idx="1182">
                  <c:v>53987000</c:v>
                </c:pt>
                <c:pt idx="1183">
                  <c:v>53987000</c:v>
                </c:pt>
                <c:pt idx="1184">
                  <c:v>53987000</c:v>
                </c:pt>
                <c:pt idx="1185">
                  <c:v>53987000</c:v>
                </c:pt>
                <c:pt idx="1186">
                  <c:v>53987000</c:v>
                </c:pt>
                <c:pt idx="1187">
                  <c:v>53987000</c:v>
                </c:pt>
                <c:pt idx="1188">
                  <c:v>53986000</c:v>
                </c:pt>
                <c:pt idx="1189">
                  <c:v>53986000</c:v>
                </c:pt>
                <c:pt idx="1190">
                  <c:v>53986000</c:v>
                </c:pt>
                <c:pt idx="1191">
                  <c:v>53986000</c:v>
                </c:pt>
                <c:pt idx="1192">
                  <c:v>53986000</c:v>
                </c:pt>
                <c:pt idx="1193">
                  <c:v>53986000</c:v>
                </c:pt>
                <c:pt idx="1194">
                  <c:v>53985000</c:v>
                </c:pt>
                <c:pt idx="1195">
                  <c:v>53985000</c:v>
                </c:pt>
                <c:pt idx="1196">
                  <c:v>53985000</c:v>
                </c:pt>
                <c:pt idx="1197">
                  <c:v>53985000</c:v>
                </c:pt>
                <c:pt idx="1198">
                  <c:v>53985000</c:v>
                </c:pt>
                <c:pt idx="1199">
                  <c:v>53985000</c:v>
                </c:pt>
                <c:pt idx="1200">
                  <c:v>53985000</c:v>
                </c:pt>
                <c:pt idx="1201">
                  <c:v>53985000</c:v>
                </c:pt>
                <c:pt idx="1202">
                  <c:v>53984000</c:v>
                </c:pt>
                <c:pt idx="1203">
                  <c:v>53984000</c:v>
                </c:pt>
                <c:pt idx="1204">
                  <c:v>53984000</c:v>
                </c:pt>
                <c:pt idx="1205">
                  <c:v>53984000</c:v>
                </c:pt>
                <c:pt idx="1206">
                  <c:v>53984000</c:v>
                </c:pt>
                <c:pt idx="1207">
                  <c:v>53984000</c:v>
                </c:pt>
                <c:pt idx="1208">
                  <c:v>53984000</c:v>
                </c:pt>
                <c:pt idx="1209">
                  <c:v>53984000</c:v>
                </c:pt>
                <c:pt idx="1210">
                  <c:v>53984000</c:v>
                </c:pt>
                <c:pt idx="1211">
                  <c:v>53983000</c:v>
                </c:pt>
                <c:pt idx="1212">
                  <c:v>53983000</c:v>
                </c:pt>
                <c:pt idx="1213">
                  <c:v>53983000</c:v>
                </c:pt>
                <c:pt idx="1214">
                  <c:v>53983000</c:v>
                </c:pt>
                <c:pt idx="1215">
                  <c:v>53983000</c:v>
                </c:pt>
                <c:pt idx="1216">
                  <c:v>53983000</c:v>
                </c:pt>
                <c:pt idx="1217">
                  <c:v>53983000</c:v>
                </c:pt>
                <c:pt idx="1218">
                  <c:v>53983000</c:v>
                </c:pt>
                <c:pt idx="1219">
                  <c:v>53983000</c:v>
                </c:pt>
                <c:pt idx="1220">
                  <c:v>53983000</c:v>
                </c:pt>
                <c:pt idx="1221">
                  <c:v>53983000</c:v>
                </c:pt>
                <c:pt idx="1222">
                  <c:v>53983000</c:v>
                </c:pt>
                <c:pt idx="1223">
                  <c:v>53982000</c:v>
                </c:pt>
                <c:pt idx="1224">
                  <c:v>53982000</c:v>
                </c:pt>
                <c:pt idx="1225">
                  <c:v>53982000</c:v>
                </c:pt>
                <c:pt idx="1226">
                  <c:v>53982000</c:v>
                </c:pt>
                <c:pt idx="1227">
                  <c:v>53982000</c:v>
                </c:pt>
                <c:pt idx="1228">
                  <c:v>53982000</c:v>
                </c:pt>
                <c:pt idx="1229">
                  <c:v>53982000</c:v>
                </c:pt>
                <c:pt idx="1230">
                  <c:v>53982000</c:v>
                </c:pt>
                <c:pt idx="1231">
                  <c:v>53982000</c:v>
                </c:pt>
                <c:pt idx="1232">
                  <c:v>53982000</c:v>
                </c:pt>
                <c:pt idx="1233">
                  <c:v>53982000</c:v>
                </c:pt>
                <c:pt idx="1234">
                  <c:v>53982000</c:v>
                </c:pt>
                <c:pt idx="1235">
                  <c:v>53982000</c:v>
                </c:pt>
                <c:pt idx="1236">
                  <c:v>53982000</c:v>
                </c:pt>
                <c:pt idx="1237">
                  <c:v>53982000</c:v>
                </c:pt>
                <c:pt idx="1238">
                  <c:v>53981000</c:v>
                </c:pt>
                <c:pt idx="1239">
                  <c:v>53981000</c:v>
                </c:pt>
                <c:pt idx="1240">
                  <c:v>53981000</c:v>
                </c:pt>
                <c:pt idx="1241">
                  <c:v>53981000</c:v>
                </c:pt>
                <c:pt idx="1242">
                  <c:v>53981000</c:v>
                </c:pt>
                <c:pt idx="1243">
                  <c:v>53981000</c:v>
                </c:pt>
                <c:pt idx="1244">
                  <c:v>53981000</c:v>
                </c:pt>
                <c:pt idx="1245">
                  <c:v>53981000</c:v>
                </c:pt>
                <c:pt idx="1246">
                  <c:v>53981000</c:v>
                </c:pt>
                <c:pt idx="1247">
                  <c:v>53981000</c:v>
                </c:pt>
                <c:pt idx="1248">
                  <c:v>53981000</c:v>
                </c:pt>
                <c:pt idx="1249">
                  <c:v>53981000</c:v>
                </c:pt>
                <c:pt idx="1250">
                  <c:v>53981000</c:v>
                </c:pt>
                <c:pt idx="1251">
                  <c:v>53981000</c:v>
                </c:pt>
                <c:pt idx="1252">
                  <c:v>53981000</c:v>
                </c:pt>
                <c:pt idx="1253">
                  <c:v>53981000</c:v>
                </c:pt>
                <c:pt idx="1254">
                  <c:v>53981000</c:v>
                </c:pt>
                <c:pt idx="1255">
                  <c:v>53981000</c:v>
                </c:pt>
                <c:pt idx="1256">
                  <c:v>53981000</c:v>
                </c:pt>
                <c:pt idx="1257">
                  <c:v>53981000</c:v>
                </c:pt>
                <c:pt idx="1258">
                  <c:v>53981000</c:v>
                </c:pt>
                <c:pt idx="1259">
                  <c:v>53981000</c:v>
                </c:pt>
                <c:pt idx="1260">
                  <c:v>53981000</c:v>
                </c:pt>
                <c:pt idx="1261">
                  <c:v>53981000</c:v>
                </c:pt>
                <c:pt idx="1262">
                  <c:v>53981000</c:v>
                </c:pt>
                <c:pt idx="1263">
                  <c:v>53980000</c:v>
                </c:pt>
                <c:pt idx="1264">
                  <c:v>53980000</c:v>
                </c:pt>
                <c:pt idx="1265">
                  <c:v>53980000</c:v>
                </c:pt>
                <c:pt idx="1266">
                  <c:v>53980000</c:v>
                </c:pt>
                <c:pt idx="1267">
                  <c:v>53980000</c:v>
                </c:pt>
                <c:pt idx="1268">
                  <c:v>53980000</c:v>
                </c:pt>
                <c:pt idx="1269">
                  <c:v>53980000</c:v>
                </c:pt>
                <c:pt idx="1270">
                  <c:v>53980000</c:v>
                </c:pt>
                <c:pt idx="1271">
                  <c:v>53980000</c:v>
                </c:pt>
                <c:pt idx="1272">
                  <c:v>53980000</c:v>
                </c:pt>
                <c:pt idx="1273">
                  <c:v>53980000</c:v>
                </c:pt>
                <c:pt idx="1274">
                  <c:v>53980000</c:v>
                </c:pt>
                <c:pt idx="1275">
                  <c:v>53980000</c:v>
                </c:pt>
                <c:pt idx="1276">
                  <c:v>53980000</c:v>
                </c:pt>
                <c:pt idx="1277">
                  <c:v>53980000</c:v>
                </c:pt>
                <c:pt idx="1278">
                  <c:v>53980000</c:v>
                </c:pt>
                <c:pt idx="1279">
                  <c:v>53980000</c:v>
                </c:pt>
                <c:pt idx="1280">
                  <c:v>53980000</c:v>
                </c:pt>
                <c:pt idx="1281">
                  <c:v>53980000</c:v>
                </c:pt>
                <c:pt idx="1282">
                  <c:v>53980000</c:v>
                </c:pt>
                <c:pt idx="1283">
                  <c:v>53980000</c:v>
                </c:pt>
                <c:pt idx="1284">
                  <c:v>53980000</c:v>
                </c:pt>
                <c:pt idx="1285">
                  <c:v>53980000</c:v>
                </c:pt>
                <c:pt idx="1286">
                  <c:v>53980000</c:v>
                </c:pt>
                <c:pt idx="1287">
                  <c:v>53980000</c:v>
                </c:pt>
                <c:pt idx="1288">
                  <c:v>53980000</c:v>
                </c:pt>
                <c:pt idx="1289">
                  <c:v>53980000</c:v>
                </c:pt>
                <c:pt idx="1290">
                  <c:v>53980000</c:v>
                </c:pt>
                <c:pt idx="1291">
                  <c:v>53980000</c:v>
                </c:pt>
                <c:pt idx="1292">
                  <c:v>53980000</c:v>
                </c:pt>
                <c:pt idx="1293">
                  <c:v>53980000</c:v>
                </c:pt>
                <c:pt idx="1294">
                  <c:v>53980000</c:v>
                </c:pt>
                <c:pt idx="1295">
                  <c:v>53980000</c:v>
                </c:pt>
                <c:pt idx="1296">
                  <c:v>53980000</c:v>
                </c:pt>
                <c:pt idx="1297">
                  <c:v>53980000</c:v>
                </c:pt>
                <c:pt idx="1298">
                  <c:v>53980000</c:v>
                </c:pt>
                <c:pt idx="1299">
                  <c:v>53980000</c:v>
                </c:pt>
                <c:pt idx="1300">
                  <c:v>53980000</c:v>
                </c:pt>
                <c:pt idx="1301">
                  <c:v>53980000</c:v>
                </c:pt>
                <c:pt idx="1302">
                  <c:v>53980000</c:v>
                </c:pt>
                <c:pt idx="1303">
                  <c:v>53980000</c:v>
                </c:pt>
                <c:pt idx="1304">
                  <c:v>53980000</c:v>
                </c:pt>
                <c:pt idx="1305">
                  <c:v>53980000</c:v>
                </c:pt>
                <c:pt idx="1306">
                  <c:v>53980000</c:v>
                </c:pt>
                <c:pt idx="1307">
                  <c:v>53980000</c:v>
                </c:pt>
                <c:pt idx="1308">
                  <c:v>53980000</c:v>
                </c:pt>
                <c:pt idx="1309">
                  <c:v>53980000</c:v>
                </c:pt>
                <c:pt idx="1310">
                  <c:v>53980000</c:v>
                </c:pt>
                <c:pt idx="1311">
                  <c:v>53980000</c:v>
                </c:pt>
                <c:pt idx="1312">
                  <c:v>53980000</c:v>
                </c:pt>
                <c:pt idx="1313">
                  <c:v>53979000</c:v>
                </c:pt>
                <c:pt idx="1314">
                  <c:v>53979000</c:v>
                </c:pt>
                <c:pt idx="1315">
                  <c:v>53979000</c:v>
                </c:pt>
                <c:pt idx="1316">
                  <c:v>53979000</c:v>
                </c:pt>
                <c:pt idx="1317">
                  <c:v>53979000</c:v>
                </c:pt>
                <c:pt idx="1318">
                  <c:v>53979000</c:v>
                </c:pt>
                <c:pt idx="1319">
                  <c:v>53979000</c:v>
                </c:pt>
                <c:pt idx="1320">
                  <c:v>53979000</c:v>
                </c:pt>
                <c:pt idx="1321">
                  <c:v>53979000</c:v>
                </c:pt>
                <c:pt idx="1322">
                  <c:v>53979000</c:v>
                </c:pt>
                <c:pt idx="1323">
                  <c:v>53979000</c:v>
                </c:pt>
                <c:pt idx="1324">
                  <c:v>53979000</c:v>
                </c:pt>
                <c:pt idx="1325">
                  <c:v>53979000</c:v>
                </c:pt>
                <c:pt idx="1326">
                  <c:v>53979000</c:v>
                </c:pt>
                <c:pt idx="1327">
                  <c:v>53979000</c:v>
                </c:pt>
                <c:pt idx="1328">
                  <c:v>53979000</c:v>
                </c:pt>
                <c:pt idx="1329">
                  <c:v>53979000</c:v>
                </c:pt>
                <c:pt idx="1330">
                  <c:v>53979000</c:v>
                </c:pt>
                <c:pt idx="1331">
                  <c:v>53979000</c:v>
                </c:pt>
                <c:pt idx="1332">
                  <c:v>53979000</c:v>
                </c:pt>
                <c:pt idx="1333">
                  <c:v>53979000</c:v>
                </c:pt>
                <c:pt idx="1334">
                  <c:v>53979000</c:v>
                </c:pt>
                <c:pt idx="1335">
                  <c:v>53979000</c:v>
                </c:pt>
                <c:pt idx="1336">
                  <c:v>53979000</c:v>
                </c:pt>
                <c:pt idx="1337">
                  <c:v>53979000</c:v>
                </c:pt>
                <c:pt idx="1338">
                  <c:v>53979000</c:v>
                </c:pt>
                <c:pt idx="1339">
                  <c:v>53979000</c:v>
                </c:pt>
                <c:pt idx="1340">
                  <c:v>53979000</c:v>
                </c:pt>
                <c:pt idx="1341">
                  <c:v>53979000</c:v>
                </c:pt>
                <c:pt idx="1342">
                  <c:v>53979000</c:v>
                </c:pt>
                <c:pt idx="1343">
                  <c:v>53979000</c:v>
                </c:pt>
                <c:pt idx="1344">
                  <c:v>53979000</c:v>
                </c:pt>
                <c:pt idx="1345">
                  <c:v>53979000</c:v>
                </c:pt>
                <c:pt idx="1346">
                  <c:v>53979000</c:v>
                </c:pt>
                <c:pt idx="1347">
                  <c:v>53979000</c:v>
                </c:pt>
                <c:pt idx="1348">
                  <c:v>53979000</c:v>
                </c:pt>
                <c:pt idx="1349">
                  <c:v>53979000</c:v>
                </c:pt>
                <c:pt idx="1350">
                  <c:v>53979000</c:v>
                </c:pt>
                <c:pt idx="1351">
                  <c:v>53979000</c:v>
                </c:pt>
                <c:pt idx="1352">
                  <c:v>53979000</c:v>
                </c:pt>
                <c:pt idx="1353">
                  <c:v>53979000</c:v>
                </c:pt>
                <c:pt idx="1354">
                  <c:v>53979000</c:v>
                </c:pt>
                <c:pt idx="1355">
                  <c:v>53979000</c:v>
                </c:pt>
                <c:pt idx="1356">
                  <c:v>53979000</c:v>
                </c:pt>
                <c:pt idx="1357">
                  <c:v>53979000</c:v>
                </c:pt>
                <c:pt idx="1358">
                  <c:v>53979000</c:v>
                </c:pt>
                <c:pt idx="1359">
                  <c:v>53979000</c:v>
                </c:pt>
                <c:pt idx="1360">
                  <c:v>53979000</c:v>
                </c:pt>
                <c:pt idx="1361">
                  <c:v>53979000</c:v>
                </c:pt>
                <c:pt idx="1362">
                  <c:v>53979000</c:v>
                </c:pt>
                <c:pt idx="1363">
                  <c:v>53979000</c:v>
                </c:pt>
                <c:pt idx="1364">
                  <c:v>53979000</c:v>
                </c:pt>
                <c:pt idx="1365">
                  <c:v>53979000</c:v>
                </c:pt>
                <c:pt idx="1366">
                  <c:v>53979000</c:v>
                </c:pt>
                <c:pt idx="1367">
                  <c:v>53979000</c:v>
                </c:pt>
                <c:pt idx="1368">
                  <c:v>53979000</c:v>
                </c:pt>
                <c:pt idx="1369">
                  <c:v>53979000</c:v>
                </c:pt>
                <c:pt idx="1370">
                  <c:v>53979000</c:v>
                </c:pt>
                <c:pt idx="1371">
                  <c:v>53979000</c:v>
                </c:pt>
                <c:pt idx="1372">
                  <c:v>53979000</c:v>
                </c:pt>
                <c:pt idx="1373">
                  <c:v>53979000</c:v>
                </c:pt>
                <c:pt idx="1374">
                  <c:v>53979000</c:v>
                </c:pt>
                <c:pt idx="1375">
                  <c:v>53979000</c:v>
                </c:pt>
                <c:pt idx="1376">
                  <c:v>53979000</c:v>
                </c:pt>
                <c:pt idx="1377">
                  <c:v>53979000</c:v>
                </c:pt>
                <c:pt idx="1378">
                  <c:v>53979000</c:v>
                </c:pt>
                <c:pt idx="1379">
                  <c:v>53979000</c:v>
                </c:pt>
                <c:pt idx="1380">
                  <c:v>53979000</c:v>
                </c:pt>
                <c:pt idx="1381">
                  <c:v>53979000</c:v>
                </c:pt>
                <c:pt idx="1382">
                  <c:v>53979000</c:v>
                </c:pt>
                <c:pt idx="1383">
                  <c:v>53979000</c:v>
                </c:pt>
                <c:pt idx="1384">
                  <c:v>53979000</c:v>
                </c:pt>
                <c:pt idx="1385">
                  <c:v>53979000</c:v>
                </c:pt>
                <c:pt idx="1386">
                  <c:v>53979000</c:v>
                </c:pt>
                <c:pt idx="1387">
                  <c:v>53979000</c:v>
                </c:pt>
                <c:pt idx="1388">
                  <c:v>53979000</c:v>
                </c:pt>
                <c:pt idx="1389">
                  <c:v>53979000</c:v>
                </c:pt>
                <c:pt idx="1390">
                  <c:v>53979000</c:v>
                </c:pt>
                <c:pt idx="1391">
                  <c:v>53979000</c:v>
                </c:pt>
                <c:pt idx="1392">
                  <c:v>53979000</c:v>
                </c:pt>
                <c:pt idx="1393">
                  <c:v>53979000</c:v>
                </c:pt>
                <c:pt idx="1394">
                  <c:v>53979000</c:v>
                </c:pt>
                <c:pt idx="1395">
                  <c:v>53979000</c:v>
                </c:pt>
                <c:pt idx="1396">
                  <c:v>53979000</c:v>
                </c:pt>
                <c:pt idx="1397">
                  <c:v>53979000</c:v>
                </c:pt>
                <c:pt idx="1398">
                  <c:v>53979000</c:v>
                </c:pt>
                <c:pt idx="1399">
                  <c:v>53979000</c:v>
                </c:pt>
                <c:pt idx="1400">
                  <c:v>53979000</c:v>
                </c:pt>
                <c:pt idx="1401">
                  <c:v>53979000</c:v>
                </c:pt>
                <c:pt idx="1402">
                  <c:v>53979000</c:v>
                </c:pt>
                <c:pt idx="1403">
                  <c:v>53979000</c:v>
                </c:pt>
                <c:pt idx="1404">
                  <c:v>53979000</c:v>
                </c:pt>
                <c:pt idx="1405">
                  <c:v>53979000</c:v>
                </c:pt>
                <c:pt idx="1406">
                  <c:v>53979000</c:v>
                </c:pt>
                <c:pt idx="1407">
                  <c:v>53979000</c:v>
                </c:pt>
                <c:pt idx="1408">
                  <c:v>53979000</c:v>
                </c:pt>
                <c:pt idx="1409">
                  <c:v>53979000</c:v>
                </c:pt>
                <c:pt idx="1410">
                  <c:v>53979000</c:v>
                </c:pt>
                <c:pt idx="1411">
                  <c:v>53979000</c:v>
                </c:pt>
                <c:pt idx="1412">
                  <c:v>53979000</c:v>
                </c:pt>
                <c:pt idx="1413">
                  <c:v>53979000</c:v>
                </c:pt>
                <c:pt idx="1414">
                  <c:v>53979000</c:v>
                </c:pt>
                <c:pt idx="1415">
                  <c:v>53979000</c:v>
                </c:pt>
                <c:pt idx="1416">
                  <c:v>53979000</c:v>
                </c:pt>
                <c:pt idx="1417">
                  <c:v>53978000</c:v>
                </c:pt>
                <c:pt idx="1418">
                  <c:v>53978000</c:v>
                </c:pt>
                <c:pt idx="1419">
                  <c:v>53978000</c:v>
                </c:pt>
                <c:pt idx="1420">
                  <c:v>53978000</c:v>
                </c:pt>
                <c:pt idx="1421">
                  <c:v>53978000</c:v>
                </c:pt>
                <c:pt idx="1422">
                  <c:v>53978000</c:v>
                </c:pt>
                <c:pt idx="1423">
                  <c:v>53978000</c:v>
                </c:pt>
                <c:pt idx="1424">
                  <c:v>53978000</c:v>
                </c:pt>
                <c:pt idx="1425">
                  <c:v>53978000</c:v>
                </c:pt>
                <c:pt idx="1426">
                  <c:v>53978000</c:v>
                </c:pt>
                <c:pt idx="1427">
                  <c:v>53978000</c:v>
                </c:pt>
                <c:pt idx="1428">
                  <c:v>53978000</c:v>
                </c:pt>
                <c:pt idx="1429">
                  <c:v>53978000</c:v>
                </c:pt>
                <c:pt idx="1430">
                  <c:v>53978000</c:v>
                </c:pt>
                <c:pt idx="1431">
                  <c:v>53978000</c:v>
                </c:pt>
                <c:pt idx="1432">
                  <c:v>53978000</c:v>
                </c:pt>
                <c:pt idx="1433">
                  <c:v>53978000</c:v>
                </c:pt>
                <c:pt idx="1434">
                  <c:v>53978000</c:v>
                </c:pt>
                <c:pt idx="1435">
                  <c:v>53978000</c:v>
                </c:pt>
                <c:pt idx="1436">
                  <c:v>53978000</c:v>
                </c:pt>
                <c:pt idx="1437">
                  <c:v>53978000</c:v>
                </c:pt>
                <c:pt idx="1438">
                  <c:v>53978000</c:v>
                </c:pt>
                <c:pt idx="1439">
                  <c:v>53978000</c:v>
                </c:pt>
                <c:pt idx="1440">
                  <c:v>53978000</c:v>
                </c:pt>
                <c:pt idx="1441">
                  <c:v>53978000</c:v>
                </c:pt>
                <c:pt idx="1442">
                  <c:v>53978000</c:v>
                </c:pt>
                <c:pt idx="1443">
                  <c:v>53978000</c:v>
                </c:pt>
                <c:pt idx="1444">
                  <c:v>53978000</c:v>
                </c:pt>
                <c:pt idx="1445">
                  <c:v>53978000</c:v>
                </c:pt>
                <c:pt idx="1446">
                  <c:v>53978000</c:v>
                </c:pt>
                <c:pt idx="1447">
                  <c:v>53978000</c:v>
                </c:pt>
                <c:pt idx="1448">
                  <c:v>53978000</c:v>
                </c:pt>
                <c:pt idx="1449">
                  <c:v>53978000</c:v>
                </c:pt>
                <c:pt idx="1450">
                  <c:v>53978000</c:v>
                </c:pt>
                <c:pt idx="1451">
                  <c:v>53978000</c:v>
                </c:pt>
                <c:pt idx="1452">
                  <c:v>53978000</c:v>
                </c:pt>
                <c:pt idx="1453">
                  <c:v>53978000</c:v>
                </c:pt>
                <c:pt idx="1454">
                  <c:v>53978000</c:v>
                </c:pt>
                <c:pt idx="1455">
                  <c:v>53978000</c:v>
                </c:pt>
                <c:pt idx="1456">
                  <c:v>53978000</c:v>
                </c:pt>
                <c:pt idx="1457">
                  <c:v>53978000</c:v>
                </c:pt>
                <c:pt idx="1458">
                  <c:v>53978000</c:v>
                </c:pt>
                <c:pt idx="1459">
                  <c:v>53978000</c:v>
                </c:pt>
                <c:pt idx="1460">
                  <c:v>53978000</c:v>
                </c:pt>
                <c:pt idx="1461">
                  <c:v>53978000</c:v>
                </c:pt>
                <c:pt idx="1462">
                  <c:v>53978000</c:v>
                </c:pt>
                <c:pt idx="1463">
                  <c:v>53978000</c:v>
                </c:pt>
                <c:pt idx="1464">
                  <c:v>53978000</c:v>
                </c:pt>
                <c:pt idx="1465">
                  <c:v>53978000</c:v>
                </c:pt>
                <c:pt idx="1466">
                  <c:v>53978000</c:v>
                </c:pt>
                <c:pt idx="1467">
                  <c:v>53978000</c:v>
                </c:pt>
                <c:pt idx="1468">
                  <c:v>53978000</c:v>
                </c:pt>
                <c:pt idx="1469">
                  <c:v>53978000</c:v>
                </c:pt>
                <c:pt idx="1470">
                  <c:v>53978000</c:v>
                </c:pt>
                <c:pt idx="1471">
                  <c:v>53978000</c:v>
                </c:pt>
                <c:pt idx="1472">
                  <c:v>53978000</c:v>
                </c:pt>
                <c:pt idx="1473">
                  <c:v>53978000</c:v>
                </c:pt>
                <c:pt idx="1474">
                  <c:v>53978000</c:v>
                </c:pt>
                <c:pt idx="1475">
                  <c:v>53978000</c:v>
                </c:pt>
                <c:pt idx="1476">
                  <c:v>53978000</c:v>
                </c:pt>
                <c:pt idx="1477">
                  <c:v>53978000</c:v>
                </c:pt>
                <c:pt idx="1478">
                  <c:v>53978000</c:v>
                </c:pt>
                <c:pt idx="1479">
                  <c:v>53978000</c:v>
                </c:pt>
                <c:pt idx="1480">
                  <c:v>53978000</c:v>
                </c:pt>
                <c:pt idx="1481">
                  <c:v>53978000</c:v>
                </c:pt>
                <c:pt idx="1482">
                  <c:v>53978000</c:v>
                </c:pt>
                <c:pt idx="1483">
                  <c:v>53978000</c:v>
                </c:pt>
                <c:pt idx="1484">
                  <c:v>53978000</c:v>
                </c:pt>
                <c:pt idx="1485">
                  <c:v>53978000</c:v>
                </c:pt>
                <c:pt idx="1486">
                  <c:v>53978000</c:v>
                </c:pt>
                <c:pt idx="1487">
                  <c:v>53978000</c:v>
                </c:pt>
                <c:pt idx="1488">
                  <c:v>53978000</c:v>
                </c:pt>
                <c:pt idx="1489">
                  <c:v>53978000</c:v>
                </c:pt>
                <c:pt idx="1490">
                  <c:v>53978000</c:v>
                </c:pt>
                <c:pt idx="1491">
                  <c:v>53978000</c:v>
                </c:pt>
                <c:pt idx="1492">
                  <c:v>53978000</c:v>
                </c:pt>
                <c:pt idx="1493">
                  <c:v>53978000</c:v>
                </c:pt>
                <c:pt idx="1494">
                  <c:v>53978000</c:v>
                </c:pt>
                <c:pt idx="1495">
                  <c:v>53978000</c:v>
                </c:pt>
                <c:pt idx="1496">
                  <c:v>53978000</c:v>
                </c:pt>
                <c:pt idx="1497">
                  <c:v>53978000</c:v>
                </c:pt>
                <c:pt idx="1498">
                  <c:v>53978000</c:v>
                </c:pt>
                <c:pt idx="1499">
                  <c:v>53978000</c:v>
                </c:pt>
                <c:pt idx="1500">
                  <c:v>53978000</c:v>
                </c:pt>
                <c:pt idx="1501">
                  <c:v>53978000</c:v>
                </c:pt>
                <c:pt idx="1502">
                  <c:v>53978000</c:v>
                </c:pt>
                <c:pt idx="1503">
                  <c:v>53978000</c:v>
                </c:pt>
                <c:pt idx="1504">
                  <c:v>53978000</c:v>
                </c:pt>
                <c:pt idx="1505">
                  <c:v>53978000</c:v>
                </c:pt>
                <c:pt idx="1506">
                  <c:v>53978000</c:v>
                </c:pt>
                <c:pt idx="1507">
                  <c:v>53978000</c:v>
                </c:pt>
                <c:pt idx="1508">
                  <c:v>53978000</c:v>
                </c:pt>
                <c:pt idx="1509">
                  <c:v>53978000</c:v>
                </c:pt>
                <c:pt idx="1510">
                  <c:v>53978000</c:v>
                </c:pt>
                <c:pt idx="1511">
                  <c:v>53978000</c:v>
                </c:pt>
                <c:pt idx="1512">
                  <c:v>53978000</c:v>
                </c:pt>
                <c:pt idx="1513">
                  <c:v>53977000</c:v>
                </c:pt>
                <c:pt idx="1514">
                  <c:v>53977000</c:v>
                </c:pt>
                <c:pt idx="1515">
                  <c:v>53977000</c:v>
                </c:pt>
                <c:pt idx="1516">
                  <c:v>53977000</c:v>
                </c:pt>
                <c:pt idx="1517">
                  <c:v>53977000</c:v>
                </c:pt>
                <c:pt idx="1518">
                  <c:v>53977000</c:v>
                </c:pt>
                <c:pt idx="1519">
                  <c:v>53977000</c:v>
                </c:pt>
                <c:pt idx="1520">
                  <c:v>53977000</c:v>
                </c:pt>
                <c:pt idx="1521">
                  <c:v>53977000</c:v>
                </c:pt>
                <c:pt idx="1522">
                  <c:v>53977000</c:v>
                </c:pt>
                <c:pt idx="1523">
                  <c:v>53977000</c:v>
                </c:pt>
                <c:pt idx="1524">
                  <c:v>53977000</c:v>
                </c:pt>
                <c:pt idx="1525">
                  <c:v>53977000</c:v>
                </c:pt>
                <c:pt idx="1526">
                  <c:v>53977000</c:v>
                </c:pt>
                <c:pt idx="1527">
                  <c:v>53977000</c:v>
                </c:pt>
                <c:pt idx="1528">
                  <c:v>53977000</c:v>
                </c:pt>
                <c:pt idx="1529">
                  <c:v>53977000</c:v>
                </c:pt>
                <c:pt idx="1530">
                  <c:v>53977000</c:v>
                </c:pt>
                <c:pt idx="1531">
                  <c:v>53977000</c:v>
                </c:pt>
                <c:pt idx="1532">
                  <c:v>53977000</c:v>
                </c:pt>
                <c:pt idx="1533">
                  <c:v>53977000</c:v>
                </c:pt>
                <c:pt idx="1534">
                  <c:v>53977000</c:v>
                </c:pt>
                <c:pt idx="1535">
                  <c:v>53977000</c:v>
                </c:pt>
                <c:pt idx="1536">
                  <c:v>53977000</c:v>
                </c:pt>
                <c:pt idx="1537">
                  <c:v>53977000</c:v>
                </c:pt>
                <c:pt idx="1538">
                  <c:v>53977000</c:v>
                </c:pt>
                <c:pt idx="1539">
                  <c:v>53977000</c:v>
                </c:pt>
                <c:pt idx="1540">
                  <c:v>53977000</c:v>
                </c:pt>
                <c:pt idx="1541">
                  <c:v>53977000</c:v>
                </c:pt>
                <c:pt idx="1542">
                  <c:v>53977000</c:v>
                </c:pt>
                <c:pt idx="1543">
                  <c:v>53977000</c:v>
                </c:pt>
                <c:pt idx="1544">
                  <c:v>53977000</c:v>
                </c:pt>
                <c:pt idx="1545">
                  <c:v>53977000</c:v>
                </c:pt>
                <c:pt idx="1546">
                  <c:v>53977000</c:v>
                </c:pt>
                <c:pt idx="1547">
                  <c:v>53977000</c:v>
                </c:pt>
                <c:pt idx="1548">
                  <c:v>53977000</c:v>
                </c:pt>
                <c:pt idx="1549">
                  <c:v>53977000</c:v>
                </c:pt>
                <c:pt idx="1550">
                  <c:v>53977000</c:v>
                </c:pt>
                <c:pt idx="1551">
                  <c:v>53977000</c:v>
                </c:pt>
                <c:pt idx="1552">
                  <c:v>53977000</c:v>
                </c:pt>
                <c:pt idx="1553">
                  <c:v>53977000</c:v>
                </c:pt>
                <c:pt idx="1554">
                  <c:v>53977000</c:v>
                </c:pt>
                <c:pt idx="1555">
                  <c:v>53977000</c:v>
                </c:pt>
                <c:pt idx="1556">
                  <c:v>53977000</c:v>
                </c:pt>
                <c:pt idx="1557">
                  <c:v>53977000</c:v>
                </c:pt>
                <c:pt idx="1558">
                  <c:v>53977000</c:v>
                </c:pt>
                <c:pt idx="1559">
                  <c:v>53977000</c:v>
                </c:pt>
                <c:pt idx="1560">
                  <c:v>53977000</c:v>
                </c:pt>
                <c:pt idx="1561">
                  <c:v>53977000</c:v>
                </c:pt>
                <c:pt idx="1562">
                  <c:v>53977000</c:v>
                </c:pt>
                <c:pt idx="1563">
                  <c:v>53977000</c:v>
                </c:pt>
                <c:pt idx="1564">
                  <c:v>53977000</c:v>
                </c:pt>
                <c:pt idx="1565">
                  <c:v>53977000</c:v>
                </c:pt>
                <c:pt idx="1566">
                  <c:v>53977000</c:v>
                </c:pt>
                <c:pt idx="1567">
                  <c:v>53977000</c:v>
                </c:pt>
                <c:pt idx="1568">
                  <c:v>53977000</c:v>
                </c:pt>
                <c:pt idx="1569">
                  <c:v>53977000</c:v>
                </c:pt>
                <c:pt idx="1570">
                  <c:v>53977000</c:v>
                </c:pt>
                <c:pt idx="1571">
                  <c:v>53977000</c:v>
                </c:pt>
                <c:pt idx="1572">
                  <c:v>53977000</c:v>
                </c:pt>
                <c:pt idx="1573">
                  <c:v>53977000</c:v>
                </c:pt>
                <c:pt idx="1574">
                  <c:v>53977000</c:v>
                </c:pt>
                <c:pt idx="1575">
                  <c:v>53977000</c:v>
                </c:pt>
                <c:pt idx="1576">
                  <c:v>53977000</c:v>
                </c:pt>
                <c:pt idx="1577">
                  <c:v>53977000</c:v>
                </c:pt>
                <c:pt idx="1578">
                  <c:v>53977000</c:v>
                </c:pt>
                <c:pt idx="1579">
                  <c:v>53977000</c:v>
                </c:pt>
                <c:pt idx="1580">
                  <c:v>53977000</c:v>
                </c:pt>
                <c:pt idx="1581">
                  <c:v>53977000</c:v>
                </c:pt>
                <c:pt idx="1582">
                  <c:v>53977000</c:v>
                </c:pt>
                <c:pt idx="1583">
                  <c:v>53977000</c:v>
                </c:pt>
                <c:pt idx="1584">
                  <c:v>53977000</c:v>
                </c:pt>
                <c:pt idx="1585">
                  <c:v>53977000</c:v>
                </c:pt>
                <c:pt idx="1586">
                  <c:v>53977000</c:v>
                </c:pt>
                <c:pt idx="1587">
                  <c:v>53977000</c:v>
                </c:pt>
                <c:pt idx="1588">
                  <c:v>53977000</c:v>
                </c:pt>
                <c:pt idx="1589">
                  <c:v>53976000</c:v>
                </c:pt>
                <c:pt idx="1590">
                  <c:v>53976000</c:v>
                </c:pt>
                <c:pt idx="1591">
                  <c:v>53976000</c:v>
                </c:pt>
                <c:pt idx="1592">
                  <c:v>53976000</c:v>
                </c:pt>
                <c:pt idx="1593">
                  <c:v>53976000</c:v>
                </c:pt>
                <c:pt idx="1594">
                  <c:v>53976000</c:v>
                </c:pt>
                <c:pt idx="1595">
                  <c:v>53976000</c:v>
                </c:pt>
                <c:pt idx="1596">
                  <c:v>53976000</c:v>
                </c:pt>
                <c:pt idx="1597">
                  <c:v>53976000</c:v>
                </c:pt>
                <c:pt idx="1598">
                  <c:v>53976000</c:v>
                </c:pt>
                <c:pt idx="1599">
                  <c:v>53976000</c:v>
                </c:pt>
                <c:pt idx="1600">
                  <c:v>53976000</c:v>
                </c:pt>
                <c:pt idx="1601">
                  <c:v>53976000</c:v>
                </c:pt>
                <c:pt idx="1602">
                  <c:v>53976000</c:v>
                </c:pt>
                <c:pt idx="1603">
                  <c:v>53976000</c:v>
                </c:pt>
                <c:pt idx="1604">
                  <c:v>53976000</c:v>
                </c:pt>
                <c:pt idx="1605">
                  <c:v>53976000</c:v>
                </c:pt>
                <c:pt idx="1606">
                  <c:v>53976000</c:v>
                </c:pt>
                <c:pt idx="1607">
                  <c:v>53976000</c:v>
                </c:pt>
                <c:pt idx="1608">
                  <c:v>53976000</c:v>
                </c:pt>
                <c:pt idx="1609">
                  <c:v>53976000</c:v>
                </c:pt>
                <c:pt idx="1610">
                  <c:v>53976000</c:v>
                </c:pt>
                <c:pt idx="1611">
                  <c:v>53976000</c:v>
                </c:pt>
                <c:pt idx="1612">
                  <c:v>53976000</c:v>
                </c:pt>
                <c:pt idx="1613">
                  <c:v>53976000</c:v>
                </c:pt>
                <c:pt idx="1614">
                  <c:v>53976000</c:v>
                </c:pt>
                <c:pt idx="1615">
                  <c:v>53976000</c:v>
                </c:pt>
                <c:pt idx="1616">
                  <c:v>53976000</c:v>
                </c:pt>
                <c:pt idx="1617">
                  <c:v>53976000</c:v>
                </c:pt>
                <c:pt idx="1618">
                  <c:v>53976000</c:v>
                </c:pt>
                <c:pt idx="1619">
                  <c:v>53976000</c:v>
                </c:pt>
                <c:pt idx="1620">
                  <c:v>53976000</c:v>
                </c:pt>
                <c:pt idx="1621">
                  <c:v>53976000</c:v>
                </c:pt>
                <c:pt idx="1622">
                  <c:v>53976000</c:v>
                </c:pt>
                <c:pt idx="1623">
                  <c:v>53976000</c:v>
                </c:pt>
                <c:pt idx="1624">
                  <c:v>53976000</c:v>
                </c:pt>
                <c:pt idx="1625">
                  <c:v>53976000</c:v>
                </c:pt>
                <c:pt idx="1626">
                  <c:v>53976000</c:v>
                </c:pt>
                <c:pt idx="1627">
                  <c:v>53976000</c:v>
                </c:pt>
                <c:pt idx="1628">
                  <c:v>53976000</c:v>
                </c:pt>
                <c:pt idx="1629">
                  <c:v>53976000</c:v>
                </c:pt>
                <c:pt idx="1630">
                  <c:v>53976000</c:v>
                </c:pt>
                <c:pt idx="1631">
                  <c:v>53976000</c:v>
                </c:pt>
                <c:pt idx="1632">
                  <c:v>53976000</c:v>
                </c:pt>
                <c:pt idx="1633">
                  <c:v>53976000</c:v>
                </c:pt>
                <c:pt idx="1634">
                  <c:v>53976000</c:v>
                </c:pt>
                <c:pt idx="1635">
                  <c:v>53976000</c:v>
                </c:pt>
                <c:pt idx="1636">
                  <c:v>53976000</c:v>
                </c:pt>
                <c:pt idx="1637">
                  <c:v>53976000</c:v>
                </c:pt>
                <c:pt idx="1638">
                  <c:v>53976000</c:v>
                </c:pt>
                <c:pt idx="1639">
                  <c:v>53976000</c:v>
                </c:pt>
                <c:pt idx="1640">
                  <c:v>53976000</c:v>
                </c:pt>
                <c:pt idx="1641">
                  <c:v>53976000</c:v>
                </c:pt>
                <c:pt idx="1642">
                  <c:v>53976000</c:v>
                </c:pt>
                <c:pt idx="1643">
                  <c:v>53976000</c:v>
                </c:pt>
                <c:pt idx="1644">
                  <c:v>53976000</c:v>
                </c:pt>
                <c:pt idx="1645">
                  <c:v>53976000</c:v>
                </c:pt>
                <c:pt idx="1646">
                  <c:v>53976000</c:v>
                </c:pt>
                <c:pt idx="1647">
                  <c:v>53976000</c:v>
                </c:pt>
                <c:pt idx="1648">
                  <c:v>53976000</c:v>
                </c:pt>
                <c:pt idx="1649">
                  <c:v>53976000</c:v>
                </c:pt>
                <c:pt idx="1650">
                  <c:v>53976000</c:v>
                </c:pt>
                <c:pt idx="1651">
                  <c:v>53976000</c:v>
                </c:pt>
                <c:pt idx="1652">
                  <c:v>53976000</c:v>
                </c:pt>
                <c:pt idx="1653">
                  <c:v>53976000</c:v>
                </c:pt>
                <c:pt idx="1654">
                  <c:v>53976000</c:v>
                </c:pt>
                <c:pt idx="1655">
                  <c:v>53976000</c:v>
                </c:pt>
                <c:pt idx="1656">
                  <c:v>53975000</c:v>
                </c:pt>
                <c:pt idx="1657">
                  <c:v>53975000</c:v>
                </c:pt>
                <c:pt idx="1658">
                  <c:v>53975000</c:v>
                </c:pt>
                <c:pt idx="1659">
                  <c:v>53975000</c:v>
                </c:pt>
                <c:pt idx="1660">
                  <c:v>53975000</c:v>
                </c:pt>
                <c:pt idx="1661">
                  <c:v>53975000</c:v>
                </c:pt>
                <c:pt idx="1662">
                  <c:v>53975000</c:v>
                </c:pt>
                <c:pt idx="1663">
                  <c:v>53975000</c:v>
                </c:pt>
                <c:pt idx="1664">
                  <c:v>53975000</c:v>
                </c:pt>
                <c:pt idx="1665">
                  <c:v>53975000</c:v>
                </c:pt>
                <c:pt idx="1666">
                  <c:v>53975000</c:v>
                </c:pt>
                <c:pt idx="1667">
                  <c:v>53975000</c:v>
                </c:pt>
                <c:pt idx="1668">
                  <c:v>53975000</c:v>
                </c:pt>
                <c:pt idx="1669">
                  <c:v>53975000</c:v>
                </c:pt>
                <c:pt idx="1670">
                  <c:v>53975000</c:v>
                </c:pt>
                <c:pt idx="1671">
                  <c:v>53975000</c:v>
                </c:pt>
                <c:pt idx="1672">
                  <c:v>53975000</c:v>
                </c:pt>
                <c:pt idx="1673">
                  <c:v>53975000</c:v>
                </c:pt>
                <c:pt idx="1674">
                  <c:v>53975000</c:v>
                </c:pt>
                <c:pt idx="1675">
                  <c:v>53975000</c:v>
                </c:pt>
                <c:pt idx="1676">
                  <c:v>53975000</c:v>
                </c:pt>
                <c:pt idx="1677">
                  <c:v>53975000</c:v>
                </c:pt>
                <c:pt idx="1678">
                  <c:v>53975000</c:v>
                </c:pt>
                <c:pt idx="1679">
                  <c:v>53975000</c:v>
                </c:pt>
                <c:pt idx="1680">
                  <c:v>53975000</c:v>
                </c:pt>
                <c:pt idx="1681">
                  <c:v>53975000</c:v>
                </c:pt>
                <c:pt idx="1682">
                  <c:v>53975000</c:v>
                </c:pt>
                <c:pt idx="1683">
                  <c:v>53975000</c:v>
                </c:pt>
                <c:pt idx="1684">
                  <c:v>53975000</c:v>
                </c:pt>
                <c:pt idx="1685">
                  <c:v>53975000</c:v>
                </c:pt>
                <c:pt idx="1686">
                  <c:v>53975000</c:v>
                </c:pt>
                <c:pt idx="1687">
                  <c:v>53975000</c:v>
                </c:pt>
                <c:pt idx="1688">
                  <c:v>53975000</c:v>
                </c:pt>
                <c:pt idx="1689">
                  <c:v>53975000</c:v>
                </c:pt>
                <c:pt idx="1690">
                  <c:v>53975000</c:v>
                </c:pt>
                <c:pt idx="1691">
                  <c:v>53975000</c:v>
                </c:pt>
                <c:pt idx="1692">
                  <c:v>53975000</c:v>
                </c:pt>
                <c:pt idx="1693">
                  <c:v>53975000</c:v>
                </c:pt>
                <c:pt idx="1694">
                  <c:v>53975000</c:v>
                </c:pt>
                <c:pt idx="1695">
                  <c:v>53975000</c:v>
                </c:pt>
                <c:pt idx="1696">
                  <c:v>53975000</c:v>
                </c:pt>
                <c:pt idx="1697">
                  <c:v>53975000</c:v>
                </c:pt>
                <c:pt idx="1698">
                  <c:v>53975000</c:v>
                </c:pt>
                <c:pt idx="1699">
                  <c:v>53975000</c:v>
                </c:pt>
                <c:pt idx="1700">
                  <c:v>53975000</c:v>
                </c:pt>
                <c:pt idx="1701">
                  <c:v>53975000</c:v>
                </c:pt>
                <c:pt idx="1702">
                  <c:v>53975000</c:v>
                </c:pt>
                <c:pt idx="1703">
                  <c:v>53975000</c:v>
                </c:pt>
                <c:pt idx="1704">
                  <c:v>53975000</c:v>
                </c:pt>
                <c:pt idx="1705">
                  <c:v>53975000</c:v>
                </c:pt>
                <c:pt idx="1706">
                  <c:v>53975000</c:v>
                </c:pt>
                <c:pt idx="1707">
                  <c:v>53975000</c:v>
                </c:pt>
                <c:pt idx="1708">
                  <c:v>53975000</c:v>
                </c:pt>
                <c:pt idx="1709">
                  <c:v>53975000</c:v>
                </c:pt>
                <c:pt idx="1710">
                  <c:v>53975000</c:v>
                </c:pt>
                <c:pt idx="1711">
                  <c:v>53975000</c:v>
                </c:pt>
                <c:pt idx="1712">
                  <c:v>53975000</c:v>
                </c:pt>
                <c:pt idx="1713">
                  <c:v>53975000</c:v>
                </c:pt>
                <c:pt idx="1714">
                  <c:v>53975000</c:v>
                </c:pt>
                <c:pt idx="1715">
                  <c:v>53975000</c:v>
                </c:pt>
                <c:pt idx="1716">
                  <c:v>53975000</c:v>
                </c:pt>
                <c:pt idx="1717">
                  <c:v>53975000</c:v>
                </c:pt>
                <c:pt idx="1718">
                  <c:v>53975000</c:v>
                </c:pt>
                <c:pt idx="1719">
                  <c:v>53975000</c:v>
                </c:pt>
                <c:pt idx="1720">
                  <c:v>53975000</c:v>
                </c:pt>
                <c:pt idx="1721">
                  <c:v>53975000</c:v>
                </c:pt>
                <c:pt idx="1722">
                  <c:v>53975000</c:v>
                </c:pt>
                <c:pt idx="1723">
                  <c:v>53975000</c:v>
                </c:pt>
                <c:pt idx="1724">
                  <c:v>53975000</c:v>
                </c:pt>
                <c:pt idx="1725">
                  <c:v>53975000</c:v>
                </c:pt>
                <c:pt idx="1726">
                  <c:v>53974000</c:v>
                </c:pt>
                <c:pt idx="1727">
                  <c:v>53974000</c:v>
                </c:pt>
                <c:pt idx="1728">
                  <c:v>53974000</c:v>
                </c:pt>
                <c:pt idx="1729">
                  <c:v>53974000</c:v>
                </c:pt>
                <c:pt idx="1730">
                  <c:v>53974000</c:v>
                </c:pt>
                <c:pt idx="1731">
                  <c:v>53974000</c:v>
                </c:pt>
                <c:pt idx="1732">
                  <c:v>53974000</c:v>
                </c:pt>
                <c:pt idx="1733">
                  <c:v>53974000</c:v>
                </c:pt>
                <c:pt idx="1734">
                  <c:v>53974000</c:v>
                </c:pt>
                <c:pt idx="1735">
                  <c:v>53974000</c:v>
                </c:pt>
                <c:pt idx="1736">
                  <c:v>53974000</c:v>
                </c:pt>
                <c:pt idx="1737">
                  <c:v>53974000</c:v>
                </c:pt>
                <c:pt idx="1738">
                  <c:v>53974000</c:v>
                </c:pt>
                <c:pt idx="1739">
                  <c:v>53974000</c:v>
                </c:pt>
                <c:pt idx="1740">
                  <c:v>53974000</c:v>
                </c:pt>
                <c:pt idx="1741">
                  <c:v>53974000</c:v>
                </c:pt>
                <c:pt idx="1742">
                  <c:v>53974000</c:v>
                </c:pt>
                <c:pt idx="1743">
                  <c:v>53974000</c:v>
                </c:pt>
                <c:pt idx="1744">
                  <c:v>53974000</c:v>
                </c:pt>
                <c:pt idx="1745">
                  <c:v>53974000</c:v>
                </c:pt>
                <c:pt idx="1746">
                  <c:v>53974000</c:v>
                </c:pt>
                <c:pt idx="1747">
                  <c:v>53974000</c:v>
                </c:pt>
                <c:pt idx="1748">
                  <c:v>53974000</c:v>
                </c:pt>
                <c:pt idx="1749">
                  <c:v>53974000</c:v>
                </c:pt>
                <c:pt idx="1750">
                  <c:v>53974000</c:v>
                </c:pt>
                <c:pt idx="1751">
                  <c:v>53974000</c:v>
                </c:pt>
                <c:pt idx="1752">
                  <c:v>53974000</c:v>
                </c:pt>
                <c:pt idx="1753">
                  <c:v>53974000</c:v>
                </c:pt>
                <c:pt idx="1754">
                  <c:v>53974000</c:v>
                </c:pt>
                <c:pt idx="1755">
                  <c:v>53974000</c:v>
                </c:pt>
                <c:pt idx="1756">
                  <c:v>53974000</c:v>
                </c:pt>
                <c:pt idx="1757">
                  <c:v>53974000</c:v>
                </c:pt>
                <c:pt idx="1758">
                  <c:v>53974000</c:v>
                </c:pt>
                <c:pt idx="1759">
                  <c:v>53974000</c:v>
                </c:pt>
                <c:pt idx="1760">
                  <c:v>53974000</c:v>
                </c:pt>
                <c:pt idx="1761">
                  <c:v>53974000</c:v>
                </c:pt>
                <c:pt idx="1762">
                  <c:v>53974000</c:v>
                </c:pt>
                <c:pt idx="1763">
                  <c:v>53974000</c:v>
                </c:pt>
                <c:pt idx="1764">
                  <c:v>53974000</c:v>
                </c:pt>
                <c:pt idx="1765">
                  <c:v>53974000</c:v>
                </c:pt>
                <c:pt idx="1766">
                  <c:v>53974000</c:v>
                </c:pt>
                <c:pt idx="1767">
                  <c:v>53974000</c:v>
                </c:pt>
                <c:pt idx="1768">
                  <c:v>53974000</c:v>
                </c:pt>
                <c:pt idx="1769">
                  <c:v>53974000</c:v>
                </c:pt>
                <c:pt idx="1770">
                  <c:v>53974000</c:v>
                </c:pt>
                <c:pt idx="1771">
                  <c:v>53974000</c:v>
                </c:pt>
                <c:pt idx="1772">
                  <c:v>53974000</c:v>
                </c:pt>
                <c:pt idx="1773">
                  <c:v>53974000</c:v>
                </c:pt>
                <c:pt idx="1774">
                  <c:v>53974000</c:v>
                </c:pt>
                <c:pt idx="1775">
                  <c:v>53974000</c:v>
                </c:pt>
                <c:pt idx="1776">
                  <c:v>53974000</c:v>
                </c:pt>
                <c:pt idx="1777">
                  <c:v>53974000</c:v>
                </c:pt>
                <c:pt idx="1778">
                  <c:v>53974000</c:v>
                </c:pt>
                <c:pt idx="1779">
                  <c:v>53974000</c:v>
                </c:pt>
                <c:pt idx="1780">
                  <c:v>53974000</c:v>
                </c:pt>
                <c:pt idx="1781">
                  <c:v>53974000</c:v>
                </c:pt>
                <c:pt idx="1782">
                  <c:v>53974000</c:v>
                </c:pt>
                <c:pt idx="1783">
                  <c:v>53974000</c:v>
                </c:pt>
                <c:pt idx="1784">
                  <c:v>53974000</c:v>
                </c:pt>
                <c:pt idx="1785">
                  <c:v>53974000</c:v>
                </c:pt>
                <c:pt idx="1786">
                  <c:v>53974000</c:v>
                </c:pt>
                <c:pt idx="1787">
                  <c:v>53974000</c:v>
                </c:pt>
                <c:pt idx="1788">
                  <c:v>53974000</c:v>
                </c:pt>
                <c:pt idx="1789">
                  <c:v>53974000</c:v>
                </c:pt>
                <c:pt idx="1790">
                  <c:v>53975000</c:v>
                </c:pt>
                <c:pt idx="1791">
                  <c:v>53975000</c:v>
                </c:pt>
                <c:pt idx="1792">
                  <c:v>53975000</c:v>
                </c:pt>
                <c:pt idx="1793">
                  <c:v>53975000</c:v>
                </c:pt>
                <c:pt idx="1794">
                  <c:v>53975000</c:v>
                </c:pt>
                <c:pt idx="1795">
                  <c:v>53975000</c:v>
                </c:pt>
                <c:pt idx="1796">
                  <c:v>53975000</c:v>
                </c:pt>
                <c:pt idx="1797">
                  <c:v>53975000</c:v>
                </c:pt>
                <c:pt idx="1798">
                  <c:v>53975000</c:v>
                </c:pt>
                <c:pt idx="1799">
                  <c:v>53975000</c:v>
                </c:pt>
                <c:pt idx="1800">
                  <c:v>53975000</c:v>
                </c:pt>
                <c:pt idx="1801">
                  <c:v>53975000</c:v>
                </c:pt>
                <c:pt idx="1802">
                  <c:v>53975000</c:v>
                </c:pt>
                <c:pt idx="1803">
                  <c:v>53975000</c:v>
                </c:pt>
                <c:pt idx="1804">
                  <c:v>53975000</c:v>
                </c:pt>
                <c:pt idx="1805">
                  <c:v>53975000</c:v>
                </c:pt>
                <c:pt idx="1806">
                  <c:v>53975000</c:v>
                </c:pt>
                <c:pt idx="1807">
                  <c:v>53975000</c:v>
                </c:pt>
                <c:pt idx="1808">
                  <c:v>53975000</c:v>
                </c:pt>
                <c:pt idx="1809">
                  <c:v>53975000</c:v>
                </c:pt>
                <c:pt idx="1810">
                  <c:v>53975000</c:v>
                </c:pt>
                <c:pt idx="1811">
                  <c:v>53975000</c:v>
                </c:pt>
                <c:pt idx="1812">
                  <c:v>53975000</c:v>
                </c:pt>
                <c:pt idx="1813">
                  <c:v>53975000</c:v>
                </c:pt>
                <c:pt idx="1814">
                  <c:v>53975000</c:v>
                </c:pt>
                <c:pt idx="1815">
                  <c:v>53975000</c:v>
                </c:pt>
                <c:pt idx="1816">
                  <c:v>53975000</c:v>
                </c:pt>
                <c:pt idx="1817">
                  <c:v>53975000</c:v>
                </c:pt>
                <c:pt idx="1818">
                  <c:v>53975000</c:v>
                </c:pt>
                <c:pt idx="1819">
                  <c:v>53976000</c:v>
                </c:pt>
                <c:pt idx="1820">
                  <c:v>53976000</c:v>
                </c:pt>
                <c:pt idx="1821">
                  <c:v>53976000</c:v>
                </c:pt>
                <c:pt idx="1822">
                  <c:v>53976000</c:v>
                </c:pt>
                <c:pt idx="1823">
                  <c:v>53976000</c:v>
                </c:pt>
                <c:pt idx="1824">
                  <c:v>53976000</c:v>
                </c:pt>
                <c:pt idx="1825">
                  <c:v>53976000</c:v>
                </c:pt>
                <c:pt idx="1826">
                  <c:v>53976000</c:v>
                </c:pt>
                <c:pt idx="1827">
                  <c:v>53976000</c:v>
                </c:pt>
                <c:pt idx="1828">
                  <c:v>53976000</c:v>
                </c:pt>
                <c:pt idx="1829">
                  <c:v>53976000</c:v>
                </c:pt>
                <c:pt idx="1830">
                  <c:v>53976000</c:v>
                </c:pt>
                <c:pt idx="1831">
                  <c:v>53976000</c:v>
                </c:pt>
                <c:pt idx="1832">
                  <c:v>53977000</c:v>
                </c:pt>
                <c:pt idx="1833">
                  <c:v>53977000</c:v>
                </c:pt>
                <c:pt idx="1834">
                  <c:v>53977000</c:v>
                </c:pt>
                <c:pt idx="1835">
                  <c:v>53977000</c:v>
                </c:pt>
                <c:pt idx="1836">
                  <c:v>53977000</c:v>
                </c:pt>
                <c:pt idx="1837">
                  <c:v>53977000</c:v>
                </c:pt>
                <c:pt idx="1838">
                  <c:v>53977000</c:v>
                </c:pt>
                <c:pt idx="1839">
                  <c:v>53977000</c:v>
                </c:pt>
                <c:pt idx="1840">
                  <c:v>53977000</c:v>
                </c:pt>
                <c:pt idx="1841">
                  <c:v>53978000</c:v>
                </c:pt>
                <c:pt idx="1842">
                  <c:v>53978000</c:v>
                </c:pt>
                <c:pt idx="1843">
                  <c:v>53978000</c:v>
                </c:pt>
                <c:pt idx="1844">
                  <c:v>53978000</c:v>
                </c:pt>
                <c:pt idx="1845">
                  <c:v>53978000</c:v>
                </c:pt>
                <c:pt idx="1846">
                  <c:v>53979000</c:v>
                </c:pt>
                <c:pt idx="1847">
                  <c:v>53979000</c:v>
                </c:pt>
                <c:pt idx="1848">
                  <c:v>53979000</c:v>
                </c:pt>
                <c:pt idx="1849">
                  <c:v>53979000</c:v>
                </c:pt>
                <c:pt idx="1850">
                  <c:v>53979000</c:v>
                </c:pt>
                <c:pt idx="1851">
                  <c:v>53980000</c:v>
                </c:pt>
                <c:pt idx="1852">
                  <c:v>53980000</c:v>
                </c:pt>
                <c:pt idx="1853">
                  <c:v>53981000</c:v>
                </c:pt>
                <c:pt idx="1854">
                  <c:v>53982000</c:v>
                </c:pt>
                <c:pt idx="1855">
                  <c:v>53983000</c:v>
                </c:pt>
                <c:pt idx="1856">
                  <c:v>53984000</c:v>
                </c:pt>
                <c:pt idx="1857">
                  <c:v>53985000</c:v>
                </c:pt>
                <c:pt idx="1858">
                  <c:v>53987000</c:v>
                </c:pt>
                <c:pt idx="1859">
                  <c:v>53989000</c:v>
                </c:pt>
                <c:pt idx="1860">
                  <c:v>53991000</c:v>
                </c:pt>
                <c:pt idx="1861">
                  <c:v>53995000</c:v>
                </c:pt>
                <c:pt idx="1862">
                  <c:v>53999000</c:v>
                </c:pt>
                <c:pt idx="1863">
                  <c:v>54004000</c:v>
                </c:pt>
                <c:pt idx="1864">
                  <c:v>54011000</c:v>
                </c:pt>
                <c:pt idx="1865">
                  <c:v>54019000</c:v>
                </c:pt>
                <c:pt idx="1866">
                  <c:v>54030000</c:v>
                </c:pt>
                <c:pt idx="1867">
                  <c:v>54043000</c:v>
                </c:pt>
                <c:pt idx="1868">
                  <c:v>54060000</c:v>
                </c:pt>
                <c:pt idx="1869">
                  <c:v>54082000</c:v>
                </c:pt>
                <c:pt idx="1870">
                  <c:v>54110000</c:v>
                </c:pt>
                <c:pt idx="1871">
                  <c:v>54146000</c:v>
                </c:pt>
                <c:pt idx="1872">
                  <c:v>54191000</c:v>
                </c:pt>
                <c:pt idx="1873">
                  <c:v>54248000</c:v>
                </c:pt>
                <c:pt idx="1874">
                  <c:v>54322000</c:v>
                </c:pt>
                <c:pt idx="1875">
                  <c:v>54415000</c:v>
                </c:pt>
                <c:pt idx="1876">
                  <c:v>54535000</c:v>
                </c:pt>
                <c:pt idx="1877">
                  <c:v>54687000</c:v>
                </c:pt>
                <c:pt idx="1878">
                  <c:v>54881000</c:v>
                </c:pt>
                <c:pt idx="1879">
                  <c:v>55128000</c:v>
                </c:pt>
                <c:pt idx="1880">
                  <c:v>55443000</c:v>
                </c:pt>
                <c:pt idx="1881">
                  <c:v>55845000</c:v>
                </c:pt>
                <c:pt idx="1882">
                  <c:v>56358000</c:v>
                </c:pt>
                <c:pt idx="1883">
                  <c:v>57013000</c:v>
                </c:pt>
                <c:pt idx="1884">
                  <c:v>57847000</c:v>
                </c:pt>
                <c:pt idx="1885">
                  <c:v>58911000</c:v>
                </c:pt>
                <c:pt idx="1886">
                  <c:v>60269000</c:v>
                </c:pt>
                <c:pt idx="1887">
                  <c:v>62001000</c:v>
                </c:pt>
                <c:pt idx="1888">
                  <c:v>64210000</c:v>
                </c:pt>
                <c:pt idx="1889">
                  <c:v>67027000</c:v>
                </c:pt>
                <c:pt idx="1890">
                  <c:v>70621000</c:v>
                </c:pt>
                <c:pt idx="1891">
                  <c:v>75205000</c:v>
                </c:pt>
                <c:pt idx="1892">
                  <c:v>81053000</c:v>
                </c:pt>
                <c:pt idx="1893">
                  <c:v>88513000</c:v>
                </c:pt>
                <c:pt idx="1894">
                  <c:v>98028000</c:v>
                </c:pt>
                <c:pt idx="1895">
                  <c:v>110170000</c:v>
                </c:pt>
                <c:pt idx="1896">
                  <c:v>125650000</c:v>
                </c:pt>
                <c:pt idx="1897">
                  <c:v>145400000</c:v>
                </c:pt>
                <c:pt idx="1898">
                  <c:v>170590000</c:v>
                </c:pt>
                <c:pt idx="1899">
                  <c:v>202730000</c:v>
                </c:pt>
                <c:pt idx="1900">
                  <c:v>202730000</c:v>
                </c:pt>
                <c:pt idx="1901">
                  <c:v>219930000</c:v>
                </c:pt>
                <c:pt idx="1902">
                  <c:v>236450000</c:v>
                </c:pt>
                <c:pt idx="1903">
                  <c:v>252240000</c:v>
                </c:pt>
                <c:pt idx="1904">
                  <c:v>267290000</c:v>
                </c:pt>
                <c:pt idx="1905">
                  <c:v>281660000</c:v>
                </c:pt>
                <c:pt idx="1906">
                  <c:v>295300000</c:v>
                </c:pt>
                <c:pt idx="1907">
                  <c:v>308210000</c:v>
                </c:pt>
                <c:pt idx="1908">
                  <c:v>320440000</c:v>
                </c:pt>
                <c:pt idx="1909">
                  <c:v>331970000</c:v>
                </c:pt>
                <c:pt idx="1910">
                  <c:v>342710000</c:v>
                </c:pt>
                <c:pt idx="1911">
                  <c:v>352780000</c:v>
                </c:pt>
                <c:pt idx="1912">
                  <c:v>362160000</c:v>
                </c:pt>
                <c:pt idx="1913">
                  <c:v>370780000</c:v>
                </c:pt>
                <c:pt idx="1914">
                  <c:v>378730000</c:v>
                </c:pt>
                <c:pt idx="1915">
                  <c:v>385910000</c:v>
                </c:pt>
                <c:pt idx="1916">
                  <c:v>392380000</c:v>
                </c:pt>
                <c:pt idx="1917">
                  <c:v>398180000</c:v>
                </c:pt>
                <c:pt idx="1918">
                  <c:v>403300000</c:v>
                </c:pt>
                <c:pt idx="1919">
                  <c:v>407640000</c:v>
                </c:pt>
                <c:pt idx="1920">
                  <c:v>411250000</c:v>
                </c:pt>
                <c:pt idx="1921">
                  <c:v>414190000</c:v>
                </c:pt>
                <c:pt idx="1922">
                  <c:v>416390000</c:v>
                </c:pt>
                <c:pt idx="1923">
                  <c:v>417860000</c:v>
                </c:pt>
                <c:pt idx="1924">
                  <c:v>418650000</c:v>
                </c:pt>
                <c:pt idx="1925">
                  <c:v>418690000</c:v>
                </c:pt>
                <c:pt idx="1926">
                  <c:v>418070000</c:v>
                </c:pt>
                <c:pt idx="1927">
                  <c:v>416680000</c:v>
                </c:pt>
                <c:pt idx="1928">
                  <c:v>414640000</c:v>
                </c:pt>
                <c:pt idx="1929">
                  <c:v>411850000</c:v>
                </c:pt>
                <c:pt idx="1930">
                  <c:v>408300000</c:v>
                </c:pt>
                <c:pt idx="1931">
                  <c:v>404090000</c:v>
                </c:pt>
                <c:pt idx="1932">
                  <c:v>399130000</c:v>
                </c:pt>
                <c:pt idx="1933">
                  <c:v>393470000</c:v>
                </c:pt>
                <c:pt idx="1934">
                  <c:v>387070000</c:v>
                </c:pt>
                <c:pt idx="1935">
                  <c:v>380000000</c:v>
                </c:pt>
                <c:pt idx="1936">
                  <c:v>372180000</c:v>
                </c:pt>
                <c:pt idx="1937">
                  <c:v>363690000</c:v>
                </c:pt>
                <c:pt idx="1938">
                  <c:v>354440000</c:v>
                </c:pt>
                <c:pt idx="1939">
                  <c:v>344500000</c:v>
                </c:pt>
                <c:pt idx="1940">
                  <c:v>333830000</c:v>
                </c:pt>
                <c:pt idx="1941">
                  <c:v>322470000</c:v>
                </c:pt>
                <c:pt idx="1942">
                  <c:v>310360000</c:v>
                </c:pt>
                <c:pt idx="1943">
                  <c:v>297590000</c:v>
                </c:pt>
                <c:pt idx="1944">
                  <c:v>284060000</c:v>
                </c:pt>
                <c:pt idx="1945">
                  <c:v>269840000</c:v>
                </c:pt>
                <c:pt idx="1946">
                  <c:v>254840000</c:v>
                </c:pt>
                <c:pt idx="1947">
                  <c:v>239160000</c:v>
                </c:pt>
                <c:pt idx="1948">
                  <c:v>222820000</c:v>
                </c:pt>
                <c:pt idx="1949">
                  <c:v>205700000</c:v>
                </c:pt>
                <c:pt idx="1950">
                  <c:v>205700000</c:v>
                </c:pt>
                <c:pt idx="1951">
                  <c:v>165160000</c:v>
                </c:pt>
                <c:pt idx="1952">
                  <c:v>135450000</c:v>
                </c:pt>
                <c:pt idx="1953">
                  <c:v>113680000</c:v>
                </c:pt>
                <c:pt idx="1954">
                  <c:v>97733000</c:v>
                </c:pt>
                <c:pt idx="1955">
                  <c:v>86045000</c:v>
                </c:pt>
                <c:pt idx="1956">
                  <c:v>77481000</c:v>
                </c:pt>
                <c:pt idx="1957">
                  <c:v>71205000</c:v>
                </c:pt>
                <c:pt idx="1958">
                  <c:v>66607000</c:v>
                </c:pt>
                <c:pt idx="1959">
                  <c:v>63237000</c:v>
                </c:pt>
                <c:pt idx="1960">
                  <c:v>60768000</c:v>
                </c:pt>
                <c:pt idx="1961">
                  <c:v>58958000</c:v>
                </c:pt>
                <c:pt idx="1962">
                  <c:v>57632000</c:v>
                </c:pt>
                <c:pt idx="1963">
                  <c:v>56661000</c:v>
                </c:pt>
                <c:pt idx="1964">
                  <c:v>55949000</c:v>
                </c:pt>
                <c:pt idx="1965">
                  <c:v>55427000</c:v>
                </c:pt>
                <c:pt idx="1966">
                  <c:v>55045000</c:v>
                </c:pt>
                <c:pt idx="1967">
                  <c:v>54765000</c:v>
                </c:pt>
                <c:pt idx="1968">
                  <c:v>54560000</c:v>
                </c:pt>
                <c:pt idx="1969">
                  <c:v>54409000</c:v>
                </c:pt>
                <c:pt idx="1970">
                  <c:v>54299000</c:v>
                </c:pt>
                <c:pt idx="1971">
                  <c:v>54218000</c:v>
                </c:pt>
                <c:pt idx="1972">
                  <c:v>54159000</c:v>
                </c:pt>
                <c:pt idx="1973">
                  <c:v>54115000</c:v>
                </c:pt>
                <c:pt idx="1974">
                  <c:v>54084000</c:v>
                </c:pt>
                <c:pt idx="1975">
                  <c:v>54060000</c:v>
                </c:pt>
                <c:pt idx="1976">
                  <c:v>54043000</c:v>
                </c:pt>
                <c:pt idx="1977">
                  <c:v>54031000</c:v>
                </c:pt>
                <c:pt idx="1978">
                  <c:v>54022000</c:v>
                </c:pt>
                <c:pt idx="1979">
                  <c:v>54015000</c:v>
                </c:pt>
                <c:pt idx="1980">
                  <c:v>54010000</c:v>
                </c:pt>
                <c:pt idx="1981">
                  <c:v>54007000</c:v>
                </c:pt>
                <c:pt idx="1982">
                  <c:v>54004000</c:v>
                </c:pt>
                <c:pt idx="1983">
                  <c:v>54002000</c:v>
                </c:pt>
                <c:pt idx="1984">
                  <c:v>54001000</c:v>
                </c:pt>
                <c:pt idx="1985">
                  <c:v>54000000</c:v>
                </c:pt>
                <c:pt idx="1986">
                  <c:v>53999000</c:v>
                </c:pt>
                <c:pt idx="1987">
                  <c:v>53999000</c:v>
                </c:pt>
                <c:pt idx="1988">
                  <c:v>53998000</c:v>
                </c:pt>
                <c:pt idx="1989">
                  <c:v>53998000</c:v>
                </c:pt>
                <c:pt idx="1990">
                  <c:v>53998000</c:v>
                </c:pt>
                <c:pt idx="1991">
                  <c:v>53998000</c:v>
                </c:pt>
                <c:pt idx="1992">
                  <c:v>53998000</c:v>
                </c:pt>
                <c:pt idx="1993">
                  <c:v>53998000</c:v>
                </c:pt>
                <c:pt idx="1994">
                  <c:v>53998000</c:v>
                </c:pt>
                <c:pt idx="1995">
                  <c:v>53998000</c:v>
                </c:pt>
                <c:pt idx="1996">
                  <c:v>53998000</c:v>
                </c:pt>
                <c:pt idx="1997">
                  <c:v>53999000</c:v>
                </c:pt>
                <c:pt idx="1998">
                  <c:v>53999000</c:v>
                </c:pt>
                <c:pt idx="1999">
                  <c:v>53999000</c:v>
                </c:pt>
                <c:pt idx="2000">
                  <c:v>53999000</c:v>
                </c:pt>
                <c:pt idx="2001">
                  <c:v>53999000</c:v>
                </c:pt>
                <c:pt idx="2002">
                  <c:v>53999000</c:v>
                </c:pt>
                <c:pt idx="2003">
                  <c:v>53999000</c:v>
                </c:pt>
                <c:pt idx="2004">
                  <c:v>54000000</c:v>
                </c:pt>
                <c:pt idx="2005">
                  <c:v>54000000</c:v>
                </c:pt>
                <c:pt idx="2006">
                  <c:v>54000000</c:v>
                </c:pt>
                <c:pt idx="2007">
                  <c:v>54000000</c:v>
                </c:pt>
                <c:pt idx="2008">
                  <c:v>54000000</c:v>
                </c:pt>
                <c:pt idx="2009">
                  <c:v>54001000</c:v>
                </c:pt>
                <c:pt idx="2010">
                  <c:v>54001000</c:v>
                </c:pt>
                <c:pt idx="2011">
                  <c:v>54001000</c:v>
                </c:pt>
                <c:pt idx="2012">
                  <c:v>54001000</c:v>
                </c:pt>
                <c:pt idx="2013">
                  <c:v>54002000</c:v>
                </c:pt>
                <c:pt idx="2014">
                  <c:v>54002000</c:v>
                </c:pt>
                <c:pt idx="2015">
                  <c:v>54002000</c:v>
                </c:pt>
                <c:pt idx="2016">
                  <c:v>54002000</c:v>
                </c:pt>
                <c:pt idx="2017">
                  <c:v>54003000</c:v>
                </c:pt>
                <c:pt idx="2018">
                  <c:v>54003000</c:v>
                </c:pt>
                <c:pt idx="2019">
                  <c:v>54003000</c:v>
                </c:pt>
                <c:pt idx="2020">
                  <c:v>54003000</c:v>
                </c:pt>
                <c:pt idx="2021">
                  <c:v>54004000</c:v>
                </c:pt>
                <c:pt idx="2022">
                  <c:v>54004000</c:v>
                </c:pt>
                <c:pt idx="2023">
                  <c:v>54004000</c:v>
                </c:pt>
                <c:pt idx="2024">
                  <c:v>54005000</c:v>
                </c:pt>
                <c:pt idx="2025">
                  <c:v>54005000</c:v>
                </c:pt>
                <c:pt idx="2026">
                  <c:v>54005000</c:v>
                </c:pt>
                <c:pt idx="2027">
                  <c:v>54005000</c:v>
                </c:pt>
                <c:pt idx="2028">
                  <c:v>54006000</c:v>
                </c:pt>
                <c:pt idx="2029">
                  <c:v>54006000</c:v>
                </c:pt>
                <c:pt idx="2030">
                  <c:v>54006000</c:v>
                </c:pt>
                <c:pt idx="2031">
                  <c:v>54007000</c:v>
                </c:pt>
                <c:pt idx="2032">
                  <c:v>54007000</c:v>
                </c:pt>
                <c:pt idx="2033">
                  <c:v>54007000</c:v>
                </c:pt>
                <c:pt idx="2034">
                  <c:v>54008000</c:v>
                </c:pt>
                <c:pt idx="2035">
                  <c:v>54008000</c:v>
                </c:pt>
                <c:pt idx="2036">
                  <c:v>54008000</c:v>
                </c:pt>
                <c:pt idx="2037">
                  <c:v>54009000</c:v>
                </c:pt>
                <c:pt idx="2038">
                  <c:v>54009000</c:v>
                </c:pt>
                <c:pt idx="2039">
                  <c:v>54009000</c:v>
                </c:pt>
                <c:pt idx="2040">
                  <c:v>54010000</c:v>
                </c:pt>
                <c:pt idx="2041">
                  <c:v>54010000</c:v>
                </c:pt>
                <c:pt idx="2042">
                  <c:v>54010000</c:v>
                </c:pt>
                <c:pt idx="2043">
                  <c:v>54011000</c:v>
                </c:pt>
                <c:pt idx="2044">
                  <c:v>54011000</c:v>
                </c:pt>
                <c:pt idx="2045">
                  <c:v>54012000</c:v>
                </c:pt>
                <c:pt idx="2046">
                  <c:v>54012000</c:v>
                </c:pt>
                <c:pt idx="2047">
                  <c:v>54012000</c:v>
                </c:pt>
                <c:pt idx="2048">
                  <c:v>54013000</c:v>
                </c:pt>
                <c:pt idx="2049">
                  <c:v>54013000</c:v>
                </c:pt>
                <c:pt idx="2050">
                  <c:v>54013000</c:v>
                </c:pt>
                <c:pt idx="2051">
                  <c:v>54013000</c:v>
                </c:pt>
                <c:pt idx="2052">
                  <c:v>54014000</c:v>
                </c:pt>
                <c:pt idx="2053">
                  <c:v>54014000</c:v>
                </c:pt>
                <c:pt idx="2054">
                  <c:v>54015000</c:v>
                </c:pt>
                <c:pt idx="2055">
                  <c:v>54015000</c:v>
                </c:pt>
                <c:pt idx="2056">
                  <c:v>54016000</c:v>
                </c:pt>
                <c:pt idx="2057">
                  <c:v>54016000</c:v>
                </c:pt>
                <c:pt idx="2058">
                  <c:v>54016000</c:v>
                </c:pt>
                <c:pt idx="2059">
                  <c:v>54017000</c:v>
                </c:pt>
                <c:pt idx="2060">
                  <c:v>54017000</c:v>
                </c:pt>
                <c:pt idx="2061">
                  <c:v>54018000</c:v>
                </c:pt>
                <c:pt idx="2062">
                  <c:v>54018000</c:v>
                </c:pt>
                <c:pt idx="2063">
                  <c:v>54019000</c:v>
                </c:pt>
                <c:pt idx="2064">
                  <c:v>54019000</c:v>
                </c:pt>
                <c:pt idx="2065">
                  <c:v>54020000</c:v>
                </c:pt>
                <c:pt idx="2066">
                  <c:v>54020000</c:v>
                </c:pt>
                <c:pt idx="2067">
                  <c:v>54021000</c:v>
                </c:pt>
                <c:pt idx="2068">
                  <c:v>54021000</c:v>
                </c:pt>
                <c:pt idx="2069">
                  <c:v>54022000</c:v>
                </c:pt>
                <c:pt idx="2070">
                  <c:v>54022000</c:v>
                </c:pt>
                <c:pt idx="2071">
                  <c:v>54023000</c:v>
                </c:pt>
                <c:pt idx="2072">
                  <c:v>54023000</c:v>
                </c:pt>
                <c:pt idx="2073">
                  <c:v>54024000</c:v>
                </c:pt>
                <c:pt idx="2074">
                  <c:v>54024000</c:v>
                </c:pt>
                <c:pt idx="2075">
                  <c:v>54025000</c:v>
                </c:pt>
                <c:pt idx="2076">
                  <c:v>54025000</c:v>
                </c:pt>
                <c:pt idx="2077">
                  <c:v>54026000</c:v>
                </c:pt>
                <c:pt idx="2078">
                  <c:v>54026000</c:v>
                </c:pt>
                <c:pt idx="2079">
                  <c:v>54027000</c:v>
                </c:pt>
                <c:pt idx="2080">
                  <c:v>54028000</c:v>
                </c:pt>
                <c:pt idx="2081">
                  <c:v>54028000</c:v>
                </c:pt>
                <c:pt idx="2082">
                  <c:v>54029000</c:v>
                </c:pt>
                <c:pt idx="2083">
                  <c:v>54030000</c:v>
                </c:pt>
                <c:pt idx="2084">
                  <c:v>54030000</c:v>
                </c:pt>
                <c:pt idx="2085">
                  <c:v>54031000</c:v>
                </c:pt>
                <c:pt idx="2086">
                  <c:v>54031000</c:v>
                </c:pt>
                <c:pt idx="2087">
                  <c:v>54032000</c:v>
                </c:pt>
                <c:pt idx="2088">
                  <c:v>54033000</c:v>
                </c:pt>
                <c:pt idx="2089">
                  <c:v>54034000</c:v>
                </c:pt>
                <c:pt idx="2090">
                  <c:v>54034000</c:v>
                </c:pt>
                <c:pt idx="2091">
                  <c:v>54035000</c:v>
                </c:pt>
                <c:pt idx="2092">
                  <c:v>54036000</c:v>
                </c:pt>
                <c:pt idx="2093">
                  <c:v>54036000</c:v>
                </c:pt>
                <c:pt idx="2094">
                  <c:v>54037000</c:v>
                </c:pt>
                <c:pt idx="2095">
                  <c:v>54038000</c:v>
                </c:pt>
                <c:pt idx="2096">
                  <c:v>54039000</c:v>
                </c:pt>
                <c:pt idx="2097">
                  <c:v>54040000</c:v>
                </c:pt>
                <c:pt idx="2098">
                  <c:v>54040000</c:v>
                </c:pt>
                <c:pt idx="2099">
                  <c:v>54041000</c:v>
                </c:pt>
                <c:pt idx="2100">
                  <c:v>54041000</c:v>
                </c:pt>
                <c:pt idx="2101">
                  <c:v>54042000</c:v>
                </c:pt>
                <c:pt idx="2102">
                  <c:v>54043000</c:v>
                </c:pt>
                <c:pt idx="2103">
                  <c:v>54044000</c:v>
                </c:pt>
                <c:pt idx="2104">
                  <c:v>54045000</c:v>
                </c:pt>
                <c:pt idx="2105">
                  <c:v>54046000</c:v>
                </c:pt>
                <c:pt idx="2106">
                  <c:v>54047000</c:v>
                </c:pt>
                <c:pt idx="2107">
                  <c:v>54049000</c:v>
                </c:pt>
                <c:pt idx="2108">
                  <c:v>54050000</c:v>
                </c:pt>
                <c:pt idx="2109">
                  <c:v>54052000</c:v>
                </c:pt>
                <c:pt idx="2110">
                  <c:v>54053000</c:v>
                </c:pt>
                <c:pt idx="2111">
                  <c:v>54055000</c:v>
                </c:pt>
                <c:pt idx="2112">
                  <c:v>54058000</c:v>
                </c:pt>
                <c:pt idx="2113">
                  <c:v>54061000</c:v>
                </c:pt>
                <c:pt idx="2114">
                  <c:v>54064000</c:v>
                </c:pt>
                <c:pt idx="2115">
                  <c:v>54069000</c:v>
                </c:pt>
                <c:pt idx="2116">
                  <c:v>54074000</c:v>
                </c:pt>
                <c:pt idx="2117">
                  <c:v>54082000</c:v>
                </c:pt>
                <c:pt idx="2118">
                  <c:v>54091000</c:v>
                </c:pt>
                <c:pt idx="2119">
                  <c:v>54104000</c:v>
                </c:pt>
                <c:pt idx="2120">
                  <c:v>54120000</c:v>
                </c:pt>
                <c:pt idx="2121">
                  <c:v>54143000</c:v>
                </c:pt>
                <c:pt idx="2122">
                  <c:v>54173000</c:v>
                </c:pt>
                <c:pt idx="2123">
                  <c:v>54214000</c:v>
                </c:pt>
                <c:pt idx="2124">
                  <c:v>54269000</c:v>
                </c:pt>
                <c:pt idx="2125">
                  <c:v>54343000</c:v>
                </c:pt>
                <c:pt idx="2126">
                  <c:v>54445000</c:v>
                </c:pt>
                <c:pt idx="2127">
                  <c:v>54583000</c:v>
                </c:pt>
                <c:pt idx="2128">
                  <c:v>54770000</c:v>
                </c:pt>
                <c:pt idx="2129">
                  <c:v>55026000</c:v>
                </c:pt>
                <c:pt idx="2130">
                  <c:v>55374000</c:v>
                </c:pt>
                <c:pt idx="2131">
                  <c:v>55848000</c:v>
                </c:pt>
                <c:pt idx="2132">
                  <c:v>56495000</c:v>
                </c:pt>
                <c:pt idx="2133">
                  <c:v>57377000</c:v>
                </c:pt>
                <c:pt idx="2134">
                  <c:v>58580000</c:v>
                </c:pt>
                <c:pt idx="2135">
                  <c:v>60221000</c:v>
                </c:pt>
                <c:pt idx="2136">
                  <c:v>62460000</c:v>
                </c:pt>
                <c:pt idx="2137">
                  <c:v>65515000</c:v>
                </c:pt>
                <c:pt idx="2138">
                  <c:v>69684000</c:v>
                </c:pt>
                <c:pt idx="2139">
                  <c:v>75373000</c:v>
                </c:pt>
                <c:pt idx="2140">
                  <c:v>83135000</c:v>
                </c:pt>
                <c:pt idx="2141">
                  <c:v>93728000</c:v>
                </c:pt>
                <c:pt idx="2142">
                  <c:v>108180000</c:v>
                </c:pt>
                <c:pt idx="2143">
                  <c:v>127910000</c:v>
                </c:pt>
                <c:pt idx="2144">
                  <c:v>154830000</c:v>
                </c:pt>
                <c:pt idx="2145">
                  <c:v>191570000</c:v>
                </c:pt>
                <c:pt idx="2146">
                  <c:v>241710000</c:v>
                </c:pt>
                <c:pt idx="2147">
                  <c:v>310130000</c:v>
                </c:pt>
                <c:pt idx="2148">
                  <c:v>403500000</c:v>
                </c:pt>
                <c:pt idx="2149">
                  <c:v>530930000</c:v>
                </c:pt>
                <c:pt idx="2150">
                  <c:v>530930000</c:v>
                </c:pt>
                <c:pt idx="2151">
                  <c:v>699960000</c:v>
                </c:pt>
                <c:pt idx="2152">
                  <c:v>862130000</c:v>
                </c:pt>
                <c:pt idx="2153">
                  <c:v>1017500000</c:v>
                </c:pt>
                <c:pt idx="2154">
                  <c:v>1166000000</c:v>
                </c:pt>
                <c:pt idx="2155">
                  <c:v>1307700000</c:v>
                </c:pt>
                <c:pt idx="2156">
                  <c:v>1442600000</c:v>
                </c:pt>
                <c:pt idx="2157">
                  <c:v>1570700000</c:v>
                </c:pt>
                <c:pt idx="2158">
                  <c:v>1691900000</c:v>
                </c:pt>
                <c:pt idx="2159">
                  <c:v>1806300000</c:v>
                </c:pt>
                <c:pt idx="2160">
                  <c:v>1913800000</c:v>
                </c:pt>
                <c:pt idx="2161">
                  <c:v>2014600000</c:v>
                </c:pt>
                <c:pt idx="2162">
                  <c:v>2108500000</c:v>
                </c:pt>
                <c:pt idx="2163">
                  <c:v>2195500000</c:v>
                </c:pt>
                <c:pt idx="2164">
                  <c:v>2275800000</c:v>
                </c:pt>
                <c:pt idx="2165">
                  <c:v>2349200000</c:v>
                </c:pt>
                <c:pt idx="2166">
                  <c:v>2415800000</c:v>
                </c:pt>
                <c:pt idx="2167">
                  <c:v>2475600000</c:v>
                </c:pt>
                <c:pt idx="2168">
                  <c:v>2528500000</c:v>
                </c:pt>
                <c:pt idx="2169">
                  <c:v>2574500000</c:v>
                </c:pt>
                <c:pt idx="2170">
                  <c:v>2613800000</c:v>
                </c:pt>
                <c:pt idx="2171">
                  <c:v>2646200000</c:v>
                </c:pt>
                <c:pt idx="2172">
                  <c:v>2671800000</c:v>
                </c:pt>
                <c:pt idx="2173">
                  <c:v>2690500000</c:v>
                </c:pt>
                <c:pt idx="2174">
                  <c:v>2702500000</c:v>
                </c:pt>
                <c:pt idx="2175">
                  <c:v>2707600000</c:v>
                </c:pt>
                <c:pt idx="2176">
                  <c:v>2705800000</c:v>
                </c:pt>
                <c:pt idx="2177">
                  <c:v>2697200000</c:v>
                </c:pt>
                <c:pt idx="2178">
                  <c:v>2681800000</c:v>
                </c:pt>
                <c:pt idx="2179">
                  <c:v>2659600000</c:v>
                </c:pt>
                <c:pt idx="2180">
                  <c:v>2630500000</c:v>
                </c:pt>
                <c:pt idx="2181">
                  <c:v>2594700000</c:v>
                </c:pt>
                <c:pt idx="2182">
                  <c:v>2551900000</c:v>
                </c:pt>
                <c:pt idx="2183">
                  <c:v>2502200000</c:v>
                </c:pt>
                <c:pt idx="2184">
                  <c:v>2445900000</c:v>
                </c:pt>
                <c:pt idx="2185">
                  <c:v>2382700000</c:v>
                </c:pt>
                <c:pt idx="2186">
                  <c:v>2312600000</c:v>
                </c:pt>
                <c:pt idx="2187">
                  <c:v>2235700000</c:v>
                </c:pt>
                <c:pt idx="2188">
                  <c:v>2151800000</c:v>
                </c:pt>
                <c:pt idx="2189">
                  <c:v>2061300000</c:v>
                </c:pt>
                <c:pt idx="2190">
                  <c:v>1963900000</c:v>
                </c:pt>
                <c:pt idx="2191">
                  <c:v>1859500000</c:v>
                </c:pt>
                <c:pt idx="2192">
                  <c:v>1748500000</c:v>
                </c:pt>
                <c:pt idx="2193">
                  <c:v>1630600000</c:v>
                </c:pt>
                <c:pt idx="2194">
                  <c:v>1506000000</c:v>
                </c:pt>
                <c:pt idx="2195">
                  <c:v>1374500000</c:v>
                </c:pt>
                <c:pt idx="2196">
                  <c:v>1235900000</c:v>
                </c:pt>
                <c:pt idx="2197">
                  <c:v>1090700000</c:v>
                </c:pt>
                <c:pt idx="2198">
                  <c:v>938680000</c:v>
                </c:pt>
                <c:pt idx="2199">
                  <c:v>779840000</c:v>
                </c:pt>
                <c:pt idx="2200">
                  <c:v>779840000</c:v>
                </c:pt>
                <c:pt idx="2201">
                  <c:v>618730000</c:v>
                </c:pt>
                <c:pt idx="2202">
                  <c:v>493380000</c:v>
                </c:pt>
                <c:pt idx="2203">
                  <c:v>395870000</c:v>
                </c:pt>
                <c:pt idx="2204">
                  <c:v>320000000</c:v>
                </c:pt>
                <c:pt idx="2205">
                  <c:v>260980000</c:v>
                </c:pt>
                <c:pt idx="2206">
                  <c:v>215070000</c:v>
                </c:pt>
                <c:pt idx="2207">
                  <c:v>179350000</c:v>
                </c:pt>
                <c:pt idx="2208">
                  <c:v>151560000</c:v>
                </c:pt>
                <c:pt idx="2209">
                  <c:v>129940000</c:v>
                </c:pt>
                <c:pt idx="2210">
                  <c:v>113110000</c:v>
                </c:pt>
                <c:pt idx="2211">
                  <c:v>100030000</c:v>
                </c:pt>
                <c:pt idx="2212">
                  <c:v>89847000</c:v>
                </c:pt>
                <c:pt idx="2213">
                  <c:v>81926000</c:v>
                </c:pt>
                <c:pt idx="2214">
                  <c:v>75763000</c:v>
                </c:pt>
                <c:pt idx="2215">
                  <c:v>70968000</c:v>
                </c:pt>
                <c:pt idx="2216">
                  <c:v>67237000</c:v>
                </c:pt>
                <c:pt idx="2217">
                  <c:v>64334000</c:v>
                </c:pt>
                <c:pt idx="2218">
                  <c:v>62075000</c:v>
                </c:pt>
                <c:pt idx="2219">
                  <c:v>60318000</c:v>
                </c:pt>
                <c:pt idx="2220">
                  <c:v>58950000</c:v>
                </c:pt>
                <c:pt idx="2221">
                  <c:v>57885000</c:v>
                </c:pt>
                <c:pt idx="2222">
                  <c:v>57057000</c:v>
                </c:pt>
                <c:pt idx="2223">
                  <c:v>56412000</c:v>
                </c:pt>
                <c:pt idx="2224">
                  <c:v>55910000</c:v>
                </c:pt>
                <c:pt idx="2225">
                  <c:v>55519000</c:v>
                </c:pt>
                <c:pt idx="2226">
                  <c:v>55214000</c:v>
                </c:pt>
                <c:pt idx="2227">
                  <c:v>54977000</c:v>
                </c:pt>
                <c:pt idx="2228">
                  <c:v>54792000</c:v>
                </c:pt>
                <c:pt idx="2229">
                  <c:v>54648000</c:v>
                </c:pt>
                <c:pt idx="2230">
                  <c:v>54536000</c:v>
                </c:pt>
                <c:pt idx="2231">
                  <c:v>54448000</c:v>
                </c:pt>
                <c:pt idx="2232">
                  <c:v>54379000</c:v>
                </c:pt>
                <c:pt idx="2233">
                  <c:v>54326000</c:v>
                </c:pt>
                <c:pt idx="2234">
                  <c:v>54284000</c:v>
                </c:pt>
                <c:pt idx="2235">
                  <c:v>54251000</c:v>
                </c:pt>
                <c:pt idx="2236">
                  <c:v>54225000</c:v>
                </c:pt>
                <c:pt idx="2237">
                  <c:v>54204000</c:v>
                </c:pt>
                <c:pt idx="2238">
                  <c:v>54188000</c:v>
                </c:pt>
                <c:pt idx="2239">
                  <c:v>54175000</c:v>
                </c:pt>
                <c:pt idx="2240">
                  <c:v>54165000</c:v>
                </c:pt>
                <c:pt idx="2241">
                  <c:v>54157000</c:v>
                </c:pt>
                <c:pt idx="2242">
                  <c:v>54150000</c:v>
                </c:pt>
                <c:pt idx="2243">
                  <c:v>54145000</c:v>
                </c:pt>
                <c:pt idx="2244">
                  <c:v>54141000</c:v>
                </c:pt>
                <c:pt idx="2245">
                  <c:v>54137000</c:v>
                </c:pt>
                <c:pt idx="2246">
                  <c:v>54134000</c:v>
                </c:pt>
                <c:pt idx="2247">
                  <c:v>54131000</c:v>
                </c:pt>
                <c:pt idx="2248">
                  <c:v>54129000</c:v>
                </c:pt>
                <c:pt idx="2249">
                  <c:v>54127000</c:v>
                </c:pt>
                <c:pt idx="2250">
                  <c:v>54127000</c:v>
                </c:pt>
                <c:pt idx="2251">
                  <c:v>54126000</c:v>
                </c:pt>
                <c:pt idx="2252">
                  <c:v>54124000</c:v>
                </c:pt>
                <c:pt idx="2253">
                  <c:v>54123000</c:v>
                </c:pt>
                <c:pt idx="2254">
                  <c:v>54121000</c:v>
                </c:pt>
                <c:pt idx="2255">
                  <c:v>54120000</c:v>
                </c:pt>
                <c:pt idx="2256">
                  <c:v>54119000</c:v>
                </c:pt>
                <c:pt idx="2257">
                  <c:v>54118000</c:v>
                </c:pt>
                <c:pt idx="2258">
                  <c:v>54117000</c:v>
                </c:pt>
                <c:pt idx="2259">
                  <c:v>54117000</c:v>
                </c:pt>
                <c:pt idx="2260">
                  <c:v>54116000</c:v>
                </c:pt>
                <c:pt idx="2261">
                  <c:v>54115000</c:v>
                </c:pt>
                <c:pt idx="2262">
                  <c:v>54114000</c:v>
                </c:pt>
                <c:pt idx="2263">
                  <c:v>54113000</c:v>
                </c:pt>
                <c:pt idx="2264">
                  <c:v>54113000</c:v>
                </c:pt>
                <c:pt idx="2265">
                  <c:v>54112000</c:v>
                </c:pt>
                <c:pt idx="2266">
                  <c:v>54111000</c:v>
                </c:pt>
                <c:pt idx="2267">
                  <c:v>54111000</c:v>
                </c:pt>
                <c:pt idx="2268">
                  <c:v>54110000</c:v>
                </c:pt>
                <c:pt idx="2269">
                  <c:v>54109000</c:v>
                </c:pt>
                <c:pt idx="2270">
                  <c:v>54109000</c:v>
                </c:pt>
                <c:pt idx="2271">
                  <c:v>54108000</c:v>
                </c:pt>
                <c:pt idx="2272">
                  <c:v>54108000</c:v>
                </c:pt>
                <c:pt idx="2273">
                  <c:v>54107000</c:v>
                </c:pt>
                <c:pt idx="2274">
                  <c:v>54107000</c:v>
                </c:pt>
                <c:pt idx="2275">
                  <c:v>54106000</c:v>
                </c:pt>
                <c:pt idx="2276">
                  <c:v>54106000</c:v>
                </c:pt>
                <c:pt idx="2277">
                  <c:v>54105000</c:v>
                </c:pt>
                <c:pt idx="2278">
                  <c:v>54105000</c:v>
                </c:pt>
                <c:pt idx="2279">
                  <c:v>54104000</c:v>
                </c:pt>
                <c:pt idx="2280">
                  <c:v>54104000</c:v>
                </c:pt>
                <c:pt idx="2281">
                  <c:v>54103000</c:v>
                </c:pt>
                <c:pt idx="2282">
                  <c:v>54103000</c:v>
                </c:pt>
                <c:pt idx="2283">
                  <c:v>54102000</c:v>
                </c:pt>
                <c:pt idx="2284">
                  <c:v>54102000</c:v>
                </c:pt>
                <c:pt idx="2285">
                  <c:v>54101000</c:v>
                </c:pt>
                <c:pt idx="2286">
                  <c:v>54101000</c:v>
                </c:pt>
                <c:pt idx="2287">
                  <c:v>54101000</c:v>
                </c:pt>
                <c:pt idx="2288">
                  <c:v>54100000</c:v>
                </c:pt>
                <c:pt idx="2289">
                  <c:v>54100000</c:v>
                </c:pt>
                <c:pt idx="2290">
                  <c:v>54099000</c:v>
                </c:pt>
                <c:pt idx="2291">
                  <c:v>54099000</c:v>
                </c:pt>
                <c:pt idx="2292">
                  <c:v>54099000</c:v>
                </c:pt>
                <c:pt idx="2293">
                  <c:v>54098000</c:v>
                </c:pt>
                <c:pt idx="2294">
                  <c:v>54098000</c:v>
                </c:pt>
                <c:pt idx="2295">
                  <c:v>54098000</c:v>
                </c:pt>
                <c:pt idx="2296">
                  <c:v>54097000</c:v>
                </c:pt>
                <c:pt idx="2297">
                  <c:v>54097000</c:v>
                </c:pt>
                <c:pt idx="2298">
                  <c:v>54097000</c:v>
                </c:pt>
                <c:pt idx="2299">
                  <c:v>54096000</c:v>
                </c:pt>
                <c:pt idx="2300">
                  <c:v>54096000</c:v>
                </c:pt>
                <c:pt idx="2301">
                  <c:v>54096000</c:v>
                </c:pt>
                <c:pt idx="2302">
                  <c:v>54096000</c:v>
                </c:pt>
                <c:pt idx="2303">
                  <c:v>54096000</c:v>
                </c:pt>
                <c:pt idx="2304">
                  <c:v>54095000</c:v>
                </c:pt>
                <c:pt idx="2305">
                  <c:v>54095000</c:v>
                </c:pt>
                <c:pt idx="2306">
                  <c:v>54095000</c:v>
                </c:pt>
                <c:pt idx="2307">
                  <c:v>54095000</c:v>
                </c:pt>
                <c:pt idx="2308">
                  <c:v>54094000</c:v>
                </c:pt>
                <c:pt idx="2309">
                  <c:v>54094000</c:v>
                </c:pt>
                <c:pt idx="2310">
                  <c:v>54094000</c:v>
                </c:pt>
                <c:pt idx="2311">
                  <c:v>54094000</c:v>
                </c:pt>
                <c:pt idx="2312">
                  <c:v>54093000</c:v>
                </c:pt>
                <c:pt idx="2313">
                  <c:v>54093000</c:v>
                </c:pt>
                <c:pt idx="2314">
                  <c:v>54093000</c:v>
                </c:pt>
                <c:pt idx="2315">
                  <c:v>54093000</c:v>
                </c:pt>
                <c:pt idx="2316">
                  <c:v>54092000</c:v>
                </c:pt>
                <c:pt idx="2317">
                  <c:v>54092000</c:v>
                </c:pt>
                <c:pt idx="2318">
                  <c:v>54092000</c:v>
                </c:pt>
                <c:pt idx="2319">
                  <c:v>54092000</c:v>
                </c:pt>
                <c:pt idx="2320">
                  <c:v>54092000</c:v>
                </c:pt>
                <c:pt idx="2321">
                  <c:v>54091000</c:v>
                </c:pt>
                <c:pt idx="2322">
                  <c:v>54091000</c:v>
                </c:pt>
                <c:pt idx="2323">
                  <c:v>54091000</c:v>
                </c:pt>
                <c:pt idx="2324">
                  <c:v>54091000</c:v>
                </c:pt>
                <c:pt idx="2325">
                  <c:v>54091000</c:v>
                </c:pt>
                <c:pt idx="2326">
                  <c:v>54091000</c:v>
                </c:pt>
                <c:pt idx="2327">
                  <c:v>54090000</c:v>
                </c:pt>
                <c:pt idx="2328">
                  <c:v>54090000</c:v>
                </c:pt>
                <c:pt idx="2329">
                  <c:v>54090000</c:v>
                </c:pt>
                <c:pt idx="2330">
                  <c:v>54090000</c:v>
                </c:pt>
                <c:pt idx="2331">
                  <c:v>54090000</c:v>
                </c:pt>
                <c:pt idx="2332">
                  <c:v>54090000</c:v>
                </c:pt>
                <c:pt idx="2333">
                  <c:v>54089000</c:v>
                </c:pt>
                <c:pt idx="2334">
                  <c:v>54089000</c:v>
                </c:pt>
                <c:pt idx="2335">
                  <c:v>54089000</c:v>
                </c:pt>
                <c:pt idx="2336">
                  <c:v>54089000</c:v>
                </c:pt>
                <c:pt idx="2337">
                  <c:v>54089000</c:v>
                </c:pt>
                <c:pt idx="2338">
                  <c:v>54089000</c:v>
                </c:pt>
                <c:pt idx="2339">
                  <c:v>54089000</c:v>
                </c:pt>
                <c:pt idx="2340">
                  <c:v>54089000</c:v>
                </c:pt>
                <c:pt idx="2341">
                  <c:v>54088000</c:v>
                </c:pt>
                <c:pt idx="2342">
                  <c:v>54088000</c:v>
                </c:pt>
                <c:pt idx="2343">
                  <c:v>54088000</c:v>
                </c:pt>
                <c:pt idx="2344">
                  <c:v>54088000</c:v>
                </c:pt>
                <c:pt idx="2345">
                  <c:v>54088000</c:v>
                </c:pt>
                <c:pt idx="2346">
                  <c:v>54088000</c:v>
                </c:pt>
                <c:pt idx="2347">
                  <c:v>54088000</c:v>
                </c:pt>
                <c:pt idx="2348">
                  <c:v>54088000</c:v>
                </c:pt>
                <c:pt idx="2349">
                  <c:v>54087000</c:v>
                </c:pt>
                <c:pt idx="2350">
                  <c:v>54087000</c:v>
                </c:pt>
                <c:pt idx="2351">
                  <c:v>54087000</c:v>
                </c:pt>
                <c:pt idx="2352">
                  <c:v>54087000</c:v>
                </c:pt>
                <c:pt idx="2353">
                  <c:v>54087000</c:v>
                </c:pt>
                <c:pt idx="2354">
                  <c:v>54087000</c:v>
                </c:pt>
                <c:pt idx="2355">
                  <c:v>54087000</c:v>
                </c:pt>
                <c:pt idx="2356">
                  <c:v>54087000</c:v>
                </c:pt>
                <c:pt idx="2357">
                  <c:v>54087000</c:v>
                </c:pt>
                <c:pt idx="2358">
                  <c:v>54087000</c:v>
                </c:pt>
                <c:pt idx="2359">
                  <c:v>54087000</c:v>
                </c:pt>
                <c:pt idx="2360">
                  <c:v>54086000</c:v>
                </c:pt>
                <c:pt idx="2361">
                  <c:v>54086000</c:v>
                </c:pt>
                <c:pt idx="2362">
                  <c:v>54086000</c:v>
                </c:pt>
                <c:pt idx="2363">
                  <c:v>54086000</c:v>
                </c:pt>
                <c:pt idx="2364">
                  <c:v>54086000</c:v>
                </c:pt>
                <c:pt idx="2365">
                  <c:v>54086000</c:v>
                </c:pt>
                <c:pt idx="2366">
                  <c:v>54086000</c:v>
                </c:pt>
                <c:pt idx="2367">
                  <c:v>54086000</c:v>
                </c:pt>
                <c:pt idx="2368">
                  <c:v>54086000</c:v>
                </c:pt>
                <c:pt idx="2369">
                  <c:v>54086000</c:v>
                </c:pt>
                <c:pt idx="2370">
                  <c:v>54086000</c:v>
                </c:pt>
                <c:pt idx="2371">
                  <c:v>54086000</c:v>
                </c:pt>
                <c:pt idx="2372">
                  <c:v>54086000</c:v>
                </c:pt>
                <c:pt idx="2373">
                  <c:v>54085000</c:v>
                </c:pt>
                <c:pt idx="2374">
                  <c:v>54085000</c:v>
                </c:pt>
                <c:pt idx="2375">
                  <c:v>54085000</c:v>
                </c:pt>
                <c:pt idx="2376">
                  <c:v>54085000</c:v>
                </c:pt>
                <c:pt idx="2377">
                  <c:v>54085000</c:v>
                </c:pt>
                <c:pt idx="2378">
                  <c:v>54085000</c:v>
                </c:pt>
                <c:pt idx="2379">
                  <c:v>54085000</c:v>
                </c:pt>
                <c:pt idx="2380">
                  <c:v>54085000</c:v>
                </c:pt>
                <c:pt idx="2381">
                  <c:v>54085000</c:v>
                </c:pt>
                <c:pt idx="2382">
                  <c:v>54085000</c:v>
                </c:pt>
                <c:pt idx="2383">
                  <c:v>54085000</c:v>
                </c:pt>
                <c:pt idx="2384">
                  <c:v>54085000</c:v>
                </c:pt>
                <c:pt idx="2385">
                  <c:v>54085000</c:v>
                </c:pt>
                <c:pt idx="2386">
                  <c:v>54085000</c:v>
                </c:pt>
                <c:pt idx="2387">
                  <c:v>54084000</c:v>
                </c:pt>
                <c:pt idx="2388">
                  <c:v>54084000</c:v>
                </c:pt>
                <c:pt idx="2389">
                  <c:v>54084000</c:v>
                </c:pt>
                <c:pt idx="2390">
                  <c:v>54084000</c:v>
                </c:pt>
                <c:pt idx="2391">
                  <c:v>54084000</c:v>
                </c:pt>
                <c:pt idx="2392">
                  <c:v>54084000</c:v>
                </c:pt>
                <c:pt idx="2393">
                  <c:v>54084000</c:v>
                </c:pt>
                <c:pt idx="2394">
                  <c:v>54084000</c:v>
                </c:pt>
                <c:pt idx="2395">
                  <c:v>54084000</c:v>
                </c:pt>
                <c:pt idx="2396">
                  <c:v>54084000</c:v>
                </c:pt>
                <c:pt idx="2397">
                  <c:v>54084000</c:v>
                </c:pt>
                <c:pt idx="2398">
                  <c:v>54084000</c:v>
                </c:pt>
                <c:pt idx="2399">
                  <c:v>54084000</c:v>
                </c:pt>
                <c:pt idx="2400">
                  <c:v>54084000</c:v>
                </c:pt>
                <c:pt idx="2401">
                  <c:v>54084000</c:v>
                </c:pt>
                <c:pt idx="2402">
                  <c:v>54084000</c:v>
                </c:pt>
                <c:pt idx="2403">
                  <c:v>54084000</c:v>
                </c:pt>
                <c:pt idx="2404">
                  <c:v>54084000</c:v>
                </c:pt>
                <c:pt idx="2405">
                  <c:v>54084000</c:v>
                </c:pt>
                <c:pt idx="2406">
                  <c:v>54083000</c:v>
                </c:pt>
                <c:pt idx="2407">
                  <c:v>54083000</c:v>
                </c:pt>
                <c:pt idx="2408">
                  <c:v>54083000</c:v>
                </c:pt>
                <c:pt idx="2409">
                  <c:v>54083000</c:v>
                </c:pt>
                <c:pt idx="2410">
                  <c:v>54083000</c:v>
                </c:pt>
                <c:pt idx="2411">
                  <c:v>54083000</c:v>
                </c:pt>
                <c:pt idx="2412">
                  <c:v>54083000</c:v>
                </c:pt>
                <c:pt idx="2413">
                  <c:v>54083000</c:v>
                </c:pt>
                <c:pt idx="2414">
                  <c:v>54083000</c:v>
                </c:pt>
                <c:pt idx="2415">
                  <c:v>54083000</c:v>
                </c:pt>
                <c:pt idx="2416">
                  <c:v>54083000</c:v>
                </c:pt>
                <c:pt idx="2417">
                  <c:v>54083000</c:v>
                </c:pt>
                <c:pt idx="2418">
                  <c:v>54083000</c:v>
                </c:pt>
                <c:pt idx="2419">
                  <c:v>54083000</c:v>
                </c:pt>
                <c:pt idx="2420">
                  <c:v>54083000</c:v>
                </c:pt>
                <c:pt idx="2421">
                  <c:v>54083000</c:v>
                </c:pt>
                <c:pt idx="2422">
                  <c:v>54083000</c:v>
                </c:pt>
                <c:pt idx="2423">
                  <c:v>54083000</c:v>
                </c:pt>
                <c:pt idx="2424">
                  <c:v>54083000</c:v>
                </c:pt>
                <c:pt idx="2425">
                  <c:v>54083000</c:v>
                </c:pt>
                <c:pt idx="2426">
                  <c:v>54083000</c:v>
                </c:pt>
                <c:pt idx="2427">
                  <c:v>54083000</c:v>
                </c:pt>
                <c:pt idx="2428">
                  <c:v>54082000</c:v>
                </c:pt>
                <c:pt idx="2429">
                  <c:v>54082000</c:v>
                </c:pt>
                <c:pt idx="2430">
                  <c:v>54082000</c:v>
                </c:pt>
                <c:pt idx="2431">
                  <c:v>54082000</c:v>
                </c:pt>
                <c:pt idx="2432">
                  <c:v>54082000</c:v>
                </c:pt>
                <c:pt idx="2433">
                  <c:v>54082000</c:v>
                </c:pt>
                <c:pt idx="2434">
                  <c:v>54082000</c:v>
                </c:pt>
                <c:pt idx="2435">
                  <c:v>54082000</c:v>
                </c:pt>
                <c:pt idx="2436">
                  <c:v>54082000</c:v>
                </c:pt>
                <c:pt idx="2437">
                  <c:v>54082000</c:v>
                </c:pt>
                <c:pt idx="2438">
                  <c:v>54082000</c:v>
                </c:pt>
                <c:pt idx="2439">
                  <c:v>54082000</c:v>
                </c:pt>
                <c:pt idx="2440">
                  <c:v>54082000</c:v>
                </c:pt>
                <c:pt idx="2441">
                  <c:v>54082000</c:v>
                </c:pt>
                <c:pt idx="2442">
                  <c:v>54082000</c:v>
                </c:pt>
                <c:pt idx="2443">
                  <c:v>54082000</c:v>
                </c:pt>
                <c:pt idx="2444">
                  <c:v>54082000</c:v>
                </c:pt>
                <c:pt idx="2445">
                  <c:v>54082000</c:v>
                </c:pt>
                <c:pt idx="2446">
                  <c:v>54082000</c:v>
                </c:pt>
                <c:pt idx="2447">
                  <c:v>54082000</c:v>
                </c:pt>
                <c:pt idx="2448">
                  <c:v>54082000</c:v>
                </c:pt>
                <c:pt idx="2449">
                  <c:v>54082000</c:v>
                </c:pt>
                <c:pt idx="2450">
                  <c:v>54082000</c:v>
                </c:pt>
                <c:pt idx="2451">
                  <c:v>54082000</c:v>
                </c:pt>
                <c:pt idx="2452">
                  <c:v>54082000</c:v>
                </c:pt>
                <c:pt idx="2453">
                  <c:v>54081000</c:v>
                </c:pt>
                <c:pt idx="2454">
                  <c:v>54081000</c:v>
                </c:pt>
                <c:pt idx="2455">
                  <c:v>54081000</c:v>
                </c:pt>
                <c:pt idx="2456">
                  <c:v>54081000</c:v>
                </c:pt>
                <c:pt idx="2457">
                  <c:v>54081000</c:v>
                </c:pt>
                <c:pt idx="2458">
                  <c:v>54081000</c:v>
                </c:pt>
                <c:pt idx="2459">
                  <c:v>54081000</c:v>
                </c:pt>
                <c:pt idx="2460">
                  <c:v>54081000</c:v>
                </c:pt>
                <c:pt idx="2461">
                  <c:v>54081000</c:v>
                </c:pt>
                <c:pt idx="2462">
                  <c:v>54081000</c:v>
                </c:pt>
                <c:pt idx="2463">
                  <c:v>54081000</c:v>
                </c:pt>
                <c:pt idx="2464">
                  <c:v>54081000</c:v>
                </c:pt>
                <c:pt idx="2465">
                  <c:v>54081000</c:v>
                </c:pt>
                <c:pt idx="2466">
                  <c:v>54081000</c:v>
                </c:pt>
                <c:pt idx="2467">
                  <c:v>54081000</c:v>
                </c:pt>
                <c:pt idx="2468">
                  <c:v>54081000</c:v>
                </c:pt>
                <c:pt idx="2469">
                  <c:v>54081000</c:v>
                </c:pt>
                <c:pt idx="2470">
                  <c:v>54081000</c:v>
                </c:pt>
                <c:pt idx="2471">
                  <c:v>54081000</c:v>
                </c:pt>
                <c:pt idx="2472">
                  <c:v>54081000</c:v>
                </c:pt>
                <c:pt idx="2473">
                  <c:v>54081000</c:v>
                </c:pt>
                <c:pt idx="2474">
                  <c:v>54081000</c:v>
                </c:pt>
                <c:pt idx="2475">
                  <c:v>54081000</c:v>
                </c:pt>
                <c:pt idx="2476">
                  <c:v>54081000</c:v>
                </c:pt>
                <c:pt idx="2477">
                  <c:v>54081000</c:v>
                </c:pt>
                <c:pt idx="2478">
                  <c:v>54081000</c:v>
                </c:pt>
                <c:pt idx="2479">
                  <c:v>54080000</c:v>
                </c:pt>
                <c:pt idx="2480">
                  <c:v>54080000</c:v>
                </c:pt>
                <c:pt idx="2481">
                  <c:v>54080000</c:v>
                </c:pt>
                <c:pt idx="2482">
                  <c:v>54080000</c:v>
                </c:pt>
                <c:pt idx="2483">
                  <c:v>54080000</c:v>
                </c:pt>
                <c:pt idx="2484">
                  <c:v>54080000</c:v>
                </c:pt>
                <c:pt idx="2485">
                  <c:v>54080000</c:v>
                </c:pt>
                <c:pt idx="2486">
                  <c:v>54080000</c:v>
                </c:pt>
                <c:pt idx="2487">
                  <c:v>54080000</c:v>
                </c:pt>
                <c:pt idx="2488">
                  <c:v>54080000</c:v>
                </c:pt>
                <c:pt idx="2489">
                  <c:v>54080000</c:v>
                </c:pt>
                <c:pt idx="2490">
                  <c:v>54080000</c:v>
                </c:pt>
                <c:pt idx="2491">
                  <c:v>54080000</c:v>
                </c:pt>
                <c:pt idx="2492">
                  <c:v>54080000</c:v>
                </c:pt>
                <c:pt idx="2493">
                  <c:v>54080000</c:v>
                </c:pt>
                <c:pt idx="2494">
                  <c:v>54080000</c:v>
                </c:pt>
                <c:pt idx="2495">
                  <c:v>54080000</c:v>
                </c:pt>
                <c:pt idx="2496">
                  <c:v>54080000</c:v>
                </c:pt>
                <c:pt idx="2497">
                  <c:v>54080000</c:v>
                </c:pt>
                <c:pt idx="2498">
                  <c:v>54080000</c:v>
                </c:pt>
                <c:pt idx="2499">
                  <c:v>54080000</c:v>
                </c:pt>
                <c:pt idx="2500">
                  <c:v>54080000</c:v>
                </c:pt>
                <c:pt idx="2501">
                  <c:v>54080000</c:v>
                </c:pt>
                <c:pt idx="2502">
                  <c:v>54080000</c:v>
                </c:pt>
                <c:pt idx="2503">
                  <c:v>54080000</c:v>
                </c:pt>
                <c:pt idx="2504">
                  <c:v>54080000</c:v>
                </c:pt>
                <c:pt idx="2505">
                  <c:v>54080000</c:v>
                </c:pt>
                <c:pt idx="2506">
                  <c:v>54079000</c:v>
                </c:pt>
                <c:pt idx="2507">
                  <c:v>54079000</c:v>
                </c:pt>
                <c:pt idx="2508">
                  <c:v>54079000</c:v>
                </c:pt>
                <c:pt idx="2509">
                  <c:v>54079000</c:v>
                </c:pt>
                <c:pt idx="2510">
                  <c:v>54079000</c:v>
                </c:pt>
                <c:pt idx="2511">
                  <c:v>54079000</c:v>
                </c:pt>
                <c:pt idx="2512">
                  <c:v>54079000</c:v>
                </c:pt>
                <c:pt idx="2513">
                  <c:v>54079000</c:v>
                </c:pt>
                <c:pt idx="2514">
                  <c:v>54079000</c:v>
                </c:pt>
                <c:pt idx="2515">
                  <c:v>54079000</c:v>
                </c:pt>
                <c:pt idx="2516">
                  <c:v>54079000</c:v>
                </c:pt>
                <c:pt idx="2517">
                  <c:v>54079000</c:v>
                </c:pt>
                <c:pt idx="2518">
                  <c:v>54079000</c:v>
                </c:pt>
                <c:pt idx="2519">
                  <c:v>54079000</c:v>
                </c:pt>
                <c:pt idx="2520">
                  <c:v>54079000</c:v>
                </c:pt>
                <c:pt idx="2521">
                  <c:v>54079000</c:v>
                </c:pt>
                <c:pt idx="2522">
                  <c:v>54079000</c:v>
                </c:pt>
                <c:pt idx="2523">
                  <c:v>54079000</c:v>
                </c:pt>
                <c:pt idx="2524">
                  <c:v>54079000</c:v>
                </c:pt>
                <c:pt idx="2525">
                  <c:v>54079000</c:v>
                </c:pt>
                <c:pt idx="2526">
                  <c:v>54079000</c:v>
                </c:pt>
                <c:pt idx="2527">
                  <c:v>54079000</c:v>
                </c:pt>
                <c:pt idx="2528">
                  <c:v>54079000</c:v>
                </c:pt>
                <c:pt idx="2529">
                  <c:v>54079000</c:v>
                </c:pt>
                <c:pt idx="2530">
                  <c:v>54079000</c:v>
                </c:pt>
                <c:pt idx="2531">
                  <c:v>54079000</c:v>
                </c:pt>
                <c:pt idx="2532">
                  <c:v>54078000</c:v>
                </c:pt>
                <c:pt idx="2533">
                  <c:v>54078000</c:v>
                </c:pt>
                <c:pt idx="2534">
                  <c:v>54078000</c:v>
                </c:pt>
                <c:pt idx="2535">
                  <c:v>54078000</c:v>
                </c:pt>
                <c:pt idx="2536">
                  <c:v>54078000</c:v>
                </c:pt>
                <c:pt idx="2537">
                  <c:v>54078000</c:v>
                </c:pt>
                <c:pt idx="2538">
                  <c:v>54078000</c:v>
                </c:pt>
                <c:pt idx="2539">
                  <c:v>54078000</c:v>
                </c:pt>
                <c:pt idx="2540">
                  <c:v>54078000</c:v>
                </c:pt>
                <c:pt idx="2541">
                  <c:v>54078000</c:v>
                </c:pt>
                <c:pt idx="2542">
                  <c:v>54078000</c:v>
                </c:pt>
                <c:pt idx="2543">
                  <c:v>54078000</c:v>
                </c:pt>
                <c:pt idx="2544">
                  <c:v>54078000</c:v>
                </c:pt>
                <c:pt idx="2545">
                  <c:v>54078000</c:v>
                </c:pt>
                <c:pt idx="2546">
                  <c:v>54078000</c:v>
                </c:pt>
                <c:pt idx="2547">
                  <c:v>54078000</c:v>
                </c:pt>
                <c:pt idx="2548">
                  <c:v>54078000</c:v>
                </c:pt>
                <c:pt idx="2549">
                  <c:v>54078000</c:v>
                </c:pt>
                <c:pt idx="2550">
                  <c:v>54078000</c:v>
                </c:pt>
                <c:pt idx="2551">
                  <c:v>54078000</c:v>
                </c:pt>
                <c:pt idx="2552">
                  <c:v>54078000</c:v>
                </c:pt>
                <c:pt idx="2553">
                  <c:v>54078000</c:v>
                </c:pt>
                <c:pt idx="2554">
                  <c:v>54078000</c:v>
                </c:pt>
                <c:pt idx="2555">
                  <c:v>54078000</c:v>
                </c:pt>
                <c:pt idx="2556">
                  <c:v>54078000</c:v>
                </c:pt>
                <c:pt idx="2557">
                  <c:v>54078000</c:v>
                </c:pt>
                <c:pt idx="2558">
                  <c:v>54078000</c:v>
                </c:pt>
                <c:pt idx="2559">
                  <c:v>54077000</c:v>
                </c:pt>
                <c:pt idx="2560">
                  <c:v>54077000</c:v>
                </c:pt>
                <c:pt idx="2561">
                  <c:v>54077000</c:v>
                </c:pt>
                <c:pt idx="2562">
                  <c:v>54077000</c:v>
                </c:pt>
                <c:pt idx="2563">
                  <c:v>54077000</c:v>
                </c:pt>
                <c:pt idx="2564">
                  <c:v>54077000</c:v>
                </c:pt>
                <c:pt idx="2565">
                  <c:v>54077000</c:v>
                </c:pt>
                <c:pt idx="2566">
                  <c:v>54077000</c:v>
                </c:pt>
                <c:pt idx="2567">
                  <c:v>54077000</c:v>
                </c:pt>
                <c:pt idx="2568">
                  <c:v>54077000</c:v>
                </c:pt>
                <c:pt idx="2569">
                  <c:v>54077000</c:v>
                </c:pt>
                <c:pt idx="2570">
                  <c:v>54077000</c:v>
                </c:pt>
                <c:pt idx="2571">
                  <c:v>54077000</c:v>
                </c:pt>
                <c:pt idx="2572">
                  <c:v>54077000</c:v>
                </c:pt>
                <c:pt idx="2573">
                  <c:v>54077000</c:v>
                </c:pt>
                <c:pt idx="2574">
                  <c:v>54077000</c:v>
                </c:pt>
                <c:pt idx="2575">
                  <c:v>54077000</c:v>
                </c:pt>
                <c:pt idx="2576">
                  <c:v>54077000</c:v>
                </c:pt>
                <c:pt idx="2577">
                  <c:v>54077000</c:v>
                </c:pt>
                <c:pt idx="2578">
                  <c:v>54077000</c:v>
                </c:pt>
                <c:pt idx="2579">
                  <c:v>54077000</c:v>
                </c:pt>
                <c:pt idx="2580">
                  <c:v>54077000</c:v>
                </c:pt>
                <c:pt idx="2581">
                  <c:v>54077000</c:v>
                </c:pt>
                <c:pt idx="2582">
                  <c:v>54077000</c:v>
                </c:pt>
                <c:pt idx="2583">
                  <c:v>54077000</c:v>
                </c:pt>
                <c:pt idx="2584">
                  <c:v>54077000</c:v>
                </c:pt>
                <c:pt idx="2585">
                  <c:v>54077000</c:v>
                </c:pt>
                <c:pt idx="2586">
                  <c:v>54077000</c:v>
                </c:pt>
                <c:pt idx="2587">
                  <c:v>54077000</c:v>
                </c:pt>
                <c:pt idx="2588">
                  <c:v>54077000</c:v>
                </c:pt>
                <c:pt idx="2589">
                  <c:v>54078000</c:v>
                </c:pt>
                <c:pt idx="2590">
                  <c:v>54078000</c:v>
                </c:pt>
                <c:pt idx="2591">
                  <c:v>54079000</c:v>
                </c:pt>
                <c:pt idx="2592">
                  <c:v>54079000</c:v>
                </c:pt>
                <c:pt idx="2593">
                  <c:v>54080000</c:v>
                </c:pt>
                <c:pt idx="2594">
                  <c:v>54081000</c:v>
                </c:pt>
                <c:pt idx="2595">
                  <c:v>54083000</c:v>
                </c:pt>
                <c:pt idx="2596">
                  <c:v>54085000</c:v>
                </c:pt>
                <c:pt idx="2597">
                  <c:v>54087000</c:v>
                </c:pt>
                <c:pt idx="2598">
                  <c:v>54090000</c:v>
                </c:pt>
                <c:pt idx="2599">
                  <c:v>54094000</c:v>
                </c:pt>
                <c:pt idx="2600">
                  <c:v>54094000</c:v>
                </c:pt>
                <c:pt idx="2601">
                  <c:v>54100000</c:v>
                </c:pt>
                <c:pt idx="2602">
                  <c:v>54105000</c:v>
                </c:pt>
                <c:pt idx="2603">
                  <c:v>54108000</c:v>
                </c:pt>
                <c:pt idx="2604">
                  <c:v>54111000</c:v>
                </c:pt>
                <c:pt idx="2605">
                  <c:v>54114000</c:v>
                </c:pt>
                <c:pt idx="2606">
                  <c:v>54116000</c:v>
                </c:pt>
                <c:pt idx="2607">
                  <c:v>54118000</c:v>
                </c:pt>
                <c:pt idx="2608">
                  <c:v>54119000</c:v>
                </c:pt>
                <c:pt idx="2609">
                  <c:v>54120000</c:v>
                </c:pt>
                <c:pt idx="2610">
                  <c:v>54121000</c:v>
                </c:pt>
                <c:pt idx="2611">
                  <c:v>54122000</c:v>
                </c:pt>
                <c:pt idx="2612">
                  <c:v>54122000</c:v>
                </c:pt>
                <c:pt idx="2613">
                  <c:v>54123000</c:v>
                </c:pt>
                <c:pt idx="2614">
                  <c:v>54123000</c:v>
                </c:pt>
                <c:pt idx="2615">
                  <c:v>54123000</c:v>
                </c:pt>
                <c:pt idx="2616">
                  <c:v>54124000</c:v>
                </c:pt>
                <c:pt idx="2617">
                  <c:v>54124000</c:v>
                </c:pt>
                <c:pt idx="2618">
                  <c:v>54124000</c:v>
                </c:pt>
                <c:pt idx="2619">
                  <c:v>54124000</c:v>
                </c:pt>
                <c:pt idx="2620">
                  <c:v>54124000</c:v>
                </c:pt>
                <c:pt idx="2621">
                  <c:v>54124000</c:v>
                </c:pt>
                <c:pt idx="2622">
                  <c:v>54124000</c:v>
                </c:pt>
                <c:pt idx="2623">
                  <c:v>54124000</c:v>
                </c:pt>
                <c:pt idx="2624">
                  <c:v>54124000</c:v>
                </c:pt>
                <c:pt idx="2625">
                  <c:v>54124000</c:v>
                </c:pt>
                <c:pt idx="2626">
                  <c:v>54124000</c:v>
                </c:pt>
                <c:pt idx="2627">
                  <c:v>54124000</c:v>
                </c:pt>
                <c:pt idx="2628">
                  <c:v>54124000</c:v>
                </c:pt>
                <c:pt idx="2629">
                  <c:v>54124000</c:v>
                </c:pt>
                <c:pt idx="2630">
                  <c:v>54124000</c:v>
                </c:pt>
                <c:pt idx="2631">
                  <c:v>54124000</c:v>
                </c:pt>
                <c:pt idx="2632">
                  <c:v>54124000</c:v>
                </c:pt>
                <c:pt idx="2633">
                  <c:v>54123000</c:v>
                </c:pt>
                <c:pt idx="2634">
                  <c:v>54123000</c:v>
                </c:pt>
                <c:pt idx="2635">
                  <c:v>54123000</c:v>
                </c:pt>
                <c:pt idx="2636">
                  <c:v>54123000</c:v>
                </c:pt>
                <c:pt idx="2637">
                  <c:v>54123000</c:v>
                </c:pt>
                <c:pt idx="2638">
                  <c:v>54123000</c:v>
                </c:pt>
                <c:pt idx="2639">
                  <c:v>54123000</c:v>
                </c:pt>
                <c:pt idx="2640">
                  <c:v>54123000</c:v>
                </c:pt>
                <c:pt idx="2641">
                  <c:v>54123000</c:v>
                </c:pt>
                <c:pt idx="2642">
                  <c:v>54123000</c:v>
                </c:pt>
                <c:pt idx="2643">
                  <c:v>54123000</c:v>
                </c:pt>
                <c:pt idx="2644">
                  <c:v>54123000</c:v>
                </c:pt>
                <c:pt idx="2645">
                  <c:v>54123000</c:v>
                </c:pt>
                <c:pt idx="2646">
                  <c:v>54123000</c:v>
                </c:pt>
                <c:pt idx="2647">
                  <c:v>54122000</c:v>
                </c:pt>
                <c:pt idx="2648">
                  <c:v>54122000</c:v>
                </c:pt>
                <c:pt idx="2649">
                  <c:v>54122000</c:v>
                </c:pt>
                <c:pt idx="2650">
                  <c:v>54122000</c:v>
                </c:pt>
                <c:pt idx="2651">
                  <c:v>54122000</c:v>
                </c:pt>
                <c:pt idx="2652">
                  <c:v>54122000</c:v>
                </c:pt>
                <c:pt idx="2653">
                  <c:v>54122000</c:v>
                </c:pt>
                <c:pt idx="2654">
                  <c:v>54122000</c:v>
                </c:pt>
                <c:pt idx="2655">
                  <c:v>54122000</c:v>
                </c:pt>
                <c:pt idx="2656">
                  <c:v>54122000</c:v>
                </c:pt>
                <c:pt idx="2657">
                  <c:v>54122000</c:v>
                </c:pt>
                <c:pt idx="2658">
                  <c:v>54122000</c:v>
                </c:pt>
                <c:pt idx="2659">
                  <c:v>54122000</c:v>
                </c:pt>
                <c:pt idx="2660">
                  <c:v>54122000</c:v>
                </c:pt>
                <c:pt idx="2661">
                  <c:v>54121000</c:v>
                </c:pt>
                <c:pt idx="2662">
                  <c:v>54121000</c:v>
                </c:pt>
                <c:pt idx="2663">
                  <c:v>54121000</c:v>
                </c:pt>
                <c:pt idx="2664">
                  <c:v>54121000</c:v>
                </c:pt>
                <c:pt idx="2665">
                  <c:v>54121000</c:v>
                </c:pt>
                <c:pt idx="2666">
                  <c:v>54121000</c:v>
                </c:pt>
                <c:pt idx="2667">
                  <c:v>54121000</c:v>
                </c:pt>
                <c:pt idx="2668">
                  <c:v>54121000</c:v>
                </c:pt>
                <c:pt idx="2669">
                  <c:v>54121000</c:v>
                </c:pt>
                <c:pt idx="2670">
                  <c:v>54121000</c:v>
                </c:pt>
                <c:pt idx="2671">
                  <c:v>54121000</c:v>
                </c:pt>
                <c:pt idx="2672">
                  <c:v>54121000</c:v>
                </c:pt>
                <c:pt idx="2673">
                  <c:v>54121000</c:v>
                </c:pt>
                <c:pt idx="2674">
                  <c:v>54120000</c:v>
                </c:pt>
                <c:pt idx="2675">
                  <c:v>54120000</c:v>
                </c:pt>
                <c:pt idx="2676">
                  <c:v>54120000</c:v>
                </c:pt>
                <c:pt idx="2677">
                  <c:v>54120000</c:v>
                </c:pt>
                <c:pt idx="2678">
                  <c:v>54120000</c:v>
                </c:pt>
                <c:pt idx="2679">
                  <c:v>54120000</c:v>
                </c:pt>
                <c:pt idx="2680">
                  <c:v>54120000</c:v>
                </c:pt>
                <c:pt idx="2681">
                  <c:v>54120000</c:v>
                </c:pt>
                <c:pt idx="2682">
                  <c:v>54120000</c:v>
                </c:pt>
                <c:pt idx="2683">
                  <c:v>54120000</c:v>
                </c:pt>
                <c:pt idx="2684">
                  <c:v>54120000</c:v>
                </c:pt>
                <c:pt idx="2685">
                  <c:v>54120000</c:v>
                </c:pt>
                <c:pt idx="2686">
                  <c:v>54119000</c:v>
                </c:pt>
                <c:pt idx="2687">
                  <c:v>54119000</c:v>
                </c:pt>
                <c:pt idx="2688">
                  <c:v>54119000</c:v>
                </c:pt>
                <c:pt idx="2689">
                  <c:v>54119000</c:v>
                </c:pt>
                <c:pt idx="2690">
                  <c:v>54119000</c:v>
                </c:pt>
                <c:pt idx="2691">
                  <c:v>54119000</c:v>
                </c:pt>
                <c:pt idx="2692">
                  <c:v>54119000</c:v>
                </c:pt>
                <c:pt idx="2693">
                  <c:v>54119000</c:v>
                </c:pt>
                <c:pt idx="2694">
                  <c:v>54119000</c:v>
                </c:pt>
                <c:pt idx="2695">
                  <c:v>54119000</c:v>
                </c:pt>
                <c:pt idx="2696">
                  <c:v>54119000</c:v>
                </c:pt>
                <c:pt idx="2697">
                  <c:v>54119000</c:v>
                </c:pt>
                <c:pt idx="2698">
                  <c:v>54119000</c:v>
                </c:pt>
                <c:pt idx="2699">
                  <c:v>54118000</c:v>
                </c:pt>
                <c:pt idx="2700">
                  <c:v>54118000</c:v>
                </c:pt>
                <c:pt idx="2701">
                  <c:v>54118000</c:v>
                </c:pt>
                <c:pt idx="2702">
                  <c:v>54118000</c:v>
                </c:pt>
                <c:pt idx="2703">
                  <c:v>54118000</c:v>
                </c:pt>
                <c:pt idx="2704">
                  <c:v>54118000</c:v>
                </c:pt>
                <c:pt idx="2705">
                  <c:v>54118000</c:v>
                </c:pt>
                <c:pt idx="2706">
                  <c:v>54118000</c:v>
                </c:pt>
                <c:pt idx="2707">
                  <c:v>54118000</c:v>
                </c:pt>
                <c:pt idx="2708">
                  <c:v>54118000</c:v>
                </c:pt>
                <c:pt idx="2709">
                  <c:v>54118000</c:v>
                </c:pt>
                <c:pt idx="2710">
                  <c:v>54118000</c:v>
                </c:pt>
                <c:pt idx="2711">
                  <c:v>54118000</c:v>
                </c:pt>
                <c:pt idx="2712">
                  <c:v>54117000</c:v>
                </c:pt>
                <c:pt idx="2713">
                  <c:v>54117000</c:v>
                </c:pt>
                <c:pt idx="2714">
                  <c:v>54117000</c:v>
                </c:pt>
                <c:pt idx="2715">
                  <c:v>54117000</c:v>
                </c:pt>
                <c:pt idx="2716">
                  <c:v>54117000</c:v>
                </c:pt>
                <c:pt idx="2717">
                  <c:v>54117000</c:v>
                </c:pt>
                <c:pt idx="2718">
                  <c:v>54117000</c:v>
                </c:pt>
                <c:pt idx="2719">
                  <c:v>54117000</c:v>
                </c:pt>
                <c:pt idx="2720">
                  <c:v>54117000</c:v>
                </c:pt>
                <c:pt idx="2721">
                  <c:v>54117000</c:v>
                </c:pt>
                <c:pt idx="2722">
                  <c:v>54117000</c:v>
                </c:pt>
                <c:pt idx="2723">
                  <c:v>54117000</c:v>
                </c:pt>
                <c:pt idx="2724">
                  <c:v>54117000</c:v>
                </c:pt>
                <c:pt idx="2725">
                  <c:v>54116000</c:v>
                </c:pt>
                <c:pt idx="2726">
                  <c:v>54116000</c:v>
                </c:pt>
                <c:pt idx="2727">
                  <c:v>54116000</c:v>
                </c:pt>
                <c:pt idx="2728">
                  <c:v>54116000</c:v>
                </c:pt>
                <c:pt idx="2729">
                  <c:v>54116000</c:v>
                </c:pt>
                <c:pt idx="2730">
                  <c:v>54116000</c:v>
                </c:pt>
                <c:pt idx="2731">
                  <c:v>54116000</c:v>
                </c:pt>
                <c:pt idx="2732">
                  <c:v>54116000</c:v>
                </c:pt>
                <c:pt idx="2733">
                  <c:v>54116000</c:v>
                </c:pt>
                <c:pt idx="2734">
                  <c:v>54116000</c:v>
                </c:pt>
                <c:pt idx="2735">
                  <c:v>54116000</c:v>
                </c:pt>
                <c:pt idx="2736">
                  <c:v>54116000</c:v>
                </c:pt>
                <c:pt idx="2737">
                  <c:v>54115000</c:v>
                </c:pt>
                <c:pt idx="2738">
                  <c:v>54115000</c:v>
                </c:pt>
                <c:pt idx="2739">
                  <c:v>54115000</c:v>
                </c:pt>
                <c:pt idx="2740">
                  <c:v>54115000</c:v>
                </c:pt>
                <c:pt idx="2741">
                  <c:v>54115000</c:v>
                </c:pt>
                <c:pt idx="2742">
                  <c:v>54115000</c:v>
                </c:pt>
                <c:pt idx="2743">
                  <c:v>54115000</c:v>
                </c:pt>
                <c:pt idx="2744">
                  <c:v>54115000</c:v>
                </c:pt>
                <c:pt idx="2745">
                  <c:v>54115000</c:v>
                </c:pt>
                <c:pt idx="2746">
                  <c:v>54115000</c:v>
                </c:pt>
                <c:pt idx="2747">
                  <c:v>54115000</c:v>
                </c:pt>
                <c:pt idx="2748">
                  <c:v>54115000</c:v>
                </c:pt>
                <c:pt idx="2749">
                  <c:v>54114000</c:v>
                </c:pt>
                <c:pt idx="2750">
                  <c:v>54114000</c:v>
                </c:pt>
                <c:pt idx="2751">
                  <c:v>54114000</c:v>
                </c:pt>
                <c:pt idx="2752">
                  <c:v>54114000</c:v>
                </c:pt>
                <c:pt idx="2753">
                  <c:v>54114000</c:v>
                </c:pt>
                <c:pt idx="2754">
                  <c:v>54114000</c:v>
                </c:pt>
                <c:pt idx="2755">
                  <c:v>54114000</c:v>
                </c:pt>
                <c:pt idx="2756">
                  <c:v>54114000</c:v>
                </c:pt>
                <c:pt idx="2757">
                  <c:v>54114000</c:v>
                </c:pt>
                <c:pt idx="2758">
                  <c:v>54114000</c:v>
                </c:pt>
                <c:pt idx="2759">
                  <c:v>54114000</c:v>
                </c:pt>
                <c:pt idx="2760">
                  <c:v>54114000</c:v>
                </c:pt>
                <c:pt idx="2761">
                  <c:v>54114000</c:v>
                </c:pt>
                <c:pt idx="2762">
                  <c:v>54114000</c:v>
                </c:pt>
                <c:pt idx="2763">
                  <c:v>54113000</c:v>
                </c:pt>
                <c:pt idx="2764">
                  <c:v>54113000</c:v>
                </c:pt>
                <c:pt idx="2765">
                  <c:v>54113000</c:v>
                </c:pt>
                <c:pt idx="2766">
                  <c:v>54113000</c:v>
                </c:pt>
                <c:pt idx="2767">
                  <c:v>54113000</c:v>
                </c:pt>
                <c:pt idx="2768">
                  <c:v>54113000</c:v>
                </c:pt>
                <c:pt idx="2769">
                  <c:v>54113000</c:v>
                </c:pt>
                <c:pt idx="2770">
                  <c:v>54113000</c:v>
                </c:pt>
                <c:pt idx="2771">
                  <c:v>54113000</c:v>
                </c:pt>
                <c:pt idx="2772">
                  <c:v>54113000</c:v>
                </c:pt>
                <c:pt idx="2773">
                  <c:v>54113000</c:v>
                </c:pt>
                <c:pt idx="2774">
                  <c:v>54112000</c:v>
                </c:pt>
                <c:pt idx="2775">
                  <c:v>54112000</c:v>
                </c:pt>
                <c:pt idx="2776">
                  <c:v>54112000</c:v>
                </c:pt>
                <c:pt idx="2777">
                  <c:v>54112000</c:v>
                </c:pt>
                <c:pt idx="2778">
                  <c:v>54112000</c:v>
                </c:pt>
                <c:pt idx="2779">
                  <c:v>54112000</c:v>
                </c:pt>
                <c:pt idx="2780">
                  <c:v>54112000</c:v>
                </c:pt>
                <c:pt idx="2781">
                  <c:v>54112000</c:v>
                </c:pt>
                <c:pt idx="2782">
                  <c:v>54112000</c:v>
                </c:pt>
                <c:pt idx="2783">
                  <c:v>54111000</c:v>
                </c:pt>
                <c:pt idx="2784">
                  <c:v>54111000</c:v>
                </c:pt>
                <c:pt idx="2785">
                  <c:v>54111000</c:v>
                </c:pt>
                <c:pt idx="2786">
                  <c:v>54111000</c:v>
                </c:pt>
                <c:pt idx="2787">
                  <c:v>54111000</c:v>
                </c:pt>
                <c:pt idx="2788">
                  <c:v>54110000</c:v>
                </c:pt>
                <c:pt idx="2789">
                  <c:v>54110000</c:v>
                </c:pt>
                <c:pt idx="2790">
                  <c:v>54110000</c:v>
                </c:pt>
                <c:pt idx="2791">
                  <c:v>54109000</c:v>
                </c:pt>
                <c:pt idx="2792">
                  <c:v>54109000</c:v>
                </c:pt>
                <c:pt idx="2793">
                  <c:v>54108000</c:v>
                </c:pt>
                <c:pt idx="2794">
                  <c:v>54108000</c:v>
                </c:pt>
                <c:pt idx="2795">
                  <c:v>54107000</c:v>
                </c:pt>
                <c:pt idx="2796">
                  <c:v>54106000</c:v>
                </c:pt>
                <c:pt idx="2797">
                  <c:v>54105000</c:v>
                </c:pt>
                <c:pt idx="2798">
                  <c:v>54103000</c:v>
                </c:pt>
                <c:pt idx="2799">
                  <c:v>54102000</c:v>
                </c:pt>
                <c:pt idx="2800">
                  <c:v>54102000</c:v>
                </c:pt>
                <c:pt idx="2801">
                  <c:v>54101000</c:v>
                </c:pt>
                <c:pt idx="2802">
                  <c:v>54100000</c:v>
                </c:pt>
                <c:pt idx="2803">
                  <c:v>54099000</c:v>
                </c:pt>
                <c:pt idx="2804">
                  <c:v>54098000</c:v>
                </c:pt>
                <c:pt idx="2805">
                  <c:v>54097000</c:v>
                </c:pt>
                <c:pt idx="2806">
                  <c:v>54097000</c:v>
                </c:pt>
                <c:pt idx="2807">
                  <c:v>54096000</c:v>
                </c:pt>
                <c:pt idx="2808">
                  <c:v>54096000</c:v>
                </c:pt>
                <c:pt idx="2809">
                  <c:v>54096000</c:v>
                </c:pt>
                <c:pt idx="2810">
                  <c:v>54095000</c:v>
                </c:pt>
                <c:pt idx="2811">
                  <c:v>54095000</c:v>
                </c:pt>
                <c:pt idx="2812">
                  <c:v>54095000</c:v>
                </c:pt>
                <c:pt idx="2813">
                  <c:v>54095000</c:v>
                </c:pt>
                <c:pt idx="2814">
                  <c:v>54094000</c:v>
                </c:pt>
                <c:pt idx="2815">
                  <c:v>54094000</c:v>
                </c:pt>
                <c:pt idx="2816">
                  <c:v>54094000</c:v>
                </c:pt>
                <c:pt idx="2817">
                  <c:v>54094000</c:v>
                </c:pt>
                <c:pt idx="2818">
                  <c:v>54094000</c:v>
                </c:pt>
                <c:pt idx="2819">
                  <c:v>54094000</c:v>
                </c:pt>
                <c:pt idx="2820">
                  <c:v>54093000</c:v>
                </c:pt>
                <c:pt idx="2821">
                  <c:v>54093000</c:v>
                </c:pt>
                <c:pt idx="2822">
                  <c:v>54093000</c:v>
                </c:pt>
                <c:pt idx="2823">
                  <c:v>54093000</c:v>
                </c:pt>
                <c:pt idx="2824">
                  <c:v>54093000</c:v>
                </c:pt>
                <c:pt idx="2825">
                  <c:v>54093000</c:v>
                </c:pt>
                <c:pt idx="2826">
                  <c:v>54092000</c:v>
                </c:pt>
                <c:pt idx="2827">
                  <c:v>54092000</c:v>
                </c:pt>
                <c:pt idx="2828">
                  <c:v>54092000</c:v>
                </c:pt>
                <c:pt idx="2829">
                  <c:v>54092000</c:v>
                </c:pt>
                <c:pt idx="2830">
                  <c:v>54091000</c:v>
                </c:pt>
                <c:pt idx="2831">
                  <c:v>54091000</c:v>
                </c:pt>
                <c:pt idx="2832">
                  <c:v>54091000</c:v>
                </c:pt>
                <c:pt idx="2833">
                  <c:v>54090000</c:v>
                </c:pt>
                <c:pt idx="2834">
                  <c:v>54090000</c:v>
                </c:pt>
                <c:pt idx="2835">
                  <c:v>54089000</c:v>
                </c:pt>
                <c:pt idx="2836">
                  <c:v>54088000</c:v>
                </c:pt>
                <c:pt idx="2837">
                  <c:v>54088000</c:v>
                </c:pt>
                <c:pt idx="2838">
                  <c:v>54087000</c:v>
                </c:pt>
                <c:pt idx="2839">
                  <c:v>54086000</c:v>
                </c:pt>
                <c:pt idx="2840">
                  <c:v>54084000</c:v>
                </c:pt>
                <c:pt idx="2841">
                  <c:v>54083000</c:v>
                </c:pt>
                <c:pt idx="2842">
                  <c:v>54081000</c:v>
                </c:pt>
                <c:pt idx="2843">
                  <c:v>54079000</c:v>
                </c:pt>
                <c:pt idx="2844">
                  <c:v>54077000</c:v>
                </c:pt>
                <c:pt idx="2845">
                  <c:v>54074000</c:v>
                </c:pt>
                <c:pt idx="2846">
                  <c:v>54071000</c:v>
                </c:pt>
                <c:pt idx="2847">
                  <c:v>54067000</c:v>
                </c:pt>
                <c:pt idx="2848">
                  <c:v>54063000</c:v>
                </c:pt>
                <c:pt idx="2849">
                  <c:v>54058000</c:v>
                </c:pt>
                <c:pt idx="2850">
                  <c:v>54058000</c:v>
                </c:pt>
                <c:pt idx="2851">
                  <c:v>54054000</c:v>
                </c:pt>
                <c:pt idx="2852">
                  <c:v>54050000</c:v>
                </c:pt>
                <c:pt idx="2853">
                  <c:v>54048000</c:v>
                </c:pt>
                <c:pt idx="2854">
                  <c:v>54046000</c:v>
                </c:pt>
                <c:pt idx="2855">
                  <c:v>54045000</c:v>
                </c:pt>
                <c:pt idx="2856">
                  <c:v>54044000</c:v>
                </c:pt>
                <c:pt idx="2857">
                  <c:v>54043000</c:v>
                </c:pt>
                <c:pt idx="2858">
                  <c:v>54042000</c:v>
                </c:pt>
                <c:pt idx="2859">
                  <c:v>54042000</c:v>
                </c:pt>
                <c:pt idx="2860">
                  <c:v>54041000</c:v>
                </c:pt>
                <c:pt idx="2861">
                  <c:v>54041000</c:v>
                </c:pt>
                <c:pt idx="2862">
                  <c:v>54041000</c:v>
                </c:pt>
                <c:pt idx="2863">
                  <c:v>54041000</c:v>
                </c:pt>
                <c:pt idx="2864">
                  <c:v>54041000</c:v>
                </c:pt>
                <c:pt idx="2865">
                  <c:v>54041000</c:v>
                </c:pt>
                <c:pt idx="2866">
                  <c:v>54041000</c:v>
                </c:pt>
                <c:pt idx="2867">
                  <c:v>54040000</c:v>
                </c:pt>
                <c:pt idx="2868">
                  <c:v>54040000</c:v>
                </c:pt>
                <c:pt idx="2869">
                  <c:v>54040000</c:v>
                </c:pt>
                <c:pt idx="2870">
                  <c:v>54040000</c:v>
                </c:pt>
                <c:pt idx="2871">
                  <c:v>54040000</c:v>
                </c:pt>
                <c:pt idx="2872">
                  <c:v>54040000</c:v>
                </c:pt>
                <c:pt idx="2873">
                  <c:v>54040000</c:v>
                </c:pt>
                <c:pt idx="2874">
                  <c:v>54040000</c:v>
                </c:pt>
                <c:pt idx="2875">
                  <c:v>54040000</c:v>
                </c:pt>
                <c:pt idx="2876">
                  <c:v>54040000</c:v>
                </c:pt>
                <c:pt idx="2877">
                  <c:v>54040000</c:v>
                </c:pt>
                <c:pt idx="2878">
                  <c:v>54040000</c:v>
                </c:pt>
                <c:pt idx="2879">
                  <c:v>54040000</c:v>
                </c:pt>
                <c:pt idx="2880">
                  <c:v>54040000</c:v>
                </c:pt>
                <c:pt idx="2881">
                  <c:v>54040000</c:v>
                </c:pt>
                <c:pt idx="2882">
                  <c:v>54040000</c:v>
                </c:pt>
                <c:pt idx="2883">
                  <c:v>54040000</c:v>
                </c:pt>
                <c:pt idx="2884">
                  <c:v>54040000</c:v>
                </c:pt>
                <c:pt idx="2885">
                  <c:v>54040000</c:v>
                </c:pt>
                <c:pt idx="2886">
                  <c:v>54040000</c:v>
                </c:pt>
                <c:pt idx="2887">
                  <c:v>54040000</c:v>
                </c:pt>
                <c:pt idx="2888">
                  <c:v>54040000</c:v>
                </c:pt>
                <c:pt idx="2889">
                  <c:v>54040000</c:v>
                </c:pt>
                <c:pt idx="2890">
                  <c:v>54040000</c:v>
                </c:pt>
                <c:pt idx="2891">
                  <c:v>54039000</c:v>
                </c:pt>
                <c:pt idx="2892">
                  <c:v>54039000</c:v>
                </c:pt>
                <c:pt idx="2893">
                  <c:v>54039000</c:v>
                </c:pt>
                <c:pt idx="2894">
                  <c:v>54039000</c:v>
                </c:pt>
                <c:pt idx="2895">
                  <c:v>54039000</c:v>
                </c:pt>
                <c:pt idx="2896">
                  <c:v>54039000</c:v>
                </c:pt>
                <c:pt idx="2897">
                  <c:v>54039000</c:v>
                </c:pt>
                <c:pt idx="2898">
                  <c:v>54039000</c:v>
                </c:pt>
                <c:pt idx="2899">
                  <c:v>54039000</c:v>
                </c:pt>
                <c:pt idx="2900">
                  <c:v>54039000</c:v>
                </c:pt>
                <c:pt idx="2901">
                  <c:v>54039000</c:v>
                </c:pt>
                <c:pt idx="2902">
                  <c:v>54039000</c:v>
                </c:pt>
                <c:pt idx="2903">
                  <c:v>54039000</c:v>
                </c:pt>
                <c:pt idx="2904">
                  <c:v>54039000</c:v>
                </c:pt>
                <c:pt idx="2905">
                  <c:v>54039000</c:v>
                </c:pt>
                <c:pt idx="2906">
                  <c:v>54039000</c:v>
                </c:pt>
                <c:pt idx="2907">
                  <c:v>54039000</c:v>
                </c:pt>
                <c:pt idx="2908">
                  <c:v>54039000</c:v>
                </c:pt>
                <c:pt idx="2909">
                  <c:v>54039000</c:v>
                </c:pt>
                <c:pt idx="2910">
                  <c:v>54039000</c:v>
                </c:pt>
                <c:pt idx="2911">
                  <c:v>54039000</c:v>
                </c:pt>
                <c:pt idx="2912">
                  <c:v>54039000</c:v>
                </c:pt>
                <c:pt idx="2913">
                  <c:v>54039000</c:v>
                </c:pt>
                <c:pt idx="2914">
                  <c:v>54039000</c:v>
                </c:pt>
                <c:pt idx="2915">
                  <c:v>54039000</c:v>
                </c:pt>
                <c:pt idx="2916">
                  <c:v>54039000</c:v>
                </c:pt>
                <c:pt idx="2917">
                  <c:v>54039000</c:v>
                </c:pt>
                <c:pt idx="2918">
                  <c:v>54038000</c:v>
                </c:pt>
                <c:pt idx="2919">
                  <c:v>54038000</c:v>
                </c:pt>
                <c:pt idx="2920">
                  <c:v>54038000</c:v>
                </c:pt>
                <c:pt idx="2921">
                  <c:v>54038000</c:v>
                </c:pt>
                <c:pt idx="2922">
                  <c:v>54038000</c:v>
                </c:pt>
                <c:pt idx="2923">
                  <c:v>54038000</c:v>
                </c:pt>
                <c:pt idx="2924">
                  <c:v>54038000</c:v>
                </c:pt>
                <c:pt idx="2925">
                  <c:v>54038000</c:v>
                </c:pt>
                <c:pt idx="2926">
                  <c:v>54038000</c:v>
                </c:pt>
                <c:pt idx="2927">
                  <c:v>54038000</c:v>
                </c:pt>
                <c:pt idx="2928">
                  <c:v>54038000</c:v>
                </c:pt>
                <c:pt idx="2929">
                  <c:v>54038000</c:v>
                </c:pt>
                <c:pt idx="2930">
                  <c:v>54038000</c:v>
                </c:pt>
                <c:pt idx="2931">
                  <c:v>54038000</c:v>
                </c:pt>
                <c:pt idx="2932">
                  <c:v>54038000</c:v>
                </c:pt>
                <c:pt idx="2933">
                  <c:v>54038000</c:v>
                </c:pt>
                <c:pt idx="2934">
                  <c:v>54038000</c:v>
                </c:pt>
                <c:pt idx="2935">
                  <c:v>54038000</c:v>
                </c:pt>
                <c:pt idx="2936">
                  <c:v>54038000</c:v>
                </c:pt>
                <c:pt idx="2937">
                  <c:v>54038000</c:v>
                </c:pt>
                <c:pt idx="2938">
                  <c:v>54038000</c:v>
                </c:pt>
                <c:pt idx="2939">
                  <c:v>54038000</c:v>
                </c:pt>
                <c:pt idx="2940">
                  <c:v>54038000</c:v>
                </c:pt>
                <c:pt idx="2941">
                  <c:v>54038000</c:v>
                </c:pt>
                <c:pt idx="2942">
                  <c:v>54037000</c:v>
                </c:pt>
                <c:pt idx="2943">
                  <c:v>54037000</c:v>
                </c:pt>
                <c:pt idx="2944">
                  <c:v>54037000</c:v>
                </c:pt>
                <c:pt idx="2945">
                  <c:v>54037000</c:v>
                </c:pt>
                <c:pt idx="2946">
                  <c:v>54037000</c:v>
                </c:pt>
                <c:pt idx="2947">
                  <c:v>54037000</c:v>
                </c:pt>
                <c:pt idx="2948">
                  <c:v>54037000</c:v>
                </c:pt>
                <c:pt idx="2949">
                  <c:v>54037000</c:v>
                </c:pt>
                <c:pt idx="2950">
                  <c:v>54037000</c:v>
                </c:pt>
                <c:pt idx="2951">
                  <c:v>54037000</c:v>
                </c:pt>
                <c:pt idx="2952">
                  <c:v>54037000</c:v>
                </c:pt>
                <c:pt idx="2953">
                  <c:v>54037000</c:v>
                </c:pt>
                <c:pt idx="2954">
                  <c:v>54037000</c:v>
                </c:pt>
                <c:pt idx="2955">
                  <c:v>54037000</c:v>
                </c:pt>
                <c:pt idx="2956">
                  <c:v>54037000</c:v>
                </c:pt>
                <c:pt idx="2957">
                  <c:v>54037000</c:v>
                </c:pt>
                <c:pt idx="2958">
                  <c:v>54037000</c:v>
                </c:pt>
                <c:pt idx="2959">
                  <c:v>54037000</c:v>
                </c:pt>
                <c:pt idx="2960">
                  <c:v>54037000</c:v>
                </c:pt>
                <c:pt idx="2961">
                  <c:v>54037000</c:v>
                </c:pt>
                <c:pt idx="2962">
                  <c:v>54037000</c:v>
                </c:pt>
                <c:pt idx="2963">
                  <c:v>54037000</c:v>
                </c:pt>
                <c:pt idx="2964">
                  <c:v>54037000</c:v>
                </c:pt>
                <c:pt idx="2965">
                  <c:v>54037000</c:v>
                </c:pt>
                <c:pt idx="2966">
                  <c:v>54037000</c:v>
                </c:pt>
                <c:pt idx="2967">
                  <c:v>54036000</c:v>
                </c:pt>
                <c:pt idx="2968">
                  <c:v>54036000</c:v>
                </c:pt>
                <c:pt idx="2969">
                  <c:v>54036000</c:v>
                </c:pt>
                <c:pt idx="2970">
                  <c:v>54036000</c:v>
                </c:pt>
                <c:pt idx="2971">
                  <c:v>54036000</c:v>
                </c:pt>
                <c:pt idx="2972">
                  <c:v>54036000</c:v>
                </c:pt>
                <c:pt idx="2973">
                  <c:v>54036000</c:v>
                </c:pt>
                <c:pt idx="2974">
                  <c:v>54036000</c:v>
                </c:pt>
                <c:pt idx="2975">
                  <c:v>54036000</c:v>
                </c:pt>
                <c:pt idx="2976">
                  <c:v>54036000</c:v>
                </c:pt>
                <c:pt idx="2977">
                  <c:v>54036000</c:v>
                </c:pt>
                <c:pt idx="2978">
                  <c:v>54036000</c:v>
                </c:pt>
                <c:pt idx="2979">
                  <c:v>54036000</c:v>
                </c:pt>
                <c:pt idx="2980">
                  <c:v>54036000</c:v>
                </c:pt>
                <c:pt idx="2981">
                  <c:v>54036000</c:v>
                </c:pt>
                <c:pt idx="2982">
                  <c:v>54036000</c:v>
                </c:pt>
                <c:pt idx="2983">
                  <c:v>54036000</c:v>
                </c:pt>
                <c:pt idx="2984">
                  <c:v>54036000</c:v>
                </c:pt>
                <c:pt idx="2985">
                  <c:v>54036000</c:v>
                </c:pt>
                <c:pt idx="2986">
                  <c:v>54036000</c:v>
                </c:pt>
                <c:pt idx="2987">
                  <c:v>54036000</c:v>
                </c:pt>
                <c:pt idx="2988">
                  <c:v>54036000</c:v>
                </c:pt>
                <c:pt idx="2989">
                  <c:v>54035000</c:v>
                </c:pt>
                <c:pt idx="2990">
                  <c:v>54035000</c:v>
                </c:pt>
                <c:pt idx="2991">
                  <c:v>54035000</c:v>
                </c:pt>
                <c:pt idx="2992">
                  <c:v>54035000</c:v>
                </c:pt>
                <c:pt idx="2993">
                  <c:v>54035000</c:v>
                </c:pt>
                <c:pt idx="2994">
                  <c:v>54035000</c:v>
                </c:pt>
                <c:pt idx="2995">
                  <c:v>54035000</c:v>
                </c:pt>
                <c:pt idx="2996">
                  <c:v>54035000</c:v>
                </c:pt>
                <c:pt idx="2997">
                  <c:v>54035000</c:v>
                </c:pt>
                <c:pt idx="2998">
                  <c:v>54035000</c:v>
                </c:pt>
                <c:pt idx="2999">
                  <c:v>54035000</c:v>
                </c:pt>
                <c:pt idx="3000">
                  <c:v>54035000</c:v>
                </c:pt>
                <c:pt idx="3001">
                  <c:v>54035000</c:v>
                </c:pt>
                <c:pt idx="3002">
                  <c:v>54035000</c:v>
                </c:pt>
                <c:pt idx="3003">
                  <c:v>54035000</c:v>
                </c:pt>
                <c:pt idx="3004">
                  <c:v>54035000</c:v>
                </c:pt>
                <c:pt idx="3005">
                  <c:v>54035000</c:v>
                </c:pt>
                <c:pt idx="3006">
                  <c:v>54035000</c:v>
                </c:pt>
                <c:pt idx="3007">
                  <c:v>54035000</c:v>
                </c:pt>
                <c:pt idx="3008">
                  <c:v>54035000</c:v>
                </c:pt>
                <c:pt idx="3009">
                  <c:v>54035000</c:v>
                </c:pt>
                <c:pt idx="3010">
                  <c:v>54035000</c:v>
                </c:pt>
                <c:pt idx="3011">
                  <c:v>54035000</c:v>
                </c:pt>
                <c:pt idx="3012">
                  <c:v>54034000</c:v>
                </c:pt>
                <c:pt idx="3013">
                  <c:v>54034000</c:v>
                </c:pt>
                <c:pt idx="3014">
                  <c:v>54034000</c:v>
                </c:pt>
                <c:pt idx="3015">
                  <c:v>54034000</c:v>
                </c:pt>
                <c:pt idx="3016">
                  <c:v>54034000</c:v>
                </c:pt>
                <c:pt idx="3017">
                  <c:v>54034000</c:v>
                </c:pt>
                <c:pt idx="3018">
                  <c:v>54034000</c:v>
                </c:pt>
                <c:pt idx="3019">
                  <c:v>54034000</c:v>
                </c:pt>
                <c:pt idx="3020">
                  <c:v>54034000</c:v>
                </c:pt>
                <c:pt idx="3021">
                  <c:v>54034000</c:v>
                </c:pt>
                <c:pt idx="3022">
                  <c:v>54034000</c:v>
                </c:pt>
                <c:pt idx="3023">
                  <c:v>54034000</c:v>
                </c:pt>
                <c:pt idx="3024">
                  <c:v>54034000</c:v>
                </c:pt>
                <c:pt idx="3025">
                  <c:v>54034000</c:v>
                </c:pt>
                <c:pt idx="3026">
                  <c:v>54034000</c:v>
                </c:pt>
                <c:pt idx="3027">
                  <c:v>54034000</c:v>
                </c:pt>
                <c:pt idx="3028">
                  <c:v>54034000</c:v>
                </c:pt>
                <c:pt idx="3029">
                  <c:v>54034000</c:v>
                </c:pt>
                <c:pt idx="3030">
                  <c:v>54033000</c:v>
                </c:pt>
                <c:pt idx="3031">
                  <c:v>54033000</c:v>
                </c:pt>
                <c:pt idx="3032">
                  <c:v>54033000</c:v>
                </c:pt>
                <c:pt idx="3033">
                  <c:v>54033000</c:v>
                </c:pt>
                <c:pt idx="3034">
                  <c:v>54033000</c:v>
                </c:pt>
                <c:pt idx="3035">
                  <c:v>54032000</c:v>
                </c:pt>
                <c:pt idx="3036">
                  <c:v>54032000</c:v>
                </c:pt>
                <c:pt idx="3037">
                  <c:v>54031000</c:v>
                </c:pt>
                <c:pt idx="3038">
                  <c:v>54031000</c:v>
                </c:pt>
                <c:pt idx="3039">
                  <c:v>54030000</c:v>
                </c:pt>
                <c:pt idx="3040">
                  <c:v>54028000</c:v>
                </c:pt>
                <c:pt idx="3041">
                  <c:v>54027000</c:v>
                </c:pt>
                <c:pt idx="3042">
                  <c:v>54024000</c:v>
                </c:pt>
                <c:pt idx="3043">
                  <c:v>54021000</c:v>
                </c:pt>
                <c:pt idx="3044">
                  <c:v>54017000</c:v>
                </c:pt>
                <c:pt idx="3045">
                  <c:v>54012000</c:v>
                </c:pt>
                <c:pt idx="3046">
                  <c:v>54004000</c:v>
                </c:pt>
                <c:pt idx="3047">
                  <c:v>53994000</c:v>
                </c:pt>
                <c:pt idx="3048">
                  <c:v>53981000</c:v>
                </c:pt>
                <c:pt idx="3049">
                  <c:v>53962000</c:v>
                </c:pt>
                <c:pt idx="3050">
                  <c:v>53962000</c:v>
                </c:pt>
                <c:pt idx="3051">
                  <c:v>53960000</c:v>
                </c:pt>
                <c:pt idx="3052">
                  <c:v>53959000</c:v>
                </c:pt>
                <c:pt idx="3053">
                  <c:v>53958000</c:v>
                </c:pt>
                <c:pt idx="3054">
                  <c:v>53957000</c:v>
                </c:pt>
                <c:pt idx="3055">
                  <c:v>53956000</c:v>
                </c:pt>
                <c:pt idx="3056">
                  <c:v>53956000</c:v>
                </c:pt>
                <c:pt idx="3057">
                  <c:v>53956000</c:v>
                </c:pt>
                <c:pt idx="3058">
                  <c:v>53955000</c:v>
                </c:pt>
                <c:pt idx="3059">
                  <c:v>53955000</c:v>
                </c:pt>
                <c:pt idx="3060">
                  <c:v>53955000</c:v>
                </c:pt>
                <c:pt idx="3061">
                  <c:v>53955000</c:v>
                </c:pt>
                <c:pt idx="3062">
                  <c:v>53955000</c:v>
                </c:pt>
                <c:pt idx="3063">
                  <c:v>53955000</c:v>
                </c:pt>
                <c:pt idx="3064">
                  <c:v>53955000</c:v>
                </c:pt>
                <c:pt idx="3065">
                  <c:v>53955000</c:v>
                </c:pt>
                <c:pt idx="3066">
                  <c:v>53955000</c:v>
                </c:pt>
                <c:pt idx="3067">
                  <c:v>53955000</c:v>
                </c:pt>
                <c:pt idx="3068">
                  <c:v>53955000</c:v>
                </c:pt>
                <c:pt idx="3069">
                  <c:v>53955000</c:v>
                </c:pt>
                <c:pt idx="3070">
                  <c:v>53955000</c:v>
                </c:pt>
                <c:pt idx="3071">
                  <c:v>53955000</c:v>
                </c:pt>
                <c:pt idx="3072">
                  <c:v>53955000</c:v>
                </c:pt>
                <c:pt idx="3073">
                  <c:v>53955000</c:v>
                </c:pt>
                <c:pt idx="3074">
                  <c:v>53955000</c:v>
                </c:pt>
                <c:pt idx="3075">
                  <c:v>53955000</c:v>
                </c:pt>
                <c:pt idx="3076">
                  <c:v>53955000</c:v>
                </c:pt>
                <c:pt idx="3077">
                  <c:v>53955000</c:v>
                </c:pt>
                <c:pt idx="3078">
                  <c:v>53955000</c:v>
                </c:pt>
                <c:pt idx="3079">
                  <c:v>53955000</c:v>
                </c:pt>
                <c:pt idx="3080">
                  <c:v>53955000</c:v>
                </c:pt>
                <c:pt idx="3081">
                  <c:v>53955000</c:v>
                </c:pt>
                <c:pt idx="3082">
                  <c:v>53955000</c:v>
                </c:pt>
                <c:pt idx="3083">
                  <c:v>53955000</c:v>
                </c:pt>
                <c:pt idx="3084">
                  <c:v>53955000</c:v>
                </c:pt>
                <c:pt idx="3085">
                  <c:v>53955000</c:v>
                </c:pt>
                <c:pt idx="3086">
                  <c:v>53955000</c:v>
                </c:pt>
                <c:pt idx="3087">
                  <c:v>53955000</c:v>
                </c:pt>
                <c:pt idx="3088">
                  <c:v>53954000</c:v>
                </c:pt>
                <c:pt idx="3089">
                  <c:v>53954000</c:v>
                </c:pt>
                <c:pt idx="3090">
                  <c:v>53954000</c:v>
                </c:pt>
                <c:pt idx="3091">
                  <c:v>53954000</c:v>
                </c:pt>
                <c:pt idx="3092">
                  <c:v>53954000</c:v>
                </c:pt>
                <c:pt idx="3093">
                  <c:v>53953000</c:v>
                </c:pt>
                <c:pt idx="3094">
                  <c:v>53953000</c:v>
                </c:pt>
                <c:pt idx="3095">
                  <c:v>53952000</c:v>
                </c:pt>
                <c:pt idx="3096">
                  <c:v>53951000</c:v>
                </c:pt>
                <c:pt idx="3097">
                  <c:v>53949000</c:v>
                </c:pt>
                <c:pt idx="3098">
                  <c:v>53947000</c:v>
                </c:pt>
                <c:pt idx="3099">
                  <c:v>53944000</c:v>
                </c:pt>
                <c:pt idx="3100">
                  <c:v>53944000</c:v>
                </c:pt>
                <c:pt idx="3101">
                  <c:v>53944000</c:v>
                </c:pt>
                <c:pt idx="3102">
                  <c:v>53943000</c:v>
                </c:pt>
                <c:pt idx="3103">
                  <c:v>53943000</c:v>
                </c:pt>
                <c:pt idx="3104">
                  <c:v>53942000</c:v>
                </c:pt>
                <c:pt idx="3105">
                  <c:v>53942000</c:v>
                </c:pt>
                <c:pt idx="3106">
                  <c:v>53942000</c:v>
                </c:pt>
                <c:pt idx="3107">
                  <c:v>53941000</c:v>
                </c:pt>
                <c:pt idx="3108">
                  <c:v>53941000</c:v>
                </c:pt>
                <c:pt idx="3109">
                  <c:v>53941000</c:v>
                </c:pt>
                <c:pt idx="3110">
                  <c:v>53941000</c:v>
                </c:pt>
                <c:pt idx="3111">
                  <c:v>53941000</c:v>
                </c:pt>
                <c:pt idx="3112">
                  <c:v>53941000</c:v>
                </c:pt>
                <c:pt idx="3113">
                  <c:v>53941000</c:v>
                </c:pt>
                <c:pt idx="3114">
                  <c:v>53941000</c:v>
                </c:pt>
                <c:pt idx="3115">
                  <c:v>53941000</c:v>
                </c:pt>
                <c:pt idx="3116">
                  <c:v>53940000</c:v>
                </c:pt>
                <c:pt idx="3117">
                  <c:v>53940000</c:v>
                </c:pt>
                <c:pt idx="3118">
                  <c:v>53940000</c:v>
                </c:pt>
                <c:pt idx="3119">
                  <c:v>53940000</c:v>
                </c:pt>
                <c:pt idx="3120">
                  <c:v>53940000</c:v>
                </c:pt>
                <c:pt idx="3121">
                  <c:v>53940000</c:v>
                </c:pt>
                <c:pt idx="3122">
                  <c:v>53940000</c:v>
                </c:pt>
                <c:pt idx="3123">
                  <c:v>53940000</c:v>
                </c:pt>
                <c:pt idx="3124">
                  <c:v>53940000</c:v>
                </c:pt>
                <c:pt idx="3125">
                  <c:v>53940000</c:v>
                </c:pt>
                <c:pt idx="3126">
                  <c:v>53940000</c:v>
                </c:pt>
                <c:pt idx="3127">
                  <c:v>53940000</c:v>
                </c:pt>
                <c:pt idx="3128">
                  <c:v>53940000</c:v>
                </c:pt>
                <c:pt idx="3129">
                  <c:v>53940000</c:v>
                </c:pt>
                <c:pt idx="3130">
                  <c:v>53940000</c:v>
                </c:pt>
                <c:pt idx="3131">
                  <c:v>53940000</c:v>
                </c:pt>
                <c:pt idx="3132">
                  <c:v>53940000</c:v>
                </c:pt>
                <c:pt idx="3133">
                  <c:v>53940000</c:v>
                </c:pt>
                <c:pt idx="3134">
                  <c:v>53940000</c:v>
                </c:pt>
                <c:pt idx="3135">
                  <c:v>53940000</c:v>
                </c:pt>
                <c:pt idx="3136">
                  <c:v>53940000</c:v>
                </c:pt>
                <c:pt idx="3137">
                  <c:v>53940000</c:v>
                </c:pt>
                <c:pt idx="3138">
                  <c:v>53940000</c:v>
                </c:pt>
                <c:pt idx="3139">
                  <c:v>53939000</c:v>
                </c:pt>
                <c:pt idx="3140">
                  <c:v>53939000</c:v>
                </c:pt>
                <c:pt idx="3141">
                  <c:v>53939000</c:v>
                </c:pt>
                <c:pt idx="3142">
                  <c:v>53939000</c:v>
                </c:pt>
                <c:pt idx="3143">
                  <c:v>53939000</c:v>
                </c:pt>
                <c:pt idx="3144">
                  <c:v>53938000</c:v>
                </c:pt>
                <c:pt idx="3145">
                  <c:v>53938000</c:v>
                </c:pt>
                <c:pt idx="3146">
                  <c:v>53938000</c:v>
                </c:pt>
                <c:pt idx="3147">
                  <c:v>53937000</c:v>
                </c:pt>
                <c:pt idx="3148">
                  <c:v>53937000</c:v>
                </c:pt>
                <c:pt idx="3149">
                  <c:v>53936000</c:v>
                </c:pt>
                <c:pt idx="3150">
                  <c:v>53936000</c:v>
                </c:pt>
                <c:pt idx="3151">
                  <c:v>53936000</c:v>
                </c:pt>
                <c:pt idx="3152">
                  <c:v>53935000</c:v>
                </c:pt>
                <c:pt idx="3153">
                  <c:v>53935000</c:v>
                </c:pt>
                <c:pt idx="3154">
                  <c:v>53935000</c:v>
                </c:pt>
                <c:pt idx="3155">
                  <c:v>53935000</c:v>
                </c:pt>
                <c:pt idx="3156">
                  <c:v>53935000</c:v>
                </c:pt>
                <c:pt idx="3157">
                  <c:v>53935000</c:v>
                </c:pt>
                <c:pt idx="3158">
                  <c:v>53935000</c:v>
                </c:pt>
                <c:pt idx="3159">
                  <c:v>53934000</c:v>
                </c:pt>
                <c:pt idx="3160">
                  <c:v>53934000</c:v>
                </c:pt>
                <c:pt idx="3161">
                  <c:v>53934000</c:v>
                </c:pt>
                <c:pt idx="3162">
                  <c:v>53934000</c:v>
                </c:pt>
                <c:pt idx="3163">
                  <c:v>53934000</c:v>
                </c:pt>
                <c:pt idx="3164">
                  <c:v>53934000</c:v>
                </c:pt>
                <c:pt idx="3165">
                  <c:v>53934000</c:v>
                </c:pt>
                <c:pt idx="3166">
                  <c:v>53934000</c:v>
                </c:pt>
                <c:pt idx="3167">
                  <c:v>53934000</c:v>
                </c:pt>
                <c:pt idx="3168">
                  <c:v>53934000</c:v>
                </c:pt>
                <c:pt idx="3169">
                  <c:v>53934000</c:v>
                </c:pt>
                <c:pt idx="3170">
                  <c:v>53934000</c:v>
                </c:pt>
                <c:pt idx="3171">
                  <c:v>53934000</c:v>
                </c:pt>
                <c:pt idx="3172">
                  <c:v>53934000</c:v>
                </c:pt>
                <c:pt idx="3173">
                  <c:v>53934000</c:v>
                </c:pt>
                <c:pt idx="3174">
                  <c:v>53934000</c:v>
                </c:pt>
                <c:pt idx="3175">
                  <c:v>53934000</c:v>
                </c:pt>
                <c:pt idx="3176">
                  <c:v>53934000</c:v>
                </c:pt>
                <c:pt idx="3177">
                  <c:v>53934000</c:v>
                </c:pt>
                <c:pt idx="3178">
                  <c:v>53934000</c:v>
                </c:pt>
                <c:pt idx="3179">
                  <c:v>53934000</c:v>
                </c:pt>
                <c:pt idx="3180">
                  <c:v>53934000</c:v>
                </c:pt>
                <c:pt idx="3181">
                  <c:v>53933000</c:v>
                </c:pt>
                <c:pt idx="3182">
                  <c:v>53933000</c:v>
                </c:pt>
                <c:pt idx="3183">
                  <c:v>53933000</c:v>
                </c:pt>
                <c:pt idx="3184">
                  <c:v>53933000</c:v>
                </c:pt>
                <c:pt idx="3185">
                  <c:v>53933000</c:v>
                </c:pt>
                <c:pt idx="3186">
                  <c:v>53933000</c:v>
                </c:pt>
                <c:pt idx="3187">
                  <c:v>53933000</c:v>
                </c:pt>
                <c:pt idx="3188">
                  <c:v>53933000</c:v>
                </c:pt>
                <c:pt idx="3189">
                  <c:v>53933000</c:v>
                </c:pt>
                <c:pt idx="3190">
                  <c:v>53933000</c:v>
                </c:pt>
                <c:pt idx="3191">
                  <c:v>53933000</c:v>
                </c:pt>
                <c:pt idx="3192">
                  <c:v>53933000</c:v>
                </c:pt>
                <c:pt idx="3193">
                  <c:v>53932000</c:v>
                </c:pt>
                <c:pt idx="3194">
                  <c:v>53932000</c:v>
                </c:pt>
                <c:pt idx="3195">
                  <c:v>53932000</c:v>
                </c:pt>
                <c:pt idx="3196">
                  <c:v>53932000</c:v>
                </c:pt>
                <c:pt idx="3197">
                  <c:v>53932000</c:v>
                </c:pt>
                <c:pt idx="3198">
                  <c:v>53931000</c:v>
                </c:pt>
                <c:pt idx="3199">
                  <c:v>53931000</c:v>
                </c:pt>
                <c:pt idx="3200">
                  <c:v>53931000</c:v>
                </c:pt>
                <c:pt idx="3201">
                  <c:v>53931000</c:v>
                </c:pt>
                <c:pt idx="3202">
                  <c:v>53931000</c:v>
                </c:pt>
                <c:pt idx="3203">
                  <c:v>53931000</c:v>
                </c:pt>
                <c:pt idx="3204">
                  <c:v>53930000</c:v>
                </c:pt>
                <c:pt idx="3205">
                  <c:v>53930000</c:v>
                </c:pt>
                <c:pt idx="3206">
                  <c:v>53930000</c:v>
                </c:pt>
                <c:pt idx="3207">
                  <c:v>53930000</c:v>
                </c:pt>
                <c:pt idx="3208">
                  <c:v>53930000</c:v>
                </c:pt>
                <c:pt idx="3209">
                  <c:v>53930000</c:v>
                </c:pt>
                <c:pt idx="3210">
                  <c:v>53930000</c:v>
                </c:pt>
                <c:pt idx="3211">
                  <c:v>53930000</c:v>
                </c:pt>
                <c:pt idx="3212">
                  <c:v>53930000</c:v>
                </c:pt>
                <c:pt idx="3213">
                  <c:v>53930000</c:v>
                </c:pt>
                <c:pt idx="3214">
                  <c:v>53930000</c:v>
                </c:pt>
                <c:pt idx="3215">
                  <c:v>53930000</c:v>
                </c:pt>
                <c:pt idx="3216">
                  <c:v>53930000</c:v>
                </c:pt>
                <c:pt idx="3217">
                  <c:v>53930000</c:v>
                </c:pt>
                <c:pt idx="3218">
                  <c:v>53930000</c:v>
                </c:pt>
                <c:pt idx="3219">
                  <c:v>53930000</c:v>
                </c:pt>
                <c:pt idx="3220">
                  <c:v>53930000</c:v>
                </c:pt>
                <c:pt idx="3221">
                  <c:v>53930000</c:v>
                </c:pt>
                <c:pt idx="3222">
                  <c:v>53930000</c:v>
                </c:pt>
                <c:pt idx="3223">
                  <c:v>53930000</c:v>
                </c:pt>
                <c:pt idx="3224">
                  <c:v>53930000</c:v>
                </c:pt>
                <c:pt idx="3225">
                  <c:v>53930000</c:v>
                </c:pt>
                <c:pt idx="3226">
                  <c:v>53930000</c:v>
                </c:pt>
                <c:pt idx="3227">
                  <c:v>53930000</c:v>
                </c:pt>
                <c:pt idx="3228">
                  <c:v>53930000</c:v>
                </c:pt>
                <c:pt idx="3229">
                  <c:v>53930000</c:v>
                </c:pt>
                <c:pt idx="3230">
                  <c:v>53930000</c:v>
                </c:pt>
                <c:pt idx="3231">
                  <c:v>53930000</c:v>
                </c:pt>
                <c:pt idx="3232">
                  <c:v>53930000</c:v>
                </c:pt>
                <c:pt idx="3233">
                  <c:v>53930000</c:v>
                </c:pt>
                <c:pt idx="3234">
                  <c:v>53929000</c:v>
                </c:pt>
                <c:pt idx="3235">
                  <c:v>53929000</c:v>
                </c:pt>
                <c:pt idx="3236">
                  <c:v>53929000</c:v>
                </c:pt>
                <c:pt idx="3237">
                  <c:v>53929000</c:v>
                </c:pt>
                <c:pt idx="3238">
                  <c:v>53929000</c:v>
                </c:pt>
                <c:pt idx="3239">
                  <c:v>53929000</c:v>
                </c:pt>
                <c:pt idx="3240">
                  <c:v>53929000</c:v>
                </c:pt>
                <c:pt idx="3241">
                  <c:v>53929000</c:v>
                </c:pt>
                <c:pt idx="3242">
                  <c:v>53929000</c:v>
                </c:pt>
                <c:pt idx="3243">
                  <c:v>53929000</c:v>
                </c:pt>
                <c:pt idx="3244">
                  <c:v>53929000</c:v>
                </c:pt>
                <c:pt idx="3245">
                  <c:v>53929000</c:v>
                </c:pt>
                <c:pt idx="3246">
                  <c:v>53929000</c:v>
                </c:pt>
                <c:pt idx="3247">
                  <c:v>53929000</c:v>
                </c:pt>
                <c:pt idx="3248">
                  <c:v>53929000</c:v>
                </c:pt>
                <c:pt idx="3249">
                  <c:v>53928000</c:v>
                </c:pt>
                <c:pt idx="3250">
                  <c:v>53928000</c:v>
                </c:pt>
                <c:pt idx="3251">
                  <c:v>53928000</c:v>
                </c:pt>
                <c:pt idx="3252">
                  <c:v>53928000</c:v>
                </c:pt>
                <c:pt idx="3253">
                  <c:v>53928000</c:v>
                </c:pt>
                <c:pt idx="3254">
                  <c:v>53928000</c:v>
                </c:pt>
                <c:pt idx="3255">
                  <c:v>53928000</c:v>
                </c:pt>
                <c:pt idx="3256">
                  <c:v>53928000</c:v>
                </c:pt>
                <c:pt idx="3257">
                  <c:v>53928000</c:v>
                </c:pt>
                <c:pt idx="3258">
                  <c:v>53928000</c:v>
                </c:pt>
                <c:pt idx="3259">
                  <c:v>53928000</c:v>
                </c:pt>
                <c:pt idx="3260">
                  <c:v>53928000</c:v>
                </c:pt>
                <c:pt idx="3261">
                  <c:v>53928000</c:v>
                </c:pt>
                <c:pt idx="3262">
                  <c:v>53928000</c:v>
                </c:pt>
                <c:pt idx="3263">
                  <c:v>53928000</c:v>
                </c:pt>
                <c:pt idx="3264">
                  <c:v>53928000</c:v>
                </c:pt>
                <c:pt idx="3265">
                  <c:v>53928000</c:v>
                </c:pt>
                <c:pt idx="3266">
                  <c:v>53928000</c:v>
                </c:pt>
                <c:pt idx="3267">
                  <c:v>53928000</c:v>
                </c:pt>
                <c:pt idx="3268">
                  <c:v>53928000</c:v>
                </c:pt>
                <c:pt idx="3269">
                  <c:v>53928000</c:v>
                </c:pt>
                <c:pt idx="3270">
                  <c:v>53928000</c:v>
                </c:pt>
                <c:pt idx="3271">
                  <c:v>53928000</c:v>
                </c:pt>
                <c:pt idx="3272">
                  <c:v>53928000</c:v>
                </c:pt>
                <c:pt idx="3273">
                  <c:v>53928000</c:v>
                </c:pt>
                <c:pt idx="3274">
                  <c:v>53927000</c:v>
                </c:pt>
                <c:pt idx="3275">
                  <c:v>53927000</c:v>
                </c:pt>
                <c:pt idx="3276">
                  <c:v>53927000</c:v>
                </c:pt>
                <c:pt idx="3277">
                  <c:v>53927000</c:v>
                </c:pt>
                <c:pt idx="3278">
                  <c:v>53927000</c:v>
                </c:pt>
                <c:pt idx="3279">
                  <c:v>53927000</c:v>
                </c:pt>
                <c:pt idx="3280">
                  <c:v>53927000</c:v>
                </c:pt>
                <c:pt idx="3281">
                  <c:v>53927000</c:v>
                </c:pt>
                <c:pt idx="3282">
                  <c:v>53927000</c:v>
                </c:pt>
                <c:pt idx="3283">
                  <c:v>53927000</c:v>
                </c:pt>
                <c:pt idx="3284">
                  <c:v>53927000</c:v>
                </c:pt>
                <c:pt idx="3285">
                  <c:v>53927000</c:v>
                </c:pt>
                <c:pt idx="3286">
                  <c:v>53927000</c:v>
                </c:pt>
                <c:pt idx="3287">
                  <c:v>53927000</c:v>
                </c:pt>
                <c:pt idx="3288">
                  <c:v>53927000</c:v>
                </c:pt>
                <c:pt idx="3289">
                  <c:v>53927000</c:v>
                </c:pt>
                <c:pt idx="3290">
                  <c:v>53927000</c:v>
                </c:pt>
                <c:pt idx="3291">
                  <c:v>53927000</c:v>
                </c:pt>
                <c:pt idx="3292">
                  <c:v>53927000</c:v>
                </c:pt>
                <c:pt idx="3293">
                  <c:v>53927000</c:v>
                </c:pt>
                <c:pt idx="3294">
                  <c:v>53926000</c:v>
                </c:pt>
                <c:pt idx="3295">
                  <c:v>53926000</c:v>
                </c:pt>
                <c:pt idx="3296">
                  <c:v>53926000</c:v>
                </c:pt>
                <c:pt idx="3297">
                  <c:v>53926000</c:v>
                </c:pt>
                <c:pt idx="3298">
                  <c:v>53926000</c:v>
                </c:pt>
                <c:pt idx="3299">
                  <c:v>53926000</c:v>
                </c:pt>
                <c:pt idx="3300">
                  <c:v>53926000</c:v>
                </c:pt>
                <c:pt idx="3301">
                  <c:v>53926000</c:v>
                </c:pt>
                <c:pt idx="3302">
                  <c:v>53925000</c:v>
                </c:pt>
                <c:pt idx="3303">
                  <c:v>53925000</c:v>
                </c:pt>
                <c:pt idx="3304">
                  <c:v>53925000</c:v>
                </c:pt>
                <c:pt idx="3305">
                  <c:v>53925000</c:v>
                </c:pt>
                <c:pt idx="3306">
                  <c:v>53925000</c:v>
                </c:pt>
                <c:pt idx="3307">
                  <c:v>53925000</c:v>
                </c:pt>
                <c:pt idx="3308">
                  <c:v>53925000</c:v>
                </c:pt>
                <c:pt idx="3309">
                  <c:v>53925000</c:v>
                </c:pt>
                <c:pt idx="3310">
                  <c:v>53925000</c:v>
                </c:pt>
                <c:pt idx="3311">
                  <c:v>53925000</c:v>
                </c:pt>
                <c:pt idx="3312">
                  <c:v>53925000</c:v>
                </c:pt>
                <c:pt idx="3313">
                  <c:v>53925000</c:v>
                </c:pt>
                <c:pt idx="3314">
                  <c:v>53925000</c:v>
                </c:pt>
                <c:pt idx="3315">
                  <c:v>53925000</c:v>
                </c:pt>
                <c:pt idx="3316">
                  <c:v>53925000</c:v>
                </c:pt>
                <c:pt idx="3317">
                  <c:v>53925000</c:v>
                </c:pt>
                <c:pt idx="3318">
                  <c:v>53925000</c:v>
                </c:pt>
                <c:pt idx="3319">
                  <c:v>53925000</c:v>
                </c:pt>
                <c:pt idx="3320">
                  <c:v>53925000</c:v>
                </c:pt>
                <c:pt idx="3321">
                  <c:v>53925000</c:v>
                </c:pt>
                <c:pt idx="3322">
                  <c:v>53925000</c:v>
                </c:pt>
                <c:pt idx="3323">
                  <c:v>53925000</c:v>
                </c:pt>
                <c:pt idx="3324">
                  <c:v>53925000</c:v>
                </c:pt>
                <c:pt idx="3325">
                  <c:v>53925000</c:v>
                </c:pt>
                <c:pt idx="3326">
                  <c:v>53925000</c:v>
                </c:pt>
                <c:pt idx="3327">
                  <c:v>53925000</c:v>
                </c:pt>
                <c:pt idx="3328">
                  <c:v>53925000</c:v>
                </c:pt>
                <c:pt idx="3329">
                  <c:v>53925000</c:v>
                </c:pt>
                <c:pt idx="3330">
                  <c:v>53925000</c:v>
                </c:pt>
                <c:pt idx="3331">
                  <c:v>53925000</c:v>
                </c:pt>
                <c:pt idx="3332">
                  <c:v>53925000</c:v>
                </c:pt>
                <c:pt idx="3333">
                  <c:v>53925000</c:v>
                </c:pt>
                <c:pt idx="3334">
                  <c:v>53925000</c:v>
                </c:pt>
                <c:pt idx="3335">
                  <c:v>53925000</c:v>
                </c:pt>
                <c:pt idx="3336">
                  <c:v>53925000</c:v>
                </c:pt>
                <c:pt idx="3337">
                  <c:v>53925000</c:v>
                </c:pt>
                <c:pt idx="3338">
                  <c:v>53925000</c:v>
                </c:pt>
                <c:pt idx="3339">
                  <c:v>53925000</c:v>
                </c:pt>
                <c:pt idx="3340">
                  <c:v>53925000</c:v>
                </c:pt>
                <c:pt idx="3341">
                  <c:v>53925000</c:v>
                </c:pt>
                <c:pt idx="3342">
                  <c:v>53925000</c:v>
                </c:pt>
                <c:pt idx="3343">
                  <c:v>53925000</c:v>
                </c:pt>
                <c:pt idx="3344">
                  <c:v>53925000</c:v>
                </c:pt>
                <c:pt idx="3345">
                  <c:v>53926000</c:v>
                </c:pt>
                <c:pt idx="3346">
                  <c:v>53926000</c:v>
                </c:pt>
                <c:pt idx="3347">
                  <c:v>53926000</c:v>
                </c:pt>
                <c:pt idx="3348">
                  <c:v>53926000</c:v>
                </c:pt>
                <c:pt idx="3349">
                  <c:v>53926000</c:v>
                </c:pt>
                <c:pt idx="3350">
                  <c:v>53926000</c:v>
                </c:pt>
                <c:pt idx="3351">
                  <c:v>53931000</c:v>
                </c:pt>
                <c:pt idx="3352">
                  <c:v>53936000</c:v>
                </c:pt>
                <c:pt idx="3353">
                  <c:v>53941000</c:v>
                </c:pt>
                <c:pt idx="3354">
                  <c:v>53945000</c:v>
                </c:pt>
                <c:pt idx="3355">
                  <c:v>53949000</c:v>
                </c:pt>
                <c:pt idx="3356">
                  <c:v>53953000</c:v>
                </c:pt>
                <c:pt idx="3357">
                  <c:v>53957000</c:v>
                </c:pt>
                <c:pt idx="3358">
                  <c:v>53961000</c:v>
                </c:pt>
                <c:pt idx="3359">
                  <c:v>53964000</c:v>
                </c:pt>
                <c:pt idx="3360">
                  <c:v>53968000</c:v>
                </c:pt>
                <c:pt idx="3361">
                  <c:v>53971000</c:v>
                </c:pt>
                <c:pt idx="3362">
                  <c:v>53975000</c:v>
                </c:pt>
                <c:pt idx="3363">
                  <c:v>53979000</c:v>
                </c:pt>
                <c:pt idx="3364">
                  <c:v>53983000</c:v>
                </c:pt>
                <c:pt idx="3365">
                  <c:v>53987000</c:v>
                </c:pt>
                <c:pt idx="3366">
                  <c:v>53992000</c:v>
                </c:pt>
                <c:pt idx="3367">
                  <c:v>53996000</c:v>
                </c:pt>
                <c:pt idx="3368">
                  <c:v>54002000</c:v>
                </c:pt>
                <c:pt idx="3369">
                  <c:v>54008000</c:v>
                </c:pt>
                <c:pt idx="3370">
                  <c:v>54014000</c:v>
                </c:pt>
                <c:pt idx="3371">
                  <c:v>54021000</c:v>
                </c:pt>
                <c:pt idx="3372">
                  <c:v>54029000</c:v>
                </c:pt>
                <c:pt idx="3373">
                  <c:v>54037000</c:v>
                </c:pt>
                <c:pt idx="3374">
                  <c:v>54047000</c:v>
                </c:pt>
                <c:pt idx="3375">
                  <c:v>54058000</c:v>
                </c:pt>
                <c:pt idx="3376">
                  <c:v>54070000</c:v>
                </c:pt>
                <c:pt idx="3377">
                  <c:v>54083000</c:v>
                </c:pt>
                <c:pt idx="3378">
                  <c:v>54098000</c:v>
                </c:pt>
                <c:pt idx="3379">
                  <c:v>54115000</c:v>
                </c:pt>
                <c:pt idx="3380">
                  <c:v>54133000</c:v>
                </c:pt>
                <c:pt idx="3381">
                  <c:v>54154000</c:v>
                </c:pt>
                <c:pt idx="3382">
                  <c:v>54178000</c:v>
                </c:pt>
                <c:pt idx="3383">
                  <c:v>54204000</c:v>
                </c:pt>
                <c:pt idx="3384">
                  <c:v>54234000</c:v>
                </c:pt>
                <c:pt idx="3385">
                  <c:v>54267000</c:v>
                </c:pt>
                <c:pt idx="3386">
                  <c:v>54304000</c:v>
                </c:pt>
                <c:pt idx="3387">
                  <c:v>54346000</c:v>
                </c:pt>
                <c:pt idx="3388">
                  <c:v>54393000</c:v>
                </c:pt>
                <c:pt idx="3389">
                  <c:v>54446000</c:v>
                </c:pt>
                <c:pt idx="3390">
                  <c:v>54505000</c:v>
                </c:pt>
                <c:pt idx="3391">
                  <c:v>54572000</c:v>
                </c:pt>
                <c:pt idx="3392">
                  <c:v>54646000</c:v>
                </c:pt>
                <c:pt idx="3393">
                  <c:v>54730000</c:v>
                </c:pt>
                <c:pt idx="3394">
                  <c:v>54824000</c:v>
                </c:pt>
                <c:pt idx="3395">
                  <c:v>54930000</c:v>
                </c:pt>
                <c:pt idx="3396">
                  <c:v>55048000</c:v>
                </c:pt>
                <c:pt idx="3397">
                  <c:v>55181000</c:v>
                </c:pt>
                <c:pt idx="3398">
                  <c:v>55331000</c:v>
                </c:pt>
                <c:pt idx="3399">
                  <c:v>55499000</c:v>
                </c:pt>
                <c:pt idx="3400">
                  <c:v>55499000</c:v>
                </c:pt>
                <c:pt idx="3401">
                  <c:v>55729000</c:v>
                </c:pt>
                <c:pt idx="3402">
                  <c:v>55970000</c:v>
                </c:pt>
                <c:pt idx="3403">
                  <c:v>56221000</c:v>
                </c:pt>
                <c:pt idx="3404">
                  <c:v>56485000</c:v>
                </c:pt>
                <c:pt idx="3405">
                  <c:v>56762000</c:v>
                </c:pt>
                <c:pt idx="3406">
                  <c:v>57055000</c:v>
                </c:pt>
                <c:pt idx="3407">
                  <c:v>57364000</c:v>
                </c:pt>
                <c:pt idx="3408">
                  <c:v>57692000</c:v>
                </c:pt>
                <c:pt idx="3409">
                  <c:v>58041000</c:v>
                </c:pt>
                <c:pt idx="3410">
                  <c:v>58412000</c:v>
                </c:pt>
                <c:pt idx="3411">
                  <c:v>58807000</c:v>
                </c:pt>
                <c:pt idx="3412">
                  <c:v>59229000</c:v>
                </c:pt>
                <c:pt idx="3413">
                  <c:v>59680000</c:v>
                </c:pt>
                <c:pt idx="3414">
                  <c:v>60162000</c:v>
                </c:pt>
                <c:pt idx="3415">
                  <c:v>60679000</c:v>
                </c:pt>
                <c:pt idx="3416">
                  <c:v>61232000</c:v>
                </c:pt>
                <c:pt idx="3417">
                  <c:v>61825000</c:v>
                </c:pt>
                <c:pt idx="3418">
                  <c:v>62462000</c:v>
                </c:pt>
                <c:pt idx="3419">
                  <c:v>63145000</c:v>
                </c:pt>
                <c:pt idx="3420">
                  <c:v>63878000</c:v>
                </c:pt>
                <c:pt idx="3421">
                  <c:v>64666000</c:v>
                </c:pt>
                <c:pt idx="3422">
                  <c:v>65513000</c:v>
                </c:pt>
                <c:pt idx="3423">
                  <c:v>66424000</c:v>
                </c:pt>
                <c:pt idx="3424">
                  <c:v>67403000</c:v>
                </c:pt>
                <c:pt idx="3425">
                  <c:v>68456000</c:v>
                </c:pt>
                <c:pt idx="3426">
                  <c:v>69589000</c:v>
                </c:pt>
                <c:pt idx="3427">
                  <c:v>70808000</c:v>
                </c:pt>
                <c:pt idx="3428">
                  <c:v>72120000</c:v>
                </c:pt>
                <c:pt idx="3429">
                  <c:v>73531000</c:v>
                </c:pt>
                <c:pt idx="3430">
                  <c:v>75051000</c:v>
                </c:pt>
                <c:pt idx="3431">
                  <c:v>76686000</c:v>
                </c:pt>
                <c:pt idx="3432">
                  <c:v>78447000</c:v>
                </c:pt>
                <c:pt idx="3433">
                  <c:v>80342000</c:v>
                </c:pt>
                <c:pt idx="3434">
                  <c:v>82383000</c:v>
                </c:pt>
                <c:pt idx="3435">
                  <c:v>84580000</c:v>
                </c:pt>
                <c:pt idx="3436">
                  <c:v>86946000</c:v>
                </c:pt>
                <c:pt idx="3437">
                  <c:v>89494000</c:v>
                </c:pt>
                <c:pt idx="3438">
                  <c:v>92237000</c:v>
                </c:pt>
                <c:pt idx="3439">
                  <c:v>95192000</c:v>
                </c:pt>
                <c:pt idx="3440">
                  <c:v>98373000</c:v>
                </c:pt>
                <c:pt idx="3441">
                  <c:v>101800000</c:v>
                </c:pt>
                <c:pt idx="3442">
                  <c:v>105490000</c:v>
                </c:pt>
                <c:pt idx="3443">
                  <c:v>109460000</c:v>
                </c:pt>
                <c:pt idx="3444">
                  <c:v>113740000</c:v>
                </c:pt>
                <c:pt idx="3445">
                  <c:v>118350000</c:v>
                </c:pt>
                <c:pt idx="3446">
                  <c:v>123320000</c:v>
                </c:pt>
                <c:pt idx="3447">
                  <c:v>128660000</c:v>
                </c:pt>
                <c:pt idx="3448">
                  <c:v>134420000</c:v>
                </c:pt>
                <c:pt idx="3449">
                  <c:v>140620000</c:v>
                </c:pt>
                <c:pt idx="3450">
                  <c:v>140620000</c:v>
                </c:pt>
                <c:pt idx="3451">
                  <c:v>173500000</c:v>
                </c:pt>
                <c:pt idx="3452">
                  <c:v>205080000</c:v>
                </c:pt>
                <c:pt idx="3453">
                  <c:v>235410000</c:v>
                </c:pt>
                <c:pt idx="3454">
                  <c:v>264470000</c:v>
                </c:pt>
                <c:pt idx="3455">
                  <c:v>292240000</c:v>
                </c:pt>
                <c:pt idx="3456">
                  <c:v>318720000</c:v>
                </c:pt>
                <c:pt idx="3457">
                  <c:v>343920000</c:v>
                </c:pt>
                <c:pt idx="3458">
                  <c:v>367840000</c:v>
                </c:pt>
                <c:pt idx="3459">
                  <c:v>390480000</c:v>
                </c:pt>
                <c:pt idx="3460">
                  <c:v>411880000</c:v>
                </c:pt>
                <c:pt idx="3461">
                  <c:v>431960000</c:v>
                </c:pt>
                <c:pt idx="3462">
                  <c:v>450750000</c:v>
                </c:pt>
                <c:pt idx="3463">
                  <c:v>468290000</c:v>
                </c:pt>
                <c:pt idx="3464">
                  <c:v>484550000</c:v>
                </c:pt>
                <c:pt idx="3465">
                  <c:v>499530000</c:v>
                </c:pt>
                <c:pt idx="3466">
                  <c:v>513170000</c:v>
                </c:pt>
                <c:pt idx="3467">
                  <c:v>525580000</c:v>
                </c:pt>
                <c:pt idx="3468">
                  <c:v>536690000</c:v>
                </c:pt>
                <c:pt idx="3469">
                  <c:v>546550000</c:v>
                </c:pt>
                <c:pt idx="3470">
                  <c:v>555130000</c:v>
                </c:pt>
                <c:pt idx="3471">
                  <c:v>562390000</c:v>
                </c:pt>
                <c:pt idx="3472">
                  <c:v>568410000</c:v>
                </c:pt>
                <c:pt idx="3473">
                  <c:v>573130000</c:v>
                </c:pt>
                <c:pt idx="3474">
                  <c:v>576580000</c:v>
                </c:pt>
                <c:pt idx="3475">
                  <c:v>578710000</c:v>
                </c:pt>
                <c:pt idx="3476">
                  <c:v>579600000</c:v>
                </c:pt>
                <c:pt idx="3477">
                  <c:v>579190000</c:v>
                </c:pt>
                <c:pt idx="3478">
                  <c:v>577480000</c:v>
                </c:pt>
                <c:pt idx="3479">
                  <c:v>574490000</c:v>
                </c:pt>
                <c:pt idx="3480">
                  <c:v>570270000</c:v>
                </c:pt>
                <c:pt idx="3481">
                  <c:v>564740000</c:v>
                </c:pt>
                <c:pt idx="3482">
                  <c:v>557900000</c:v>
                </c:pt>
                <c:pt idx="3483">
                  <c:v>549800000</c:v>
                </c:pt>
                <c:pt idx="3484">
                  <c:v>540430000</c:v>
                </c:pt>
                <c:pt idx="3485">
                  <c:v>529740000</c:v>
                </c:pt>
                <c:pt idx="3486">
                  <c:v>517790000</c:v>
                </c:pt>
                <c:pt idx="3487">
                  <c:v>504580000</c:v>
                </c:pt>
                <c:pt idx="3488">
                  <c:v>490100000</c:v>
                </c:pt>
                <c:pt idx="3489">
                  <c:v>474360000</c:v>
                </c:pt>
                <c:pt idx="3490">
                  <c:v>457300000</c:v>
                </c:pt>
                <c:pt idx="3491">
                  <c:v>438940000</c:v>
                </c:pt>
                <c:pt idx="3492">
                  <c:v>419240000</c:v>
                </c:pt>
                <c:pt idx="3493">
                  <c:v>398410000</c:v>
                </c:pt>
                <c:pt idx="3494">
                  <c:v>376150000</c:v>
                </c:pt>
                <c:pt idx="3495">
                  <c:v>352770000</c:v>
                </c:pt>
                <c:pt idx="3496">
                  <c:v>327940000</c:v>
                </c:pt>
                <c:pt idx="3497">
                  <c:v>301890000</c:v>
                </c:pt>
                <c:pt idx="3498">
                  <c:v>274610000</c:v>
                </c:pt>
                <c:pt idx="3499">
                  <c:v>245970000</c:v>
                </c:pt>
                <c:pt idx="3500">
                  <c:v>245970000</c:v>
                </c:pt>
                <c:pt idx="3501">
                  <c:v>211990000</c:v>
                </c:pt>
                <c:pt idx="3502">
                  <c:v>184040000</c:v>
                </c:pt>
                <c:pt idx="3503">
                  <c:v>161030000</c:v>
                </c:pt>
                <c:pt idx="3504">
                  <c:v>142090000</c:v>
                </c:pt>
                <c:pt idx="3505">
                  <c:v>126500000</c:v>
                </c:pt>
                <c:pt idx="3506">
                  <c:v>113680000</c:v>
                </c:pt>
                <c:pt idx="3507">
                  <c:v>103120000</c:v>
                </c:pt>
                <c:pt idx="3508">
                  <c:v>94433000</c:v>
                </c:pt>
                <c:pt idx="3509">
                  <c:v>87283000</c:v>
                </c:pt>
                <c:pt idx="3510">
                  <c:v>81398000</c:v>
                </c:pt>
                <c:pt idx="3511">
                  <c:v>76555000</c:v>
                </c:pt>
                <c:pt idx="3512">
                  <c:v>72569000</c:v>
                </c:pt>
                <c:pt idx="3513">
                  <c:v>69289000</c:v>
                </c:pt>
                <c:pt idx="3514">
                  <c:v>66589000</c:v>
                </c:pt>
                <c:pt idx="3515">
                  <c:v>64367000</c:v>
                </c:pt>
                <c:pt idx="3516">
                  <c:v>62538000</c:v>
                </c:pt>
                <c:pt idx="3517">
                  <c:v>61033000</c:v>
                </c:pt>
                <c:pt idx="3518">
                  <c:v>59794000</c:v>
                </c:pt>
                <c:pt idx="3519">
                  <c:v>58774000</c:v>
                </c:pt>
                <c:pt idx="3520">
                  <c:v>57935000</c:v>
                </c:pt>
                <c:pt idx="3521">
                  <c:v>57245000</c:v>
                </c:pt>
                <c:pt idx="3522">
                  <c:v>56676000</c:v>
                </c:pt>
                <c:pt idx="3523">
                  <c:v>56208000</c:v>
                </c:pt>
                <c:pt idx="3524">
                  <c:v>55823000</c:v>
                </c:pt>
                <c:pt idx="3525">
                  <c:v>55506000</c:v>
                </c:pt>
                <c:pt idx="3526">
                  <c:v>55245000</c:v>
                </c:pt>
                <c:pt idx="3527">
                  <c:v>55031000</c:v>
                </c:pt>
                <c:pt idx="3528">
                  <c:v>54854000</c:v>
                </c:pt>
                <c:pt idx="3529">
                  <c:v>54708000</c:v>
                </c:pt>
                <c:pt idx="3530">
                  <c:v>54589000</c:v>
                </c:pt>
                <c:pt idx="3531">
                  <c:v>54490000</c:v>
                </c:pt>
                <c:pt idx="3532">
                  <c:v>54409000</c:v>
                </c:pt>
                <c:pt idx="3533">
                  <c:v>54342000</c:v>
                </c:pt>
                <c:pt idx="3534">
                  <c:v>54287000</c:v>
                </c:pt>
                <c:pt idx="3535">
                  <c:v>54242000</c:v>
                </c:pt>
                <c:pt idx="3536">
                  <c:v>54204000</c:v>
                </c:pt>
                <c:pt idx="3537">
                  <c:v>54173000</c:v>
                </c:pt>
                <c:pt idx="3538">
                  <c:v>54148000</c:v>
                </c:pt>
                <c:pt idx="3539">
                  <c:v>54127000</c:v>
                </c:pt>
                <c:pt idx="3540">
                  <c:v>54110000</c:v>
                </c:pt>
                <c:pt idx="3541">
                  <c:v>54096000</c:v>
                </c:pt>
                <c:pt idx="3542">
                  <c:v>54084000</c:v>
                </c:pt>
                <c:pt idx="3543">
                  <c:v>54075000</c:v>
                </c:pt>
                <c:pt idx="3544">
                  <c:v>54067000</c:v>
                </c:pt>
                <c:pt idx="3545">
                  <c:v>54060000</c:v>
                </c:pt>
                <c:pt idx="3546">
                  <c:v>54055000</c:v>
                </c:pt>
                <c:pt idx="3547">
                  <c:v>54050000</c:v>
                </c:pt>
                <c:pt idx="3548">
                  <c:v>54047000</c:v>
                </c:pt>
                <c:pt idx="3549">
                  <c:v>54044000</c:v>
                </c:pt>
                <c:pt idx="3550">
                  <c:v>54044000</c:v>
                </c:pt>
                <c:pt idx="3551">
                  <c:v>54041000</c:v>
                </c:pt>
                <c:pt idx="3552">
                  <c:v>54039000</c:v>
                </c:pt>
                <c:pt idx="3553">
                  <c:v>54037000</c:v>
                </c:pt>
                <c:pt idx="3554">
                  <c:v>54036000</c:v>
                </c:pt>
                <c:pt idx="3555">
                  <c:v>54035000</c:v>
                </c:pt>
                <c:pt idx="3556">
                  <c:v>54034000</c:v>
                </c:pt>
                <c:pt idx="3557">
                  <c:v>54033000</c:v>
                </c:pt>
                <c:pt idx="3558">
                  <c:v>54032000</c:v>
                </c:pt>
                <c:pt idx="3559">
                  <c:v>54032000</c:v>
                </c:pt>
                <c:pt idx="3560">
                  <c:v>54031000</c:v>
                </c:pt>
                <c:pt idx="3561">
                  <c:v>54031000</c:v>
                </c:pt>
                <c:pt idx="3562">
                  <c:v>54031000</c:v>
                </c:pt>
                <c:pt idx="3563">
                  <c:v>54031000</c:v>
                </c:pt>
                <c:pt idx="3564">
                  <c:v>54030000</c:v>
                </c:pt>
                <c:pt idx="3565">
                  <c:v>54030000</c:v>
                </c:pt>
                <c:pt idx="3566">
                  <c:v>54030000</c:v>
                </c:pt>
                <c:pt idx="3567">
                  <c:v>54030000</c:v>
                </c:pt>
                <c:pt idx="3568">
                  <c:v>54030000</c:v>
                </c:pt>
                <c:pt idx="3569">
                  <c:v>54030000</c:v>
                </c:pt>
                <c:pt idx="3570">
                  <c:v>54030000</c:v>
                </c:pt>
                <c:pt idx="3571">
                  <c:v>54030000</c:v>
                </c:pt>
                <c:pt idx="3572">
                  <c:v>54030000</c:v>
                </c:pt>
                <c:pt idx="3573">
                  <c:v>54030000</c:v>
                </c:pt>
                <c:pt idx="3574">
                  <c:v>54030000</c:v>
                </c:pt>
                <c:pt idx="3575">
                  <c:v>54030000</c:v>
                </c:pt>
                <c:pt idx="3576">
                  <c:v>54030000</c:v>
                </c:pt>
                <c:pt idx="3577">
                  <c:v>54030000</c:v>
                </c:pt>
                <c:pt idx="3578">
                  <c:v>54030000</c:v>
                </c:pt>
                <c:pt idx="3579">
                  <c:v>54030000</c:v>
                </c:pt>
                <c:pt idx="3580">
                  <c:v>54030000</c:v>
                </c:pt>
                <c:pt idx="3581">
                  <c:v>54030000</c:v>
                </c:pt>
                <c:pt idx="3582">
                  <c:v>54031000</c:v>
                </c:pt>
                <c:pt idx="3583">
                  <c:v>54031000</c:v>
                </c:pt>
                <c:pt idx="3584">
                  <c:v>54031000</c:v>
                </c:pt>
                <c:pt idx="3585">
                  <c:v>54031000</c:v>
                </c:pt>
                <c:pt idx="3586">
                  <c:v>54031000</c:v>
                </c:pt>
                <c:pt idx="3587">
                  <c:v>54031000</c:v>
                </c:pt>
                <c:pt idx="3588">
                  <c:v>54031000</c:v>
                </c:pt>
                <c:pt idx="3589">
                  <c:v>54032000</c:v>
                </c:pt>
                <c:pt idx="3590">
                  <c:v>54032000</c:v>
                </c:pt>
                <c:pt idx="3591">
                  <c:v>54032000</c:v>
                </c:pt>
                <c:pt idx="3592">
                  <c:v>54032000</c:v>
                </c:pt>
                <c:pt idx="3593">
                  <c:v>54032000</c:v>
                </c:pt>
                <c:pt idx="3594">
                  <c:v>54033000</c:v>
                </c:pt>
                <c:pt idx="3595">
                  <c:v>54033000</c:v>
                </c:pt>
                <c:pt idx="3596">
                  <c:v>54033000</c:v>
                </c:pt>
                <c:pt idx="3597">
                  <c:v>54033000</c:v>
                </c:pt>
                <c:pt idx="3598">
                  <c:v>54034000</c:v>
                </c:pt>
                <c:pt idx="3599">
                  <c:v>54034000</c:v>
                </c:pt>
                <c:pt idx="3600">
                  <c:v>54034000</c:v>
                </c:pt>
                <c:pt idx="3601">
                  <c:v>54034000</c:v>
                </c:pt>
                <c:pt idx="3602">
                  <c:v>54034000</c:v>
                </c:pt>
                <c:pt idx="3603">
                  <c:v>54035000</c:v>
                </c:pt>
                <c:pt idx="3604">
                  <c:v>54035000</c:v>
                </c:pt>
                <c:pt idx="3605">
                  <c:v>54035000</c:v>
                </c:pt>
                <c:pt idx="3606">
                  <c:v>54036000</c:v>
                </c:pt>
                <c:pt idx="3607">
                  <c:v>54036000</c:v>
                </c:pt>
                <c:pt idx="3608">
                  <c:v>54036000</c:v>
                </c:pt>
                <c:pt idx="3609">
                  <c:v>54037000</c:v>
                </c:pt>
                <c:pt idx="3610">
                  <c:v>54037000</c:v>
                </c:pt>
                <c:pt idx="3611">
                  <c:v>54037000</c:v>
                </c:pt>
                <c:pt idx="3612">
                  <c:v>54038000</c:v>
                </c:pt>
                <c:pt idx="3613">
                  <c:v>54038000</c:v>
                </c:pt>
                <c:pt idx="3614">
                  <c:v>54039000</c:v>
                </c:pt>
                <c:pt idx="3615">
                  <c:v>54039000</c:v>
                </c:pt>
                <c:pt idx="3616">
                  <c:v>54040000</c:v>
                </c:pt>
                <c:pt idx="3617">
                  <c:v>54040000</c:v>
                </c:pt>
                <c:pt idx="3618">
                  <c:v>54040000</c:v>
                </c:pt>
                <c:pt idx="3619">
                  <c:v>54041000</c:v>
                </c:pt>
                <c:pt idx="3620">
                  <c:v>54042000</c:v>
                </c:pt>
                <c:pt idx="3621">
                  <c:v>54042000</c:v>
                </c:pt>
                <c:pt idx="3622">
                  <c:v>54043000</c:v>
                </c:pt>
                <c:pt idx="3623">
                  <c:v>54043000</c:v>
                </c:pt>
                <c:pt idx="3624">
                  <c:v>54044000</c:v>
                </c:pt>
                <c:pt idx="3625">
                  <c:v>54045000</c:v>
                </c:pt>
                <c:pt idx="3626">
                  <c:v>54045000</c:v>
                </c:pt>
                <c:pt idx="3627">
                  <c:v>54046000</c:v>
                </c:pt>
                <c:pt idx="3628">
                  <c:v>54047000</c:v>
                </c:pt>
                <c:pt idx="3629">
                  <c:v>54048000</c:v>
                </c:pt>
                <c:pt idx="3630">
                  <c:v>54049000</c:v>
                </c:pt>
                <c:pt idx="3631">
                  <c:v>54050000</c:v>
                </c:pt>
                <c:pt idx="3632">
                  <c:v>54052000</c:v>
                </c:pt>
                <c:pt idx="3633">
                  <c:v>54053000</c:v>
                </c:pt>
                <c:pt idx="3634">
                  <c:v>54055000</c:v>
                </c:pt>
                <c:pt idx="3635">
                  <c:v>54057000</c:v>
                </c:pt>
                <c:pt idx="3636">
                  <c:v>54059000</c:v>
                </c:pt>
                <c:pt idx="3637">
                  <c:v>54061000</c:v>
                </c:pt>
                <c:pt idx="3638">
                  <c:v>54064000</c:v>
                </c:pt>
                <c:pt idx="3639">
                  <c:v>54067000</c:v>
                </c:pt>
                <c:pt idx="3640">
                  <c:v>54071000</c:v>
                </c:pt>
                <c:pt idx="3641">
                  <c:v>54076000</c:v>
                </c:pt>
                <c:pt idx="3642">
                  <c:v>54081000</c:v>
                </c:pt>
                <c:pt idx="3643">
                  <c:v>54087000</c:v>
                </c:pt>
                <c:pt idx="3644">
                  <c:v>54095000</c:v>
                </c:pt>
                <c:pt idx="3645">
                  <c:v>54104000</c:v>
                </c:pt>
                <c:pt idx="3646">
                  <c:v>54115000</c:v>
                </c:pt>
                <c:pt idx="3647">
                  <c:v>54128000</c:v>
                </c:pt>
                <c:pt idx="3648">
                  <c:v>54144000</c:v>
                </c:pt>
                <c:pt idx="3649">
                  <c:v>54162000</c:v>
                </c:pt>
                <c:pt idx="3650">
                  <c:v>54162000</c:v>
                </c:pt>
                <c:pt idx="3651">
                  <c:v>54185000</c:v>
                </c:pt>
                <c:pt idx="3652">
                  <c:v>54213000</c:v>
                </c:pt>
                <c:pt idx="3653">
                  <c:v>54246000</c:v>
                </c:pt>
                <c:pt idx="3654">
                  <c:v>54286000</c:v>
                </c:pt>
                <c:pt idx="3655">
                  <c:v>54334000</c:v>
                </c:pt>
                <c:pt idx="3656">
                  <c:v>54393000</c:v>
                </c:pt>
                <c:pt idx="3657">
                  <c:v>54464000</c:v>
                </c:pt>
                <c:pt idx="3658">
                  <c:v>54550000</c:v>
                </c:pt>
                <c:pt idx="3659">
                  <c:v>54654000</c:v>
                </c:pt>
                <c:pt idx="3660">
                  <c:v>54781000</c:v>
                </c:pt>
                <c:pt idx="3661">
                  <c:v>54934000</c:v>
                </c:pt>
                <c:pt idx="3662">
                  <c:v>55121000</c:v>
                </c:pt>
                <c:pt idx="3663">
                  <c:v>55347000</c:v>
                </c:pt>
                <c:pt idx="3664">
                  <c:v>55622000</c:v>
                </c:pt>
                <c:pt idx="3665">
                  <c:v>55955000</c:v>
                </c:pt>
                <c:pt idx="3666">
                  <c:v>56360000</c:v>
                </c:pt>
                <c:pt idx="3667">
                  <c:v>56852000</c:v>
                </c:pt>
                <c:pt idx="3668">
                  <c:v>57450000</c:v>
                </c:pt>
                <c:pt idx="3669">
                  <c:v>58175000</c:v>
                </c:pt>
                <c:pt idx="3670">
                  <c:v>59057000</c:v>
                </c:pt>
                <c:pt idx="3671">
                  <c:v>60127000</c:v>
                </c:pt>
                <c:pt idx="3672">
                  <c:v>61428000</c:v>
                </c:pt>
                <c:pt idx="3673">
                  <c:v>63008000</c:v>
                </c:pt>
                <c:pt idx="3674">
                  <c:v>64927000</c:v>
                </c:pt>
                <c:pt idx="3675">
                  <c:v>67260000</c:v>
                </c:pt>
                <c:pt idx="3676">
                  <c:v>70093000</c:v>
                </c:pt>
                <c:pt idx="3677">
                  <c:v>73535000</c:v>
                </c:pt>
                <c:pt idx="3678">
                  <c:v>77717000</c:v>
                </c:pt>
                <c:pt idx="3679">
                  <c:v>82799000</c:v>
                </c:pt>
                <c:pt idx="3680">
                  <c:v>88973000</c:v>
                </c:pt>
                <c:pt idx="3681">
                  <c:v>96474000</c:v>
                </c:pt>
                <c:pt idx="3682">
                  <c:v>105590000</c:v>
                </c:pt>
                <c:pt idx="3683">
                  <c:v>116660000</c:v>
                </c:pt>
                <c:pt idx="3684">
                  <c:v>130120000</c:v>
                </c:pt>
                <c:pt idx="3685">
                  <c:v>146470000</c:v>
                </c:pt>
                <c:pt idx="3686">
                  <c:v>166330000</c:v>
                </c:pt>
                <c:pt idx="3687">
                  <c:v>190470000</c:v>
                </c:pt>
                <c:pt idx="3688">
                  <c:v>219800000</c:v>
                </c:pt>
                <c:pt idx="3689">
                  <c:v>255430000</c:v>
                </c:pt>
                <c:pt idx="3690">
                  <c:v>298730000</c:v>
                </c:pt>
                <c:pt idx="3691">
                  <c:v>351340000</c:v>
                </c:pt>
                <c:pt idx="3692">
                  <c:v>415260000</c:v>
                </c:pt>
                <c:pt idx="3693">
                  <c:v>492930000</c:v>
                </c:pt>
                <c:pt idx="3694">
                  <c:v>587310000</c:v>
                </c:pt>
                <c:pt idx="3695">
                  <c:v>701980000</c:v>
                </c:pt>
                <c:pt idx="3696">
                  <c:v>841310000</c:v>
                </c:pt>
                <c:pt idx="3697">
                  <c:v>1010600000</c:v>
                </c:pt>
                <c:pt idx="3698">
                  <c:v>1216300000</c:v>
                </c:pt>
                <c:pt idx="3699">
                  <c:v>1466300000</c:v>
                </c:pt>
                <c:pt idx="3700">
                  <c:v>1466300000</c:v>
                </c:pt>
                <c:pt idx="3701">
                  <c:v>1625600000</c:v>
                </c:pt>
                <c:pt idx="3702">
                  <c:v>1784200000</c:v>
                </c:pt>
                <c:pt idx="3703">
                  <c:v>1942000000</c:v>
                </c:pt>
                <c:pt idx="3704">
                  <c:v>2099100000</c:v>
                </c:pt>
                <c:pt idx="3705">
                  <c:v>2255600000</c:v>
                </c:pt>
                <c:pt idx="3706">
                  <c:v>2411300000</c:v>
                </c:pt>
                <c:pt idx="3707">
                  <c:v>2566300000</c:v>
                </c:pt>
                <c:pt idx="3708">
                  <c:v>2720500000</c:v>
                </c:pt>
                <c:pt idx="3709">
                  <c:v>2874100000</c:v>
                </c:pt>
                <c:pt idx="3710">
                  <c:v>3026800000</c:v>
                </c:pt>
                <c:pt idx="3711">
                  <c:v>3179000000</c:v>
                </c:pt>
                <c:pt idx="3712">
                  <c:v>3330300000</c:v>
                </c:pt>
                <c:pt idx="3713">
                  <c:v>3480900000</c:v>
                </c:pt>
                <c:pt idx="3714">
                  <c:v>3630900000</c:v>
                </c:pt>
                <c:pt idx="3715">
                  <c:v>3780100000</c:v>
                </c:pt>
                <c:pt idx="3716">
                  <c:v>3928500000</c:v>
                </c:pt>
                <c:pt idx="3717">
                  <c:v>4076200000</c:v>
                </c:pt>
                <c:pt idx="3718">
                  <c:v>4223200000</c:v>
                </c:pt>
                <c:pt idx="3719">
                  <c:v>4369500000</c:v>
                </c:pt>
                <c:pt idx="3720">
                  <c:v>4515000000</c:v>
                </c:pt>
                <c:pt idx="3721">
                  <c:v>4659800000</c:v>
                </c:pt>
                <c:pt idx="3722">
                  <c:v>4803900000</c:v>
                </c:pt>
                <c:pt idx="3723">
                  <c:v>4947300000</c:v>
                </c:pt>
                <c:pt idx="3724">
                  <c:v>5089900000</c:v>
                </c:pt>
                <c:pt idx="3725">
                  <c:v>5231800000</c:v>
                </c:pt>
                <c:pt idx="3726">
                  <c:v>5373000000</c:v>
                </c:pt>
                <c:pt idx="3727">
                  <c:v>5513400000</c:v>
                </c:pt>
                <c:pt idx="3728">
                  <c:v>5653100000</c:v>
                </c:pt>
                <c:pt idx="3729">
                  <c:v>5792100000</c:v>
                </c:pt>
                <c:pt idx="3730">
                  <c:v>5930300000</c:v>
                </c:pt>
                <c:pt idx="3731">
                  <c:v>6067800000</c:v>
                </c:pt>
                <c:pt idx="3732">
                  <c:v>6204600000</c:v>
                </c:pt>
                <c:pt idx="3733">
                  <c:v>6340600000</c:v>
                </c:pt>
                <c:pt idx="3734">
                  <c:v>6475900000</c:v>
                </c:pt>
                <c:pt idx="3735">
                  <c:v>6610500000</c:v>
                </c:pt>
                <c:pt idx="3736">
                  <c:v>6744300000</c:v>
                </c:pt>
                <c:pt idx="3737">
                  <c:v>6877400000</c:v>
                </c:pt>
                <c:pt idx="3738">
                  <c:v>7009800000</c:v>
                </c:pt>
                <c:pt idx="3739">
                  <c:v>7141500000</c:v>
                </c:pt>
                <c:pt idx="3740">
                  <c:v>7272300000</c:v>
                </c:pt>
                <c:pt idx="3741">
                  <c:v>7402500000</c:v>
                </c:pt>
                <c:pt idx="3742">
                  <c:v>7531900000</c:v>
                </c:pt>
                <c:pt idx="3743">
                  <c:v>7660600000</c:v>
                </c:pt>
                <c:pt idx="3744">
                  <c:v>7788600000</c:v>
                </c:pt>
                <c:pt idx="3745">
                  <c:v>7915700000</c:v>
                </c:pt>
                <c:pt idx="3746">
                  <c:v>8042200000</c:v>
                </c:pt>
                <c:pt idx="3747">
                  <c:v>8168000000</c:v>
                </c:pt>
                <c:pt idx="3748">
                  <c:v>8292900000</c:v>
                </c:pt>
                <c:pt idx="3749">
                  <c:v>8417200000</c:v>
                </c:pt>
                <c:pt idx="3750">
                  <c:v>8417200000</c:v>
                </c:pt>
                <c:pt idx="3751">
                  <c:v>8673600000</c:v>
                </c:pt>
                <c:pt idx="3752">
                  <c:v>8924100000</c:v>
                </c:pt>
                <c:pt idx="3753">
                  <c:v>9168900000</c:v>
                </c:pt>
                <c:pt idx="3754">
                  <c:v>9408300000</c:v>
                </c:pt>
                <c:pt idx="3755">
                  <c:v>9641400000</c:v>
                </c:pt>
                <c:pt idx="3756">
                  <c:v>9869100000</c:v>
                </c:pt>
                <c:pt idx="3757">
                  <c:v>10091000000</c:v>
                </c:pt>
                <c:pt idx="3758">
                  <c:v>10307000000</c:v>
                </c:pt>
                <c:pt idx="3759">
                  <c:v>10518000000</c:v>
                </c:pt>
                <c:pt idx="3760">
                  <c:v>10722000000</c:v>
                </c:pt>
                <c:pt idx="3761">
                  <c:v>10921000000</c:v>
                </c:pt>
                <c:pt idx="3762">
                  <c:v>11114000000</c:v>
                </c:pt>
                <c:pt idx="3763">
                  <c:v>11302000000</c:v>
                </c:pt>
                <c:pt idx="3764">
                  <c:v>11483000000</c:v>
                </c:pt>
                <c:pt idx="3765">
                  <c:v>11659000000</c:v>
                </c:pt>
                <c:pt idx="3766">
                  <c:v>11829000000</c:v>
                </c:pt>
                <c:pt idx="3767">
                  <c:v>11994000000</c:v>
                </c:pt>
                <c:pt idx="3768">
                  <c:v>12152000000</c:v>
                </c:pt>
                <c:pt idx="3769">
                  <c:v>12305000000</c:v>
                </c:pt>
                <c:pt idx="3770">
                  <c:v>12453000000</c:v>
                </c:pt>
                <c:pt idx="3771">
                  <c:v>12594000000</c:v>
                </c:pt>
                <c:pt idx="3772">
                  <c:v>12729000000</c:v>
                </c:pt>
                <c:pt idx="3773">
                  <c:v>12859000000</c:v>
                </c:pt>
                <c:pt idx="3774">
                  <c:v>12983000000</c:v>
                </c:pt>
                <c:pt idx="3775">
                  <c:v>13102000000</c:v>
                </c:pt>
                <c:pt idx="3776">
                  <c:v>13214000000</c:v>
                </c:pt>
                <c:pt idx="3777">
                  <c:v>13321000000</c:v>
                </c:pt>
                <c:pt idx="3778">
                  <c:v>13422000000</c:v>
                </c:pt>
                <c:pt idx="3779">
                  <c:v>13517000000</c:v>
                </c:pt>
                <c:pt idx="3780">
                  <c:v>13607000000</c:v>
                </c:pt>
                <c:pt idx="3781">
                  <c:v>13690000000</c:v>
                </c:pt>
                <c:pt idx="3782">
                  <c:v>13768000000</c:v>
                </c:pt>
                <c:pt idx="3783">
                  <c:v>13840000000</c:v>
                </c:pt>
                <c:pt idx="3784">
                  <c:v>13907000000</c:v>
                </c:pt>
                <c:pt idx="3785">
                  <c:v>13968000000</c:v>
                </c:pt>
                <c:pt idx="3786">
                  <c:v>14022000000</c:v>
                </c:pt>
                <c:pt idx="3787">
                  <c:v>14072000000</c:v>
                </c:pt>
                <c:pt idx="3788">
                  <c:v>14115000000</c:v>
                </c:pt>
                <c:pt idx="3789">
                  <c:v>14152000000</c:v>
                </c:pt>
                <c:pt idx="3790">
                  <c:v>14185000000</c:v>
                </c:pt>
                <c:pt idx="3791">
                  <c:v>14210000000</c:v>
                </c:pt>
                <c:pt idx="3792">
                  <c:v>14230000000</c:v>
                </c:pt>
                <c:pt idx="3793">
                  <c:v>14245000000</c:v>
                </c:pt>
                <c:pt idx="3794">
                  <c:v>14253000000</c:v>
                </c:pt>
                <c:pt idx="3795">
                  <c:v>14257000000</c:v>
                </c:pt>
                <c:pt idx="3796">
                  <c:v>14254000000</c:v>
                </c:pt>
                <c:pt idx="3797">
                  <c:v>14245000000</c:v>
                </c:pt>
                <c:pt idx="3798">
                  <c:v>14231000000</c:v>
                </c:pt>
                <c:pt idx="3799">
                  <c:v>14211000000</c:v>
                </c:pt>
                <c:pt idx="3800">
                  <c:v>14211000000</c:v>
                </c:pt>
                <c:pt idx="3801">
                  <c:v>14206000000</c:v>
                </c:pt>
                <c:pt idx="3802">
                  <c:v>14201000000</c:v>
                </c:pt>
                <c:pt idx="3803">
                  <c:v>14196000000</c:v>
                </c:pt>
                <c:pt idx="3804">
                  <c:v>14191000000</c:v>
                </c:pt>
                <c:pt idx="3805">
                  <c:v>14186000000</c:v>
                </c:pt>
                <c:pt idx="3806">
                  <c:v>14181000000</c:v>
                </c:pt>
                <c:pt idx="3807">
                  <c:v>14176000000</c:v>
                </c:pt>
                <c:pt idx="3808">
                  <c:v>14171000000</c:v>
                </c:pt>
                <c:pt idx="3809">
                  <c:v>14166000000</c:v>
                </c:pt>
                <c:pt idx="3810">
                  <c:v>14161000000</c:v>
                </c:pt>
                <c:pt idx="3811">
                  <c:v>14155000000</c:v>
                </c:pt>
                <c:pt idx="3812">
                  <c:v>14150000000</c:v>
                </c:pt>
                <c:pt idx="3813">
                  <c:v>14145000000</c:v>
                </c:pt>
                <c:pt idx="3814">
                  <c:v>14139000000</c:v>
                </c:pt>
                <c:pt idx="3815">
                  <c:v>14134000000</c:v>
                </c:pt>
                <c:pt idx="3816">
                  <c:v>14128000000</c:v>
                </c:pt>
                <c:pt idx="3817">
                  <c:v>14123000000</c:v>
                </c:pt>
                <c:pt idx="3818">
                  <c:v>14117000000</c:v>
                </c:pt>
                <c:pt idx="3819">
                  <c:v>14111000000</c:v>
                </c:pt>
                <c:pt idx="3820">
                  <c:v>14106000000</c:v>
                </c:pt>
                <c:pt idx="3821">
                  <c:v>14100000000</c:v>
                </c:pt>
                <c:pt idx="3822">
                  <c:v>14094000000</c:v>
                </c:pt>
                <c:pt idx="3823">
                  <c:v>14088000000</c:v>
                </c:pt>
                <c:pt idx="3824">
                  <c:v>14082000000</c:v>
                </c:pt>
                <c:pt idx="3825">
                  <c:v>14076000000</c:v>
                </c:pt>
                <c:pt idx="3826">
                  <c:v>14070000000</c:v>
                </c:pt>
                <c:pt idx="3827">
                  <c:v>14064000000</c:v>
                </c:pt>
                <c:pt idx="3828">
                  <c:v>14058000000</c:v>
                </c:pt>
                <c:pt idx="3829">
                  <c:v>14051000000</c:v>
                </c:pt>
                <c:pt idx="3830">
                  <c:v>14045000000</c:v>
                </c:pt>
                <c:pt idx="3831">
                  <c:v>14039000000</c:v>
                </c:pt>
                <c:pt idx="3832">
                  <c:v>14032000000</c:v>
                </c:pt>
                <c:pt idx="3833">
                  <c:v>14026000000</c:v>
                </c:pt>
                <c:pt idx="3834">
                  <c:v>14019000000</c:v>
                </c:pt>
                <c:pt idx="3835">
                  <c:v>14013000000</c:v>
                </c:pt>
                <c:pt idx="3836">
                  <c:v>14006000000</c:v>
                </c:pt>
                <c:pt idx="3837">
                  <c:v>14000000000</c:v>
                </c:pt>
                <c:pt idx="3838">
                  <c:v>13993000000</c:v>
                </c:pt>
                <c:pt idx="3839">
                  <c:v>13986000000</c:v>
                </c:pt>
                <c:pt idx="3840">
                  <c:v>13979000000</c:v>
                </c:pt>
                <c:pt idx="3841">
                  <c:v>13972000000</c:v>
                </c:pt>
                <c:pt idx="3842">
                  <c:v>13966000000</c:v>
                </c:pt>
                <c:pt idx="3843">
                  <c:v>13959000000</c:v>
                </c:pt>
                <c:pt idx="3844">
                  <c:v>13952000000</c:v>
                </c:pt>
                <c:pt idx="3845">
                  <c:v>13944000000</c:v>
                </c:pt>
                <c:pt idx="3846">
                  <c:v>13937000000</c:v>
                </c:pt>
                <c:pt idx="3847">
                  <c:v>13930000000</c:v>
                </c:pt>
                <c:pt idx="3848">
                  <c:v>13923000000</c:v>
                </c:pt>
                <c:pt idx="3849">
                  <c:v>13916000000</c:v>
                </c:pt>
                <c:pt idx="3850">
                  <c:v>13916000000</c:v>
                </c:pt>
                <c:pt idx="3851">
                  <c:v>13734000000</c:v>
                </c:pt>
                <c:pt idx="3852">
                  <c:v>13555000000</c:v>
                </c:pt>
                <c:pt idx="3853">
                  <c:v>13378000000</c:v>
                </c:pt>
                <c:pt idx="3854">
                  <c:v>13204000000</c:v>
                </c:pt>
                <c:pt idx="3855">
                  <c:v>13032000000</c:v>
                </c:pt>
                <c:pt idx="3856">
                  <c:v>12862000000</c:v>
                </c:pt>
                <c:pt idx="3857">
                  <c:v>12695000000</c:v>
                </c:pt>
                <c:pt idx="3858">
                  <c:v>12531000000</c:v>
                </c:pt>
                <c:pt idx="3859">
                  <c:v>12368000000</c:v>
                </c:pt>
                <c:pt idx="3860">
                  <c:v>12208000000</c:v>
                </c:pt>
                <c:pt idx="3861">
                  <c:v>12050000000</c:v>
                </c:pt>
                <c:pt idx="3862">
                  <c:v>11894000000</c:v>
                </c:pt>
                <c:pt idx="3863">
                  <c:v>11740000000</c:v>
                </c:pt>
                <c:pt idx="3864">
                  <c:v>11589000000</c:v>
                </c:pt>
                <c:pt idx="3865">
                  <c:v>11440000000</c:v>
                </c:pt>
                <c:pt idx="3866">
                  <c:v>11292000000</c:v>
                </c:pt>
                <c:pt idx="3867">
                  <c:v>11147000000</c:v>
                </c:pt>
                <c:pt idx="3868">
                  <c:v>11004000000</c:v>
                </c:pt>
                <c:pt idx="3869">
                  <c:v>10863000000</c:v>
                </c:pt>
                <c:pt idx="3870">
                  <c:v>10724000000</c:v>
                </c:pt>
                <c:pt idx="3871">
                  <c:v>10586000000</c:v>
                </c:pt>
                <c:pt idx="3872">
                  <c:v>10451000000</c:v>
                </c:pt>
                <c:pt idx="3873">
                  <c:v>10318000000</c:v>
                </c:pt>
                <c:pt idx="3874">
                  <c:v>10186000000</c:v>
                </c:pt>
                <c:pt idx="3875">
                  <c:v>10056000000</c:v>
                </c:pt>
                <c:pt idx="3876">
                  <c:v>9928700000</c:v>
                </c:pt>
                <c:pt idx="3877">
                  <c:v>9802600000</c:v>
                </c:pt>
                <c:pt idx="3878">
                  <c:v>9678400000</c:v>
                </c:pt>
                <c:pt idx="3879">
                  <c:v>9556000000</c:v>
                </c:pt>
                <c:pt idx="3880">
                  <c:v>9435200000</c:v>
                </c:pt>
                <c:pt idx="3881">
                  <c:v>9316200000</c:v>
                </c:pt>
                <c:pt idx="3882">
                  <c:v>9198900000</c:v>
                </c:pt>
                <c:pt idx="3883">
                  <c:v>9083300000</c:v>
                </c:pt>
                <c:pt idx="3884">
                  <c:v>8969300000</c:v>
                </c:pt>
                <c:pt idx="3885">
                  <c:v>8857000000</c:v>
                </c:pt>
                <c:pt idx="3886">
                  <c:v>8746200000</c:v>
                </c:pt>
                <c:pt idx="3887">
                  <c:v>8637100000</c:v>
                </c:pt>
                <c:pt idx="3888">
                  <c:v>8529500000</c:v>
                </c:pt>
                <c:pt idx="3889">
                  <c:v>8423500000</c:v>
                </c:pt>
                <c:pt idx="3890">
                  <c:v>8319000000</c:v>
                </c:pt>
                <c:pt idx="3891">
                  <c:v>8216100000</c:v>
                </c:pt>
                <c:pt idx="3892">
                  <c:v>8114600000</c:v>
                </c:pt>
                <c:pt idx="3893">
                  <c:v>8014600000</c:v>
                </c:pt>
                <c:pt idx="3894">
                  <c:v>7916000000</c:v>
                </c:pt>
                <c:pt idx="3895">
                  <c:v>7818900000</c:v>
                </c:pt>
                <c:pt idx="3896">
                  <c:v>7723300000</c:v>
                </c:pt>
                <c:pt idx="3897">
                  <c:v>7629000000</c:v>
                </c:pt>
                <c:pt idx="3898">
                  <c:v>7536100000</c:v>
                </c:pt>
                <c:pt idx="3899">
                  <c:v>7444600000</c:v>
                </c:pt>
                <c:pt idx="3900">
                  <c:v>7444600000</c:v>
                </c:pt>
                <c:pt idx="3901">
                  <c:v>5873800000</c:v>
                </c:pt>
                <c:pt idx="3902">
                  <c:v>4633900000</c:v>
                </c:pt>
                <c:pt idx="3903">
                  <c:v>3655400000</c:v>
                </c:pt>
                <c:pt idx="3904">
                  <c:v>2883200000</c:v>
                </c:pt>
                <c:pt idx="3905">
                  <c:v>2273900000</c:v>
                </c:pt>
                <c:pt idx="3906">
                  <c:v>1793200000</c:v>
                </c:pt>
                <c:pt idx="3907">
                  <c:v>1414000000</c:v>
                </c:pt>
                <c:pt idx="3908">
                  <c:v>1114800000</c:v>
                </c:pt>
                <c:pt idx="3909">
                  <c:v>878920000</c:v>
                </c:pt>
                <c:pt idx="3910">
                  <c:v>692860000</c:v>
                </c:pt>
                <c:pt idx="3911">
                  <c:v>546140000</c:v>
                </c:pt>
                <c:pt idx="3912">
                  <c:v>430450000</c:v>
                </c:pt>
                <c:pt idx="3913">
                  <c:v>339240000</c:v>
                </c:pt>
                <c:pt idx="3914">
                  <c:v>267330000</c:v>
                </c:pt>
                <c:pt idx="3915">
                  <c:v>210650000</c:v>
                </c:pt>
                <c:pt idx="3916">
                  <c:v>165970000</c:v>
                </c:pt>
                <c:pt idx="3917">
                  <c:v>130760000</c:v>
                </c:pt>
                <c:pt idx="3918">
                  <c:v>103010000</c:v>
                </c:pt>
                <c:pt idx="3919">
                  <c:v>81144000</c:v>
                </c:pt>
                <c:pt idx="3920">
                  <c:v>63914000</c:v>
                </c:pt>
                <c:pt idx="3921">
                  <c:v>50339000</c:v>
                </c:pt>
                <c:pt idx="3922">
                  <c:v>39645000</c:v>
                </c:pt>
                <c:pt idx="3923">
                  <c:v>31220000</c:v>
                </c:pt>
                <c:pt idx="3924">
                  <c:v>24584000</c:v>
                </c:pt>
                <c:pt idx="3925">
                  <c:v>19357000</c:v>
                </c:pt>
                <c:pt idx="3926">
                  <c:v>15240000</c:v>
                </c:pt>
                <c:pt idx="3927">
                  <c:v>11998000</c:v>
                </c:pt>
                <c:pt idx="3928">
                  <c:v>9445300</c:v>
                </c:pt>
                <c:pt idx="3929">
                  <c:v>7435100</c:v>
                </c:pt>
                <c:pt idx="3930">
                  <c:v>5852400</c:v>
                </c:pt>
                <c:pt idx="3931">
                  <c:v>4606300</c:v>
                </c:pt>
                <c:pt idx="3932">
                  <c:v>3625300</c:v>
                </c:pt>
                <c:pt idx="3933">
                  <c:v>2853000</c:v>
                </c:pt>
                <c:pt idx="3934">
                  <c:v>2245100</c:v>
                </c:pt>
                <c:pt idx="3935">
                  <c:v>1766700</c:v>
                </c:pt>
                <c:pt idx="3936">
                  <c:v>1390100</c:v>
                </c:pt>
                <c:pt idx="3937">
                  <c:v>1093700</c:v>
                </c:pt>
                <c:pt idx="3938">
                  <c:v>860480</c:v>
                </c:pt>
                <c:pt idx="3939">
                  <c:v>676950</c:v>
                </c:pt>
                <c:pt idx="3940">
                  <c:v>532530</c:v>
                </c:pt>
                <c:pt idx="3941">
                  <c:v>418900</c:v>
                </c:pt>
                <c:pt idx="3942">
                  <c:v>329500</c:v>
                </c:pt>
                <c:pt idx="3943">
                  <c:v>259170</c:v>
                </c:pt>
                <c:pt idx="3944">
                  <c:v>203830</c:v>
                </c:pt>
                <c:pt idx="3945">
                  <c:v>160310</c:v>
                </c:pt>
                <c:pt idx="3946">
                  <c:v>126070</c:v>
                </c:pt>
                <c:pt idx="3947">
                  <c:v>99139</c:v>
                </c:pt>
                <c:pt idx="3948">
                  <c:v>77959</c:v>
                </c:pt>
                <c:pt idx="3949">
                  <c:v>61298</c:v>
                </c:pt>
                <c:pt idx="3950">
                  <c:v>61298</c:v>
                </c:pt>
                <c:pt idx="3951">
                  <c:v>48197</c:v>
                </c:pt>
                <c:pt idx="3952">
                  <c:v>37894</c:v>
                </c:pt>
                <c:pt idx="3953">
                  <c:v>29792</c:v>
                </c:pt>
                <c:pt idx="3954">
                  <c:v>23422</c:v>
                </c:pt>
                <c:pt idx="3955">
                  <c:v>18412</c:v>
                </c:pt>
                <c:pt idx="3956">
                  <c:v>14474</c:v>
                </c:pt>
                <c:pt idx="3957">
                  <c:v>11377</c:v>
                </c:pt>
                <c:pt idx="3958">
                  <c:v>8942.7999999999993</c:v>
                </c:pt>
                <c:pt idx="3959">
                  <c:v>7028.9</c:v>
                </c:pt>
                <c:pt idx="3960">
                  <c:v>5524.4</c:v>
                </c:pt>
                <c:pt idx="3961">
                  <c:v>4341.8</c:v>
                </c:pt>
                <c:pt idx="3962">
                  <c:v>3412.2</c:v>
                </c:pt>
                <c:pt idx="3963">
                  <c:v>2681.5</c:v>
                </c:pt>
                <c:pt idx="3964">
                  <c:v>2107.1999999999998</c:v>
                </c:pt>
                <c:pt idx="3965">
                  <c:v>1655.8</c:v>
                </c:pt>
                <c:pt idx="3966">
                  <c:v>1301.0999999999999</c:v>
                </c:pt>
                <c:pt idx="3967">
                  <c:v>1022.3</c:v>
                </c:pt>
                <c:pt idx="3968">
                  <c:v>803.26</c:v>
                </c:pt>
                <c:pt idx="3969">
                  <c:v>631.1</c:v>
                </c:pt>
                <c:pt idx="3970">
                  <c:v>495.83</c:v>
                </c:pt>
                <c:pt idx="3971">
                  <c:v>389.53</c:v>
                </c:pt>
                <c:pt idx="3972">
                  <c:v>306.02</c:v>
                </c:pt>
                <c:pt idx="3973">
                  <c:v>240.4</c:v>
                </c:pt>
                <c:pt idx="3974">
                  <c:v>188.84</c:v>
                </c:pt>
                <c:pt idx="3975">
                  <c:v>148.34</c:v>
                </c:pt>
                <c:pt idx="3976">
                  <c:v>116.52</c:v>
                </c:pt>
                <c:pt idx="3977">
                  <c:v>91.518000000000001</c:v>
                </c:pt>
                <c:pt idx="3978">
                  <c:v>71.881</c:v>
                </c:pt>
                <c:pt idx="3979">
                  <c:v>56.454999999999998</c:v>
                </c:pt>
                <c:pt idx="3980">
                  <c:v>44.338999999999999</c:v>
                </c:pt>
                <c:pt idx="3981">
                  <c:v>34.820999999999998</c:v>
                </c:pt>
                <c:pt idx="3982">
                  <c:v>27.346</c:v>
                </c:pt>
                <c:pt idx="3983">
                  <c:v>21.474</c:v>
                </c:pt>
                <c:pt idx="3984">
                  <c:v>16.863</c:v>
                </c:pt>
                <c:pt idx="3985">
                  <c:v>13.24</c:v>
                </c:pt>
                <c:pt idx="3986">
                  <c:v>10.396000000000001</c:v>
                </c:pt>
                <c:pt idx="3987">
                  <c:v>8.1613000000000007</c:v>
                </c:pt>
                <c:pt idx="3988">
                  <c:v>6.4062999999999999</c:v>
                </c:pt>
                <c:pt idx="3989">
                  <c:v>5.0275999999999996</c:v>
                </c:pt>
                <c:pt idx="3990">
                  <c:v>3.9443000000000001</c:v>
                </c:pt>
                <c:pt idx="3991">
                  <c:v>3.0928</c:v>
                </c:pt>
                <c:pt idx="3992">
                  <c:v>2.4230999999999998</c:v>
                </c:pt>
                <c:pt idx="3993">
                  <c:v>1.8957999999999999</c:v>
                </c:pt>
                <c:pt idx="3994">
                  <c:v>1.48</c:v>
                </c:pt>
                <c:pt idx="3995">
                  <c:v>1.1512</c:v>
                </c:pt>
                <c:pt idx="3996">
                  <c:v>0.89007000000000003</c:v>
                </c:pt>
                <c:pt idx="3997">
                  <c:v>0.68118999999999996</c:v>
                </c:pt>
                <c:pt idx="3998">
                  <c:v>0.51227999999999996</c:v>
                </c:pt>
                <c:pt idx="3999">
                  <c:v>0.37331999999999999</c:v>
                </c:pt>
                <c:pt idx="4000">
                  <c:v>0.37330999999999998</c:v>
                </c:pt>
                <c:pt idx="4001">
                  <c:v>0.36562</c:v>
                </c:pt>
                <c:pt idx="4002">
                  <c:v>0.35809000000000002</c:v>
                </c:pt>
                <c:pt idx="4003">
                  <c:v>0.35071999999999998</c:v>
                </c:pt>
                <c:pt idx="4004">
                  <c:v>0.34350999999999998</c:v>
                </c:pt>
                <c:pt idx="4005">
                  <c:v>0.33645000000000003</c:v>
                </c:pt>
                <c:pt idx="4006">
                  <c:v>0.32954</c:v>
                </c:pt>
                <c:pt idx="4007">
                  <c:v>0.32278000000000001</c:v>
                </c:pt>
                <c:pt idx="4008">
                  <c:v>0.31616</c:v>
                </c:pt>
                <c:pt idx="4009">
                  <c:v>0.30969000000000002</c:v>
                </c:pt>
                <c:pt idx="4010">
                  <c:v>0.30335000000000001</c:v>
                </c:pt>
                <c:pt idx="4011">
                  <c:v>0.29715000000000003</c:v>
                </c:pt>
                <c:pt idx="4012">
                  <c:v>0.29108000000000001</c:v>
                </c:pt>
                <c:pt idx="4013">
                  <c:v>0.28514</c:v>
                </c:pt>
                <c:pt idx="4014">
                  <c:v>0.27933000000000002</c:v>
                </c:pt>
                <c:pt idx="4015">
                  <c:v>0.27363999999999999</c:v>
                </c:pt>
                <c:pt idx="4016">
                  <c:v>0.26807999999999998</c:v>
                </c:pt>
                <c:pt idx="4017">
                  <c:v>0.26262999999999997</c:v>
                </c:pt>
                <c:pt idx="4018">
                  <c:v>0.25729999999999997</c:v>
                </c:pt>
                <c:pt idx="4019">
                  <c:v>0.25208999999999998</c:v>
                </c:pt>
                <c:pt idx="4020">
                  <c:v>0.24698000000000001</c:v>
                </c:pt>
                <c:pt idx="4021">
                  <c:v>0.24199000000000001</c:v>
                </c:pt>
                <c:pt idx="4022">
                  <c:v>0.23710999999999999</c:v>
                </c:pt>
                <c:pt idx="4023">
                  <c:v>0.23233000000000001</c:v>
                </c:pt>
                <c:pt idx="4024">
                  <c:v>0.22764999999999999</c:v>
                </c:pt>
                <c:pt idx="4025">
                  <c:v>0.22306999999999999</c:v>
                </c:pt>
                <c:pt idx="4026">
                  <c:v>0.21859999999999999</c:v>
                </c:pt>
                <c:pt idx="4027">
                  <c:v>0.21421999999999999</c:v>
                </c:pt>
                <c:pt idx="4028">
                  <c:v>0.20993999999999999</c:v>
                </c:pt>
                <c:pt idx="4029">
                  <c:v>0.20574999999999999</c:v>
                </c:pt>
                <c:pt idx="4030">
                  <c:v>0.20165</c:v>
                </c:pt>
                <c:pt idx="4031">
                  <c:v>0.19764000000000001</c:v>
                </c:pt>
                <c:pt idx="4032">
                  <c:v>0.19370999999999999</c:v>
                </c:pt>
                <c:pt idx="4033">
                  <c:v>0.18987999999999999</c:v>
                </c:pt>
                <c:pt idx="4034">
                  <c:v>0.18612999999999999</c:v>
                </c:pt>
                <c:pt idx="4035">
                  <c:v>0.18246000000000001</c:v>
                </c:pt>
                <c:pt idx="4036">
                  <c:v>0.17887</c:v>
                </c:pt>
                <c:pt idx="4037">
                  <c:v>0.17535999999999999</c:v>
                </c:pt>
                <c:pt idx="4038">
                  <c:v>0.17191999999999999</c:v>
                </c:pt>
                <c:pt idx="4039">
                  <c:v>0.16857</c:v>
                </c:pt>
                <c:pt idx="4040">
                  <c:v>0.16528999999999999</c:v>
                </c:pt>
                <c:pt idx="4041">
                  <c:v>0.16208</c:v>
                </c:pt>
                <c:pt idx="4042">
                  <c:v>0.15894</c:v>
                </c:pt>
                <c:pt idx="4043">
                  <c:v>0.15587999999999999</c:v>
                </c:pt>
                <c:pt idx="4044">
                  <c:v>0.15287999999999999</c:v>
                </c:pt>
                <c:pt idx="4045">
                  <c:v>0.14995</c:v>
                </c:pt>
                <c:pt idx="4046">
                  <c:v>0.14709</c:v>
                </c:pt>
                <c:pt idx="4047">
                  <c:v>0.14429</c:v>
                </c:pt>
                <c:pt idx="4048">
                  <c:v>0.14155000000000001</c:v>
                </c:pt>
                <c:pt idx="4049">
                  <c:v>0.13888</c:v>
                </c:pt>
                <c:pt idx="4050">
                  <c:v>0.13888</c:v>
                </c:pt>
                <c:pt idx="4051">
                  <c:v>0.10204000000000001</c:v>
                </c:pt>
                <c:pt idx="4052">
                  <c:v>7.4964000000000003E-2</c:v>
                </c:pt>
                <c:pt idx="4053">
                  <c:v>5.5066999999999998E-2</c:v>
                </c:pt>
                <c:pt idx="4054">
                  <c:v>4.0446999999999997E-2</c:v>
                </c:pt>
                <c:pt idx="4055">
                  <c:v>2.9704999999999999E-2</c:v>
                </c:pt>
                <c:pt idx="4056">
                  <c:v>2.1814E-2</c:v>
                </c:pt>
                <c:pt idx="4057">
                  <c:v>1.6018000000000001E-2</c:v>
                </c:pt>
                <c:pt idx="4058">
                  <c:v>1.1761000000000001E-2</c:v>
                </c:pt>
                <c:pt idx="4059">
                  <c:v>8.6342999999999993E-3</c:v>
                </c:pt>
                <c:pt idx="4060">
                  <c:v>6.3384000000000001E-3</c:v>
                </c:pt>
                <c:pt idx="4061">
                  <c:v>4.6525999999999998E-3</c:v>
                </c:pt>
                <c:pt idx="4062">
                  <c:v>3.4148E-3</c:v>
                </c:pt>
                <c:pt idx="4063">
                  <c:v>2.5062000000000001E-3</c:v>
                </c:pt>
                <c:pt idx="4064">
                  <c:v>1.8391E-3</c:v>
                </c:pt>
                <c:pt idx="4065">
                  <c:v>1.3495E-3</c:v>
                </c:pt>
                <c:pt idx="4066">
                  <c:v>9.9018999999999995E-4</c:v>
                </c:pt>
                <c:pt idx="4067">
                  <c:v>7.2647E-4</c:v>
                </c:pt>
                <c:pt idx="4068">
                  <c:v>5.3295000000000003E-4</c:v>
                </c:pt>
                <c:pt idx="4069">
                  <c:v>3.9094999999999999E-4</c:v>
                </c:pt>
                <c:pt idx="4070">
                  <c:v>2.8676E-4</c:v>
                </c:pt>
                <c:pt idx="4071">
                  <c:v>2.1033E-4</c:v>
                </c:pt>
                <c:pt idx="4072">
                  <c:v>1.5425000000000001E-4</c:v>
                </c:pt>
                <c:pt idx="4073">
                  <c:v>1.1312E-4</c:v>
                </c:pt>
                <c:pt idx="4074">
                  <c:v>8.2950999999999999E-5</c:v>
                </c:pt>
                <c:pt idx="4075">
                  <c:v>6.0822999999999997E-5</c:v>
                </c:pt>
                <c:pt idx="4076">
                  <c:v>4.4595000000000002E-5</c:v>
                </c:pt>
                <c:pt idx="4077">
                  <c:v>3.2694999999999998E-5</c:v>
                </c:pt>
                <c:pt idx="4078">
                  <c:v>2.3969E-5</c:v>
                </c:pt>
                <c:pt idx="4079">
                  <c:v>1.7569999999999999E-5</c:v>
                </c:pt>
                <c:pt idx="4080">
                  <c:v>1.2879E-5</c:v>
                </c:pt>
                <c:pt idx="4081">
                  <c:v>9.4399999999999994E-6</c:v>
                </c:pt>
                <c:pt idx="4082">
                  <c:v>6.9187999999999997E-6</c:v>
                </c:pt>
                <c:pt idx="4083">
                  <c:v>5.0706000000000002E-6</c:v>
                </c:pt>
                <c:pt idx="4084">
                  <c:v>3.7158999999999999E-6</c:v>
                </c:pt>
                <c:pt idx="4085">
                  <c:v>2.723E-6</c:v>
                </c:pt>
                <c:pt idx="4086">
                  <c:v>1.9952E-6</c:v>
                </c:pt>
                <c:pt idx="4087">
                  <c:v>1.4618999999999999E-6</c:v>
                </c:pt>
                <c:pt idx="4088">
                  <c:v>1.0711E-6</c:v>
                </c:pt>
                <c:pt idx="4089">
                  <c:v>7.8471000000000004E-7</c:v>
                </c:pt>
                <c:pt idx="4090">
                  <c:v>5.7487000000000001E-7</c:v>
                </c:pt>
                <c:pt idx="4091">
                  <c:v>4.2110999999999999E-7</c:v>
                </c:pt>
                <c:pt idx="4092">
                  <c:v>3.0853000000000002E-7</c:v>
                </c:pt>
                <c:pt idx="4093">
                  <c:v>2.2602999999999999E-7</c:v>
                </c:pt>
                <c:pt idx="4094">
                  <c:v>1.6572999999999999E-7</c:v>
                </c:pt>
                <c:pt idx="4095">
                  <c:v>1.2125999999999999E-7</c:v>
                </c:pt>
                <c:pt idx="4096">
                  <c:v>8.9180999999999996E-8</c:v>
                </c:pt>
                <c:pt idx="4097">
                  <c:v>6.5178000000000003E-8</c:v>
                </c:pt>
                <c:pt idx="4098">
                  <c:v>4.7541000000000002E-8</c:v>
                </c:pt>
                <c:pt idx="4099">
                  <c:v>3.4917000000000001E-8</c:v>
                </c:pt>
                <c:pt idx="4100">
                  <c:v>3.484E-8</c:v>
                </c:pt>
                <c:pt idx="4101">
                  <c:v>2.5510000000000001E-8</c:v>
                </c:pt>
                <c:pt idx="4102">
                  <c:v>1.8678E-8</c:v>
                </c:pt>
                <c:pt idx="4103">
                  <c:v>1.3675E-8</c:v>
                </c:pt>
                <c:pt idx="4104">
                  <c:v>1.0012000000000001E-8</c:v>
                </c:pt>
                <c:pt idx="4105">
                  <c:v>7.3296E-9</c:v>
                </c:pt>
                <c:pt idx="4106">
                  <c:v>5.3657000000000002E-9</c:v>
                </c:pt>
                <c:pt idx="4107">
                  <c:v>3.9277999999999996E-9</c:v>
                </c:pt>
                <c:pt idx="4108">
                  <c:v>2.8751000000000001E-9</c:v>
                </c:pt>
                <c:pt idx="4109">
                  <c:v>2.1044999999999999E-9</c:v>
                </c:pt>
                <c:pt idx="4110">
                  <c:v>1.5402999999999999E-9</c:v>
                </c:pt>
                <c:pt idx="4111">
                  <c:v>1.1274000000000001E-9</c:v>
                </c:pt>
                <c:pt idx="4112">
                  <c:v>8.2508999999999999E-10</c:v>
                </c:pt>
                <c:pt idx="4113">
                  <c:v>6.0383999999999995E-10</c:v>
                </c:pt>
                <c:pt idx="4114">
                  <c:v>4.4189999999999999E-10</c:v>
                </c:pt>
                <c:pt idx="4115">
                  <c:v>3.2336999999999999E-10</c:v>
                </c:pt>
                <c:pt idx="4116">
                  <c:v>2.3662999999999999E-10</c:v>
                </c:pt>
                <c:pt idx="4117">
                  <c:v>1.7314999999999999E-10</c:v>
                </c:pt>
                <c:pt idx="4118">
                  <c:v>1.2669E-10</c:v>
                </c:pt>
                <c:pt idx="4119">
                  <c:v>9.2697999999999996E-11</c:v>
                </c:pt>
                <c:pt idx="4120">
                  <c:v>6.7823000000000005E-11</c:v>
                </c:pt>
                <c:pt idx="4121">
                  <c:v>4.9621000000000001E-11</c:v>
                </c:pt>
                <c:pt idx="4122">
                  <c:v>3.6301999999999998E-11</c:v>
                </c:pt>
                <c:pt idx="4123">
                  <c:v>2.6557999999999999E-11</c:v>
                </c:pt>
                <c:pt idx="4124">
                  <c:v>1.9428E-11</c:v>
                </c:pt>
                <c:pt idx="4125">
                  <c:v>1.4212E-11</c:v>
                </c:pt>
                <c:pt idx="4126">
                  <c:v>1.0396000000000001E-11</c:v>
                </c:pt>
                <c:pt idx="4127">
                  <c:v>7.6043000000000006E-12</c:v>
                </c:pt>
                <c:pt idx="4128">
                  <c:v>5.5621999999999999E-12</c:v>
                </c:pt>
                <c:pt idx="4129">
                  <c:v>4.0683000000000003E-12</c:v>
                </c:pt>
                <c:pt idx="4130">
                  <c:v>2.9755E-12</c:v>
                </c:pt>
                <c:pt idx="4131">
                  <c:v>2.1762E-12</c:v>
                </c:pt>
                <c:pt idx="4132">
                  <c:v>1.5916E-12</c:v>
                </c:pt>
                <c:pt idx="4133">
                  <c:v>1.1640000000000001E-12</c:v>
                </c:pt>
                <c:pt idx="4134">
                  <c:v>8.5120999999999996E-13</c:v>
                </c:pt>
                <c:pt idx="4135">
                  <c:v>6.2247999999999999E-13</c:v>
                </c:pt>
                <c:pt idx="4136">
                  <c:v>4.5519E-13</c:v>
                </c:pt>
                <c:pt idx="4137">
                  <c:v>3.3284999999999999E-13</c:v>
                </c:pt>
                <c:pt idx="4138">
                  <c:v>2.4338999999999999E-13</c:v>
                </c:pt>
                <c:pt idx="4139">
                  <c:v>1.7794999999999999E-13</c:v>
                </c:pt>
                <c:pt idx="4140">
                  <c:v>1.3010999999999999E-13</c:v>
                </c:pt>
                <c:pt idx="4141">
                  <c:v>9.5120999999999999E-14</c:v>
                </c:pt>
                <c:pt idx="4142">
                  <c:v>6.9543999999999999E-14</c:v>
                </c:pt>
                <c:pt idx="4143">
                  <c:v>5.0842999999999997E-14</c:v>
                </c:pt>
                <c:pt idx="4144">
                  <c:v>3.7181000000000002E-14</c:v>
                </c:pt>
                <c:pt idx="4145">
                  <c:v>2.7120999999999999E-14</c:v>
                </c:pt>
                <c:pt idx="4146">
                  <c:v>1.9862E-14</c:v>
                </c:pt>
                <c:pt idx="4147">
                  <c:v>1.4429000000000002E-14</c:v>
                </c:pt>
                <c:pt idx="4148">
                  <c:v>1.0374E-14</c:v>
                </c:pt>
                <c:pt idx="4149">
                  <c:v>7.4540999999999994E-15</c:v>
                </c:pt>
                <c:pt idx="4150">
                  <c:v>7.4571999999999998E-15</c:v>
                </c:pt>
                <c:pt idx="4151">
                  <c:v>7.3023999999999997E-15</c:v>
                </c:pt>
                <c:pt idx="4152">
                  <c:v>7.1509000000000003E-15</c:v>
                </c:pt>
                <c:pt idx="4153">
                  <c:v>7.0027E-15</c:v>
                </c:pt>
                <c:pt idx="4154">
                  <c:v>6.8576E-15</c:v>
                </c:pt>
                <c:pt idx="4155">
                  <c:v>6.7155999999999997E-15</c:v>
                </c:pt>
                <c:pt idx="4156">
                  <c:v>6.5766999999999998E-15</c:v>
                </c:pt>
                <c:pt idx="4157">
                  <c:v>6.4408000000000001E-15</c:v>
                </c:pt>
                <c:pt idx="4158">
                  <c:v>6.3077999999999997E-15</c:v>
                </c:pt>
                <c:pt idx="4159">
                  <c:v>6.1776E-15</c:v>
                </c:pt>
                <c:pt idx="4160">
                  <c:v>6.0502000000000004E-15</c:v>
                </c:pt>
                <c:pt idx="4161">
                  <c:v>5.9255999999999999E-15</c:v>
                </c:pt>
                <c:pt idx="4162">
                  <c:v>5.8037E-15</c:v>
                </c:pt>
                <c:pt idx="4163">
                  <c:v>5.6842999999999997E-15</c:v>
                </c:pt>
                <c:pt idx="4164">
                  <c:v>5.5676E-15</c:v>
                </c:pt>
                <c:pt idx="4165">
                  <c:v>5.4533999999999998E-15</c:v>
                </c:pt>
                <c:pt idx="4166">
                  <c:v>5.3415999999999999E-15</c:v>
                </c:pt>
                <c:pt idx="4167">
                  <c:v>5.2323000000000002E-15</c:v>
                </c:pt>
                <c:pt idx="4168">
                  <c:v>5.1252999999999999E-15</c:v>
                </c:pt>
                <c:pt idx="4169">
                  <c:v>5.0206000000000004E-15</c:v>
                </c:pt>
                <c:pt idx="4170">
                  <c:v>4.9182000000000001E-15</c:v>
                </c:pt>
                <c:pt idx="4171">
                  <c:v>4.8179999999999998E-15</c:v>
                </c:pt>
                <c:pt idx="4172">
                  <c:v>4.7200000000000002E-15</c:v>
                </c:pt>
                <c:pt idx="4173">
                  <c:v>4.6241000000000003E-15</c:v>
                </c:pt>
                <c:pt idx="4174">
                  <c:v>4.5303000000000003E-15</c:v>
                </c:pt>
                <c:pt idx="4175">
                  <c:v>4.4386E-15</c:v>
                </c:pt>
                <c:pt idx="4176">
                  <c:v>4.3488E-15</c:v>
                </c:pt>
                <c:pt idx="4177">
                  <c:v>4.2609999999999996E-15</c:v>
                </c:pt>
                <c:pt idx="4178">
                  <c:v>4.1751000000000003E-15</c:v>
                </c:pt>
                <c:pt idx="4179">
                  <c:v>4.0910999999999998E-15</c:v>
                </c:pt>
                <c:pt idx="4180">
                  <c:v>4.0090000000000003E-15</c:v>
                </c:pt>
                <c:pt idx="4181">
                  <c:v>3.9286E-15</c:v>
                </c:pt>
                <c:pt idx="4182">
                  <c:v>3.8501E-15</c:v>
                </c:pt>
                <c:pt idx="4183">
                  <c:v>3.7731999999999999E-15</c:v>
                </c:pt>
                <c:pt idx="4184">
                  <c:v>3.6980999999999999E-15</c:v>
                </c:pt>
                <c:pt idx="4185">
                  <c:v>3.6245999999999998E-15</c:v>
                </c:pt>
                <c:pt idx="4186">
                  <c:v>3.5526999999999999E-15</c:v>
                </c:pt>
                <c:pt idx="4187">
                  <c:v>3.4825000000000001E-15</c:v>
                </c:pt>
                <c:pt idx="4188">
                  <c:v>3.4138E-15</c:v>
                </c:pt>
                <c:pt idx="4189">
                  <c:v>3.3466E-15</c:v>
                </c:pt>
                <c:pt idx="4190">
                  <c:v>3.2809999999999999E-15</c:v>
                </c:pt>
                <c:pt idx="4191">
                  <c:v>3.2168000000000001E-15</c:v>
                </c:pt>
                <c:pt idx="4192">
                  <c:v>3.1541000000000001E-15</c:v>
                </c:pt>
                <c:pt idx="4193">
                  <c:v>3.0928000000000001E-15</c:v>
                </c:pt>
                <c:pt idx="4194">
                  <c:v>3.0327999999999999E-15</c:v>
                </c:pt>
                <c:pt idx="4195">
                  <c:v>2.9742999999999998E-15</c:v>
                </c:pt>
                <c:pt idx="4196">
                  <c:v>2.9171E-15</c:v>
                </c:pt>
                <c:pt idx="4197">
                  <c:v>2.8612E-15</c:v>
                </c:pt>
                <c:pt idx="4198">
                  <c:v>2.8065000000000001E-15</c:v>
                </c:pt>
                <c:pt idx="4199">
                  <c:v>2.7531999999999999E-15</c:v>
                </c:pt>
                <c:pt idx="4200">
                  <c:v>2.7531999999999999E-15</c:v>
                </c:pt>
                <c:pt idx="4201">
                  <c:v>2.1753000000000001E-15</c:v>
                </c:pt>
                <c:pt idx="4202">
                  <c:v>1.7186E-15</c:v>
                </c:pt>
                <c:pt idx="4203">
                  <c:v>1.3578000000000001E-15</c:v>
                </c:pt>
                <c:pt idx="4204">
                  <c:v>1.0727000000000001E-15</c:v>
                </c:pt>
                <c:pt idx="4205">
                  <c:v>8.4740000000000002E-16</c:v>
                </c:pt>
                <c:pt idx="4206">
                  <c:v>6.6940999999999997E-16</c:v>
                </c:pt>
                <c:pt idx="4207">
                  <c:v>5.2878999999999996E-16</c:v>
                </c:pt>
                <c:pt idx="4208">
                  <c:v>4.1770000000000001E-16</c:v>
                </c:pt>
                <c:pt idx="4209">
                  <c:v>3.2993000000000002E-16</c:v>
                </c:pt>
                <c:pt idx="4210">
                  <c:v>2.6059999999999998E-16</c:v>
                </c:pt>
                <c:pt idx="4211">
                  <c:v>2.0583000000000001E-16</c:v>
                </c:pt>
                <c:pt idx="4212">
                  <c:v>1.6257E-16</c:v>
                </c:pt>
                <c:pt idx="4213">
                  <c:v>1.2839E-16</c:v>
                </c:pt>
                <c:pt idx="4214">
                  <c:v>1.0140000000000001E-16</c:v>
                </c:pt>
                <c:pt idx="4215">
                  <c:v>8.0076999999999997E-17</c:v>
                </c:pt>
                <c:pt idx="4216">
                  <c:v>6.3237000000000003E-17</c:v>
                </c:pt>
                <c:pt idx="4217">
                  <c:v>4.9937000000000002E-17</c:v>
                </c:pt>
                <c:pt idx="4218">
                  <c:v>3.9434000000000001E-17</c:v>
                </c:pt>
                <c:pt idx="4219">
                  <c:v>3.1138000000000002E-17</c:v>
                </c:pt>
                <c:pt idx="4220">
                  <c:v>2.4587E-17</c:v>
                </c:pt>
                <c:pt idx="4221">
                  <c:v>1.9413999999999999E-17</c:v>
                </c:pt>
                <c:pt idx="4222">
                  <c:v>1.5328999999999999E-17</c:v>
                </c:pt>
                <c:pt idx="4223">
                  <c:v>1.2102999999999999E-17</c:v>
                </c:pt>
                <c:pt idx="4224">
                  <c:v>9.5553000000000003E-18</c:v>
                </c:pt>
                <c:pt idx="4225">
                  <c:v>7.5439000000000004E-18</c:v>
                </c:pt>
                <c:pt idx="4226">
                  <c:v>5.9558000000000003E-18</c:v>
                </c:pt>
                <c:pt idx="4227">
                  <c:v>4.7017999999999999E-18</c:v>
                </c:pt>
                <c:pt idx="4228">
                  <c:v>3.7117999999999998E-18</c:v>
                </c:pt>
                <c:pt idx="4229">
                  <c:v>2.9302E-18</c:v>
                </c:pt>
                <c:pt idx="4230">
                  <c:v>2.3131E-18</c:v>
                </c:pt>
                <c:pt idx="4231">
                  <c:v>1.8259E-18</c:v>
                </c:pt>
                <c:pt idx="4232">
                  <c:v>1.4413E-18</c:v>
                </c:pt>
                <c:pt idx="4233">
                  <c:v>1.1376E-18</c:v>
                </c:pt>
                <c:pt idx="4234">
                  <c:v>8.9796000000000004E-19</c:v>
                </c:pt>
                <c:pt idx="4235">
                  <c:v>7.0874999999999998E-19</c:v>
                </c:pt>
                <c:pt idx="4236">
                  <c:v>5.5939999999999999E-19</c:v>
                </c:pt>
                <c:pt idx="4237">
                  <c:v>4.4150999999999995E-19</c:v>
                </c:pt>
                <c:pt idx="4238">
                  <c:v>3.4845999999999999E-19</c:v>
                </c:pt>
                <c:pt idx="4239">
                  <c:v>2.7501000000000001E-19</c:v>
                </c:pt>
                <c:pt idx="4240">
                  <c:v>2.1704E-19</c:v>
                </c:pt>
                <c:pt idx="4241">
                  <c:v>1.7127999999999999E-19</c:v>
                </c:pt>
                <c:pt idx="4242">
                  <c:v>1.3517E-19</c:v>
                </c:pt>
                <c:pt idx="4243">
                  <c:v>1.0667E-19</c:v>
                </c:pt>
                <c:pt idx="4244">
                  <c:v>8.4173999999999996E-20</c:v>
                </c:pt>
                <c:pt idx="4245">
                  <c:v>6.6423000000000004E-20</c:v>
                </c:pt>
                <c:pt idx="4246">
                  <c:v>5.2412999999999997E-20</c:v>
                </c:pt>
                <c:pt idx="4247">
                  <c:v>4.1358000000000001E-20</c:v>
                </c:pt>
                <c:pt idx="4248">
                  <c:v>3.2634E-20</c:v>
                </c:pt>
                <c:pt idx="4249">
                  <c:v>2.5749000000000001E-20</c:v>
                </c:pt>
                <c:pt idx="4250">
                  <c:v>2.5749000000000001E-20</c:v>
                </c:pt>
                <c:pt idx="4251">
                  <c:v>2.0317E-20</c:v>
                </c:pt>
                <c:pt idx="4252">
                  <c:v>1.6029999999999999E-20</c:v>
                </c:pt>
                <c:pt idx="4253">
                  <c:v>1.2647000000000001E-20</c:v>
                </c:pt>
                <c:pt idx="4254">
                  <c:v>9.9785000000000007E-21</c:v>
                </c:pt>
                <c:pt idx="4255">
                  <c:v>7.8725999999999995E-21</c:v>
                </c:pt>
                <c:pt idx="4256">
                  <c:v>6.2109999999999996E-21</c:v>
                </c:pt>
                <c:pt idx="4257">
                  <c:v>4.9000000000000002E-21</c:v>
                </c:pt>
                <c:pt idx="4258">
                  <c:v>3.8656000000000002E-21</c:v>
                </c:pt>
                <c:pt idx="4259">
                  <c:v>3.0496E-21</c:v>
                </c:pt>
                <c:pt idx="4260">
                  <c:v>2.4056999999999999E-21</c:v>
                </c:pt>
                <c:pt idx="4261">
                  <c:v>1.8978000000000001E-21</c:v>
                </c:pt>
                <c:pt idx="4262">
                  <c:v>1.497E-21</c:v>
                </c:pt>
                <c:pt idx="4263">
                  <c:v>1.1809000000000001E-21</c:v>
                </c:pt>
                <c:pt idx="4264">
                  <c:v>9.3151999999999994E-22</c:v>
                </c:pt>
                <c:pt idx="4265">
                  <c:v>7.3478000000000001E-22</c:v>
                </c:pt>
                <c:pt idx="4266">
                  <c:v>5.7957999999999997E-22</c:v>
                </c:pt>
                <c:pt idx="4267">
                  <c:v>4.5714999999999997E-22</c:v>
                </c:pt>
                <c:pt idx="4268">
                  <c:v>3.6057999999999998E-22</c:v>
                </c:pt>
                <c:pt idx="4269">
                  <c:v>2.8441000000000001E-22</c:v>
                </c:pt>
                <c:pt idx="4270">
                  <c:v>2.2431999999999999E-22</c:v>
                </c:pt>
                <c:pt idx="4271">
                  <c:v>1.7692E-22</c:v>
                </c:pt>
                <c:pt idx="4272">
                  <c:v>1.3954E-22</c:v>
                </c:pt>
                <c:pt idx="4273">
                  <c:v>1.1005000000000001E-22</c:v>
                </c:pt>
                <c:pt idx="4274">
                  <c:v>8.6793E-23</c:v>
                </c:pt>
                <c:pt idx="4275">
                  <c:v>6.8449999999999995E-23</c:v>
                </c:pt>
                <c:pt idx="4276">
                  <c:v>5.3982E-23</c:v>
                </c:pt>
                <c:pt idx="4277">
                  <c:v>4.2571999999999999E-23</c:v>
                </c:pt>
                <c:pt idx="4278">
                  <c:v>3.3573000000000003E-23</c:v>
                </c:pt>
                <c:pt idx="4279">
                  <c:v>2.6475000000000001E-23</c:v>
                </c:pt>
                <c:pt idx="4280">
                  <c:v>2.0877999999999999E-23</c:v>
                </c:pt>
                <c:pt idx="4281">
                  <c:v>1.6464E-23</c:v>
                </c:pt>
                <c:pt idx="4282">
                  <c:v>1.2983E-23</c:v>
                </c:pt>
                <c:pt idx="4283">
                  <c:v>1.0237E-23</c:v>
                </c:pt>
                <c:pt idx="4284">
                  <c:v>8.0724999999999993E-24</c:v>
                </c:pt>
                <c:pt idx="4285">
                  <c:v>6.3652E-24</c:v>
                </c:pt>
                <c:pt idx="4286">
                  <c:v>5.0188000000000001E-24</c:v>
                </c:pt>
                <c:pt idx="4287">
                  <c:v>3.9570999999999997E-24</c:v>
                </c:pt>
                <c:pt idx="4288">
                  <c:v>3.1198000000000002E-24</c:v>
                </c:pt>
                <c:pt idx="4289">
                  <c:v>2.4594999999999999E-24</c:v>
                </c:pt>
                <c:pt idx="4290">
                  <c:v>1.9386999999999999E-24</c:v>
                </c:pt>
                <c:pt idx="4291">
                  <c:v>1.5280000000000001E-24</c:v>
                </c:pt>
                <c:pt idx="4292">
                  <c:v>1.2039E-24</c:v>
                </c:pt>
                <c:pt idx="4293">
                  <c:v>9.4810999999999991E-25</c:v>
                </c:pt>
                <c:pt idx="4294">
                  <c:v>7.4614000000000002E-25</c:v>
                </c:pt>
                <c:pt idx="4295">
                  <c:v>5.8651000000000002E-25</c:v>
                </c:pt>
                <c:pt idx="4296">
                  <c:v>4.6014E-25</c:v>
                </c:pt>
                <c:pt idx="4297">
                  <c:v>3.5984999999999999E-25</c:v>
                </c:pt>
                <c:pt idx="4298">
                  <c:v>2.7994999999999999E-25</c:v>
                </c:pt>
                <c:pt idx="4299">
                  <c:v>2.1588000000000002E-25</c:v>
                </c:pt>
                <c:pt idx="4300">
                  <c:v>2.1588000000000002E-25</c:v>
                </c:pt>
                <c:pt idx="4301">
                  <c:v>2.1125E-25</c:v>
                </c:pt>
                <c:pt idx="4302">
                  <c:v>2.0673E-25</c:v>
                </c:pt>
                <c:pt idx="4303">
                  <c:v>2.0229E-25</c:v>
                </c:pt>
                <c:pt idx="4304">
                  <c:v>1.9794999999999999E-25</c:v>
                </c:pt>
                <c:pt idx="4305">
                  <c:v>1.937E-25</c:v>
                </c:pt>
                <c:pt idx="4306">
                  <c:v>1.8954000000000001E-25</c:v>
                </c:pt>
                <c:pt idx="4307">
                  <c:v>1.8546000000000001E-25</c:v>
                </c:pt>
                <c:pt idx="4308">
                  <c:v>1.8147E-25</c:v>
                </c:pt>
                <c:pt idx="4309">
                  <c:v>1.7756000000000001E-25</c:v>
                </c:pt>
                <c:pt idx="4310">
                  <c:v>1.7373E-25</c:v>
                </c:pt>
                <c:pt idx="4311">
                  <c:v>1.6997999999999999E-25</c:v>
                </c:pt>
                <c:pt idx="4312">
                  <c:v>1.6630000000000001E-25</c:v>
                </c:pt>
                <c:pt idx="4313">
                  <c:v>1.627E-25</c:v>
                </c:pt>
                <c:pt idx="4314">
                  <c:v>1.5918E-25</c:v>
                </c:pt>
                <c:pt idx="4315">
                  <c:v>1.5573000000000001E-25</c:v>
                </c:pt>
                <c:pt idx="4316">
                  <c:v>1.5234E-25</c:v>
                </c:pt>
                <c:pt idx="4317">
                  <c:v>1.4903000000000001E-25</c:v>
                </c:pt>
                <c:pt idx="4318">
                  <c:v>1.4577999999999999E-25</c:v>
                </c:pt>
                <c:pt idx="4319">
                  <c:v>1.4260000000000001E-25</c:v>
                </c:pt>
                <c:pt idx="4320">
                  <c:v>1.3948000000000001E-25</c:v>
                </c:pt>
                <c:pt idx="4321">
                  <c:v>1.3642999999999999E-25</c:v>
                </c:pt>
                <c:pt idx="4322">
                  <c:v>1.3344000000000001E-25</c:v>
                </c:pt>
                <c:pt idx="4323">
                  <c:v>1.3051E-25</c:v>
                </c:pt>
                <c:pt idx="4324">
                  <c:v>1.2764E-25</c:v>
                </c:pt>
                <c:pt idx="4325">
                  <c:v>1.2482E-25</c:v>
                </c:pt>
                <c:pt idx="4326">
                  <c:v>1.2206E-25</c:v>
                </c:pt>
                <c:pt idx="4327">
                  <c:v>1.1936000000000001E-25</c:v>
                </c:pt>
                <c:pt idx="4328">
                  <c:v>1.1671E-25</c:v>
                </c:pt>
                <c:pt idx="4329">
                  <c:v>1.1411E-25</c:v>
                </c:pt>
                <c:pt idx="4330">
                  <c:v>1.1156999999999999E-25</c:v>
                </c:pt>
                <c:pt idx="4331">
                  <c:v>1.0907E-25</c:v>
                </c:pt>
                <c:pt idx="4332">
                  <c:v>1.0663000000000001E-25</c:v>
                </c:pt>
                <c:pt idx="4333">
                  <c:v>1.0422999999999999E-25</c:v>
                </c:pt>
                <c:pt idx="4334">
                  <c:v>1.0188E-25</c:v>
                </c:pt>
                <c:pt idx="4335">
                  <c:v>9.9575000000000005E-26</c:v>
                </c:pt>
                <c:pt idx="4336">
                  <c:v>9.7314999999999995E-26</c:v>
                </c:pt>
                <c:pt idx="4337">
                  <c:v>9.5099000000000003E-26</c:v>
                </c:pt>
                <c:pt idx="4338">
                  <c:v>9.2926000000000004E-26</c:v>
                </c:pt>
                <c:pt idx="4339">
                  <c:v>9.0794000000000002E-26</c:v>
                </c:pt>
                <c:pt idx="4340">
                  <c:v>8.8702999999999998E-26</c:v>
                </c:pt>
                <c:pt idx="4341">
                  <c:v>8.6653000000000004E-26</c:v>
                </c:pt>
                <c:pt idx="4342">
                  <c:v>8.4641E-26</c:v>
                </c:pt>
                <c:pt idx="4343">
                  <c:v>8.2666999999999996E-26</c:v>
                </c:pt>
                <c:pt idx="4344">
                  <c:v>8.0730999999999995E-26</c:v>
                </c:pt>
                <c:pt idx="4345">
                  <c:v>7.8831E-26</c:v>
                </c:pt>
                <c:pt idx="4346">
                  <c:v>7.6965999999999998E-26</c:v>
                </c:pt>
                <c:pt idx="4347">
                  <c:v>7.5136000000000001E-26</c:v>
                </c:pt>
                <c:pt idx="4348">
                  <c:v>7.3339999999999994E-26</c:v>
                </c:pt>
                <c:pt idx="4349">
                  <c:v>7.1576999999999998E-26</c:v>
                </c:pt>
                <c:pt idx="4350">
                  <c:v>7.1576999999999998E-26</c:v>
                </c:pt>
                <c:pt idx="4351">
                  <c:v>6.5624999999999998E-26</c:v>
                </c:pt>
                <c:pt idx="4352">
                  <c:v>6.0168999999999997E-26</c:v>
                </c:pt>
                <c:pt idx="4353">
                  <c:v>5.5165E-26</c:v>
                </c:pt>
                <c:pt idx="4354">
                  <c:v>5.0578000000000003E-26</c:v>
                </c:pt>
                <c:pt idx="4355">
                  <c:v>4.6371999999999998E-26</c:v>
                </c:pt>
                <c:pt idx="4356">
                  <c:v>4.2515000000000001E-26</c:v>
                </c:pt>
                <c:pt idx="4357">
                  <c:v>3.8978999999999998E-26</c:v>
                </c:pt>
                <c:pt idx="4358">
                  <c:v>3.5737000000000001E-26</c:v>
                </c:pt>
                <c:pt idx="4359">
                  <c:v>3.2763999999999997E-26</c:v>
                </c:pt>
                <c:pt idx="4360">
                  <c:v>3.0038999999999999E-26</c:v>
                </c:pt>
                <c:pt idx="4361">
                  <c:v>2.7539999999999998E-26</c:v>
                </c:pt>
                <c:pt idx="4362">
                  <c:v>2.5249E-26</c:v>
                </c:pt>
                <c:pt idx="4363">
                  <c:v>2.3148000000000001E-26</c:v>
                </c:pt>
                <c:pt idx="4364">
                  <c:v>2.1222000000000001E-26</c:v>
                </c:pt>
                <c:pt idx="4365">
                  <c:v>1.9455999999999999E-26</c:v>
                </c:pt>
                <c:pt idx="4366">
                  <c:v>1.7837E-26</c:v>
                </c:pt>
                <c:pt idx="4367">
                  <c:v>1.6352999999999999E-26</c:v>
                </c:pt>
                <c:pt idx="4368">
                  <c:v>1.4991999999999999E-26</c:v>
                </c:pt>
                <c:pt idx="4369">
                  <c:v>1.3743999999999999E-26</c:v>
                </c:pt>
                <c:pt idx="4370">
                  <c:v>1.26E-26</c:v>
                </c:pt>
                <c:pt idx="4371">
                  <c:v>1.1551E-26</c:v>
                </c:pt>
                <c:pt idx="4372">
                  <c:v>1.0589E-26</c:v>
                </c:pt>
                <c:pt idx="4373">
                  <c:v>9.7075000000000004E-27</c:v>
                </c:pt>
                <c:pt idx="4374">
                  <c:v>8.8991000000000002E-27</c:v>
                </c:pt>
                <c:pt idx="4375">
                  <c:v>8.1580000000000004E-27</c:v>
                </c:pt>
                <c:pt idx="4376">
                  <c:v>7.4784000000000005E-27</c:v>
                </c:pt>
                <c:pt idx="4377">
                  <c:v>6.8554000000000006E-27</c:v>
                </c:pt>
                <c:pt idx="4378">
                  <c:v>6.2841E-27</c:v>
                </c:pt>
                <c:pt idx="4379">
                  <c:v>5.7603000000000002E-27</c:v>
                </c:pt>
                <c:pt idx="4380">
                  <c:v>5.2800999999999997E-27</c:v>
                </c:pt>
                <c:pt idx="4381">
                  <c:v>4.8397E-27</c:v>
                </c:pt>
                <c:pt idx="4382">
                  <c:v>4.4358999999999997E-27</c:v>
                </c:pt>
                <c:pt idx="4383">
                  <c:v>4.0656999999999999E-27</c:v>
                </c:pt>
                <c:pt idx="4384">
                  <c:v>3.7261000000000002E-27</c:v>
                </c:pt>
                <c:pt idx="4385">
                  <c:v>3.4147999999999998E-27</c:v>
                </c:pt>
                <c:pt idx="4386">
                  <c:v>3.1291999999999999E-27</c:v>
                </c:pt>
                <c:pt idx="4387">
                  <c:v>2.8673E-27</c:v>
                </c:pt>
                <c:pt idx="4388">
                  <c:v>2.6271E-27</c:v>
                </c:pt>
                <c:pt idx="4389">
                  <c:v>2.4066999999999999E-27</c:v>
                </c:pt>
                <c:pt idx="4390">
                  <c:v>2.2045000000000001E-27</c:v>
                </c:pt>
                <c:pt idx="4391">
                  <c:v>2.0188999999999999E-27</c:v>
                </c:pt>
                <c:pt idx="4392">
                  <c:v>1.8486000000000001E-27</c:v>
                </c:pt>
                <c:pt idx="4393">
                  <c:v>1.6923000000000001E-27</c:v>
                </c:pt>
                <c:pt idx="4394">
                  <c:v>1.5487E-27</c:v>
                </c:pt>
                <c:pt idx="4395">
                  <c:v>1.4168000000000001E-27</c:v>
                </c:pt>
                <c:pt idx="4396">
                  <c:v>1.2957E-27</c:v>
                </c:pt>
                <c:pt idx="4397">
                  <c:v>1.1843E-27</c:v>
                </c:pt>
                <c:pt idx="4398">
                  <c:v>1.0818E-27</c:v>
                </c:pt>
                <c:pt idx="4399">
                  <c:v>9.8742999999999995E-28</c:v>
                </c:pt>
                <c:pt idx="4400">
                  <c:v>9.8742999999999995E-28</c:v>
                </c:pt>
                <c:pt idx="4401">
                  <c:v>9.7961000000000001E-28</c:v>
                </c:pt>
                <c:pt idx="4402">
                  <c:v>9.7186000000000003E-28</c:v>
                </c:pt>
                <c:pt idx="4403">
                  <c:v>9.6417999999999999E-28</c:v>
                </c:pt>
                <c:pt idx="4404">
                  <c:v>9.5655999999999996E-28</c:v>
                </c:pt>
                <c:pt idx="4405">
                  <c:v>9.4901000000000006E-28</c:v>
                </c:pt>
                <c:pt idx="4406">
                  <c:v>9.4152999999999993E-28</c:v>
                </c:pt>
                <c:pt idx="4407">
                  <c:v>9.3410999999999998E-28</c:v>
                </c:pt>
                <c:pt idx="4408">
                  <c:v>9.2675000000000005E-28</c:v>
                </c:pt>
                <c:pt idx="4409">
                  <c:v>9.1946000000000006E-28</c:v>
                </c:pt>
                <c:pt idx="4410">
                  <c:v>9.1224000000000002E-28</c:v>
                </c:pt>
                <c:pt idx="4411">
                  <c:v>9.0507000000000004E-28</c:v>
                </c:pt>
                <c:pt idx="4412">
                  <c:v>8.9797000000000002E-28</c:v>
                </c:pt>
                <c:pt idx="4413">
                  <c:v>8.9093E-28</c:v>
                </c:pt>
                <c:pt idx="4414">
                  <c:v>8.8395999999999993E-28</c:v>
                </c:pt>
                <c:pt idx="4415">
                  <c:v>8.7703999999999992E-28</c:v>
                </c:pt>
                <c:pt idx="4416">
                  <c:v>8.7019000000000005E-28</c:v>
                </c:pt>
                <c:pt idx="4417">
                  <c:v>8.6339000000000006E-28</c:v>
                </c:pt>
                <c:pt idx="4418">
                  <c:v>8.5666000000000002E-28</c:v>
                </c:pt>
                <c:pt idx="4419">
                  <c:v>8.4998000000000004E-28</c:v>
                </c:pt>
                <c:pt idx="4420">
                  <c:v>8.4336000000000007E-28</c:v>
                </c:pt>
                <c:pt idx="4421">
                  <c:v>8.3679999999999994E-28</c:v>
                </c:pt>
                <c:pt idx="4422">
                  <c:v>8.3029999999999998E-28</c:v>
                </c:pt>
                <c:pt idx="4423">
                  <c:v>8.2386000000000004E-28</c:v>
                </c:pt>
                <c:pt idx="4424">
                  <c:v>8.1746999999999998E-28</c:v>
                </c:pt>
                <c:pt idx="4425">
                  <c:v>8.1113999999999993E-28</c:v>
                </c:pt>
                <c:pt idx="4426">
                  <c:v>8.0486999999999997E-28</c:v>
                </c:pt>
                <c:pt idx="4427">
                  <c:v>7.9864999999999999E-28</c:v>
                </c:pt>
                <c:pt idx="4428">
                  <c:v>7.9249000000000002E-28</c:v>
                </c:pt>
                <c:pt idx="4429">
                  <c:v>7.8638000000000003E-28</c:v>
                </c:pt>
                <c:pt idx="4430">
                  <c:v>7.8033000000000004E-28</c:v>
                </c:pt>
                <c:pt idx="4431">
                  <c:v>7.7433000000000003E-28</c:v>
                </c:pt>
                <c:pt idx="4432">
                  <c:v>7.6837999999999999E-28</c:v>
                </c:pt>
                <c:pt idx="4433">
                  <c:v>7.6248999999999996E-28</c:v>
                </c:pt>
                <c:pt idx="4434">
                  <c:v>7.5665E-28</c:v>
                </c:pt>
                <c:pt idx="4435">
                  <c:v>7.5086000000000001E-28</c:v>
                </c:pt>
                <c:pt idx="4436">
                  <c:v>7.4512E-28</c:v>
                </c:pt>
                <c:pt idx="4437">
                  <c:v>7.3944E-28</c:v>
                </c:pt>
                <c:pt idx="4438">
                  <c:v>7.3380000000000003E-28</c:v>
                </c:pt>
                <c:pt idx="4439">
                  <c:v>7.2821999999999998E-28</c:v>
                </c:pt>
                <c:pt idx="4440">
                  <c:v>7.2269E-28</c:v>
                </c:pt>
                <c:pt idx="4441">
                  <c:v>7.1720999999999999E-28</c:v>
                </c:pt>
                <c:pt idx="4442">
                  <c:v>7.1177000000000002E-28</c:v>
                </c:pt>
                <c:pt idx="4443">
                  <c:v>7.0638999999999996E-28</c:v>
                </c:pt>
                <c:pt idx="4444">
                  <c:v>7.0105000000000003E-28</c:v>
                </c:pt>
                <c:pt idx="4445">
                  <c:v>6.9577000000000002E-28</c:v>
                </c:pt>
                <c:pt idx="4446">
                  <c:v>6.9053000000000004E-28</c:v>
                </c:pt>
                <c:pt idx="4447">
                  <c:v>6.8534000000000003E-28</c:v>
                </c:pt>
                <c:pt idx="4448">
                  <c:v>6.8020000000000001E-28</c:v>
                </c:pt>
                <c:pt idx="4449">
                  <c:v>6.7510000000000001E-28</c:v>
                </c:pt>
                <c:pt idx="4450">
                  <c:v>6.7510000000000001E-28</c:v>
                </c:pt>
                <c:pt idx="4451">
                  <c:v>5.5273999999999997E-28</c:v>
                </c:pt>
                <c:pt idx="4452">
                  <c:v>4.5255000000000002E-28</c:v>
                </c:pt>
                <c:pt idx="4453">
                  <c:v>3.7050999999999999E-28</c:v>
                </c:pt>
                <c:pt idx="4454">
                  <c:v>3.0333E-28</c:v>
                </c:pt>
                <c:pt idx="4455">
                  <c:v>2.4831999999999998E-28</c:v>
                </c:pt>
                <c:pt idx="4456">
                  <c:v>2.0328999999999998E-28</c:v>
                </c:pt>
                <c:pt idx="4457">
                  <c:v>1.6642000000000001E-28</c:v>
                </c:pt>
                <c:pt idx="4458">
                  <c:v>1.3623000000000001E-28</c:v>
                </c:pt>
                <c:pt idx="4459">
                  <c:v>1.1151000000000001E-28</c:v>
                </c:pt>
                <c:pt idx="4460">
                  <c:v>9.1279999999999999E-29</c:v>
                </c:pt>
                <c:pt idx="4461">
                  <c:v>7.4715E-29</c:v>
                </c:pt>
                <c:pt idx="4462">
                  <c:v>6.1155E-29</c:v>
                </c:pt>
                <c:pt idx="4463">
                  <c:v>5.0055000000000002E-29</c:v>
                </c:pt>
                <c:pt idx="4464">
                  <c:v>4.0969000000000001E-29</c:v>
                </c:pt>
                <c:pt idx="4465">
                  <c:v>3.3531000000000002E-29</c:v>
                </c:pt>
                <c:pt idx="4466">
                  <c:v>2.7442999999999999E-29</c:v>
                </c:pt>
                <c:pt idx="4467">
                  <c:v>2.2458999999999999E-29</c:v>
                </c:pt>
                <c:pt idx="4468">
                  <c:v>1.8380000000000001E-29</c:v>
                </c:pt>
                <c:pt idx="4469">
                  <c:v>1.5042E-29</c:v>
                </c:pt>
                <c:pt idx="4470">
                  <c:v>1.231E-29</c:v>
                </c:pt>
                <c:pt idx="4471">
                  <c:v>1.0073E-29</c:v>
                </c:pt>
                <c:pt idx="4472">
                  <c:v>8.2431000000000001E-30</c:v>
                </c:pt>
                <c:pt idx="4473">
                  <c:v>6.7453000000000006E-30</c:v>
                </c:pt>
                <c:pt idx="4474">
                  <c:v>5.5195000000000003E-30</c:v>
                </c:pt>
                <c:pt idx="4475">
                  <c:v>4.5163000000000003E-30</c:v>
                </c:pt>
                <c:pt idx="4476">
                  <c:v>3.6953999999999999E-30</c:v>
                </c:pt>
                <c:pt idx="4477">
                  <c:v>3.0237000000000001E-30</c:v>
                </c:pt>
                <c:pt idx="4478">
                  <c:v>2.4739999999999998E-30</c:v>
                </c:pt>
                <c:pt idx="4479">
                  <c:v>2.0242E-30</c:v>
                </c:pt>
                <c:pt idx="4480">
                  <c:v>1.6560999999999999E-30</c:v>
                </c:pt>
                <c:pt idx="4481">
                  <c:v>1.3549E-30</c:v>
                </c:pt>
                <c:pt idx="4482">
                  <c:v>1.1085E-30</c:v>
                </c:pt>
                <c:pt idx="4483">
                  <c:v>9.0689000000000003E-31</c:v>
                </c:pt>
                <c:pt idx="4484">
                  <c:v>7.4192E-31</c:v>
                </c:pt>
                <c:pt idx="4485">
                  <c:v>6.0695000000000002E-31</c:v>
                </c:pt>
                <c:pt idx="4486">
                  <c:v>4.9652000000000003E-31</c:v>
                </c:pt>
                <c:pt idx="4487">
                  <c:v>4.0617999999999998E-31</c:v>
                </c:pt>
                <c:pt idx="4488">
                  <c:v>3.3226000000000001E-31</c:v>
                </c:pt>
                <c:pt idx="4489">
                  <c:v>2.7179999999999999E-31</c:v>
                </c:pt>
                <c:pt idx="4490">
                  <c:v>2.2233E-31</c:v>
                </c:pt>
                <c:pt idx="4491">
                  <c:v>1.8186000000000001E-31</c:v>
                </c:pt>
                <c:pt idx="4492">
                  <c:v>1.4875E-31</c:v>
                </c:pt>
                <c:pt idx="4493">
                  <c:v>1.2166999999999999E-31</c:v>
                </c:pt>
                <c:pt idx="4494">
                  <c:v>9.9521000000000007E-32</c:v>
                </c:pt>
                <c:pt idx="4495">
                  <c:v>8.1400000000000004E-32</c:v>
                </c:pt>
                <c:pt idx="4496">
                  <c:v>6.6576999999999998E-32</c:v>
                </c:pt>
                <c:pt idx="4497">
                  <c:v>5.4451999999999996E-32</c:v>
                </c:pt>
                <c:pt idx="4498">
                  <c:v>4.4534999999999999E-32</c:v>
                </c:pt>
                <c:pt idx="4499">
                  <c:v>3.6423000000000002E-32</c:v>
                </c:pt>
                <c:pt idx="4500">
                  <c:v>3.6423000000000002E-32</c:v>
                </c:pt>
                <c:pt idx="4501">
                  <c:v>2.9788E-32</c:v>
                </c:pt>
                <c:pt idx="4502">
                  <c:v>2.4361999999999999E-32</c:v>
                </c:pt>
                <c:pt idx="4503">
                  <c:v>1.9923000000000001E-32</c:v>
                </c:pt>
                <c:pt idx="4504">
                  <c:v>1.6292999999999999E-32</c:v>
                </c:pt>
                <c:pt idx="4505">
                  <c:v>1.3324000000000001E-32</c:v>
                </c:pt>
                <c:pt idx="4506">
                  <c:v>1.0896E-32</c:v>
                </c:pt>
                <c:pt idx="4507">
                  <c:v>8.9104000000000004E-33</c:v>
                </c:pt>
                <c:pt idx="4508">
                  <c:v>7.2864000000000007E-33</c:v>
                </c:pt>
                <c:pt idx="4509">
                  <c:v>5.9583000000000001E-33</c:v>
                </c:pt>
                <c:pt idx="4510">
                  <c:v>4.8721999999999999E-33</c:v>
                </c:pt>
                <c:pt idx="4511">
                  <c:v>3.9839999999999998E-33</c:v>
                </c:pt>
                <c:pt idx="4512">
                  <c:v>3.2575999999999998E-33</c:v>
                </c:pt>
                <c:pt idx="4513">
                  <c:v>2.6636999999999999E-33</c:v>
                </c:pt>
                <c:pt idx="4514">
                  <c:v>2.178E-33</c:v>
                </c:pt>
                <c:pt idx="4515">
                  <c:v>1.7808000000000001E-33</c:v>
                </c:pt>
                <c:pt idx="4516">
                  <c:v>1.4561E-33</c:v>
                </c:pt>
                <c:pt idx="4517">
                  <c:v>1.1905000000000001E-33</c:v>
                </c:pt>
                <c:pt idx="4518">
                  <c:v>9.7336000000000006E-34</c:v>
                </c:pt>
                <c:pt idx="4519">
                  <c:v>7.9580999999999993E-34</c:v>
                </c:pt>
                <c:pt idx="4520">
                  <c:v>6.5063999999999997E-34</c:v>
                </c:pt>
                <c:pt idx="4521">
                  <c:v>5.3194E-34</c:v>
                </c:pt>
                <c:pt idx="4522">
                  <c:v>4.3489999999999996E-34</c:v>
                </c:pt>
                <c:pt idx="4523">
                  <c:v>3.5555000000000002E-34</c:v>
                </c:pt>
                <c:pt idx="4524">
                  <c:v>2.9067000000000001E-34</c:v>
                </c:pt>
                <c:pt idx="4525">
                  <c:v>2.3762999999999998E-34</c:v>
                </c:pt>
                <c:pt idx="4526">
                  <c:v>1.9426999999999999E-34</c:v>
                </c:pt>
                <c:pt idx="4527">
                  <c:v>1.5882E-34</c:v>
                </c:pt>
                <c:pt idx="4528">
                  <c:v>1.2983E-34</c:v>
                </c:pt>
                <c:pt idx="4529">
                  <c:v>1.0614E-34</c:v>
                </c:pt>
                <c:pt idx="4530">
                  <c:v>8.6771000000000003E-35</c:v>
                </c:pt>
                <c:pt idx="4531">
                  <c:v>7.0938000000000002E-35</c:v>
                </c:pt>
                <c:pt idx="4532">
                  <c:v>5.7996000000000001E-35</c:v>
                </c:pt>
                <c:pt idx="4533">
                  <c:v>4.7418000000000002E-35</c:v>
                </c:pt>
                <c:pt idx="4534">
                  <c:v>3.8773000000000002E-35</c:v>
                </c:pt>
                <c:pt idx="4535">
                  <c:v>3.1709000000000001E-35</c:v>
                </c:pt>
                <c:pt idx="4536">
                  <c:v>2.5938000000000001E-35</c:v>
                </c:pt>
                <c:pt idx="4537">
                  <c:v>2.1223999999999999E-35</c:v>
                </c:pt>
                <c:pt idx="4538">
                  <c:v>1.7376E-35</c:v>
                </c:pt>
                <c:pt idx="4539">
                  <c:v>1.4237999999999999E-35</c:v>
                </c:pt>
                <c:pt idx="4540">
                  <c:v>1.1679E-35</c:v>
                </c:pt>
                <c:pt idx="4541">
                  <c:v>9.5977999999999993E-36</c:v>
                </c:pt>
                <c:pt idx="4542">
                  <c:v>7.9075999999999998E-36</c:v>
                </c:pt>
                <c:pt idx="4543">
                  <c:v>6.5398999999999994E-36</c:v>
                </c:pt>
                <c:pt idx="4544">
                  <c:v>5.4389E-36</c:v>
                </c:pt>
                <c:pt idx="4545">
                  <c:v>4.5596000000000003E-36</c:v>
                </c:pt>
                <c:pt idx="4546">
                  <c:v>3.8658999999999997E-36</c:v>
                </c:pt>
                <c:pt idx="4547">
                  <c:v>3.3295E-36</c:v>
                </c:pt>
                <c:pt idx="4548">
                  <c:v>2.9283999999999999E-36</c:v>
                </c:pt>
                <c:pt idx="4549">
                  <c:v>2.6460000000000001E-36</c:v>
                </c:pt>
                <c:pt idx="4550">
                  <c:v>2.6460000000000001E-36</c:v>
                </c:pt>
                <c:pt idx="4551">
                  <c:v>2.6374999999999999E-36</c:v>
                </c:pt>
                <c:pt idx="4552">
                  <c:v>2.6293E-36</c:v>
                </c:pt>
                <c:pt idx="4553">
                  <c:v>2.6212E-36</c:v>
                </c:pt>
                <c:pt idx="4554">
                  <c:v>2.6133E-36</c:v>
                </c:pt>
                <c:pt idx="4555">
                  <c:v>2.6055E-36</c:v>
                </c:pt>
                <c:pt idx="4556">
                  <c:v>2.5979999999999998E-36</c:v>
                </c:pt>
                <c:pt idx="4557">
                  <c:v>2.5905999999999999E-36</c:v>
                </c:pt>
                <c:pt idx="4558">
                  <c:v>2.5835E-36</c:v>
                </c:pt>
                <c:pt idx="4559">
                  <c:v>2.5764999999999999E-36</c:v>
                </c:pt>
                <c:pt idx="4560">
                  <c:v>2.5696000000000001E-36</c:v>
                </c:pt>
                <c:pt idx="4561">
                  <c:v>2.5629999999999999E-36</c:v>
                </c:pt>
                <c:pt idx="4562">
                  <c:v>2.5564999999999999E-36</c:v>
                </c:pt>
                <c:pt idx="4563">
                  <c:v>2.5503000000000002E-36</c:v>
                </c:pt>
                <c:pt idx="4564">
                  <c:v>2.5441000000000001E-36</c:v>
                </c:pt>
                <c:pt idx="4565">
                  <c:v>2.5382E-36</c:v>
                </c:pt>
                <c:pt idx="4566">
                  <c:v>2.5325000000000001E-36</c:v>
                </c:pt>
                <c:pt idx="4567">
                  <c:v>2.5268999999999999E-36</c:v>
                </c:pt>
                <c:pt idx="4568">
                  <c:v>2.5214999999999999E-36</c:v>
                </c:pt>
                <c:pt idx="4569">
                  <c:v>2.5163E-36</c:v>
                </c:pt>
                <c:pt idx="4570">
                  <c:v>2.5111999999999999E-36</c:v>
                </c:pt>
                <c:pt idx="4571">
                  <c:v>2.5062999999999999E-36</c:v>
                </c:pt>
                <c:pt idx="4572">
                  <c:v>2.5016000000000001E-36</c:v>
                </c:pt>
                <c:pt idx="4573">
                  <c:v>2.4970999999999999E-36</c:v>
                </c:pt>
                <c:pt idx="4574">
                  <c:v>2.4927E-36</c:v>
                </c:pt>
                <c:pt idx="4575">
                  <c:v>2.4886E-36</c:v>
                </c:pt>
                <c:pt idx="4576">
                  <c:v>2.4845000000000001E-36</c:v>
                </c:pt>
                <c:pt idx="4577">
                  <c:v>2.4807000000000001E-36</c:v>
                </c:pt>
                <c:pt idx="4578">
                  <c:v>2.477E-36</c:v>
                </c:pt>
                <c:pt idx="4579">
                  <c:v>2.4736000000000002E-36</c:v>
                </c:pt>
                <c:pt idx="4580">
                  <c:v>2.4702E-36</c:v>
                </c:pt>
                <c:pt idx="4581">
                  <c:v>2.4671000000000001E-36</c:v>
                </c:pt>
                <c:pt idx="4582">
                  <c:v>2.4640999999999998E-36</c:v>
                </c:pt>
                <c:pt idx="4583">
                  <c:v>2.4612999999999999E-36</c:v>
                </c:pt>
                <c:pt idx="4584">
                  <c:v>2.4587000000000001E-36</c:v>
                </c:pt>
                <c:pt idx="4585">
                  <c:v>2.4561999999999999E-36</c:v>
                </c:pt>
                <c:pt idx="4586">
                  <c:v>2.4539E-36</c:v>
                </c:pt>
                <c:pt idx="4587">
                  <c:v>2.4518E-36</c:v>
                </c:pt>
                <c:pt idx="4588">
                  <c:v>2.4498000000000001E-36</c:v>
                </c:pt>
                <c:pt idx="4589">
                  <c:v>2.4480999999999998E-36</c:v>
                </c:pt>
                <c:pt idx="4590">
                  <c:v>2.4463999999999999E-36</c:v>
                </c:pt>
                <c:pt idx="4591">
                  <c:v>2.445E-36</c:v>
                </c:pt>
                <c:pt idx="4592">
                  <c:v>2.4436999999999999E-36</c:v>
                </c:pt>
                <c:pt idx="4593">
                  <c:v>2.4425999999999999E-36</c:v>
                </c:pt>
                <c:pt idx="4594">
                  <c:v>2.4417E-36</c:v>
                </c:pt>
                <c:pt idx="4595">
                  <c:v>2.4409E-36</c:v>
                </c:pt>
                <c:pt idx="4596">
                  <c:v>2.4403000000000001E-36</c:v>
                </c:pt>
                <c:pt idx="4597">
                  <c:v>2.4398999999999999E-36</c:v>
                </c:pt>
                <c:pt idx="4598">
                  <c:v>2.4396999999999998E-36</c:v>
                </c:pt>
                <c:pt idx="4599">
                  <c:v>2.4396E-36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StaticLS2!$I$6:$I$4805</c:f>
              <c:numCache>
                <c:formatCode>0.00E+00</c:formatCode>
                <c:ptCount val="4800"/>
                <c:pt idx="0">
                  <c:v>2.3322E-37</c:v>
                </c:pt>
                <c:pt idx="1">
                  <c:v>2.3322999999999998E-37</c:v>
                </c:pt>
                <c:pt idx="2">
                  <c:v>2.3325E-37</c:v>
                </c:pt>
                <c:pt idx="3">
                  <c:v>2.3328999999999999E-37</c:v>
                </c:pt>
                <c:pt idx="4">
                  <c:v>2.3335E-37</c:v>
                </c:pt>
                <c:pt idx="5">
                  <c:v>2.3342E-37</c:v>
                </c:pt>
                <c:pt idx="6">
                  <c:v>2.3351000000000001E-37</c:v>
                </c:pt>
                <c:pt idx="7">
                  <c:v>2.3361000000000002E-37</c:v>
                </c:pt>
                <c:pt idx="8">
                  <c:v>2.3372999999999999E-37</c:v>
                </c:pt>
                <c:pt idx="9">
                  <c:v>2.3386999999999999E-37</c:v>
                </c:pt>
                <c:pt idx="10">
                  <c:v>2.3402000000000001E-37</c:v>
                </c:pt>
                <c:pt idx="11">
                  <c:v>2.3419000000000001E-37</c:v>
                </c:pt>
                <c:pt idx="12">
                  <c:v>2.3437E-37</c:v>
                </c:pt>
                <c:pt idx="13">
                  <c:v>2.3457E-37</c:v>
                </c:pt>
                <c:pt idx="14">
                  <c:v>2.3478999999999998E-37</c:v>
                </c:pt>
                <c:pt idx="15">
                  <c:v>2.3501999999999999E-37</c:v>
                </c:pt>
                <c:pt idx="16">
                  <c:v>2.3527000000000002E-37</c:v>
                </c:pt>
                <c:pt idx="17">
                  <c:v>2.3554000000000002E-37</c:v>
                </c:pt>
                <c:pt idx="18">
                  <c:v>2.3582000000000001E-37</c:v>
                </c:pt>
                <c:pt idx="19">
                  <c:v>2.3612000000000001E-37</c:v>
                </c:pt>
                <c:pt idx="20">
                  <c:v>2.3643000000000001E-37</c:v>
                </c:pt>
                <c:pt idx="21">
                  <c:v>2.3676000000000002E-37</c:v>
                </c:pt>
                <c:pt idx="22">
                  <c:v>2.3711E-37</c:v>
                </c:pt>
                <c:pt idx="23">
                  <c:v>2.3747000000000002E-37</c:v>
                </c:pt>
                <c:pt idx="24">
                  <c:v>2.3785000000000001E-37</c:v>
                </c:pt>
                <c:pt idx="25">
                  <c:v>2.3823999999999999E-37</c:v>
                </c:pt>
                <c:pt idx="26">
                  <c:v>2.3864999999999998E-37</c:v>
                </c:pt>
                <c:pt idx="27">
                  <c:v>2.3908E-37</c:v>
                </c:pt>
                <c:pt idx="28">
                  <c:v>2.3952999999999999E-37</c:v>
                </c:pt>
                <c:pt idx="29">
                  <c:v>2.3999E-37</c:v>
                </c:pt>
                <c:pt idx="30">
                  <c:v>2.4046000000000001E-37</c:v>
                </c:pt>
                <c:pt idx="31">
                  <c:v>2.4096000000000002E-37</c:v>
                </c:pt>
                <c:pt idx="32">
                  <c:v>2.4147000000000002E-37</c:v>
                </c:pt>
                <c:pt idx="33">
                  <c:v>2.4199E-37</c:v>
                </c:pt>
                <c:pt idx="34">
                  <c:v>2.4253999999999999E-37</c:v>
                </c:pt>
                <c:pt idx="35">
                  <c:v>2.4310000000000001E-37</c:v>
                </c:pt>
                <c:pt idx="36">
                  <c:v>2.4368000000000001E-37</c:v>
                </c:pt>
                <c:pt idx="37">
                  <c:v>2.4426999999999999E-37</c:v>
                </c:pt>
                <c:pt idx="38">
                  <c:v>2.4487999999999999E-37</c:v>
                </c:pt>
                <c:pt idx="39">
                  <c:v>2.4551000000000001E-37</c:v>
                </c:pt>
                <c:pt idx="40">
                  <c:v>2.4615000000000001E-37</c:v>
                </c:pt>
                <c:pt idx="41">
                  <c:v>2.4680999999999999E-37</c:v>
                </c:pt>
                <c:pt idx="42">
                  <c:v>2.4748999999999999E-37</c:v>
                </c:pt>
                <c:pt idx="43">
                  <c:v>2.4819E-37</c:v>
                </c:pt>
                <c:pt idx="44">
                  <c:v>2.489E-37</c:v>
                </c:pt>
                <c:pt idx="45">
                  <c:v>2.4962999999999998E-37</c:v>
                </c:pt>
                <c:pt idx="46">
                  <c:v>2.5038000000000002E-37</c:v>
                </c:pt>
                <c:pt idx="47">
                  <c:v>2.5114E-37</c:v>
                </c:pt>
                <c:pt idx="48">
                  <c:v>2.5192E-37</c:v>
                </c:pt>
                <c:pt idx="49">
                  <c:v>2.5272000000000002E-37</c:v>
                </c:pt>
                <c:pt idx="50">
                  <c:v>2.5272000000000002E-37</c:v>
                </c:pt>
                <c:pt idx="51">
                  <c:v>2.7942000000000002E-37</c:v>
                </c:pt>
                <c:pt idx="52">
                  <c:v>3.1735E-37</c:v>
                </c:pt>
                <c:pt idx="53">
                  <c:v>3.6809000000000002E-37</c:v>
                </c:pt>
                <c:pt idx="54">
                  <c:v>4.3371999999999998E-37</c:v>
                </c:pt>
                <c:pt idx="55">
                  <c:v>5.1693999999999997E-37</c:v>
                </c:pt>
                <c:pt idx="56">
                  <c:v>6.2114E-37</c:v>
                </c:pt>
                <c:pt idx="57">
                  <c:v>7.5057E-37</c:v>
                </c:pt>
                <c:pt idx="58">
                  <c:v>9.105E-37</c:v>
                </c:pt>
                <c:pt idx="59">
                  <c:v>1.1074E-36</c:v>
                </c:pt>
                <c:pt idx="60">
                  <c:v>1.3493999999999999E-36</c:v>
                </c:pt>
                <c:pt idx="61">
                  <c:v>1.6462E-36</c:v>
                </c:pt>
                <c:pt idx="62">
                  <c:v>2.0099E-36</c:v>
                </c:pt>
                <c:pt idx="63">
                  <c:v>2.4553E-36</c:v>
                </c:pt>
                <c:pt idx="64">
                  <c:v>3.0004E-36</c:v>
                </c:pt>
                <c:pt idx="65">
                  <c:v>3.6675000000000003E-36</c:v>
                </c:pt>
                <c:pt idx="66">
                  <c:v>4.4834E-36</c:v>
                </c:pt>
                <c:pt idx="67">
                  <c:v>5.4814E-36</c:v>
                </c:pt>
                <c:pt idx="68">
                  <c:v>6.7019000000000002E-36</c:v>
                </c:pt>
                <c:pt idx="69">
                  <c:v>8.1944000000000005E-36</c:v>
                </c:pt>
                <c:pt idx="70">
                  <c:v>1.0019E-35</c:v>
                </c:pt>
                <c:pt idx="71">
                  <c:v>1.2250999999999999E-35</c:v>
                </c:pt>
                <c:pt idx="72">
                  <c:v>1.4978999999999999E-35</c:v>
                </c:pt>
                <c:pt idx="73">
                  <c:v>1.8314E-35</c:v>
                </c:pt>
                <c:pt idx="74">
                  <c:v>2.2392E-35</c:v>
                </c:pt>
                <c:pt idx="75">
                  <c:v>2.7375999999999999E-35</c:v>
                </c:pt>
                <c:pt idx="76">
                  <c:v>3.347E-35</c:v>
                </c:pt>
                <c:pt idx="77">
                  <c:v>4.0919000000000002E-35</c:v>
                </c:pt>
                <c:pt idx="78">
                  <c:v>5.0025000000000002E-35</c:v>
                </c:pt>
                <c:pt idx="79">
                  <c:v>6.1155000000000005E-35</c:v>
                </c:pt>
                <c:pt idx="80">
                  <c:v>7.4759999999999996E-35</c:v>
                </c:pt>
                <c:pt idx="81">
                  <c:v>9.1388000000000005E-35</c:v>
                </c:pt>
                <c:pt idx="82">
                  <c:v>1.1170999999999999E-34</c:v>
                </c:pt>
                <c:pt idx="83">
                  <c:v>1.3654999999999999E-34</c:v>
                </c:pt>
                <c:pt idx="84">
                  <c:v>1.6691E-34</c:v>
                </c:pt>
                <c:pt idx="85">
                  <c:v>2.0401E-34</c:v>
                </c:pt>
                <c:pt idx="86">
                  <c:v>2.4934999999999999E-34</c:v>
                </c:pt>
                <c:pt idx="87">
                  <c:v>3.0476000000000002E-34</c:v>
                </c:pt>
                <c:pt idx="88">
                  <c:v>3.7247000000000002E-34</c:v>
                </c:pt>
                <c:pt idx="89">
                  <c:v>4.5521000000000004E-34</c:v>
                </c:pt>
                <c:pt idx="90">
                  <c:v>5.5631000000000002E-34</c:v>
                </c:pt>
                <c:pt idx="91">
                  <c:v>6.7983999999999997E-34</c:v>
                </c:pt>
                <c:pt idx="92">
                  <c:v>8.3077000000000002E-34</c:v>
                </c:pt>
                <c:pt idx="93">
                  <c:v>1.0152000000000001E-33</c:v>
                </c:pt>
                <c:pt idx="94">
                  <c:v>1.2405E-33</c:v>
                </c:pt>
                <c:pt idx="95">
                  <c:v>1.5157E-33</c:v>
                </c:pt>
                <c:pt idx="96">
                  <c:v>1.8519999999999999E-33</c:v>
                </c:pt>
                <c:pt idx="97">
                  <c:v>2.2627999999999999E-33</c:v>
                </c:pt>
                <c:pt idx="98">
                  <c:v>2.7645999999999999E-33</c:v>
                </c:pt>
                <c:pt idx="99">
                  <c:v>3.3776000000000002E-33</c:v>
                </c:pt>
                <c:pt idx="100">
                  <c:v>3.3776000000000002E-33</c:v>
                </c:pt>
                <c:pt idx="101">
                  <c:v>4.1263000000000002E-33</c:v>
                </c:pt>
                <c:pt idx="102">
                  <c:v>5.0407999999999997E-33</c:v>
                </c:pt>
                <c:pt idx="103">
                  <c:v>6.1578E-33</c:v>
                </c:pt>
                <c:pt idx="104">
                  <c:v>7.5220999999999994E-33</c:v>
                </c:pt>
                <c:pt idx="105">
                  <c:v>9.1881999999999999E-33</c:v>
                </c:pt>
                <c:pt idx="106">
                  <c:v>1.1223E-32</c:v>
                </c:pt>
                <c:pt idx="107">
                  <c:v>1.3707999999999999E-32</c:v>
                </c:pt>
                <c:pt idx="108">
                  <c:v>1.6742E-32</c:v>
                </c:pt>
                <c:pt idx="109">
                  <c:v>2.0447E-32</c:v>
                </c:pt>
                <c:pt idx="110">
                  <c:v>2.4970999999999999E-32</c:v>
                </c:pt>
                <c:pt idx="111">
                  <c:v>3.0495000000000002E-32</c:v>
                </c:pt>
                <c:pt idx="112">
                  <c:v>3.7239000000000002E-32</c:v>
                </c:pt>
                <c:pt idx="113">
                  <c:v>4.5473000000000002E-32</c:v>
                </c:pt>
                <c:pt idx="114">
                  <c:v>5.5525E-32</c:v>
                </c:pt>
                <c:pt idx="115">
                  <c:v>6.7795999999999996E-32</c:v>
                </c:pt>
                <c:pt idx="116">
                  <c:v>8.2775999999999997E-32</c:v>
                </c:pt>
                <c:pt idx="117">
                  <c:v>1.0106E-31</c:v>
                </c:pt>
                <c:pt idx="118">
                  <c:v>1.2338000000000001E-31</c:v>
                </c:pt>
                <c:pt idx="119">
                  <c:v>1.5062000000000001E-31</c:v>
                </c:pt>
                <c:pt idx="120">
                  <c:v>1.8387E-31</c:v>
                </c:pt>
                <c:pt idx="121">
                  <c:v>2.2443999999999999E-31</c:v>
                </c:pt>
                <c:pt idx="122">
                  <c:v>2.7394999999999998E-31</c:v>
                </c:pt>
                <c:pt idx="123">
                  <c:v>3.3438000000000001E-31</c:v>
                </c:pt>
                <c:pt idx="124">
                  <c:v>4.0810000000000002E-31</c:v>
                </c:pt>
                <c:pt idx="125">
                  <c:v>4.9806E-31</c:v>
                </c:pt>
                <c:pt idx="126">
                  <c:v>6.0783000000000002E-31</c:v>
                </c:pt>
                <c:pt idx="127">
                  <c:v>7.4173999999999996E-31</c:v>
                </c:pt>
                <c:pt idx="128">
                  <c:v>9.0509999999999997E-31</c:v>
                </c:pt>
                <c:pt idx="129">
                  <c:v>1.1043999999999999E-30</c:v>
                </c:pt>
                <c:pt idx="130">
                  <c:v>1.3475E-30</c:v>
                </c:pt>
                <c:pt idx="131">
                  <c:v>1.644E-30</c:v>
                </c:pt>
                <c:pt idx="132">
                  <c:v>2.0056999999999998E-30</c:v>
                </c:pt>
                <c:pt idx="133">
                  <c:v>2.4467999999999999E-30</c:v>
                </c:pt>
                <c:pt idx="134">
                  <c:v>2.9847E-30</c:v>
                </c:pt>
                <c:pt idx="135">
                  <c:v>3.6406999999999999E-30</c:v>
                </c:pt>
                <c:pt idx="136">
                  <c:v>4.4405000000000001E-30</c:v>
                </c:pt>
                <c:pt idx="137">
                  <c:v>5.4158000000000003E-30</c:v>
                </c:pt>
                <c:pt idx="138">
                  <c:v>6.6050000000000007E-30</c:v>
                </c:pt>
                <c:pt idx="139">
                  <c:v>8.0547000000000007E-30</c:v>
                </c:pt>
                <c:pt idx="140">
                  <c:v>9.822E-30</c:v>
                </c:pt>
                <c:pt idx="141">
                  <c:v>1.1976E-29</c:v>
                </c:pt>
                <c:pt idx="142">
                  <c:v>1.4602000000000001E-29</c:v>
                </c:pt>
                <c:pt idx="143">
                  <c:v>1.7803E-29</c:v>
                </c:pt>
                <c:pt idx="144">
                  <c:v>2.1703E-29</c:v>
                </c:pt>
                <c:pt idx="145">
                  <c:v>2.6455999999999998E-29</c:v>
                </c:pt>
                <c:pt idx="146">
                  <c:v>3.2247999999999998E-29</c:v>
                </c:pt>
                <c:pt idx="147">
                  <c:v>3.9305999999999998E-29</c:v>
                </c:pt>
                <c:pt idx="148">
                  <c:v>4.7904000000000001E-29</c:v>
                </c:pt>
                <c:pt idx="149">
                  <c:v>5.8379E-29</c:v>
                </c:pt>
                <c:pt idx="150">
                  <c:v>5.8379E-29</c:v>
                </c:pt>
                <c:pt idx="151">
                  <c:v>5.9254999999999997E-29</c:v>
                </c:pt>
                <c:pt idx="152">
                  <c:v>6.0147000000000005E-29</c:v>
                </c:pt>
                <c:pt idx="153">
                  <c:v>6.1054000000000004E-29</c:v>
                </c:pt>
                <c:pt idx="154">
                  <c:v>6.1979E-29</c:v>
                </c:pt>
                <c:pt idx="155">
                  <c:v>6.2918999999999999E-29</c:v>
                </c:pt>
                <c:pt idx="156">
                  <c:v>6.3876999999999995E-29</c:v>
                </c:pt>
                <c:pt idx="157">
                  <c:v>6.4853E-29</c:v>
                </c:pt>
                <c:pt idx="158">
                  <c:v>6.5845000000000005E-29</c:v>
                </c:pt>
                <c:pt idx="159">
                  <c:v>6.6855999999999996E-29</c:v>
                </c:pt>
                <c:pt idx="160">
                  <c:v>6.7883999999999997E-29</c:v>
                </c:pt>
                <c:pt idx="161">
                  <c:v>6.8931000000000005E-29</c:v>
                </c:pt>
                <c:pt idx="162">
                  <c:v>6.9996999999999999E-29</c:v>
                </c:pt>
                <c:pt idx="163">
                  <c:v>7.1081000000000001E-29</c:v>
                </c:pt>
                <c:pt idx="164">
                  <c:v>7.2184999999999999E-29</c:v>
                </c:pt>
                <c:pt idx="165">
                  <c:v>7.3308000000000004E-29</c:v>
                </c:pt>
                <c:pt idx="166">
                  <c:v>7.4451000000000003E-29</c:v>
                </c:pt>
                <c:pt idx="167">
                  <c:v>7.5613999999999998E-29</c:v>
                </c:pt>
                <c:pt idx="168">
                  <c:v>7.6797999999999998E-29</c:v>
                </c:pt>
                <c:pt idx="169">
                  <c:v>7.8002000000000004E-29</c:v>
                </c:pt>
                <c:pt idx="170">
                  <c:v>7.9228000000000002E-29</c:v>
                </c:pt>
                <c:pt idx="171">
                  <c:v>8.0475000000000005E-29</c:v>
                </c:pt>
                <c:pt idx="172">
                  <c:v>8.1744E-29</c:v>
                </c:pt>
                <c:pt idx="173">
                  <c:v>8.3033999999999999E-29</c:v>
                </c:pt>
                <c:pt idx="174">
                  <c:v>8.4348E-29</c:v>
                </c:pt>
                <c:pt idx="175">
                  <c:v>8.5684000000000004E-29</c:v>
                </c:pt>
                <c:pt idx="176">
                  <c:v>8.7043999999999997E-29</c:v>
                </c:pt>
                <c:pt idx="177">
                  <c:v>8.8427000000000004E-29</c:v>
                </c:pt>
                <c:pt idx="178">
                  <c:v>8.9834E-29</c:v>
                </c:pt>
                <c:pt idx="179">
                  <c:v>9.1264999999999997E-29</c:v>
                </c:pt>
                <c:pt idx="180">
                  <c:v>9.2722000000000003E-29</c:v>
                </c:pt>
                <c:pt idx="181">
                  <c:v>9.4202999999999998E-29</c:v>
                </c:pt>
                <c:pt idx="182">
                  <c:v>9.5710000000000003E-29</c:v>
                </c:pt>
                <c:pt idx="183">
                  <c:v>9.7244000000000004E-29</c:v>
                </c:pt>
                <c:pt idx="184">
                  <c:v>9.8803000000000004E-29</c:v>
                </c:pt>
                <c:pt idx="185">
                  <c:v>1.0039E-28</c:v>
                </c:pt>
                <c:pt idx="186">
                  <c:v>1.02E-28</c:v>
                </c:pt>
                <c:pt idx="187">
                  <c:v>1.0365E-28</c:v>
                </c:pt>
                <c:pt idx="188">
                  <c:v>1.0531999999999999E-28</c:v>
                </c:pt>
                <c:pt idx="189">
                  <c:v>1.0701E-28</c:v>
                </c:pt>
                <c:pt idx="190">
                  <c:v>1.0874E-28</c:v>
                </c:pt>
                <c:pt idx="191">
                  <c:v>1.1050000000000001E-28</c:v>
                </c:pt>
                <c:pt idx="192">
                  <c:v>1.1228999999999999E-28</c:v>
                </c:pt>
                <c:pt idx="193">
                  <c:v>1.1411E-28</c:v>
                </c:pt>
                <c:pt idx="194">
                  <c:v>1.1595000000000001E-28</c:v>
                </c:pt>
                <c:pt idx="195">
                  <c:v>1.1783999999999999E-28</c:v>
                </c:pt>
                <c:pt idx="196">
                  <c:v>1.1974999999999999E-28</c:v>
                </c:pt>
                <c:pt idx="197">
                  <c:v>1.2170000000000001E-28</c:v>
                </c:pt>
                <c:pt idx="198">
                  <c:v>1.2368E-28</c:v>
                </c:pt>
                <c:pt idx="199">
                  <c:v>1.2569E-28</c:v>
                </c:pt>
                <c:pt idx="200">
                  <c:v>1.2569E-28</c:v>
                </c:pt>
                <c:pt idx="201">
                  <c:v>1.4544999999999999E-28</c:v>
                </c:pt>
                <c:pt idx="202">
                  <c:v>1.6698E-28</c:v>
                </c:pt>
                <c:pt idx="203">
                  <c:v>1.9054E-28</c:v>
                </c:pt>
                <c:pt idx="204">
                  <c:v>2.1640999999999999E-28</c:v>
                </c:pt>
                <c:pt idx="205">
                  <c:v>2.4493000000000002E-28</c:v>
                </c:pt>
                <c:pt idx="206">
                  <c:v>2.7643999999999998E-28</c:v>
                </c:pt>
                <c:pt idx="207">
                  <c:v>3.1132000000000002E-28</c:v>
                </c:pt>
                <c:pt idx="208">
                  <c:v>3.5002000000000001E-28</c:v>
                </c:pt>
                <c:pt idx="209">
                  <c:v>3.93E-28</c:v>
                </c:pt>
                <c:pt idx="210">
                  <c:v>4.4079000000000003E-28</c:v>
                </c:pt>
                <c:pt idx="211">
                  <c:v>4.9398000000000004E-28</c:v>
                </c:pt>
                <c:pt idx="212">
                  <c:v>5.5322000000000003E-28</c:v>
                </c:pt>
                <c:pt idx="213">
                  <c:v>6.1923000000000001E-28</c:v>
                </c:pt>
                <c:pt idx="214">
                  <c:v>6.9283999999999996E-28</c:v>
                </c:pt>
                <c:pt idx="215">
                  <c:v>7.7493000000000001E-28</c:v>
                </c:pt>
                <c:pt idx="216">
                  <c:v>8.6651000000000008E-28</c:v>
                </c:pt>
                <c:pt idx="217">
                  <c:v>9.6871E-28</c:v>
                </c:pt>
                <c:pt idx="218">
                  <c:v>1.0828000000000001E-27</c:v>
                </c:pt>
                <c:pt idx="219">
                  <c:v>1.2101E-27</c:v>
                </c:pt>
                <c:pt idx="220">
                  <c:v>1.3522E-27</c:v>
                </c:pt>
                <c:pt idx="221">
                  <c:v>1.511E-27</c:v>
                </c:pt>
                <c:pt idx="222">
                  <c:v>1.6882000000000001E-27</c:v>
                </c:pt>
                <c:pt idx="223">
                  <c:v>1.8859999999999999E-27</c:v>
                </c:pt>
                <c:pt idx="224">
                  <c:v>2.107E-27</c:v>
                </c:pt>
                <c:pt idx="225">
                  <c:v>2.3537E-27</c:v>
                </c:pt>
                <c:pt idx="226">
                  <c:v>2.6291999999999999E-27</c:v>
                </c:pt>
                <c:pt idx="227">
                  <c:v>2.9368999999999999E-27</c:v>
                </c:pt>
                <c:pt idx="228">
                  <c:v>3.2805000000000001E-27</c:v>
                </c:pt>
                <c:pt idx="229">
                  <c:v>3.6642999999999999E-27</c:v>
                </c:pt>
                <c:pt idx="230">
                  <c:v>4.0927999999999997E-27</c:v>
                </c:pt>
                <c:pt idx="231">
                  <c:v>4.5713000000000001E-27</c:v>
                </c:pt>
                <c:pt idx="232">
                  <c:v>5.1057999999999997E-27</c:v>
                </c:pt>
                <c:pt idx="233">
                  <c:v>5.7026000000000002E-27</c:v>
                </c:pt>
                <c:pt idx="234">
                  <c:v>6.3691E-27</c:v>
                </c:pt>
                <c:pt idx="235">
                  <c:v>7.1134000000000004E-27</c:v>
                </c:pt>
                <c:pt idx="236">
                  <c:v>7.9444999999999997E-27</c:v>
                </c:pt>
                <c:pt idx="237">
                  <c:v>8.8726999999999998E-27</c:v>
                </c:pt>
                <c:pt idx="238">
                  <c:v>9.9091999999999999E-27</c:v>
                </c:pt>
                <c:pt idx="239">
                  <c:v>1.1067E-26</c:v>
                </c:pt>
                <c:pt idx="240">
                  <c:v>1.2359E-26</c:v>
                </c:pt>
                <c:pt idx="241">
                  <c:v>1.3802000000000001E-26</c:v>
                </c:pt>
                <c:pt idx="242">
                  <c:v>1.5414000000000001E-26</c:v>
                </c:pt>
                <c:pt idx="243">
                  <c:v>1.7214000000000001E-26</c:v>
                </c:pt>
                <c:pt idx="244">
                  <c:v>1.9223E-26</c:v>
                </c:pt>
                <c:pt idx="245">
                  <c:v>2.1467E-26</c:v>
                </c:pt>
                <c:pt idx="246">
                  <c:v>2.3972000000000001E-26</c:v>
                </c:pt>
                <c:pt idx="247">
                  <c:v>2.6770000000000002E-26</c:v>
                </c:pt>
                <c:pt idx="248">
                  <c:v>2.9894000000000002E-26</c:v>
                </c:pt>
                <c:pt idx="249">
                  <c:v>3.3381000000000002E-26</c:v>
                </c:pt>
                <c:pt idx="250">
                  <c:v>3.3381000000000002E-26</c:v>
                </c:pt>
                <c:pt idx="251">
                  <c:v>3.4027999999999998E-26</c:v>
                </c:pt>
                <c:pt idx="252">
                  <c:v>3.4690000000000001E-26</c:v>
                </c:pt>
                <c:pt idx="253">
                  <c:v>3.5366999999999998E-26</c:v>
                </c:pt>
                <c:pt idx="254">
                  <c:v>3.6061000000000003E-26</c:v>
                </c:pt>
                <c:pt idx="255">
                  <c:v>3.6770000000000003E-26</c:v>
                </c:pt>
                <c:pt idx="256">
                  <c:v>3.7495999999999998E-26</c:v>
                </c:pt>
                <c:pt idx="257">
                  <c:v>3.8238999999999999E-26</c:v>
                </c:pt>
                <c:pt idx="258">
                  <c:v>3.8999000000000002E-26</c:v>
                </c:pt>
                <c:pt idx="259">
                  <c:v>3.9777000000000002E-26</c:v>
                </c:pt>
                <c:pt idx="260">
                  <c:v>4.0571999999999997E-26</c:v>
                </c:pt>
                <c:pt idx="261">
                  <c:v>4.1385999999999999E-26</c:v>
                </c:pt>
                <c:pt idx="262">
                  <c:v>4.2217999999999999E-26</c:v>
                </c:pt>
                <c:pt idx="263">
                  <c:v>4.3068999999999999E-26</c:v>
                </c:pt>
                <c:pt idx="264">
                  <c:v>4.3939E-26</c:v>
                </c:pt>
                <c:pt idx="265">
                  <c:v>4.4828999999999999E-26</c:v>
                </c:pt>
                <c:pt idx="266">
                  <c:v>4.5739999999999998E-26</c:v>
                </c:pt>
                <c:pt idx="267">
                  <c:v>4.6671E-26</c:v>
                </c:pt>
                <c:pt idx="268">
                  <c:v>4.7622E-26</c:v>
                </c:pt>
                <c:pt idx="269">
                  <c:v>4.8596000000000001E-26</c:v>
                </c:pt>
                <c:pt idx="270">
                  <c:v>4.9591000000000001E-26</c:v>
                </c:pt>
                <c:pt idx="271">
                  <c:v>5.0607999999999999E-26</c:v>
                </c:pt>
                <c:pt idx="272">
                  <c:v>5.1649E-26</c:v>
                </c:pt>
                <c:pt idx="273">
                  <c:v>5.2711999999999999E-26</c:v>
                </c:pt>
                <c:pt idx="274">
                  <c:v>5.3799999999999997E-26</c:v>
                </c:pt>
                <c:pt idx="275">
                  <c:v>5.4911000000000001E-26</c:v>
                </c:pt>
                <c:pt idx="276">
                  <c:v>5.6047000000000005E-26</c:v>
                </c:pt>
                <c:pt idx="277">
                  <c:v>5.7209000000000001E-26</c:v>
                </c:pt>
                <c:pt idx="278">
                  <c:v>5.8395999999999996E-26</c:v>
                </c:pt>
                <c:pt idx="279">
                  <c:v>5.9609999999999997E-26</c:v>
                </c:pt>
                <c:pt idx="280">
                  <c:v>6.0851000000000003E-26</c:v>
                </c:pt>
                <c:pt idx="281">
                  <c:v>6.2119000000000003E-26</c:v>
                </c:pt>
                <c:pt idx="282">
                  <c:v>6.3415E-26</c:v>
                </c:pt>
                <c:pt idx="283">
                  <c:v>6.4739999999999996E-26</c:v>
                </c:pt>
                <c:pt idx="284">
                  <c:v>6.6095000000000006E-26</c:v>
                </c:pt>
                <c:pt idx="285">
                  <c:v>6.7479000000000004E-26</c:v>
                </c:pt>
                <c:pt idx="286">
                  <c:v>6.8893999999999995E-26</c:v>
                </c:pt>
                <c:pt idx="287">
                  <c:v>7.0339E-26</c:v>
                </c:pt>
                <c:pt idx="288">
                  <c:v>7.1817000000000004E-26</c:v>
                </c:pt>
                <c:pt idx="289">
                  <c:v>7.3327999999999996E-26</c:v>
                </c:pt>
                <c:pt idx="290">
                  <c:v>7.4870999999999995E-26</c:v>
                </c:pt>
                <c:pt idx="291">
                  <c:v>7.6448999999999999E-26</c:v>
                </c:pt>
                <c:pt idx="292">
                  <c:v>7.8061000000000004E-26</c:v>
                </c:pt>
                <c:pt idx="293">
                  <c:v>7.9709000000000006E-26</c:v>
                </c:pt>
                <c:pt idx="294">
                  <c:v>8.1393000000000003E-26</c:v>
                </c:pt>
                <c:pt idx="295">
                  <c:v>8.3113999999999998E-26</c:v>
                </c:pt>
                <c:pt idx="296">
                  <c:v>8.4872999999999995E-26</c:v>
                </c:pt>
                <c:pt idx="297">
                  <c:v>8.6670000000000005E-26</c:v>
                </c:pt>
                <c:pt idx="298">
                  <c:v>8.8506999999999998E-26</c:v>
                </c:pt>
                <c:pt idx="299">
                  <c:v>9.0385000000000001E-26</c:v>
                </c:pt>
                <c:pt idx="300">
                  <c:v>9.0385000000000001E-26</c:v>
                </c:pt>
                <c:pt idx="301">
                  <c:v>1.1649999999999999E-25</c:v>
                </c:pt>
                <c:pt idx="302">
                  <c:v>1.4923E-25</c:v>
                </c:pt>
                <c:pt idx="303">
                  <c:v>1.9044999999999999E-25</c:v>
                </c:pt>
                <c:pt idx="304">
                  <c:v>2.4252999999999999E-25</c:v>
                </c:pt>
                <c:pt idx="305">
                  <c:v>3.0844000000000002E-25</c:v>
                </c:pt>
                <c:pt idx="306">
                  <c:v>3.9196000000000002E-25</c:v>
                </c:pt>
                <c:pt idx="307">
                  <c:v>4.9786999999999998E-25</c:v>
                </c:pt>
                <c:pt idx="308">
                  <c:v>6.3219999999999995E-25</c:v>
                </c:pt>
                <c:pt idx="309">
                  <c:v>8.0263000000000001E-25</c:v>
                </c:pt>
                <c:pt idx="310">
                  <c:v>1.0189E-24</c:v>
                </c:pt>
                <c:pt idx="311">
                  <c:v>1.2932999999999999E-24</c:v>
                </c:pt>
                <c:pt idx="312">
                  <c:v>1.6415999999999999E-24</c:v>
                </c:pt>
                <c:pt idx="313">
                  <c:v>2.0836E-24</c:v>
                </c:pt>
                <c:pt idx="314">
                  <c:v>2.6445E-24</c:v>
                </c:pt>
                <c:pt idx="315">
                  <c:v>3.3563E-24</c:v>
                </c:pt>
                <c:pt idx="316">
                  <c:v>4.2596999999999998E-24</c:v>
                </c:pt>
                <c:pt idx="317">
                  <c:v>5.4059999999999998E-24</c:v>
                </c:pt>
                <c:pt idx="318">
                  <c:v>6.8607999999999997E-24</c:v>
                </c:pt>
                <c:pt idx="319">
                  <c:v>8.7068E-24</c:v>
                </c:pt>
                <c:pt idx="320">
                  <c:v>1.1049E-23</c:v>
                </c:pt>
                <c:pt idx="321">
                  <c:v>1.4022E-23</c:v>
                </c:pt>
                <c:pt idx="322">
                  <c:v>1.7794E-23</c:v>
                </c:pt>
                <c:pt idx="323">
                  <c:v>2.2580000000000001E-23</c:v>
                </c:pt>
                <c:pt idx="324">
                  <c:v>2.8653000000000001E-23</c:v>
                </c:pt>
                <c:pt idx="325">
                  <c:v>3.6359000000000001E-23</c:v>
                </c:pt>
                <c:pt idx="326">
                  <c:v>4.6137E-23</c:v>
                </c:pt>
                <c:pt idx="327">
                  <c:v>5.8542000000000001E-23</c:v>
                </c:pt>
                <c:pt idx="328">
                  <c:v>7.4282000000000003E-23</c:v>
                </c:pt>
                <c:pt idx="329">
                  <c:v>9.4252E-23</c:v>
                </c:pt>
                <c:pt idx="330">
                  <c:v>1.1959E-22</c:v>
                </c:pt>
                <c:pt idx="331">
                  <c:v>1.5173E-22</c:v>
                </c:pt>
                <c:pt idx="332">
                  <c:v>1.9251E-22</c:v>
                </c:pt>
                <c:pt idx="333">
                  <c:v>2.4424999999999999E-22</c:v>
                </c:pt>
                <c:pt idx="334">
                  <c:v>3.0988999999999999E-22</c:v>
                </c:pt>
                <c:pt idx="335">
                  <c:v>3.9315000000000001E-22</c:v>
                </c:pt>
                <c:pt idx="336">
                  <c:v>4.9877000000000001E-22</c:v>
                </c:pt>
                <c:pt idx="337">
                  <c:v>6.3276000000000001E-22</c:v>
                </c:pt>
                <c:pt idx="338">
                  <c:v>8.0272999999999999E-22</c:v>
                </c:pt>
                <c:pt idx="339">
                  <c:v>1.0182999999999999E-21</c:v>
                </c:pt>
                <c:pt idx="340">
                  <c:v>1.2917999999999999E-21</c:v>
                </c:pt>
                <c:pt idx="341">
                  <c:v>1.6387000000000001E-21</c:v>
                </c:pt>
                <c:pt idx="342">
                  <c:v>2.0786999999999999E-21</c:v>
                </c:pt>
                <c:pt idx="343">
                  <c:v>2.6367999999999999E-21</c:v>
                </c:pt>
                <c:pt idx="344">
                  <c:v>3.3446999999999999E-21</c:v>
                </c:pt>
                <c:pt idx="345">
                  <c:v>4.2423999999999999E-21</c:v>
                </c:pt>
                <c:pt idx="346">
                  <c:v>5.3811000000000001E-21</c:v>
                </c:pt>
                <c:pt idx="347">
                  <c:v>6.8252000000000001E-21</c:v>
                </c:pt>
                <c:pt idx="348">
                  <c:v>8.6565999999999994E-21</c:v>
                </c:pt>
                <c:pt idx="349">
                  <c:v>1.0979E-20</c:v>
                </c:pt>
                <c:pt idx="350">
                  <c:v>1.0979E-20</c:v>
                </c:pt>
                <c:pt idx="351">
                  <c:v>1.3924999999999999E-20</c:v>
                </c:pt>
                <c:pt idx="352">
                  <c:v>1.7660000000000001E-20</c:v>
                </c:pt>
                <c:pt idx="353">
                  <c:v>2.2396E-20</c:v>
                </c:pt>
                <c:pt idx="354">
                  <c:v>2.8403000000000002E-20</c:v>
                </c:pt>
                <c:pt idx="355">
                  <c:v>3.6019000000000002E-20</c:v>
                </c:pt>
                <c:pt idx="356">
                  <c:v>4.5676999999999998E-20</c:v>
                </c:pt>
                <c:pt idx="357">
                  <c:v>5.7922000000000005E-20</c:v>
                </c:pt>
                <c:pt idx="358">
                  <c:v>7.3449000000000002E-20</c:v>
                </c:pt>
                <c:pt idx="359">
                  <c:v>9.3135000000000003E-20</c:v>
                </c:pt>
                <c:pt idx="360">
                  <c:v>1.1808999999999999E-19</c:v>
                </c:pt>
                <c:pt idx="361">
                  <c:v>1.4974000000000001E-19</c:v>
                </c:pt>
                <c:pt idx="362">
                  <c:v>1.8986E-19</c:v>
                </c:pt>
                <c:pt idx="363">
                  <c:v>2.4072000000000001E-19</c:v>
                </c:pt>
                <c:pt idx="364">
                  <c:v>3.0520000000000002E-19</c:v>
                </c:pt>
                <c:pt idx="365">
                  <c:v>3.8694000000000001E-19</c:v>
                </c:pt>
                <c:pt idx="366">
                  <c:v>4.9054999999999996E-19</c:v>
                </c:pt>
                <c:pt idx="367">
                  <c:v>6.2190000000000004E-19</c:v>
                </c:pt>
                <c:pt idx="368">
                  <c:v>7.8839999999999998E-19</c:v>
                </c:pt>
                <c:pt idx="369">
                  <c:v>9.9943000000000004E-19</c:v>
                </c:pt>
                <c:pt idx="370">
                  <c:v>1.2669E-18</c:v>
                </c:pt>
                <c:pt idx="371">
                  <c:v>1.606E-18</c:v>
                </c:pt>
                <c:pt idx="372">
                  <c:v>2.0356999999999999E-18</c:v>
                </c:pt>
                <c:pt idx="373">
                  <c:v>2.5803000000000001E-18</c:v>
                </c:pt>
                <c:pt idx="374">
                  <c:v>3.2705E-18</c:v>
                </c:pt>
                <c:pt idx="375">
                  <c:v>4.1452000000000001E-18</c:v>
                </c:pt>
                <c:pt idx="376">
                  <c:v>5.2537E-18</c:v>
                </c:pt>
                <c:pt idx="377">
                  <c:v>6.6583999999999999E-18</c:v>
                </c:pt>
                <c:pt idx="378">
                  <c:v>8.4383999999999997E-18</c:v>
                </c:pt>
                <c:pt idx="379">
                  <c:v>1.0694E-17</c:v>
                </c:pt>
                <c:pt idx="380">
                  <c:v>1.3552E-17</c:v>
                </c:pt>
                <c:pt idx="381">
                  <c:v>1.7172999999999999E-17</c:v>
                </c:pt>
                <c:pt idx="382">
                  <c:v>2.1761E-17</c:v>
                </c:pt>
                <c:pt idx="383">
                  <c:v>2.7574000000000001E-17</c:v>
                </c:pt>
                <c:pt idx="384">
                  <c:v>3.4939000000000002E-17</c:v>
                </c:pt>
                <c:pt idx="385">
                  <c:v>4.4268999999999998E-17</c:v>
                </c:pt>
                <c:pt idx="386">
                  <c:v>5.6088999999999998E-17</c:v>
                </c:pt>
                <c:pt idx="387">
                  <c:v>7.1062E-17</c:v>
                </c:pt>
                <c:pt idx="388">
                  <c:v>9.0029000000000001E-17</c:v>
                </c:pt>
                <c:pt idx="389">
                  <c:v>1.1405E-16</c:v>
                </c:pt>
                <c:pt idx="390">
                  <c:v>1.4448000000000001E-16</c:v>
                </c:pt>
                <c:pt idx="391">
                  <c:v>1.8302999999999999E-16</c:v>
                </c:pt>
                <c:pt idx="392">
                  <c:v>2.3183999999999999E-16</c:v>
                </c:pt>
                <c:pt idx="393">
                  <c:v>2.9367E-16</c:v>
                </c:pt>
                <c:pt idx="394">
                  <c:v>3.7197000000000001E-16</c:v>
                </c:pt>
                <c:pt idx="395">
                  <c:v>4.7111999999999995E-16</c:v>
                </c:pt>
                <c:pt idx="396">
                  <c:v>5.9669000000000004E-16</c:v>
                </c:pt>
                <c:pt idx="397">
                  <c:v>7.5568999999999996E-16</c:v>
                </c:pt>
                <c:pt idx="398">
                  <c:v>9.5700999999999995E-16</c:v>
                </c:pt>
                <c:pt idx="399">
                  <c:v>1.2119E-15</c:v>
                </c:pt>
                <c:pt idx="400">
                  <c:v>1.2119E-15</c:v>
                </c:pt>
                <c:pt idx="401">
                  <c:v>1.2355000000000001E-15</c:v>
                </c:pt>
                <c:pt idx="402">
                  <c:v>1.2596E-15</c:v>
                </c:pt>
                <c:pt idx="403">
                  <c:v>1.2843E-15</c:v>
                </c:pt>
                <c:pt idx="404">
                  <c:v>1.3095000000000001E-15</c:v>
                </c:pt>
                <c:pt idx="405">
                  <c:v>1.3354E-15</c:v>
                </c:pt>
                <c:pt idx="406">
                  <c:v>1.3618E-15</c:v>
                </c:pt>
                <c:pt idx="407">
                  <c:v>1.3888999999999999E-15</c:v>
                </c:pt>
                <c:pt idx="408">
                  <c:v>1.4166E-15</c:v>
                </c:pt>
                <c:pt idx="409">
                  <c:v>1.4449000000000001E-15</c:v>
                </c:pt>
                <c:pt idx="410">
                  <c:v>1.4738999999999999E-15</c:v>
                </c:pt>
                <c:pt idx="411">
                  <c:v>1.5035000000000001E-15</c:v>
                </c:pt>
                <c:pt idx="412">
                  <c:v>1.5338E-15</c:v>
                </c:pt>
                <c:pt idx="413">
                  <c:v>1.5649E-15</c:v>
                </c:pt>
                <c:pt idx="414">
                  <c:v>1.5966E-15</c:v>
                </c:pt>
                <c:pt idx="415">
                  <c:v>1.629E-15</c:v>
                </c:pt>
                <c:pt idx="416">
                  <c:v>1.6622000000000001E-15</c:v>
                </c:pt>
                <c:pt idx="417">
                  <c:v>1.6961000000000001E-15</c:v>
                </c:pt>
                <c:pt idx="418">
                  <c:v>1.7309E-15</c:v>
                </c:pt>
                <c:pt idx="419">
                  <c:v>1.7662999999999999E-15</c:v>
                </c:pt>
                <c:pt idx="420">
                  <c:v>1.8026000000000001E-15</c:v>
                </c:pt>
                <c:pt idx="421">
                  <c:v>1.8396999999999999E-15</c:v>
                </c:pt>
                <c:pt idx="422">
                  <c:v>1.8777000000000001E-15</c:v>
                </c:pt>
                <c:pt idx="423">
                  <c:v>1.9164000000000001E-15</c:v>
                </c:pt>
                <c:pt idx="424">
                  <c:v>1.9561E-15</c:v>
                </c:pt>
                <c:pt idx="425">
                  <c:v>1.9966000000000001E-15</c:v>
                </c:pt>
                <c:pt idx="426">
                  <c:v>2.0381000000000001E-15</c:v>
                </c:pt>
                <c:pt idx="427">
                  <c:v>2.0805000000000002E-15</c:v>
                </c:pt>
                <c:pt idx="428">
                  <c:v>2.1237999999999999E-15</c:v>
                </c:pt>
                <c:pt idx="429">
                  <c:v>2.1680999999999999E-15</c:v>
                </c:pt>
                <c:pt idx="430">
                  <c:v>2.2132999999999999E-15</c:v>
                </c:pt>
                <c:pt idx="431">
                  <c:v>2.2595999999999999E-15</c:v>
                </c:pt>
                <c:pt idx="432">
                  <c:v>2.3069000000000001E-15</c:v>
                </c:pt>
                <c:pt idx="433">
                  <c:v>2.3552000000000001E-15</c:v>
                </c:pt>
                <c:pt idx="434">
                  <c:v>2.4046999999999998E-15</c:v>
                </c:pt>
                <c:pt idx="435">
                  <c:v>2.4552000000000001E-15</c:v>
                </c:pt>
                <c:pt idx="436">
                  <c:v>2.5068E-15</c:v>
                </c:pt>
                <c:pt idx="437">
                  <c:v>2.5596E-15</c:v>
                </c:pt>
                <c:pt idx="438">
                  <c:v>2.6135E-15</c:v>
                </c:pt>
                <c:pt idx="439">
                  <c:v>2.6686E-15</c:v>
                </c:pt>
                <c:pt idx="440">
                  <c:v>2.7249999999999999E-15</c:v>
                </c:pt>
                <c:pt idx="441">
                  <c:v>2.7825999999999999E-15</c:v>
                </c:pt>
                <c:pt idx="442">
                  <c:v>2.8414E-15</c:v>
                </c:pt>
                <c:pt idx="443">
                  <c:v>2.9016000000000001E-15</c:v>
                </c:pt>
                <c:pt idx="444">
                  <c:v>2.9631E-15</c:v>
                </c:pt>
                <c:pt idx="445">
                  <c:v>3.0259000000000001E-15</c:v>
                </c:pt>
                <c:pt idx="446">
                  <c:v>3.0900999999999999E-15</c:v>
                </c:pt>
                <c:pt idx="447">
                  <c:v>3.1557E-15</c:v>
                </c:pt>
                <c:pt idx="448">
                  <c:v>3.2227999999999998E-15</c:v>
                </c:pt>
                <c:pt idx="449">
                  <c:v>3.2914000000000002E-15</c:v>
                </c:pt>
                <c:pt idx="450">
                  <c:v>3.2914000000000002E-15</c:v>
                </c:pt>
                <c:pt idx="451">
                  <c:v>4.5963000000000002E-15</c:v>
                </c:pt>
                <c:pt idx="452">
                  <c:v>6.3585000000000003E-15</c:v>
                </c:pt>
                <c:pt idx="453">
                  <c:v>8.7547999999999994E-15</c:v>
                </c:pt>
                <c:pt idx="454">
                  <c:v>1.2025E-14</c:v>
                </c:pt>
                <c:pt idx="455">
                  <c:v>1.6497E-14</c:v>
                </c:pt>
                <c:pt idx="456">
                  <c:v>2.2617E-14</c:v>
                </c:pt>
                <c:pt idx="457">
                  <c:v>3.0996999999999998E-14</c:v>
                </c:pt>
                <c:pt idx="458">
                  <c:v>4.2474999999999997E-14</c:v>
                </c:pt>
                <c:pt idx="459">
                  <c:v>5.8195999999999995E-14</c:v>
                </c:pt>
                <c:pt idx="460">
                  <c:v>7.9731000000000001E-14</c:v>
                </c:pt>
                <c:pt idx="461">
                  <c:v>1.0923000000000001E-13</c:v>
                </c:pt>
                <c:pt idx="462">
                  <c:v>1.4964000000000001E-13</c:v>
                </c:pt>
                <c:pt idx="463">
                  <c:v>2.0498999999999999E-13</c:v>
                </c:pt>
                <c:pt idx="464">
                  <c:v>2.8080999999999999E-13</c:v>
                </c:pt>
                <c:pt idx="465">
                  <c:v>3.8467000000000002E-13</c:v>
                </c:pt>
                <c:pt idx="466">
                  <c:v>5.2692000000000004E-13</c:v>
                </c:pt>
                <c:pt idx="467">
                  <c:v>7.2176000000000005E-13</c:v>
                </c:pt>
                <c:pt idx="468">
                  <c:v>9.8863E-13</c:v>
                </c:pt>
                <c:pt idx="469">
                  <c:v>1.3541000000000001E-12</c:v>
                </c:pt>
                <c:pt idx="470">
                  <c:v>1.8547000000000002E-12</c:v>
                </c:pt>
                <c:pt idx="471">
                  <c:v>2.5403E-12</c:v>
                </c:pt>
                <c:pt idx="472">
                  <c:v>3.4792E-12</c:v>
                </c:pt>
                <c:pt idx="473">
                  <c:v>4.765E-12</c:v>
                </c:pt>
                <c:pt idx="474">
                  <c:v>6.5258000000000003E-12</c:v>
                </c:pt>
                <c:pt idx="475">
                  <c:v>8.9371E-12</c:v>
                </c:pt>
                <c:pt idx="476">
                  <c:v>1.2239000000000001E-11</c:v>
                </c:pt>
                <c:pt idx="477">
                  <c:v>1.6761000000000001E-11</c:v>
                </c:pt>
                <c:pt idx="478">
                  <c:v>2.2952E-11</c:v>
                </c:pt>
                <c:pt idx="479">
                  <c:v>3.1428999999999999E-11</c:v>
                </c:pt>
                <c:pt idx="480">
                  <c:v>4.3037000000000001E-11</c:v>
                </c:pt>
                <c:pt idx="481">
                  <c:v>5.8929000000000001E-11</c:v>
                </c:pt>
                <c:pt idx="482">
                  <c:v>8.0688999999999999E-11</c:v>
                </c:pt>
                <c:pt idx="483">
                  <c:v>1.1048E-10</c:v>
                </c:pt>
                <c:pt idx="484">
                  <c:v>1.5126E-10</c:v>
                </c:pt>
                <c:pt idx="485">
                  <c:v>2.0709999999999999E-10</c:v>
                </c:pt>
                <c:pt idx="486">
                  <c:v>2.8353999999999998E-10</c:v>
                </c:pt>
                <c:pt idx="487">
                  <c:v>3.8818E-10</c:v>
                </c:pt>
                <c:pt idx="488">
                  <c:v>5.3142000000000001E-10</c:v>
                </c:pt>
                <c:pt idx="489">
                  <c:v>7.2749000000000004E-10</c:v>
                </c:pt>
                <c:pt idx="490">
                  <c:v>9.9588000000000008E-10</c:v>
                </c:pt>
                <c:pt idx="491">
                  <c:v>1.3632E-9</c:v>
                </c:pt>
                <c:pt idx="492">
                  <c:v>1.866E-9</c:v>
                </c:pt>
                <c:pt idx="493">
                  <c:v>2.5542000000000001E-9</c:v>
                </c:pt>
                <c:pt idx="494">
                  <c:v>3.4961E-9</c:v>
                </c:pt>
                <c:pt idx="495">
                  <c:v>4.7850999999999999E-9</c:v>
                </c:pt>
                <c:pt idx="496">
                  <c:v>6.5491999999999997E-9</c:v>
                </c:pt>
                <c:pt idx="497">
                  <c:v>8.9633000000000003E-9</c:v>
                </c:pt>
                <c:pt idx="498">
                  <c:v>1.2267E-8</c:v>
                </c:pt>
                <c:pt idx="499">
                  <c:v>1.6787E-8</c:v>
                </c:pt>
                <c:pt idx="500">
                  <c:v>1.6787E-8</c:v>
                </c:pt>
                <c:pt idx="501">
                  <c:v>2.2973E-8</c:v>
                </c:pt>
                <c:pt idx="502">
                  <c:v>3.1436999999999999E-8</c:v>
                </c:pt>
                <c:pt idx="503">
                  <c:v>4.3017000000000001E-8</c:v>
                </c:pt>
                <c:pt idx="504">
                  <c:v>5.8862000000000001E-8</c:v>
                </c:pt>
                <c:pt idx="505">
                  <c:v>8.0539000000000004E-8</c:v>
                </c:pt>
                <c:pt idx="506">
                  <c:v>1.1019999999999999E-7</c:v>
                </c:pt>
                <c:pt idx="507">
                  <c:v>1.5076999999999999E-7</c:v>
                </c:pt>
                <c:pt idx="508">
                  <c:v>2.0627000000000001E-7</c:v>
                </c:pt>
                <c:pt idx="509">
                  <c:v>2.8219000000000001E-7</c:v>
                </c:pt>
                <c:pt idx="510">
                  <c:v>3.8603000000000002E-7</c:v>
                </c:pt>
                <c:pt idx="511">
                  <c:v>5.2807999999999995E-7</c:v>
                </c:pt>
                <c:pt idx="512">
                  <c:v>7.2236000000000002E-7</c:v>
                </c:pt>
                <c:pt idx="513">
                  <c:v>9.8806999999999993E-7</c:v>
                </c:pt>
                <c:pt idx="514">
                  <c:v>1.3515000000000001E-6</c:v>
                </c:pt>
                <c:pt idx="515">
                  <c:v>1.8485E-6</c:v>
                </c:pt>
                <c:pt idx="516">
                  <c:v>2.5281E-6</c:v>
                </c:pt>
                <c:pt idx="517">
                  <c:v>3.4574000000000001E-6</c:v>
                </c:pt>
                <c:pt idx="518">
                  <c:v>4.7281999999999999E-6</c:v>
                </c:pt>
                <c:pt idx="519">
                  <c:v>6.4658E-6</c:v>
                </c:pt>
                <c:pt idx="520">
                  <c:v>8.8416000000000002E-6</c:v>
                </c:pt>
                <c:pt idx="521">
                  <c:v>1.2089999999999999E-5</c:v>
                </c:pt>
                <c:pt idx="522">
                  <c:v>1.6529999999999999E-5</c:v>
                </c:pt>
                <c:pt idx="523">
                  <c:v>2.2600999999999999E-5</c:v>
                </c:pt>
                <c:pt idx="524">
                  <c:v>3.0898999999999997E-5</c:v>
                </c:pt>
                <c:pt idx="525">
                  <c:v>4.2243000000000002E-5</c:v>
                </c:pt>
                <c:pt idx="526">
                  <c:v>5.7747999999999997E-5</c:v>
                </c:pt>
                <c:pt idx="527">
                  <c:v>7.894E-5</c:v>
                </c:pt>
                <c:pt idx="528">
                  <c:v>1.0789999999999999E-4</c:v>
                </c:pt>
                <c:pt idx="529">
                  <c:v>1.4747999999999999E-4</c:v>
                </c:pt>
                <c:pt idx="530">
                  <c:v>2.0158E-4</c:v>
                </c:pt>
                <c:pt idx="531">
                  <c:v>2.7548999999999998E-4</c:v>
                </c:pt>
                <c:pt idx="532">
                  <c:v>3.7649E-4</c:v>
                </c:pt>
                <c:pt idx="533">
                  <c:v>5.1449000000000004E-4</c:v>
                </c:pt>
                <c:pt idx="534">
                  <c:v>7.0303E-4</c:v>
                </c:pt>
                <c:pt idx="535">
                  <c:v>9.6060999999999998E-4</c:v>
                </c:pt>
                <c:pt idx="536">
                  <c:v>1.3125000000000001E-3</c:v>
                </c:pt>
                <c:pt idx="537">
                  <c:v>1.7930999999999999E-3</c:v>
                </c:pt>
                <c:pt idx="538">
                  <c:v>2.4497E-3</c:v>
                </c:pt>
                <c:pt idx="539">
                  <c:v>3.3463999999999998E-3</c:v>
                </c:pt>
                <c:pt idx="540">
                  <c:v>4.5712000000000001E-3</c:v>
                </c:pt>
                <c:pt idx="541">
                  <c:v>6.2436999999999996E-3</c:v>
                </c:pt>
                <c:pt idx="542">
                  <c:v>8.5276999999999992E-3</c:v>
                </c:pt>
                <c:pt idx="543">
                  <c:v>1.1646E-2</c:v>
                </c:pt>
                <c:pt idx="544">
                  <c:v>1.5904999999999999E-2</c:v>
                </c:pt>
                <c:pt idx="545">
                  <c:v>2.1718000000000001E-2</c:v>
                </c:pt>
                <c:pt idx="546">
                  <c:v>2.9655000000000001E-2</c:v>
                </c:pt>
                <c:pt idx="547">
                  <c:v>4.0488999999999997E-2</c:v>
                </c:pt>
                <c:pt idx="548">
                  <c:v>5.5278000000000001E-2</c:v>
                </c:pt>
                <c:pt idx="549">
                  <c:v>7.5463000000000002E-2</c:v>
                </c:pt>
                <c:pt idx="550">
                  <c:v>7.5463000000000002E-2</c:v>
                </c:pt>
                <c:pt idx="551">
                  <c:v>7.6928999999999997E-2</c:v>
                </c:pt>
                <c:pt idx="552">
                  <c:v>7.843E-2</c:v>
                </c:pt>
                <c:pt idx="553">
                  <c:v>7.9965999999999995E-2</c:v>
                </c:pt>
                <c:pt idx="554">
                  <c:v>8.1537999999999999E-2</c:v>
                </c:pt>
                <c:pt idx="555">
                  <c:v>8.3146999999999999E-2</c:v>
                </c:pt>
                <c:pt idx="556">
                  <c:v>8.4793999999999994E-2</c:v>
                </c:pt>
                <c:pt idx="557">
                  <c:v>8.6479E-2</c:v>
                </c:pt>
                <c:pt idx="558">
                  <c:v>8.8203000000000004E-2</c:v>
                </c:pt>
                <c:pt idx="559">
                  <c:v>8.9967000000000005E-2</c:v>
                </c:pt>
                <c:pt idx="560">
                  <c:v>9.1771000000000005E-2</c:v>
                </c:pt>
                <c:pt idx="561">
                  <c:v>9.3617000000000006E-2</c:v>
                </c:pt>
                <c:pt idx="562">
                  <c:v>9.5505000000000007E-2</c:v>
                </c:pt>
                <c:pt idx="563">
                  <c:v>9.7435999999999995E-2</c:v>
                </c:pt>
                <c:pt idx="564">
                  <c:v>9.9412E-2</c:v>
                </c:pt>
                <c:pt idx="565">
                  <c:v>0.10143000000000001</c:v>
                </c:pt>
                <c:pt idx="566">
                  <c:v>0.10349999999999999</c:v>
                </c:pt>
                <c:pt idx="567">
                  <c:v>0.10561</c:v>
                </c:pt>
                <c:pt idx="568">
                  <c:v>0.10777</c:v>
                </c:pt>
                <c:pt idx="569">
                  <c:v>0.10997999999999999</c:v>
                </c:pt>
                <c:pt idx="570">
                  <c:v>0.11224000000000001</c:v>
                </c:pt>
                <c:pt idx="571">
                  <c:v>0.11455</c:v>
                </c:pt>
                <c:pt idx="572">
                  <c:v>0.11691</c:v>
                </c:pt>
                <c:pt idx="573">
                  <c:v>0.11933000000000001</c:v>
                </c:pt>
                <c:pt idx="574">
                  <c:v>0.12180000000000001</c:v>
                </c:pt>
                <c:pt idx="575">
                  <c:v>0.12432</c:v>
                </c:pt>
                <c:pt idx="576">
                  <c:v>0.12690000000000001</c:v>
                </c:pt>
                <c:pt idx="577">
                  <c:v>0.12953999999999999</c:v>
                </c:pt>
                <c:pt idx="578">
                  <c:v>0.13224</c:v>
                </c:pt>
                <c:pt idx="579">
                  <c:v>0.13499</c:v>
                </c:pt>
                <c:pt idx="580">
                  <c:v>0.13780999999999999</c:v>
                </c:pt>
                <c:pt idx="581">
                  <c:v>0.14069000000000001</c:v>
                </c:pt>
                <c:pt idx="582">
                  <c:v>0.14363999999999999</c:v>
                </c:pt>
                <c:pt idx="583">
                  <c:v>0.14665</c:v>
                </c:pt>
                <c:pt idx="584">
                  <c:v>0.14971999999999999</c:v>
                </c:pt>
                <c:pt idx="585">
                  <c:v>0.15287000000000001</c:v>
                </c:pt>
                <c:pt idx="586">
                  <c:v>0.15608</c:v>
                </c:pt>
                <c:pt idx="587">
                  <c:v>0.15937000000000001</c:v>
                </c:pt>
                <c:pt idx="588">
                  <c:v>0.16273000000000001</c:v>
                </c:pt>
                <c:pt idx="589">
                  <c:v>0.16616</c:v>
                </c:pt>
                <c:pt idx="590">
                  <c:v>0.16966999999999999</c:v>
                </c:pt>
                <c:pt idx="591">
                  <c:v>0.17324999999999999</c:v>
                </c:pt>
                <c:pt idx="592">
                  <c:v>0.17691999999999999</c:v>
                </c:pt>
                <c:pt idx="593">
                  <c:v>0.18065999999999999</c:v>
                </c:pt>
                <c:pt idx="594">
                  <c:v>0.18448999999999999</c:v>
                </c:pt>
                <c:pt idx="595">
                  <c:v>0.18840000000000001</c:v>
                </c:pt>
                <c:pt idx="596">
                  <c:v>0.19239999999999999</c:v>
                </c:pt>
                <c:pt idx="597">
                  <c:v>0.19649</c:v>
                </c:pt>
                <c:pt idx="598">
                  <c:v>0.20066999999999999</c:v>
                </c:pt>
                <c:pt idx="599">
                  <c:v>0.20493</c:v>
                </c:pt>
                <c:pt idx="600">
                  <c:v>0.20493</c:v>
                </c:pt>
                <c:pt idx="601">
                  <c:v>0.28210000000000002</c:v>
                </c:pt>
                <c:pt idx="602">
                  <c:v>0.37613999999999997</c:v>
                </c:pt>
                <c:pt idx="603">
                  <c:v>0.49273</c:v>
                </c:pt>
                <c:pt idx="604">
                  <c:v>0.63890999999999998</c:v>
                </c:pt>
                <c:pt idx="605">
                  <c:v>0.82347000000000004</c:v>
                </c:pt>
                <c:pt idx="606">
                  <c:v>1.0575000000000001</c:v>
                </c:pt>
                <c:pt idx="607">
                  <c:v>1.3552</c:v>
                </c:pt>
                <c:pt idx="608">
                  <c:v>1.7343999999999999</c:v>
                </c:pt>
                <c:pt idx="609">
                  <c:v>2.2178</c:v>
                </c:pt>
                <c:pt idx="610">
                  <c:v>2.8347000000000002</c:v>
                </c:pt>
                <c:pt idx="611">
                  <c:v>3.6219999999999999</c:v>
                </c:pt>
                <c:pt idx="612">
                  <c:v>4.6271000000000004</c:v>
                </c:pt>
                <c:pt idx="613">
                  <c:v>5.9104000000000001</c:v>
                </c:pt>
                <c:pt idx="614">
                  <c:v>7.5491000000000001</c:v>
                </c:pt>
                <c:pt idx="615">
                  <c:v>9.6417000000000002</c:v>
                </c:pt>
                <c:pt idx="616">
                  <c:v>12.314</c:v>
                </c:pt>
                <c:pt idx="617">
                  <c:v>15.726000000000001</c:v>
                </c:pt>
                <c:pt idx="618">
                  <c:v>20.082999999999998</c:v>
                </c:pt>
                <c:pt idx="619">
                  <c:v>25.648</c:v>
                </c:pt>
                <c:pt idx="620">
                  <c:v>32.753</c:v>
                </c:pt>
                <c:pt idx="621">
                  <c:v>41.826000000000001</c:v>
                </c:pt>
                <c:pt idx="622">
                  <c:v>53.411999999999999</c:v>
                </c:pt>
                <c:pt idx="623">
                  <c:v>68.206999999999994</c:v>
                </c:pt>
                <c:pt idx="624">
                  <c:v>87.097999999999999</c:v>
                </c:pt>
                <c:pt idx="625">
                  <c:v>111.22</c:v>
                </c:pt>
                <c:pt idx="626">
                  <c:v>142.02000000000001</c:v>
                </c:pt>
                <c:pt idx="627">
                  <c:v>181.35</c:v>
                </c:pt>
                <c:pt idx="628">
                  <c:v>231.57</c:v>
                </c:pt>
                <c:pt idx="629">
                  <c:v>295.69</c:v>
                </c:pt>
                <c:pt idx="630">
                  <c:v>377.56</c:v>
                </c:pt>
                <c:pt idx="631">
                  <c:v>482.09</c:v>
                </c:pt>
                <c:pt idx="632">
                  <c:v>615.54999999999995</c:v>
                </c:pt>
                <c:pt idx="633">
                  <c:v>785.94</c:v>
                </c:pt>
                <c:pt idx="634">
                  <c:v>1003.5</c:v>
                </c:pt>
                <c:pt idx="635">
                  <c:v>1281.3</c:v>
                </c:pt>
                <c:pt idx="636">
                  <c:v>1635.9</c:v>
                </c:pt>
                <c:pt idx="637">
                  <c:v>2088.6</c:v>
                </c:pt>
                <c:pt idx="638">
                  <c:v>2666.6</c:v>
                </c:pt>
                <c:pt idx="639">
                  <c:v>3404.5</c:v>
                </c:pt>
                <c:pt idx="640">
                  <c:v>4346.5</c:v>
                </c:pt>
                <c:pt idx="641">
                  <c:v>5549.1</c:v>
                </c:pt>
                <c:pt idx="642">
                  <c:v>7084.4</c:v>
                </c:pt>
                <c:pt idx="643">
                  <c:v>9044.2000000000007</c:v>
                </c:pt>
                <c:pt idx="644">
                  <c:v>11546</c:v>
                </c:pt>
                <c:pt idx="645">
                  <c:v>14740</c:v>
                </c:pt>
                <c:pt idx="646">
                  <c:v>18817</c:v>
                </c:pt>
                <c:pt idx="647">
                  <c:v>24021</c:v>
                </c:pt>
                <c:pt idx="648">
                  <c:v>30664</c:v>
                </c:pt>
                <c:pt idx="649">
                  <c:v>39143</c:v>
                </c:pt>
                <c:pt idx="650">
                  <c:v>39143</c:v>
                </c:pt>
                <c:pt idx="651">
                  <c:v>49967</c:v>
                </c:pt>
                <c:pt idx="652">
                  <c:v>63783</c:v>
                </c:pt>
                <c:pt idx="653">
                  <c:v>81417</c:v>
                </c:pt>
                <c:pt idx="654">
                  <c:v>103920</c:v>
                </c:pt>
                <c:pt idx="655">
                  <c:v>132650</c:v>
                </c:pt>
                <c:pt idx="656">
                  <c:v>169320</c:v>
                </c:pt>
                <c:pt idx="657">
                  <c:v>216120</c:v>
                </c:pt>
                <c:pt idx="658">
                  <c:v>275850</c:v>
                </c:pt>
                <c:pt idx="659">
                  <c:v>352070</c:v>
                </c:pt>
                <c:pt idx="660">
                  <c:v>449360</c:v>
                </c:pt>
                <c:pt idx="661">
                  <c:v>573520</c:v>
                </c:pt>
                <c:pt idx="662">
                  <c:v>731980</c:v>
                </c:pt>
                <c:pt idx="663">
                  <c:v>934200</c:v>
                </c:pt>
                <c:pt idx="664">
                  <c:v>1192300</c:v>
                </c:pt>
                <c:pt idx="665">
                  <c:v>1521600</c:v>
                </c:pt>
                <c:pt idx="666">
                  <c:v>1941800</c:v>
                </c:pt>
                <c:pt idx="667">
                  <c:v>2478100</c:v>
                </c:pt>
                <c:pt idx="668">
                  <c:v>3162400</c:v>
                </c:pt>
                <c:pt idx="669">
                  <c:v>4035700</c:v>
                </c:pt>
                <c:pt idx="670">
                  <c:v>5149900</c:v>
                </c:pt>
                <c:pt idx="671">
                  <c:v>6571700</c:v>
                </c:pt>
                <c:pt idx="672">
                  <c:v>8385900</c:v>
                </c:pt>
                <c:pt idx="673">
                  <c:v>10701000</c:v>
                </c:pt>
                <c:pt idx="674">
                  <c:v>13654000</c:v>
                </c:pt>
                <c:pt idx="675">
                  <c:v>17422000</c:v>
                </c:pt>
                <c:pt idx="676">
                  <c:v>22230000</c:v>
                </c:pt>
                <c:pt idx="677">
                  <c:v>28364000</c:v>
                </c:pt>
                <c:pt idx="678">
                  <c:v>36190000</c:v>
                </c:pt>
                <c:pt idx="679">
                  <c:v>46175000</c:v>
                </c:pt>
                <c:pt idx="680">
                  <c:v>58912000</c:v>
                </c:pt>
                <c:pt idx="681">
                  <c:v>75162000</c:v>
                </c:pt>
                <c:pt idx="682">
                  <c:v>95892000</c:v>
                </c:pt>
                <c:pt idx="683">
                  <c:v>122340000</c:v>
                </c:pt>
                <c:pt idx="684">
                  <c:v>156070000</c:v>
                </c:pt>
                <c:pt idx="685">
                  <c:v>199100000</c:v>
                </c:pt>
                <c:pt idx="686">
                  <c:v>253990000</c:v>
                </c:pt>
                <c:pt idx="687">
                  <c:v>324010000</c:v>
                </c:pt>
                <c:pt idx="688">
                  <c:v>413320000</c:v>
                </c:pt>
                <c:pt idx="689">
                  <c:v>527240000</c:v>
                </c:pt>
                <c:pt idx="690">
                  <c:v>672540000</c:v>
                </c:pt>
                <c:pt idx="691">
                  <c:v>857860000</c:v>
                </c:pt>
                <c:pt idx="692">
                  <c:v>1094200000</c:v>
                </c:pt>
                <c:pt idx="693">
                  <c:v>1395700000</c:v>
                </c:pt>
                <c:pt idx="694">
                  <c:v>1780100000</c:v>
                </c:pt>
                <c:pt idx="695">
                  <c:v>2270500000</c:v>
                </c:pt>
                <c:pt idx="696">
                  <c:v>2895700000</c:v>
                </c:pt>
                <c:pt idx="697">
                  <c:v>3693200000</c:v>
                </c:pt>
                <c:pt idx="698">
                  <c:v>4710100000</c:v>
                </c:pt>
                <c:pt idx="699">
                  <c:v>6006800000</c:v>
                </c:pt>
                <c:pt idx="700">
                  <c:v>6006800000</c:v>
                </c:pt>
                <c:pt idx="701">
                  <c:v>6082600000</c:v>
                </c:pt>
                <c:pt idx="702">
                  <c:v>6159600000</c:v>
                </c:pt>
                <c:pt idx="703">
                  <c:v>6237700000</c:v>
                </c:pt>
                <c:pt idx="704">
                  <c:v>6317000000</c:v>
                </c:pt>
                <c:pt idx="705">
                  <c:v>6397600000</c:v>
                </c:pt>
                <c:pt idx="706">
                  <c:v>6479400000</c:v>
                </c:pt>
                <c:pt idx="707">
                  <c:v>6562400000</c:v>
                </c:pt>
                <c:pt idx="708">
                  <c:v>6646700000</c:v>
                </c:pt>
                <c:pt idx="709">
                  <c:v>6732300000</c:v>
                </c:pt>
                <c:pt idx="710">
                  <c:v>6819100000</c:v>
                </c:pt>
                <c:pt idx="711">
                  <c:v>6907300000</c:v>
                </c:pt>
                <c:pt idx="712">
                  <c:v>6996800000</c:v>
                </c:pt>
                <c:pt idx="713">
                  <c:v>7087600000</c:v>
                </c:pt>
                <c:pt idx="714">
                  <c:v>7179800000</c:v>
                </c:pt>
                <c:pt idx="715">
                  <c:v>7273400000</c:v>
                </c:pt>
                <c:pt idx="716">
                  <c:v>7368400000</c:v>
                </c:pt>
                <c:pt idx="717">
                  <c:v>7464800000</c:v>
                </c:pt>
                <c:pt idx="718">
                  <c:v>7562600000</c:v>
                </c:pt>
                <c:pt idx="719">
                  <c:v>7661900000</c:v>
                </c:pt>
                <c:pt idx="720">
                  <c:v>7762700000</c:v>
                </c:pt>
                <c:pt idx="721">
                  <c:v>7864900000</c:v>
                </c:pt>
                <c:pt idx="722">
                  <c:v>7968700000</c:v>
                </c:pt>
                <c:pt idx="723">
                  <c:v>8073900000</c:v>
                </c:pt>
                <c:pt idx="724">
                  <c:v>8180800000</c:v>
                </c:pt>
                <c:pt idx="725">
                  <c:v>8289200000</c:v>
                </c:pt>
                <c:pt idx="726">
                  <c:v>8399200000</c:v>
                </c:pt>
                <c:pt idx="727">
                  <c:v>8510800000</c:v>
                </c:pt>
                <c:pt idx="728">
                  <c:v>8624100000</c:v>
                </c:pt>
                <c:pt idx="729">
                  <c:v>8739000000</c:v>
                </c:pt>
                <c:pt idx="730">
                  <c:v>8855600000</c:v>
                </c:pt>
                <c:pt idx="731">
                  <c:v>8973900000</c:v>
                </c:pt>
                <c:pt idx="732">
                  <c:v>9094000000</c:v>
                </c:pt>
                <c:pt idx="733">
                  <c:v>9215700000</c:v>
                </c:pt>
                <c:pt idx="734">
                  <c:v>9339300000</c:v>
                </c:pt>
                <c:pt idx="735">
                  <c:v>9464700000</c:v>
                </c:pt>
                <c:pt idx="736">
                  <c:v>9591800000</c:v>
                </c:pt>
                <c:pt idx="737">
                  <c:v>9720900000</c:v>
                </c:pt>
                <c:pt idx="738">
                  <c:v>9851800000</c:v>
                </c:pt>
                <c:pt idx="739">
                  <c:v>9984600000</c:v>
                </c:pt>
                <c:pt idx="740">
                  <c:v>10119000000</c:v>
                </c:pt>
                <c:pt idx="741">
                  <c:v>10256000000</c:v>
                </c:pt>
                <c:pt idx="742">
                  <c:v>10395000000</c:v>
                </c:pt>
                <c:pt idx="743">
                  <c:v>10535000000</c:v>
                </c:pt>
                <c:pt idx="744">
                  <c:v>10678000000</c:v>
                </c:pt>
                <c:pt idx="745">
                  <c:v>10823000000</c:v>
                </c:pt>
                <c:pt idx="746">
                  <c:v>10970000000</c:v>
                </c:pt>
                <c:pt idx="747">
                  <c:v>11119000000</c:v>
                </c:pt>
                <c:pt idx="748">
                  <c:v>11270000000</c:v>
                </c:pt>
                <c:pt idx="749">
                  <c:v>11423000000</c:v>
                </c:pt>
                <c:pt idx="750">
                  <c:v>11423000000</c:v>
                </c:pt>
                <c:pt idx="751">
                  <c:v>11660000000</c:v>
                </c:pt>
                <c:pt idx="752">
                  <c:v>11887000000</c:v>
                </c:pt>
                <c:pt idx="753">
                  <c:v>12103000000</c:v>
                </c:pt>
                <c:pt idx="754">
                  <c:v>12309000000</c:v>
                </c:pt>
                <c:pt idx="755">
                  <c:v>12505000000</c:v>
                </c:pt>
                <c:pt idx="756">
                  <c:v>12690000000</c:v>
                </c:pt>
                <c:pt idx="757">
                  <c:v>12864000000</c:v>
                </c:pt>
                <c:pt idx="758">
                  <c:v>13029000000</c:v>
                </c:pt>
                <c:pt idx="759">
                  <c:v>13183000000</c:v>
                </c:pt>
                <c:pt idx="760">
                  <c:v>13327000000</c:v>
                </c:pt>
                <c:pt idx="761">
                  <c:v>13460000000</c:v>
                </c:pt>
                <c:pt idx="762">
                  <c:v>13583000000</c:v>
                </c:pt>
                <c:pt idx="763">
                  <c:v>13695000000</c:v>
                </c:pt>
                <c:pt idx="764">
                  <c:v>13797000000</c:v>
                </c:pt>
                <c:pt idx="765">
                  <c:v>13889000000</c:v>
                </c:pt>
                <c:pt idx="766">
                  <c:v>13970000000</c:v>
                </c:pt>
                <c:pt idx="767">
                  <c:v>14041000000</c:v>
                </c:pt>
                <c:pt idx="768">
                  <c:v>14102000000</c:v>
                </c:pt>
                <c:pt idx="769">
                  <c:v>14152000000</c:v>
                </c:pt>
                <c:pt idx="770">
                  <c:v>14192000000</c:v>
                </c:pt>
                <c:pt idx="771">
                  <c:v>14221000000</c:v>
                </c:pt>
                <c:pt idx="772">
                  <c:v>14240000000</c:v>
                </c:pt>
                <c:pt idx="773">
                  <c:v>14248000000</c:v>
                </c:pt>
                <c:pt idx="774">
                  <c:v>14247000000</c:v>
                </c:pt>
                <c:pt idx="775">
                  <c:v>14234000000</c:v>
                </c:pt>
                <c:pt idx="776">
                  <c:v>14212000000</c:v>
                </c:pt>
                <c:pt idx="777">
                  <c:v>14179000000</c:v>
                </c:pt>
                <c:pt idx="778">
                  <c:v>14136000000</c:v>
                </c:pt>
                <c:pt idx="779">
                  <c:v>14082000000</c:v>
                </c:pt>
                <c:pt idx="780">
                  <c:v>14017000000</c:v>
                </c:pt>
                <c:pt idx="781">
                  <c:v>13943000000</c:v>
                </c:pt>
                <c:pt idx="782">
                  <c:v>13858000000</c:v>
                </c:pt>
                <c:pt idx="783">
                  <c:v>13763000000</c:v>
                </c:pt>
                <c:pt idx="784">
                  <c:v>13657000000</c:v>
                </c:pt>
                <c:pt idx="785">
                  <c:v>13541000000</c:v>
                </c:pt>
                <c:pt idx="786">
                  <c:v>13414000000</c:v>
                </c:pt>
                <c:pt idx="787">
                  <c:v>13277000000</c:v>
                </c:pt>
                <c:pt idx="788">
                  <c:v>13130000000</c:v>
                </c:pt>
                <c:pt idx="789">
                  <c:v>12972000000</c:v>
                </c:pt>
                <c:pt idx="790">
                  <c:v>12804000000</c:v>
                </c:pt>
                <c:pt idx="791">
                  <c:v>12625000000</c:v>
                </c:pt>
                <c:pt idx="792">
                  <c:v>12436000000</c:v>
                </c:pt>
                <c:pt idx="793">
                  <c:v>12237000000</c:v>
                </c:pt>
                <c:pt idx="794">
                  <c:v>12027000000</c:v>
                </c:pt>
                <c:pt idx="795">
                  <c:v>11807000000</c:v>
                </c:pt>
                <c:pt idx="796">
                  <c:v>11577000000</c:v>
                </c:pt>
                <c:pt idx="797">
                  <c:v>11336000000</c:v>
                </c:pt>
                <c:pt idx="798">
                  <c:v>11085000000</c:v>
                </c:pt>
                <c:pt idx="799">
                  <c:v>10823000000</c:v>
                </c:pt>
                <c:pt idx="800">
                  <c:v>10823000000</c:v>
                </c:pt>
                <c:pt idx="801">
                  <c:v>10650000000</c:v>
                </c:pt>
                <c:pt idx="802">
                  <c:v>10477000000</c:v>
                </c:pt>
                <c:pt idx="803">
                  <c:v>10303000000</c:v>
                </c:pt>
                <c:pt idx="804">
                  <c:v>10128000000</c:v>
                </c:pt>
                <c:pt idx="805">
                  <c:v>9953300000</c:v>
                </c:pt>
                <c:pt idx="806">
                  <c:v>9777900000</c:v>
                </c:pt>
                <c:pt idx="807">
                  <c:v>9602000000</c:v>
                </c:pt>
                <c:pt idx="808">
                  <c:v>9425700000</c:v>
                </c:pt>
                <c:pt idx="809">
                  <c:v>9248900000</c:v>
                </c:pt>
                <c:pt idx="810">
                  <c:v>9071600000</c:v>
                </c:pt>
                <c:pt idx="811">
                  <c:v>8893900000</c:v>
                </c:pt>
                <c:pt idx="812">
                  <c:v>8715700000</c:v>
                </c:pt>
                <c:pt idx="813">
                  <c:v>8537000000</c:v>
                </c:pt>
                <c:pt idx="814">
                  <c:v>8357900000</c:v>
                </c:pt>
                <c:pt idx="815">
                  <c:v>8178300000</c:v>
                </c:pt>
                <c:pt idx="816">
                  <c:v>7998200000</c:v>
                </c:pt>
                <c:pt idx="817">
                  <c:v>7817700000</c:v>
                </c:pt>
                <c:pt idx="818">
                  <c:v>7636700000</c:v>
                </c:pt>
                <c:pt idx="819">
                  <c:v>7455200000</c:v>
                </c:pt>
                <c:pt idx="820">
                  <c:v>7273300000</c:v>
                </c:pt>
                <c:pt idx="821">
                  <c:v>7090900000</c:v>
                </c:pt>
                <c:pt idx="822">
                  <c:v>6908000000</c:v>
                </c:pt>
                <c:pt idx="823">
                  <c:v>6724700000</c:v>
                </c:pt>
                <c:pt idx="824">
                  <c:v>6540900000</c:v>
                </c:pt>
                <c:pt idx="825">
                  <c:v>6356700000</c:v>
                </c:pt>
                <c:pt idx="826">
                  <c:v>6171900000</c:v>
                </c:pt>
                <c:pt idx="827">
                  <c:v>5986800000</c:v>
                </c:pt>
                <c:pt idx="828">
                  <c:v>5801200000</c:v>
                </c:pt>
                <c:pt idx="829">
                  <c:v>5615100000</c:v>
                </c:pt>
                <c:pt idx="830">
                  <c:v>5428500000</c:v>
                </c:pt>
                <c:pt idx="831">
                  <c:v>5241500000</c:v>
                </c:pt>
                <c:pt idx="832">
                  <c:v>5054000000</c:v>
                </c:pt>
                <c:pt idx="833">
                  <c:v>4866100000</c:v>
                </c:pt>
                <c:pt idx="834">
                  <c:v>4677700000</c:v>
                </c:pt>
                <c:pt idx="835">
                  <c:v>4488800000</c:v>
                </c:pt>
                <c:pt idx="836">
                  <c:v>4299500000</c:v>
                </c:pt>
                <c:pt idx="837">
                  <c:v>4109700000</c:v>
                </c:pt>
                <c:pt idx="838">
                  <c:v>3919500000</c:v>
                </c:pt>
                <c:pt idx="839">
                  <c:v>3728800000</c:v>
                </c:pt>
                <c:pt idx="840">
                  <c:v>3537600000</c:v>
                </c:pt>
                <c:pt idx="841">
                  <c:v>3346000000</c:v>
                </c:pt>
                <c:pt idx="842">
                  <c:v>3153900000</c:v>
                </c:pt>
                <c:pt idx="843">
                  <c:v>2961400000</c:v>
                </c:pt>
                <c:pt idx="844">
                  <c:v>2768400000</c:v>
                </c:pt>
                <c:pt idx="845">
                  <c:v>2575000000</c:v>
                </c:pt>
                <c:pt idx="846">
                  <c:v>2381100000</c:v>
                </c:pt>
                <c:pt idx="847">
                  <c:v>2186700000</c:v>
                </c:pt>
                <c:pt idx="848">
                  <c:v>1991900000</c:v>
                </c:pt>
                <c:pt idx="849">
                  <c:v>1796600000</c:v>
                </c:pt>
                <c:pt idx="850">
                  <c:v>1796600000</c:v>
                </c:pt>
                <c:pt idx="851">
                  <c:v>1490600000</c:v>
                </c:pt>
                <c:pt idx="852">
                  <c:v>1238800000</c:v>
                </c:pt>
                <c:pt idx="853">
                  <c:v>1031500000</c:v>
                </c:pt>
                <c:pt idx="854">
                  <c:v>860890000</c:v>
                </c:pt>
                <c:pt idx="855">
                  <c:v>720500000</c:v>
                </c:pt>
                <c:pt idx="856">
                  <c:v>604950000</c:v>
                </c:pt>
                <c:pt idx="857">
                  <c:v>509860000</c:v>
                </c:pt>
                <c:pt idx="858">
                  <c:v>431600000</c:v>
                </c:pt>
                <c:pt idx="859">
                  <c:v>367190000</c:v>
                </c:pt>
                <c:pt idx="860">
                  <c:v>314170000</c:v>
                </c:pt>
                <c:pt idx="861">
                  <c:v>270550000</c:v>
                </c:pt>
                <c:pt idx="862">
                  <c:v>234640000</c:v>
                </c:pt>
                <c:pt idx="863">
                  <c:v>205090000</c:v>
                </c:pt>
                <c:pt idx="864">
                  <c:v>180770000</c:v>
                </c:pt>
                <c:pt idx="865">
                  <c:v>160750000</c:v>
                </c:pt>
                <c:pt idx="866">
                  <c:v>144280000</c:v>
                </c:pt>
                <c:pt idx="867">
                  <c:v>130720000</c:v>
                </c:pt>
                <c:pt idx="868">
                  <c:v>119560000</c:v>
                </c:pt>
                <c:pt idx="869">
                  <c:v>110380000</c:v>
                </c:pt>
                <c:pt idx="870">
                  <c:v>102820000</c:v>
                </c:pt>
                <c:pt idx="871">
                  <c:v>96600000</c:v>
                </c:pt>
                <c:pt idx="872">
                  <c:v>91480000</c:v>
                </c:pt>
                <c:pt idx="873">
                  <c:v>87266000</c:v>
                </c:pt>
                <c:pt idx="874">
                  <c:v>83797000</c:v>
                </c:pt>
                <c:pt idx="875">
                  <c:v>80942000</c:v>
                </c:pt>
                <c:pt idx="876">
                  <c:v>78593000</c:v>
                </c:pt>
                <c:pt idx="877">
                  <c:v>76659000</c:v>
                </c:pt>
                <c:pt idx="878">
                  <c:v>75067000</c:v>
                </c:pt>
                <c:pt idx="879">
                  <c:v>73756000</c:v>
                </c:pt>
                <c:pt idx="880">
                  <c:v>72678000</c:v>
                </c:pt>
                <c:pt idx="881">
                  <c:v>71790000</c:v>
                </c:pt>
                <c:pt idx="882">
                  <c:v>71058000</c:v>
                </c:pt>
                <c:pt idx="883">
                  <c:v>70457000</c:v>
                </c:pt>
                <c:pt idx="884">
                  <c:v>69961000</c:v>
                </c:pt>
                <c:pt idx="885">
                  <c:v>69553000</c:v>
                </c:pt>
                <c:pt idx="886">
                  <c:v>69217000</c:v>
                </c:pt>
                <c:pt idx="887">
                  <c:v>68940000</c:v>
                </c:pt>
                <c:pt idx="888">
                  <c:v>68712000</c:v>
                </c:pt>
                <c:pt idx="889">
                  <c:v>68524000</c:v>
                </c:pt>
                <c:pt idx="890">
                  <c:v>68370000</c:v>
                </c:pt>
                <c:pt idx="891">
                  <c:v>68242000</c:v>
                </c:pt>
                <c:pt idx="892">
                  <c:v>68137000</c:v>
                </c:pt>
                <c:pt idx="893">
                  <c:v>68050000</c:v>
                </c:pt>
                <c:pt idx="894">
                  <c:v>67979000</c:v>
                </c:pt>
                <c:pt idx="895">
                  <c:v>67920000</c:v>
                </c:pt>
                <c:pt idx="896">
                  <c:v>67871000</c:v>
                </c:pt>
                <c:pt idx="897">
                  <c:v>67831000</c:v>
                </c:pt>
                <c:pt idx="898">
                  <c:v>67797000</c:v>
                </c:pt>
                <c:pt idx="899">
                  <c:v>67770000</c:v>
                </c:pt>
                <c:pt idx="900">
                  <c:v>67770000</c:v>
                </c:pt>
                <c:pt idx="901">
                  <c:v>67747000</c:v>
                </c:pt>
                <c:pt idx="902">
                  <c:v>67728000</c:v>
                </c:pt>
                <c:pt idx="903">
                  <c:v>67712000</c:v>
                </c:pt>
                <c:pt idx="904">
                  <c:v>67699000</c:v>
                </c:pt>
                <c:pt idx="905">
                  <c:v>67688000</c:v>
                </c:pt>
                <c:pt idx="906">
                  <c:v>67679000</c:v>
                </c:pt>
                <c:pt idx="907">
                  <c:v>67672000</c:v>
                </c:pt>
                <c:pt idx="908">
                  <c:v>67665000</c:v>
                </c:pt>
                <c:pt idx="909">
                  <c:v>67660000</c:v>
                </c:pt>
                <c:pt idx="910">
                  <c:v>67655000</c:v>
                </c:pt>
                <c:pt idx="911">
                  <c:v>67651000</c:v>
                </c:pt>
                <c:pt idx="912">
                  <c:v>67648000</c:v>
                </c:pt>
                <c:pt idx="913">
                  <c:v>67645000</c:v>
                </c:pt>
                <c:pt idx="914">
                  <c:v>67643000</c:v>
                </c:pt>
                <c:pt idx="915">
                  <c:v>67640000</c:v>
                </c:pt>
                <c:pt idx="916">
                  <c:v>67639000</c:v>
                </c:pt>
                <c:pt idx="917">
                  <c:v>67637000</c:v>
                </c:pt>
                <c:pt idx="918">
                  <c:v>67635000</c:v>
                </c:pt>
                <c:pt idx="919">
                  <c:v>67634000</c:v>
                </c:pt>
                <c:pt idx="920">
                  <c:v>67633000</c:v>
                </c:pt>
                <c:pt idx="921">
                  <c:v>67632000</c:v>
                </c:pt>
                <c:pt idx="922">
                  <c:v>67631000</c:v>
                </c:pt>
                <c:pt idx="923">
                  <c:v>67630000</c:v>
                </c:pt>
                <c:pt idx="924">
                  <c:v>67629000</c:v>
                </c:pt>
                <c:pt idx="925">
                  <c:v>67628000</c:v>
                </c:pt>
                <c:pt idx="926">
                  <c:v>67628000</c:v>
                </c:pt>
                <c:pt idx="927">
                  <c:v>67627000</c:v>
                </c:pt>
                <c:pt idx="928">
                  <c:v>67626000</c:v>
                </c:pt>
                <c:pt idx="929">
                  <c:v>67626000</c:v>
                </c:pt>
                <c:pt idx="930">
                  <c:v>67625000</c:v>
                </c:pt>
                <c:pt idx="931">
                  <c:v>67625000</c:v>
                </c:pt>
                <c:pt idx="932">
                  <c:v>67624000</c:v>
                </c:pt>
                <c:pt idx="933">
                  <c:v>67623000</c:v>
                </c:pt>
                <c:pt idx="934">
                  <c:v>67623000</c:v>
                </c:pt>
                <c:pt idx="935">
                  <c:v>67622000</c:v>
                </c:pt>
                <c:pt idx="936">
                  <c:v>67622000</c:v>
                </c:pt>
                <c:pt idx="937">
                  <c:v>67622000</c:v>
                </c:pt>
                <c:pt idx="938">
                  <c:v>67621000</c:v>
                </c:pt>
                <c:pt idx="939">
                  <c:v>67621000</c:v>
                </c:pt>
                <c:pt idx="940">
                  <c:v>67620000</c:v>
                </c:pt>
                <c:pt idx="941">
                  <c:v>67620000</c:v>
                </c:pt>
                <c:pt idx="942">
                  <c:v>67620000</c:v>
                </c:pt>
                <c:pt idx="943">
                  <c:v>67619000</c:v>
                </c:pt>
                <c:pt idx="944">
                  <c:v>67619000</c:v>
                </c:pt>
                <c:pt idx="945">
                  <c:v>67618000</c:v>
                </c:pt>
                <c:pt idx="946">
                  <c:v>67618000</c:v>
                </c:pt>
                <c:pt idx="947">
                  <c:v>67618000</c:v>
                </c:pt>
                <c:pt idx="948">
                  <c:v>67617000</c:v>
                </c:pt>
                <c:pt idx="949">
                  <c:v>67617000</c:v>
                </c:pt>
                <c:pt idx="950">
                  <c:v>67617000</c:v>
                </c:pt>
                <c:pt idx="951">
                  <c:v>67617000</c:v>
                </c:pt>
                <c:pt idx="952">
                  <c:v>67617000</c:v>
                </c:pt>
                <c:pt idx="953">
                  <c:v>67616000</c:v>
                </c:pt>
                <c:pt idx="954">
                  <c:v>67616000</c:v>
                </c:pt>
                <c:pt idx="955">
                  <c:v>67616000</c:v>
                </c:pt>
                <c:pt idx="956">
                  <c:v>67616000</c:v>
                </c:pt>
                <c:pt idx="957">
                  <c:v>67615000</c:v>
                </c:pt>
                <c:pt idx="958">
                  <c:v>67615000</c:v>
                </c:pt>
                <c:pt idx="959">
                  <c:v>67615000</c:v>
                </c:pt>
                <c:pt idx="960">
                  <c:v>67615000</c:v>
                </c:pt>
                <c:pt idx="961">
                  <c:v>67614000</c:v>
                </c:pt>
                <c:pt idx="962">
                  <c:v>67614000</c:v>
                </c:pt>
                <c:pt idx="963">
                  <c:v>67614000</c:v>
                </c:pt>
                <c:pt idx="964">
                  <c:v>67614000</c:v>
                </c:pt>
                <c:pt idx="965">
                  <c:v>67614000</c:v>
                </c:pt>
                <c:pt idx="966">
                  <c:v>67613000</c:v>
                </c:pt>
                <c:pt idx="967">
                  <c:v>67613000</c:v>
                </c:pt>
                <c:pt idx="968">
                  <c:v>67613000</c:v>
                </c:pt>
                <c:pt idx="969">
                  <c:v>67613000</c:v>
                </c:pt>
                <c:pt idx="970">
                  <c:v>67613000</c:v>
                </c:pt>
                <c:pt idx="971">
                  <c:v>67613000</c:v>
                </c:pt>
                <c:pt idx="972">
                  <c:v>67613000</c:v>
                </c:pt>
                <c:pt idx="973">
                  <c:v>67613000</c:v>
                </c:pt>
                <c:pt idx="974">
                  <c:v>67613000</c:v>
                </c:pt>
                <c:pt idx="975">
                  <c:v>67612000</c:v>
                </c:pt>
                <c:pt idx="976">
                  <c:v>67612000</c:v>
                </c:pt>
                <c:pt idx="977">
                  <c:v>67612000</c:v>
                </c:pt>
                <c:pt idx="978">
                  <c:v>67612000</c:v>
                </c:pt>
                <c:pt idx="979">
                  <c:v>67612000</c:v>
                </c:pt>
                <c:pt idx="980">
                  <c:v>67612000</c:v>
                </c:pt>
                <c:pt idx="981">
                  <c:v>67612000</c:v>
                </c:pt>
                <c:pt idx="982">
                  <c:v>67612000</c:v>
                </c:pt>
                <c:pt idx="983">
                  <c:v>67613000</c:v>
                </c:pt>
                <c:pt idx="984">
                  <c:v>67613000</c:v>
                </c:pt>
                <c:pt idx="985">
                  <c:v>67613000</c:v>
                </c:pt>
                <c:pt idx="986">
                  <c:v>67613000</c:v>
                </c:pt>
                <c:pt idx="987">
                  <c:v>67613000</c:v>
                </c:pt>
                <c:pt idx="988">
                  <c:v>67614000</c:v>
                </c:pt>
                <c:pt idx="989">
                  <c:v>67614000</c:v>
                </c:pt>
                <c:pt idx="990">
                  <c:v>67615000</c:v>
                </c:pt>
                <c:pt idx="991">
                  <c:v>67615000</c:v>
                </c:pt>
                <c:pt idx="992">
                  <c:v>67616000</c:v>
                </c:pt>
                <c:pt idx="993">
                  <c:v>67617000</c:v>
                </c:pt>
                <c:pt idx="994">
                  <c:v>67618000</c:v>
                </c:pt>
                <c:pt idx="995">
                  <c:v>67619000</c:v>
                </c:pt>
                <c:pt idx="996">
                  <c:v>67621000</c:v>
                </c:pt>
                <c:pt idx="997">
                  <c:v>67623000</c:v>
                </c:pt>
                <c:pt idx="998">
                  <c:v>67625000</c:v>
                </c:pt>
                <c:pt idx="999">
                  <c:v>67628000</c:v>
                </c:pt>
                <c:pt idx="1000">
                  <c:v>67628000</c:v>
                </c:pt>
                <c:pt idx="1001">
                  <c:v>67632000</c:v>
                </c:pt>
                <c:pt idx="1002">
                  <c:v>67636000</c:v>
                </c:pt>
                <c:pt idx="1003">
                  <c:v>67641000</c:v>
                </c:pt>
                <c:pt idx="1004">
                  <c:v>67647000</c:v>
                </c:pt>
                <c:pt idx="1005">
                  <c:v>67655000</c:v>
                </c:pt>
                <c:pt idx="1006">
                  <c:v>67664000</c:v>
                </c:pt>
                <c:pt idx="1007">
                  <c:v>67675000</c:v>
                </c:pt>
                <c:pt idx="1008">
                  <c:v>67688000</c:v>
                </c:pt>
                <c:pt idx="1009">
                  <c:v>67705000</c:v>
                </c:pt>
                <c:pt idx="1010">
                  <c:v>67725000</c:v>
                </c:pt>
                <c:pt idx="1011">
                  <c:v>67749000</c:v>
                </c:pt>
                <c:pt idx="1012">
                  <c:v>67778000</c:v>
                </c:pt>
                <c:pt idx="1013">
                  <c:v>67813000</c:v>
                </c:pt>
                <c:pt idx="1014">
                  <c:v>67856000</c:v>
                </c:pt>
                <c:pt idx="1015">
                  <c:v>67908000</c:v>
                </c:pt>
                <c:pt idx="1016">
                  <c:v>67971000</c:v>
                </c:pt>
                <c:pt idx="1017">
                  <c:v>68048000</c:v>
                </c:pt>
                <c:pt idx="1018">
                  <c:v>68142000</c:v>
                </c:pt>
                <c:pt idx="1019">
                  <c:v>68255000</c:v>
                </c:pt>
                <c:pt idx="1020">
                  <c:v>68393000</c:v>
                </c:pt>
                <c:pt idx="1021">
                  <c:v>68560000</c:v>
                </c:pt>
                <c:pt idx="1022">
                  <c:v>68763000</c:v>
                </c:pt>
                <c:pt idx="1023">
                  <c:v>69010000</c:v>
                </c:pt>
                <c:pt idx="1024">
                  <c:v>69310000</c:v>
                </c:pt>
                <c:pt idx="1025">
                  <c:v>69674000</c:v>
                </c:pt>
                <c:pt idx="1026">
                  <c:v>70117000</c:v>
                </c:pt>
                <c:pt idx="1027">
                  <c:v>70654000</c:v>
                </c:pt>
                <c:pt idx="1028">
                  <c:v>71307000</c:v>
                </c:pt>
                <c:pt idx="1029">
                  <c:v>72101000</c:v>
                </c:pt>
                <c:pt idx="1030">
                  <c:v>73065000</c:v>
                </c:pt>
                <c:pt idx="1031">
                  <c:v>74237000</c:v>
                </c:pt>
                <c:pt idx="1032">
                  <c:v>75660000</c:v>
                </c:pt>
                <c:pt idx="1033">
                  <c:v>77390000</c:v>
                </c:pt>
                <c:pt idx="1034">
                  <c:v>79492000</c:v>
                </c:pt>
                <c:pt idx="1035">
                  <c:v>82045000</c:v>
                </c:pt>
                <c:pt idx="1036">
                  <c:v>85147000</c:v>
                </c:pt>
                <c:pt idx="1037">
                  <c:v>88917000</c:v>
                </c:pt>
                <c:pt idx="1038">
                  <c:v>93497000</c:v>
                </c:pt>
                <c:pt idx="1039">
                  <c:v>99062000</c:v>
                </c:pt>
                <c:pt idx="1040">
                  <c:v>105820000</c:v>
                </c:pt>
                <c:pt idx="1041">
                  <c:v>114040000</c:v>
                </c:pt>
                <c:pt idx="1042">
                  <c:v>124020000</c:v>
                </c:pt>
                <c:pt idx="1043">
                  <c:v>136150000</c:v>
                </c:pt>
                <c:pt idx="1044">
                  <c:v>150890000</c:v>
                </c:pt>
                <c:pt idx="1045">
                  <c:v>168800000</c:v>
                </c:pt>
                <c:pt idx="1046">
                  <c:v>190560000</c:v>
                </c:pt>
                <c:pt idx="1047">
                  <c:v>217000000</c:v>
                </c:pt>
                <c:pt idx="1048">
                  <c:v>249120000</c:v>
                </c:pt>
                <c:pt idx="1049">
                  <c:v>288160000</c:v>
                </c:pt>
                <c:pt idx="1050">
                  <c:v>288160000</c:v>
                </c:pt>
                <c:pt idx="1051">
                  <c:v>347810000</c:v>
                </c:pt>
                <c:pt idx="1052">
                  <c:v>404980000</c:v>
                </c:pt>
                <c:pt idx="1053">
                  <c:v>459690000</c:v>
                </c:pt>
                <c:pt idx="1054">
                  <c:v>511920000</c:v>
                </c:pt>
                <c:pt idx="1055">
                  <c:v>561690000</c:v>
                </c:pt>
                <c:pt idx="1056">
                  <c:v>608970000</c:v>
                </c:pt>
                <c:pt idx="1057">
                  <c:v>653770000</c:v>
                </c:pt>
                <c:pt idx="1058">
                  <c:v>696110000</c:v>
                </c:pt>
                <c:pt idx="1059">
                  <c:v>735960000</c:v>
                </c:pt>
                <c:pt idx="1060">
                  <c:v>773330000</c:v>
                </c:pt>
                <c:pt idx="1061">
                  <c:v>808230000</c:v>
                </c:pt>
                <c:pt idx="1062">
                  <c:v>840650000</c:v>
                </c:pt>
                <c:pt idx="1063">
                  <c:v>870590000</c:v>
                </c:pt>
                <c:pt idx="1064">
                  <c:v>898040000</c:v>
                </c:pt>
                <c:pt idx="1065">
                  <c:v>923020000</c:v>
                </c:pt>
                <c:pt idx="1066">
                  <c:v>945500000</c:v>
                </c:pt>
                <c:pt idx="1067">
                  <c:v>965520000</c:v>
                </c:pt>
                <c:pt idx="1068">
                  <c:v>983050000</c:v>
                </c:pt>
                <c:pt idx="1069">
                  <c:v>998090000</c:v>
                </c:pt>
                <c:pt idx="1070">
                  <c:v>1010600000</c:v>
                </c:pt>
                <c:pt idx="1071">
                  <c:v>1020700000</c:v>
                </c:pt>
                <c:pt idx="1072">
                  <c:v>1028300000</c:v>
                </c:pt>
                <c:pt idx="1073">
                  <c:v>1033400000</c:v>
                </c:pt>
                <c:pt idx="1074">
                  <c:v>1036000000</c:v>
                </c:pt>
                <c:pt idx="1075">
                  <c:v>1036200000</c:v>
                </c:pt>
                <c:pt idx="1076">
                  <c:v>1033800000</c:v>
                </c:pt>
                <c:pt idx="1077">
                  <c:v>1029000000</c:v>
                </c:pt>
                <c:pt idx="1078">
                  <c:v>1021700000</c:v>
                </c:pt>
                <c:pt idx="1079">
                  <c:v>1011900000</c:v>
                </c:pt>
                <c:pt idx="1080">
                  <c:v>999570000</c:v>
                </c:pt>
                <c:pt idx="1081">
                  <c:v>984780000</c:v>
                </c:pt>
                <c:pt idx="1082">
                  <c:v>967510000</c:v>
                </c:pt>
                <c:pt idx="1083">
                  <c:v>947780000</c:v>
                </c:pt>
                <c:pt idx="1084">
                  <c:v>925560000</c:v>
                </c:pt>
                <c:pt idx="1085">
                  <c:v>900850000</c:v>
                </c:pt>
                <c:pt idx="1086">
                  <c:v>873660000</c:v>
                </c:pt>
                <c:pt idx="1087">
                  <c:v>843990000</c:v>
                </c:pt>
                <c:pt idx="1088">
                  <c:v>811810000</c:v>
                </c:pt>
                <c:pt idx="1089">
                  <c:v>777200000</c:v>
                </c:pt>
                <c:pt idx="1090">
                  <c:v>740030000</c:v>
                </c:pt>
                <c:pt idx="1091">
                  <c:v>700450000</c:v>
                </c:pt>
                <c:pt idx="1092">
                  <c:v>658350000</c:v>
                </c:pt>
                <c:pt idx="1093">
                  <c:v>613810000</c:v>
                </c:pt>
                <c:pt idx="1094">
                  <c:v>566760000</c:v>
                </c:pt>
                <c:pt idx="1095">
                  <c:v>517250000</c:v>
                </c:pt>
                <c:pt idx="1096">
                  <c:v>465280000</c:v>
                </c:pt>
                <c:pt idx="1097">
                  <c:v>410760000</c:v>
                </c:pt>
                <c:pt idx="1098">
                  <c:v>353820000</c:v>
                </c:pt>
                <c:pt idx="1099">
                  <c:v>294450000</c:v>
                </c:pt>
                <c:pt idx="1100">
                  <c:v>294450000</c:v>
                </c:pt>
                <c:pt idx="1101">
                  <c:v>245440000</c:v>
                </c:pt>
                <c:pt idx="1102">
                  <c:v>207020000</c:v>
                </c:pt>
                <c:pt idx="1103">
                  <c:v>176900000</c:v>
                </c:pt>
                <c:pt idx="1104">
                  <c:v>153290000</c:v>
                </c:pt>
                <c:pt idx="1105">
                  <c:v>134780000</c:v>
                </c:pt>
                <c:pt idx="1106">
                  <c:v>120270000</c:v>
                </c:pt>
                <c:pt idx="1107">
                  <c:v>108900000</c:v>
                </c:pt>
                <c:pt idx="1108">
                  <c:v>99980000</c:v>
                </c:pt>
                <c:pt idx="1109">
                  <c:v>92989000</c:v>
                </c:pt>
                <c:pt idx="1110">
                  <c:v>87508000</c:v>
                </c:pt>
                <c:pt idx="1111">
                  <c:v>83212000</c:v>
                </c:pt>
                <c:pt idx="1112">
                  <c:v>79843000</c:v>
                </c:pt>
                <c:pt idx="1113">
                  <c:v>77202000</c:v>
                </c:pt>
                <c:pt idx="1114">
                  <c:v>75132000</c:v>
                </c:pt>
                <c:pt idx="1115">
                  <c:v>73509000</c:v>
                </c:pt>
                <c:pt idx="1116">
                  <c:v>72236000</c:v>
                </c:pt>
                <c:pt idx="1117">
                  <c:v>71238000</c:v>
                </c:pt>
                <c:pt idx="1118">
                  <c:v>70456000</c:v>
                </c:pt>
                <c:pt idx="1119">
                  <c:v>69842000</c:v>
                </c:pt>
                <c:pt idx="1120">
                  <c:v>69361000</c:v>
                </c:pt>
                <c:pt idx="1121">
                  <c:v>68984000</c:v>
                </c:pt>
                <c:pt idx="1122">
                  <c:v>68688000</c:v>
                </c:pt>
                <c:pt idx="1123">
                  <c:v>68456000</c:v>
                </c:pt>
                <c:pt idx="1124">
                  <c:v>68274000</c:v>
                </c:pt>
                <c:pt idx="1125">
                  <c:v>68132000</c:v>
                </c:pt>
                <c:pt idx="1126">
                  <c:v>68020000</c:v>
                </c:pt>
                <c:pt idx="1127">
                  <c:v>67932000</c:v>
                </c:pt>
                <c:pt idx="1128">
                  <c:v>67863000</c:v>
                </c:pt>
                <c:pt idx="1129">
                  <c:v>67808000</c:v>
                </c:pt>
                <c:pt idx="1130">
                  <c:v>67766000</c:v>
                </c:pt>
                <c:pt idx="1131">
                  <c:v>67732000</c:v>
                </c:pt>
                <c:pt idx="1132">
                  <c:v>67706000</c:v>
                </c:pt>
                <c:pt idx="1133">
                  <c:v>67685000</c:v>
                </c:pt>
                <c:pt idx="1134">
                  <c:v>67669000</c:v>
                </c:pt>
                <c:pt idx="1135">
                  <c:v>67656000</c:v>
                </c:pt>
                <c:pt idx="1136">
                  <c:v>67646000</c:v>
                </c:pt>
                <c:pt idx="1137">
                  <c:v>67638000</c:v>
                </c:pt>
                <c:pt idx="1138">
                  <c:v>67631000</c:v>
                </c:pt>
                <c:pt idx="1139">
                  <c:v>67626000</c:v>
                </c:pt>
                <c:pt idx="1140">
                  <c:v>67622000</c:v>
                </c:pt>
                <c:pt idx="1141">
                  <c:v>67619000</c:v>
                </c:pt>
                <c:pt idx="1142">
                  <c:v>67616000</c:v>
                </c:pt>
                <c:pt idx="1143">
                  <c:v>67614000</c:v>
                </c:pt>
                <c:pt idx="1144">
                  <c:v>67612000</c:v>
                </c:pt>
                <c:pt idx="1145">
                  <c:v>67611000</c:v>
                </c:pt>
                <c:pt idx="1146">
                  <c:v>67610000</c:v>
                </c:pt>
                <c:pt idx="1147">
                  <c:v>67609000</c:v>
                </c:pt>
                <c:pt idx="1148">
                  <c:v>67608000</c:v>
                </c:pt>
                <c:pt idx="1149">
                  <c:v>67607000</c:v>
                </c:pt>
                <c:pt idx="1150">
                  <c:v>67607000</c:v>
                </c:pt>
                <c:pt idx="1151">
                  <c:v>67607000</c:v>
                </c:pt>
                <c:pt idx="1152">
                  <c:v>67606000</c:v>
                </c:pt>
                <c:pt idx="1153">
                  <c:v>67606000</c:v>
                </c:pt>
                <c:pt idx="1154">
                  <c:v>67605000</c:v>
                </c:pt>
                <c:pt idx="1155">
                  <c:v>67605000</c:v>
                </c:pt>
                <c:pt idx="1156">
                  <c:v>67605000</c:v>
                </c:pt>
                <c:pt idx="1157">
                  <c:v>67604000</c:v>
                </c:pt>
                <c:pt idx="1158">
                  <c:v>67604000</c:v>
                </c:pt>
                <c:pt idx="1159">
                  <c:v>67604000</c:v>
                </c:pt>
                <c:pt idx="1160">
                  <c:v>67603000</c:v>
                </c:pt>
                <c:pt idx="1161">
                  <c:v>67603000</c:v>
                </c:pt>
                <c:pt idx="1162">
                  <c:v>67603000</c:v>
                </c:pt>
                <c:pt idx="1163">
                  <c:v>67603000</c:v>
                </c:pt>
                <c:pt idx="1164">
                  <c:v>67602000</c:v>
                </c:pt>
                <c:pt idx="1165">
                  <c:v>67602000</c:v>
                </c:pt>
                <c:pt idx="1166">
                  <c:v>67602000</c:v>
                </c:pt>
                <c:pt idx="1167">
                  <c:v>67602000</c:v>
                </c:pt>
                <c:pt idx="1168">
                  <c:v>67602000</c:v>
                </c:pt>
                <c:pt idx="1169">
                  <c:v>67601000</c:v>
                </c:pt>
                <c:pt idx="1170">
                  <c:v>67601000</c:v>
                </c:pt>
                <c:pt idx="1171">
                  <c:v>67601000</c:v>
                </c:pt>
                <c:pt idx="1172">
                  <c:v>67601000</c:v>
                </c:pt>
                <c:pt idx="1173">
                  <c:v>67601000</c:v>
                </c:pt>
                <c:pt idx="1174">
                  <c:v>67600000</c:v>
                </c:pt>
                <c:pt idx="1175">
                  <c:v>67600000</c:v>
                </c:pt>
                <c:pt idx="1176">
                  <c:v>67600000</c:v>
                </c:pt>
                <c:pt idx="1177">
                  <c:v>67600000</c:v>
                </c:pt>
                <c:pt idx="1178">
                  <c:v>67600000</c:v>
                </c:pt>
                <c:pt idx="1179">
                  <c:v>67600000</c:v>
                </c:pt>
                <c:pt idx="1180">
                  <c:v>67600000</c:v>
                </c:pt>
                <c:pt idx="1181">
                  <c:v>67599000</c:v>
                </c:pt>
                <c:pt idx="1182">
                  <c:v>67599000</c:v>
                </c:pt>
                <c:pt idx="1183">
                  <c:v>67599000</c:v>
                </c:pt>
                <c:pt idx="1184">
                  <c:v>67599000</c:v>
                </c:pt>
                <c:pt idx="1185">
                  <c:v>67599000</c:v>
                </c:pt>
                <c:pt idx="1186">
                  <c:v>67599000</c:v>
                </c:pt>
                <c:pt idx="1187">
                  <c:v>67599000</c:v>
                </c:pt>
                <c:pt idx="1188">
                  <c:v>67598000</c:v>
                </c:pt>
                <c:pt idx="1189">
                  <c:v>67598000</c:v>
                </c:pt>
                <c:pt idx="1190">
                  <c:v>67598000</c:v>
                </c:pt>
                <c:pt idx="1191">
                  <c:v>67598000</c:v>
                </c:pt>
                <c:pt idx="1192">
                  <c:v>67598000</c:v>
                </c:pt>
                <c:pt idx="1193">
                  <c:v>67598000</c:v>
                </c:pt>
                <c:pt idx="1194">
                  <c:v>67598000</c:v>
                </c:pt>
                <c:pt idx="1195">
                  <c:v>67598000</c:v>
                </c:pt>
                <c:pt idx="1196">
                  <c:v>67598000</c:v>
                </c:pt>
                <c:pt idx="1197">
                  <c:v>67598000</c:v>
                </c:pt>
                <c:pt idx="1198">
                  <c:v>67597000</c:v>
                </c:pt>
                <c:pt idx="1199">
                  <c:v>67597000</c:v>
                </c:pt>
                <c:pt idx="1200">
                  <c:v>67597000</c:v>
                </c:pt>
                <c:pt idx="1201">
                  <c:v>67597000</c:v>
                </c:pt>
                <c:pt idx="1202">
                  <c:v>67597000</c:v>
                </c:pt>
                <c:pt idx="1203">
                  <c:v>67597000</c:v>
                </c:pt>
                <c:pt idx="1204">
                  <c:v>67597000</c:v>
                </c:pt>
                <c:pt idx="1205">
                  <c:v>67597000</c:v>
                </c:pt>
                <c:pt idx="1206">
                  <c:v>67597000</c:v>
                </c:pt>
                <c:pt idx="1207">
                  <c:v>67597000</c:v>
                </c:pt>
                <c:pt idx="1208">
                  <c:v>67597000</c:v>
                </c:pt>
                <c:pt idx="1209">
                  <c:v>67597000</c:v>
                </c:pt>
                <c:pt idx="1210">
                  <c:v>67597000</c:v>
                </c:pt>
                <c:pt idx="1211">
                  <c:v>67596000</c:v>
                </c:pt>
                <c:pt idx="1212">
                  <c:v>67596000</c:v>
                </c:pt>
                <c:pt idx="1213">
                  <c:v>67596000</c:v>
                </c:pt>
                <c:pt idx="1214">
                  <c:v>67596000</c:v>
                </c:pt>
                <c:pt idx="1215">
                  <c:v>67596000</c:v>
                </c:pt>
                <c:pt idx="1216">
                  <c:v>67596000</c:v>
                </c:pt>
                <c:pt idx="1217">
                  <c:v>67596000</c:v>
                </c:pt>
                <c:pt idx="1218">
                  <c:v>67596000</c:v>
                </c:pt>
                <c:pt idx="1219">
                  <c:v>67596000</c:v>
                </c:pt>
                <c:pt idx="1220">
                  <c:v>67596000</c:v>
                </c:pt>
                <c:pt idx="1221">
                  <c:v>67596000</c:v>
                </c:pt>
                <c:pt idx="1222">
                  <c:v>67596000</c:v>
                </c:pt>
                <c:pt idx="1223">
                  <c:v>67596000</c:v>
                </c:pt>
                <c:pt idx="1224">
                  <c:v>67596000</c:v>
                </c:pt>
                <c:pt idx="1225">
                  <c:v>67596000</c:v>
                </c:pt>
                <c:pt idx="1226">
                  <c:v>67596000</c:v>
                </c:pt>
                <c:pt idx="1227">
                  <c:v>67596000</c:v>
                </c:pt>
                <c:pt idx="1228">
                  <c:v>67595000</c:v>
                </c:pt>
                <c:pt idx="1229">
                  <c:v>67595000</c:v>
                </c:pt>
                <c:pt idx="1230">
                  <c:v>67595000</c:v>
                </c:pt>
                <c:pt idx="1231">
                  <c:v>67595000</c:v>
                </c:pt>
                <c:pt idx="1232">
                  <c:v>67595000</c:v>
                </c:pt>
                <c:pt idx="1233">
                  <c:v>67595000</c:v>
                </c:pt>
                <c:pt idx="1234">
                  <c:v>67595000</c:v>
                </c:pt>
                <c:pt idx="1235">
                  <c:v>67595000</c:v>
                </c:pt>
                <c:pt idx="1236">
                  <c:v>67595000</c:v>
                </c:pt>
                <c:pt idx="1237">
                  <c:v>67595000</c:v>
                </c:pt>
                <c:pt idx="1238">
                  <c:v>67595000</c:v>
                </c:pt>
                <c:pt idx="1239">
                  <c:v>67595000</c:v>
                </c:pt>
                <c:pt idx="1240">
                  <c:v>67595000</c:v>
                </c:pt>
                <c:pt idx="1241">
                  <c:v>67595000</c:v>
                </c:pt>
                <c:pt idx="1242">
                  <c:v>67595000</c:v>
                </c:pt>
                <c:pt idx="1243">
                  <c:v>67595000</c:v>
                </c:pt>
                <c:pt idx="1244">
                  <c:v>67595000</c:v>
                </c:pt>
                <c:pt idx="1245">
                  <c:v>67595000</c:v>
                </c:pt>
                <c:pt idx="1246">
                  <c:v>67595000</c:v>
                </c:pt>
                <c:pt idx="1247">
                  <c:v>67595000</c:v>
                </c:pt>
                <c:pt idx="1248">
                  <c:v>67595000</c:v>
                </c:pt>
                <c:pt idx="1249">
                  <c:v>67595000</c:v>
                </c:pt>
                <c:pt idx="1250">
                  <c:v>67595000</c:v>
                </c:pt>
                <c:pt idx="1251">
                  <c:v>67595000</c:v>
                </c:pt>
                <c:pt idx="1252">
                  <c:v>67595000</c:v>
                </c:pt>
                <c:pt idx="1253">
                  <c:v>67595000</c:v>
                </c:pt>
                <c:pt idx="1254">
                  <c:v>67595000</c:v>
                </c:pt>
                <c:pt idx="1255">
                  <c:v>67595000</c:v>
                </c:pt>
                <c:pt idx="1256">
                  <c:v>67595000</c:v>
                </c:pt>
                <c:pt idx="1257">
                  <c:v>67595000</c:v>
                </c:pt>
                <c:pt idx="1258">
                  <c:v>67594000</c:v>
                </c:pt>
                <c:pt idx="1259">
                  <c:v>67594000</c:v>
                </c:pt>
                <c:pt idx="1260">
                  <c:v>67594000</c:v>
                </c:pt>
                <c:pt idx="1261">
                  <c:v>67594000</c:v>
                </c:pt>
                <c:pt idx="1262">
                  <c:v>67594000</c:v>
                </c:pt>
                <c:pt idx="1263">
                  <c:v>67594000</c:v>
                </c:pt>
                <c:pt idx="1264">
                  <c:v>67594000</c:v>
                </c:pt>
                <c:pt idx="1265">
                  <c:v>67594000</c:v>
                </c:pt>
                <c:pt idx="1266">
                  <c:v>67594000</c:v>
                </c:pt>
                <c:pt idx="1267">
                  <c:v>67594000</c:v>
                </c:pt>
                <c:pt idx="1268">
                  <c:v>67594000</c:v>
                </c:pt>
                <c:pt idx="1269">
                  <c:v>67594000</c:v>
                </c:pt>
                <c:pt idx="1270">
                  <c:v>67594000</c:v>
                </c:pt>
                <c:pt idx="1271">
                  <c:v>67594000</c:v>
                </c:pt>
                <c:pt idx="1272">
                  <c:v>67594000</c:v>
                </c:pt>
                <c:pt idx="1273">
                  <c:v>67594000</c:v>
                </c:pt>
                <c:pt idx="1274">
                  <c:v>67594000</c:v>
                </c:pt>
                <c:pt idx="1275">
                  <c:v>67594000</c:v>
                </c:pt>
                <c:pt idx="1276">
                  <c:v>67594000</c:v>
                </c:pt>
                <c:pt idx="1277">
                  <c:v>67594000</c:v>
                </c:pt>
                <c:pt idx="1278">
                  <c:v>67594000</c:v>
                </c:pt>
                <c:pt idx="1279">
                  <c:v>67594000</c:v>
                </c:pt>
                <c:pt idx="1280">
                  <c:v>67594000</c:v>
                </c:pt>
                <c:pt idx="1281">
                  <c:v>67594000</c:v>
                </c:pt>
                <c:pt idx="1282">
                  <c:v>67594000</c:v>
                </c:pt>
                <c:pt idx="1283">
                  <c:v>67594000</c:v>
                </c:pt>
                <c:pt idx="1284">
                  <c:v>67594000</c:v>
                </c:pt>
                <c:pt idx="1285">
                  <c:v>67594000</c:v>
                </c:pt>
                <c:pt idx="1286">
                  <c:v>67594000</c:v>
                </c:pt>
                <c:pt idx="1287">
                  <c:v>67594000</c:v>
                </c:pt>
                <c:pt idx="1288">
                  <c:v>67594000</c:v>
                </c:pt>
                <c:pt idx="1289">
                  <c:v>67594000</c:v>
                </c:pt>
                <c:pt idx="1290">
                  <c:v>67594000</c:v>
                </c:pt>
                <c:pt idx="1291">
                  <c:v>67594000</c:v>
                </c:pt>
                <c:pt idx="1292">
                  <c:v>67594000</c:v>
                </c:pt>
                <c:pt idx="1293">
                  <c:v>67594000</c:v>
                </c:pt>
                <c:pt idx="1294">
                  <c:v>67594000</c:v>
                </c:pt>
                <c:pt idx="1295">
                  <c:v>67594000</c:v>
                </c:pt>
                <c:pt idx="1296">
                  <c:v>67594000</c:v>
                </c:pt>
                <c:pt idx="1297">
                  <c:v>67594000</c:v>
                </c:pt>
                <c:pt idx="1298">
                  <c:v>67594000</c:v>
                </c:pt>
                <c:pt idx="1299">
                  <c:v>67594000</c:v>
                </c:pt>
                <c:pt idx="1300">
                  <c:v>67594000</c:v>
                </c:pt>
                <c:pt idx="1301">
                  <c:v>67594000</c:v>
                </c:pt>
                <c:pt idx="1302">
                  <c:v>67594000</c:v>
                </c:pt>
                <c:pt idx="1303">
                  <c:v>67594000</c:v>
                </c:pt>
                <c:pt idx="1304">
                  <c:v>67594000</c:v>
                </c:pt>
                <c:pt idx="1305">
                  <c:v>67594000</c:v>
                </c:pt>
                <c:pt idx="1306">
                  <c:v>67594000</c:v>
                </c:pt>
                <c:pt idx="1307">
                  <c:v>67594000</c:v>
                </c:pt>
                <c:pt idx="1308">
                  <c:v>67594000</c:v>
                </c:pt>
                <c:pt idx="1309">
                  <c:v>67594000</c:v>
                </c:pt>
                <c:pt idx="1310">
                  <c:v>67594000</c:v>
                </c:pt>
                <c:pt idx="1311">
                  <c:v>67594000</c:v>
                </c:pt>
                <c:pt idx="1312">
                  <c:v>67594000</c:v>
                </c:pt>
                <c:pt idx="1313">
                  <c:v>67594000</c:v>
                </c:pt>
                <c:pt idx="1314">
                  <c:v>67594000</c:v>
                </c:pt>
                <c:pt idx="1315">
                  <c:v>67594000</c:v>
                </c:pt>
                <c:pt idx="1316">
                  <c:v>67594000</c:v>
                </c:pt>
                <c:pt idx="1317">
                  <c:v>67594000</c:v>
                </c:pt>
                <c:pt idx="1318">
                  <c:v>67594000</c:v>
                </c:pt>
                <c:pt idx="1319">
                  <c:v>67594000</c:v>
                </c:pt>
                <c:pt idx="1320">
                  <c:v>67594000</c:v>
                </c:pt>
                <c:pt idx="1321">
                  <c:v>67594000</c:v>
                </c:pt>
                <c:pt idx="1322">
                  <c:v>67594000</c:v>
                </c:pt>
                <c:pt idx="1323">
                  <c:v>67594000</c:v>
                </c:pt>
                <c:pt idx="1324">
                  <c:v>67594000</c:v>
                </c:pt>
                <c:pt idx="1325">
                  <c:v>67594000</c:v>
                </c:pt>
                <c:pt idx="1326">
                  <c:v>67594000</c:v>
                </c:pt>
                <c:pt idx="1327">
                  <c:v>67594000</c:v>
                </c:pt>
                <c:pt idx="1328">
                  <c:v>67594000</c:v>
                </c:pt>
                <c:pt idx="1329">
                  <c:v>67594000</c:v>
                </c:pt>
                <c:pt idx="1330">
                  <c:v>67594000</c:v>
                </c:pt>
                <c:pt idx="1331">
                  <c:v>67594000</c:v>
                </c:pt>
                <c:pt idx="1332">
                  <c:v>67594000</c:v>
                </c:pt>
                <c:pt idx="1333">
                  <c:v>67594000</c:v>
                </c:pt>
                <c:pt idx="1334">
                  <c:v>67594000</c:v>
                </c:pt>
                <c:pt idx="1335">
                  <c:v>67594000</c:v>
                </c:pt>
                <c:pt idx="1336">
                  <c:v>67594000</c:v>
                </c:pt>
                <c:pt idx="1337">
                  <c:v>67594000</c:v>
                </c:pt>
                <c:pt idx="1338">
                  <c:v>67594000</c:v>
                </c:pt>
                <c:pt idx="1339">
                  <c:v>67593000</c:v>
                </c:pt>
                <c:pt idx="1340">
                  <c:v>67593000</c:v>
                </c:pt>
                <c:pt idx="1341">
                  <c:v>67593000</c:v>
                </c:pt>
                <c:pt idx="1342">
                  <c:v>67593000</c:v>
                </c:pt>
                <c:pt idx="1343">
                  <c:v>67593000</c:v>
                </c:pt>
                <c:pt idx="1344">
                  <c:v>67593000</c:v>
                </c:pt>
                <c:pt idx="1345">
                  <c:v>67593000</c:v>
                </c:pt>
                <c:pt idx="1346">
                  <c:v>67593000</c:v>
                </c:pt>
                <c:pt idx="1347">
                  <c:v>67593000</c:v>
                </c:pt>
                <c:pt idx="1348">
                  <c:v>67593000</c:v>
                </c:pt>
                <c:pt idx="1349">
                  <c:v>67593000</c:v>
                </c:pt>
                <c:pt idx="1350">
                  <c:v>67593000</c:v>
                </c:pt>
                <c:pt idx="1351">
                  <c:v>67593000</c:v>
                </c:pt>
                <c:pt idx="1352">
                  <c:v>67593000</c:v>
                </c:pt>
                <c:pt idx="1353">
                  <c:v>67593000</c:v>
                </c:pt>
                <c:pt idx="1354">
                  <c:v>67593000</c:v>
                </c:pt>
                <c:pt idx="1355">
                  <c:v>67593000</c:v>
                </c:pt>
                <c:pt idx="1356">
                  <c:v>67593000</c:v>
                </c:pt>
                <c:pt idx="1357">
                  <c:v>67593000</c:v>
                </c:pt>
                <c:pt idx="1358">
                  <c:v>67593000</c:v>
                </c:pt>
                <c:pt idx="1359">
                  <c:v>67593000</c:v>
                </c:pt>
                <c:pt idx="1360">
                  <c:v>67593000</c:v>
                </c:pt>
                <c:pt idx="1361">
                  <c:v>67593000</c:v>
                </c:pt>
                <c:pt idx="1362">
                  <c:v>67593000</c:v>
                </c:pt>
                <c:pt idx="1363">
                  <c:v>67593000</c:v>
                </c:pt>
                <c:pt idx="1364">
                  <c:v>67593000</c:v>
                </c:pt>
                <c:pt idx="1365">
                  <c:v>67593000</c:v>
                </c:pt>
                <c:pt idx="1366">
                  <c:v>67593000</c:v>
                </c:pt>
                <c:pt idx="1367">
                  <c:v>67593000</c:v>
                </c:pt>
                <c:pt idx="1368">
                  <c:v>67593000</c:v>
                </c:pt>
                <c:pt idx="1369">
                  <c:v>67593000</c:v>
                </c:pt>
                <c:pt idx="1370">
                  <c:v>67593000</c:v>
                </c:pt>
                <c:pt idx="1371">
                  <c:v>67593000</c:v>
                </c:pt>
                <c:pt idx="1372">
                  <c:v>67593000</c:v>
                </c:pt>
                <c:pt idx="1373">
                  <c:v>67593000</c:v>
                </c:pt>
                <c:pt idx="1374">
                  <c:v>67593000</c:v>
                </c:pt>
                <c:pt idx="1375">
                  <c:v>67593000</c:v>
                </c:pt>
                <c:pt idx="1376">
                  <c:v>67593000</c:v>
                </c:pt>
                <c:pt idx="1377">
                  <c:v>67593000</c:v>
                </c:pt>
                <c:pt idx="1378">
                  <c:v>67593000</c:v>
                </c:pt>
                <c:pt idx="1379">
                  <c:v>67593000</c:v>
                </c:pt>
                <c:pt idx="1380">
                  <c:v>67593000</c:v>
                </c:pt>
                <c:pt idx="1381">
                  <c:v>67593000</c:v>
                </c:pt>
                <c:pt idx="1382">
                  <c:v>67593000</c:v>
                </c:pt>
                <c:pt idx="1383">
                  <c:v>67593000</c:v>
                </c:pt>
                <c:pt idx="1384">
                  <c:v>67593000</c:v>
                </c:pt>
                <c:pt idx="1385">
                  <c:v>67593000</c:v>
                </c:pt>
                <c:pt idx="1386">
                  <c:v>67593000</c:v>
                </c:pt>
                <c:pt idx="1387">
                  <c:v>67593000</c:v>
                </c:pt>
                <c:pt idx="1388">
                  <c:v>67593000</c:v>
                </c:pt>
                <c:pt idx="1389">
                  <c:v>67593000</c:v>
                </c:pt>
                <c:pt idx="1390">
                  <c:v>67593000</c:v>
                </c:pt>
                <c:pt idx="1391">
                  <c:v>67593000</c:v>
                </c:pt>
                <c:pt idx="1392">
                  <c:v>67593000</c:v>
                </c:pt>
                <c:pt idx="1393">
                  <c:v>67593000</c:v>
                </c:pt>
                <c:pt idx="1394">
                  <c:v>67593000</c:v>
                </c:pt>
                <c:pt idx="1395">
                  <c:v>67593000</c:v>
                </c:pt>
                <c:pt idx="1396">
                  <c:v>67593000</c:v>
                </c:pt>
                <c:pt idx="1397">
                  <c:v>67593000</c:v>
                </c:pt>
                <c:pt idx="1398">
                  <c:v>67593000</c:v>
                </c:pt>
                <c:pt idx="1399">
                  <c:v>67593000</c:v>
                </c:pt>
                <c:pt idx="1400">
                  <c:v>67593000</c:v>
                </c:pt>
                <c:pt idx="1401">
                  <c:v>67593000</c:v>
                </c:pt>
                <c:pt idx="1402">
                  <c:v>67593000</c:v>
                </c:pt>
                <c:pt idx="1403">
                  <c:v>67593000</c:v>
                </c:pt>
                <c:pt idx="1404">
                  <c:v>67593000</c:v>
                </c:pt>
                <c:pt idx="1405">
                  <c:v>67593000</c:v>
                </c:pt>
                <c:pt idx="1406">
                  <c:v>67593000</c:v>
                </c:pt>
                <c:pt idx="1407">
                  <c:v>67593000</c:v>
                </c:pt>
                <c:pt idx="1408">
                  <c:v>67593000</c:v>
                </c:pt>
                <c:pt idx="1409">
                  <c:v>67593000</c:v>
                </c:pt>
                <c:pt idx="1410">
                  <c:v>67593000</c:v>
                </c:pt>
                <c:pt idx="1411">
                  <c:v>67593000</c:v>
                </c:pt>
                <c:pt idx="1412">
                  <c:v>67593000</c:v>
                </c:pt>
                <c:pt idx="1413">
                  <c:v>67593000</c:v>
                </c:pt>
                <c:pt idx="1414">
                  <c:v>67593000</c:v>
                </c:pt>
                <c:pt idx="1415">
                  <c:v>67593000</c:v>
                </c:pt>
                <c:pt idx="1416">
                  <c:v>67593000</c:v>
                </c:pt>
                <c:pt idx="1417">
                  <c:v>67593000</c:v>
                </c:pt>
                <c:pt idx="1418">
                  <c:v>67593000</c:v>
                </c:pt>
                <c:pt idx="1419">
                  <c:v>67593000</c:v>
                </c:pt>
                <c:pt idx="1420">
                  <c:v>67593000</c:v>
                </c:pt>
                <c:pt idx="1421">
                  <c:v>67593000</c:v>
                </c:pt>
                <c:pt idx="1422">
                  <c:v>67593000</c:v>
                </c:pt>
                <c:pt idx="1423">
                  <c:v>67593000</c:v>
                </c:pt>
                <c:pt idx="1424">
                  <c:v>67593000</c:v>
                </c:pt>
                <c:pt idx="1425">
                  <c:v>67593000</c:v>
                </c:pt>
                <c:pt idx="1426">
                  <c:v>67593000</c:v>
                </c:pt>
                <c:pt idx="1427">
                  <c:v>67593000</c:v>
                </c:pt>
                <c:pt idx="1428">
                  <c:v>67593000</c:v>
                </c:pt>
                <c:pt idx="1429">
                  <c:v>67593000</c:v>
                </c:pt>
                <c:pt idx="1430">
                  <c:v>67593000</c:v>
                </c:pt>
                <c:pt idx="1431">
                  <c:v>67593000</c:v>
                </c:pt>
                <c:pt idx="1432">
                  <c:v>67593000</c:v>
                </c:pt>
                <c:pt idx="1433">
                  <c:v>67593000</c:v>
                </c:pt>
                <c:pt idx="1434">
                  <c:v>67593000</c:v>
                </c:pt>
                <c:pt idx="1435">
                  <c:v>67593000</c:v>
                </c:pt>
                <c:pt idx="1436">
                  <c:v>67593000</c:v>
                </c:pt>
                <c:pt idx="1437">
                  <c:v>67593000</c:v>
                </c:pt>
                <c:pt idx="1438">
                  <c:v>67593000</c:v>
                </c:pt>
                <c:pt idx="1439">
                  <c:v>67593000</c:v>
                </c:pt>
                <c:pt idx="1440">
                  <c:v>67593000</c:v>
                </c:pt>
                <c:pt idx="1441">
                  <c:v>67593000</c:v>
                </c:pt>
                <c:pt idx="1442">
                  <c:v>67593000</c:v>
                </c:pt>
                <c:pt idx="1443">
                  <c:v>67593000</c:v>
                </c:pt>
                <c:pt idx="1444">
                  <c:v>67593000</c:v>
                </c:pt>
                <c:pt idx="1445">
                  <c:v>67593000</c:v>
                </c:pt>
                <c:pt idx="1446">
                  <c:v>67593000</c:v>
                </c:pt>
                <c:pt idx="1447">
                  <c:v>67593000</c:v>
                </c:pt>
                <c:pt idx="1448">
                  <c:v>67593000</c:v>
                </c:pt>
                <c:pt idx="1449">
                  <c:v>67593000</c:v>
                </c:pt>
                <c:pt idx="1450">
                  <c:v>67593000</c:v>
                </c:pt>
                <c:pt idx="1451">
                  <c:v>67593000</c:v>
                </c:pt>
                <c:pt idx="1452">
                  <c:v>67593000</c:v>
                </c:pt>
                <c:pt idx="1453">
                  <c:v>67593000</c:v>
                </c:pt>
                <c:pt idx="1454">
                  <c:v>67593000</c:v>
                </c:pt>
                <c:pt idx="1455">
                  <c:v>67593000</c:v>
                </c:pt>
                <c:pt idx="1456">
                  <c:v>67593000</c:v>
                </c:pt>
                <c:pt idx="1457">
                  <c:v>67593000</c:v>
                </c:pt>
                <c:pt idx="1458">
                  <c:v>67593000</c:v>
                </c:pt>
                <c:pt idx="1459">
                  <c:v>67593000</c:v>
                </c:pt>
                <c:pt idx="1460">
                  <c:v>67593000</c:v>
                </c:pt>
                <c:pt idx="1461">
                  <c:v>67593000</c:v>
                </c:pt>
                <c:pt idx="1462">
                  <c:v>67593000</c:v>
                </c:pt>
                <c:pt idx="1463">
                  <c:v>67593000</c:v>
                </c:pt>
                <c:pt idx="1464">
                  <c:v>67593000</c:v>
                </c:pt>
                <c:pt idx="1465">
                  <c:v>67593000</c:v>
                </c:pt>
                <c:pt idx="1466">
                  <c:v>67593000</c:v>
                </c:pt>
                <c:pt idx="1467">
                  <c:v>67593000</c:v>
                </c:pt>
                <c:pt idx="1468">
                  <c:v>67593000</c:v>
                </c:pt>
                <c:pt idx="1469">
                  <c:v>67593000</c:v>
                </c:pt>
                <c:pt idx="1470">
                  <c:v>67593000</c:v>
                </c:pt>
                <c:pt idx="1471">
                  <c:v>67593000</c:v>
                </c:pt>
                <c:pt idx="1472">
                  <c:v>67593000</c:v>
                </c:pt>
                <c:pt idx="1473">
                  <c:v>67593000</c:v>
                </c:pt>
                <c:pt idx="1474">
                  <c:v>67593000</c:v>
                </c:pt>
                <c:pt idx="1475">
                  <c:v>67593000</c:v>
                </c:pt>
                <c:pt idx="1476">
                  <c:v>67593000</c:v>
                </c:pt>
                <c:pt idx="1477">
                  <c:v>67593000</c:v>
                </c:pt>
                <c:pt idx="1478">
                  <c:v>67593000</c:v>
                </c:pt>
                <c:pt idx="1479">
                  <c:v>67593000</c:v>
                </c:pt>
                <c:pt idx="1480">
                  <c:v>67593000</c:v>
                </c:pt>
                <c:pt idx="1481">
                  <c:v>67593000</c:v>
                </c:pt>
                <c:pt idx="1482">
                  <c:v>67593000</c:v>
                </c:pt>
                <c:pt idx="1483">
                  <c:v>67593000</c:v>
                </c:pt>
                <c:pt idx="1484">
                  <c:v>67593000</c:v>
                </c:pt>
                <c:pt idx="1485">
                  <c:v>67593000</c:v>
                </c:pt>
                <c:pt idx="1486">
                  <c:v>67593000</c:v>
                </c:pt>
                <c:pt idx="1487">
                  <c:v>67593000</c:v>
                </c:pt>
                <c:pt idx="1488">
                  <c:v>67593000</c:v>
                </c:pt>
                <c:pt idx="1489">
                  <c:v>67593000</c:v>
                </c:pt>
                <c:pt idx="1490">
                  <c:v>67593000</c:v>
                </c:pt>
                <c:pt idx="1491">
                  <c:v>67593000</c:v>
                </c:pt>
                <c:pt idx="1492">
                  <c:v>67593000</c:v>
                </c:pt>
                <c:pt idx="1493">
                  <c:v>67593000</c:v>
                </c:pt>
                <c:pt idx="1494">
                  <c:v>67593000</c:v>
                </c:pt>
                <c:pt idx="1495">
                  <c:v>67593000</c:v>
                </c:pt>
                <c:pt idx="1496">
                  <c:v>67593000</c:v>
                </c:pt>
                <c:pt idx="1497">
                  <c:v>67593000</c:v>
                </c:pt>
                <c:pt idx="1498">
                  <c:v>67593000</c:v>
                </c:pt>
                <c:pt idx="1499">
                  <c:v>67593000</c:v>
                </c:pt>
                <c:pt idx="1500">
                  <c:v>67593000</c:v>
                </c:pt>
                <c:pt idx="1501">
                  <c:v>67593000</c:v>
                </c:pt>
                <c:pt idx="1502">
                  <c:v>67593000</c:v>
                </c:pt>
                <c:pt idx="1503">
                  <c:v>67593000</c:v>
                </c:pt>
                <c:pt idx="1504">
                  <c:v>67593000</c:v>
                </c:pt>
                <c:pt idx="1505">
                  <c:v>67593000</c:v>
                </c:pt>
                <c:pt idx="1506">
                  <c:v>67593000</c:v>
                </c:pt>
                <c:pt idx="1507">
                  <c:v>67592000</c:v>
                </c:pt>
                <c:pt idx="1508">
                  <c:v>67592000</c:v>
                </c:pt>
                <c:pt idx="1509">
                  <c:v>67592000</c:v>
                </c:pt>
                <c:pt idx="1510">
                  <c:v>67592000</c:v>
                </c:pt>
                <c:pt idx="1511">
                  <c:v>67592000</c:v>
                </c:pt>
                <c:pt idx="1512">
                  <c:v>67592000</c:v>
                </c:pt>
                <c:pt idx="1513">
                  <c:v>67592000</c:v>
                </c:pt>
                <c:pt idx="1514">
                  <c:v>67592000</c:v>
                </c:pt>
                <c:pt idx="1515">
                  <c:v>67592000</c:v>
                </c:pt>
                <c:pt idx="1516">
                  <c:v>67592000</c:v>
                </c:pt>
                <c:pt idx="1517">
                  <c:v>67592000</c:v>
                </c:pt>
                <c:pt idx="1518">
                  <c:v>67592000</c:v>
                </c:pt>
                <c:pt idx="1519">
                  <c:v>67592000</c:v>
                </c:pt>
                <c:pt idx="1520">
                  <c:v>67592000</c:v>
                </c:pt>
                <c:pt idx="1521">
                  <c:v>67592000</c:v>
                </c:pt>
                <c:pt idx="1522">
                  <c:v>67592000</c:v>
                </c:pt>
                <c:pt idx="1523">
                  <c:v>67592000</c:v>
                </c:pt>
                <c:pt idx="1524">
                  <c:v>67592000</c:v>
                </c:pt>
                <c:pt idx="1525">
                  <c:v>67592000</c:v>
                </c:pt>
                <c:pt idx="1526">
                  <c:v>67592000</c:v>
                </c:pt>
                <c:pt idx="1527">
                  <c:v>67592000</c:v>
                </c:pt>
                <c:pt idx="1528">
                  <c:v>67592000</c:v>
                </c:pt>
                <c:pt idx="1529">
                  <c:v>67592000</c:v>
                </c:pt>
                <c:pt idx="1530">
                  <c:v>67592000</c:v>
                </c:pt>
                <c:pt idx="1531">
                  <c:v>67592000</c:v>
                </c:pt>
                <c:pt idx="1532">
                  <c:v>67592000</c:v>
                </c:pt>
                <c:pt idx="1533">
                  <c:v>67592000</c:v>
                </c:pt>
                <c:pt idx="1534">
                  <c:v>67592000</c:v>
                </c:pt>
                <c:pt idx="1535">
                  <c:v>67592000</c:v>
                </c:pt>
                <c:pt idx="1536">
                  <c:v>67592000</c:v>
                </c:pt>
                <c:pt idx="1537">
                  <c:v>67592000</c:v>
                </c:pt>
                <c:pt idx="1538">
                  <c:v>67592000</c:v>
                </c:pt>
                <c:pt idx="1539">
                  <c:v>67592000</c:v>
                </c:pt>
                <c:pt idx="1540">
                  <c:v>67592000</c:v>
                </c:pt>
                <c:pt idx="1541">
                  <c:v>67592000</c:v>
                </c:pt>
                <c:pt idx="1542">
                  <c:v>67592000</c:v>
                </c:pt>
                <c:pt idx="1543">
                  <c:v>67592000</c:v>
                </c:pt>
                <c:pt idx="1544">
                  <c:v>67592000</c:v>
                </c:pt>
                <c:pt idx="1545">
                  <c:v>67592000</c:v>
                </c:pt>
                <c:pt idx="1546">
                  <c:v>67592000</c:v>
                </c:pt>
                <c:pt idx="1547">
                  <c:v>67592000</c:v>
                </c:pt>
                <c:pt idx="1548">
                  <c:v>67592000</c:v>
                </c:pt>
                <c:pt idx="1549">
                  <c:v>67592000</c:v>
                </c:pt>
                <c:pt idx="1550">
                  <c:v>67592000</c:v>
                </c:pt>
                <c:pt idx="1551">
                  <c:v>67592000</c:v>
                </c:pt>
                <c:pt idx="1552">
                  <c:v>67592000</c:v>
                </c:pt>
                <c:pt idx="1553">
                  <c:v>67592000</c:v>
                </c:pt>
                <c:pt idx="1554">
                  <c:v>67592000</c:v>
                </c:pt>
                <c:pt idx="1555">
                  <c:v>67592000</c:v>
                </c:pt>
                <c:pt idx="1556">
                  <c:v>67592000</c:v>
                </c:pt>
                <c:pt idx="1557">
                  <c:v>67592000</c:v>
                </c:pt>
                <c:pt idx="1558">
                  <c:v>67592000</c:v>
                </c:pt>
                <c:pt idx="1559">
                  <c:v>67592000</c:v>
                </c:pt>
                <c:pt idx="1560">
                  <c:v>67592000</c:v>
                </c:pt>
                <c:pt idx="1561">
                  <c:v>67592000</c:v>
                </c:pt>
                <c:pt idx="1562">
                  <c:v>67592000</c:v>
                </c:pt>
                <c:pt idx="1563">
                  <c:v>67592000</c:v>
                </c:pt>
                <c:pt idx="1564">
                  <c:v>67592000</c:v>
                </c:pt>
                <c:pt idx="1565">
                  <c:v>67592000</c:v>
                </c:pt>
                <c:pt idx="1566">
                  <c:v>67592000</c:v>
                </c:pt>
                <c:pt idx="1567">
                  <c:v>67592000</c:v>
                </c:pt>
                <c:pt idx="1568">
                  <c:v>67592000</c:v>
                </c:pt>
                <c:pt idx="1569">
                  <c:v>67592000</c:v>
                </c:pt>
                <c:pt idx="1570">
                  <c:v>67592000</c:v>
                </c:pt>
                <c:pt idx="1571">
                  <c:v>67592000</c:v>
                </c:pt>
                <c:pt idx="1572">
                  <c:v>67592000</c:v>
                </c:pt>
                <c:pt idx="1573">
                  <c:v>67592000</c:v>
                </c:pt>
                <c:pt idx="1574">
                  <c:v>67592000</c:v>
                </c:pt>
                <c:pt idx="1575">
                  <c:v>67592000</c:v>
                </c:pt>
                <c:pt idx="1576">
                  <c:v>67592000</c:v>
                </c:pt>
                <c:pt idx="1577">
                  <c:v>67592000</c:v>
                </c:pt>
                <c:pt idx="1578">
                  <c:v>67592000</c:v>
                </c:pt>
                <c:pt idx="1579">
                  <c:v>67592000</c:v>
                </c:pt>
                <c:pt idx="1580">
                  <c:v>67592000</c:v>
                </c:pt>
                <c:pt idx="1581">
                  <c:v>67592000</c:v>
                </c:pt>
                <c:pt idx="1582">
                  <c:v>67592000</c:v>
                </c:pt>
                <c:pt idx="1583">
                  <c:v>67592000</c:v>
                </c:pt>
                <c:pt idx="1584">
                  <c:v>67592000</c:v>
                </c:pt>
                <c:pt idx="1585">
                  <c:v>67592000</c:v>
                </c:pt>
                <c:pt idx="1586">
                  <c:v>67592000</c:v>
                </c:pt>
                <c:pt idx="1587">
                  <c:v>67592000</c:v>
                </c:pt>
                <c:pt idx="1588">
                  <c:v>67592000</c:v>
                </c:pt>
                <c:pt idx="1589">
                  <c:v>67592000</c:v>
                </c:pt>
                <c:pt idx="1590">
                  <c:v>67592000</c:v>
                </c:pt>
                <c:pt idx="1591">
                  <c:v>67592000</c:v>
                </c:pt>
                <c:pt idx="1592">
                  <c:v>67592000</c:v>
                </c:pt>
                <c:pt idx="1593">
                  <c:v>67592000</c:v>
                </c:pt>
                <c:pt idx="1594">
                  <c:v>67592000</c:v>
                </c:pt>
                <c:pt idx="1595">
                  <c:v>67592000</c:v>
                </c:pt>
                <c:pt idx="1596">
                  <c:v>67592000</c:v>
                </c:pt>
                <c:pt idx="1597">
                  <c:v>67592000</c:v>
                </c:pt>
                <c:pt idx="1598">
                  <c:v>67592000</c:v>
                </c:pt>
                <c:pt idx="1599">
                  <c:v>67592000</c:v>
                </c:pt>
                <c:pt idx="1600">
                  <c:v>67592000</c:v>
                </c:pt>
                <c:pt idx="1601">
                  <c:v>67592000</c:v>
                </c:pt>
                <c:pt idx="1602">
                  <c:v>67592000</c:v>
                </c:pt>
                <c:pt idx="1603">
                  <c:v>67592000</c:v>
                </c:pt>
                <c:pt idx="1604">
                  <c:v>67592000</c:v>
                </c:pt>
                <c:pt idx="1605">
                  <c:v>67592000</c:v>
                </c:pt>
                <c:pt idx="1606">
                  <c:v>67592000</c:v>
                </c:pt>
                <c:pt idx="1607">
                  <c:v>67592000</c:v>
                </c:pt>
                <c:pt idx="1608">
                  <c:v>67592000</c:v>
                </c:pt>
                <c:pt idx="1609">
                  <c:v>67592000</c:v>
                </c:pt>
                <c:pt idx="1610">
                  <c:v>67592000</c:v>
                </c:pt>
                <c:pt idx="1611">
                  <c:v>67592000</c:v>
                </c:pt>
                <c:pt idx="1612">
                  <c:v>67592000</c:v>
                </c:pt>
                <c:pt idx="1613">
                  <c:v>67592000</c:v>
                </c:pt>
                <c:pt idx="1614">
                  <c:v>67592000</c:v>
                </c:pt>
                <c:pt idx="1615">
                  <c:v>67592000</c:v>
                </c:pt>
                <c:pt idx="1616">
                  <c:v>67592000</c:v>
                </c:pt>
                <c:pt idx="1617">
                  <c:v>67592000</c:v>
                </c:pt>
                <c:pt idx="1618">
                  <c:v>67592000</c:v>
                </c:pt>
                <c:pt idx="1619">
                  <c:v>67592000</c:v>
                </c:pt>
                <c:pt idx="1620">
                  <c:v>67592000</c:v>
                </c:pt>
                <c:pt idx="1621">
                  <c:v>67592000</c:v>
                </c:pt>
                <c:pt idx="1622">
                  <c:v>67592000</c:v>
                </c:pt>
                <c:pt idx="1623">
                  <c:v>67592000</c:v>
                </c:pt>
                <c:pt idx="1624">
                  <c:v>67592000</c:v>
                </c:pt>
                <c:pt idx="1625">
                  <c:v>67592000</c:v>
                </c:pt>
                <c:pt idx="1626">
                  <c:v>67592000</c:v>
                </c:pt>
                <c:pt idx="1627">
                  <c:v>67592000</c:v>
                </c:pt>
                <c:pt idx="1628">
                  <c:v>67592000</c:v>
                </c:pt>
                <c:pt idx="1629">
                  <c:v>67591000</c:v>
                </c:pt>
                <c:pt idx="1630">
                  <c:v>67591000</c:v>
                </c:pt>
                <c:pt idx="1631">
                  <c:v>67591000</c:v>
                </c:pt>
                <c:pt idx="1632">
                  <c:v>67591000</c:v>
                </c:pt>
                <c:pt idx="1633">
                  <c:v>67591000</c:v>
                </c:pt>
                <c:pt idx="1634">
                  <c:v>67591000</c:v>
                </c:pt>
                <c:pt idx="1635">
                  <c:v>67591000</c:v>
                </c:pt>
                <c:pt idx="1636">
                  <c:v>67591000</c:v>
                </c:pt>
                <c:pt idx="1637">
                  <c:v>67591000</c:v>
                </c:pt>
                <c:pt idx="1638">
                  <c:v>67591000</c:v>
                </c:pt>
                <c:pt idx="1639">
                  <c:v>67591000</c:v>
                </c:pt>
                <c:pt idx="1640">
                  <c:v>67591000</c:v>
                </c:pt>
                <c:pt idx="1641">
                  <c:v>67591000</c:v>
                </c:pt>
                <c:pt idx="1642">
                  <c:v>67591000</c:v>
                </c:pt>
                <c:pt idx="1643">
                  <c:v>67591000</c:v>
                </c:pt>
                <c:pt idx="1644">
                  <c:v>67591000</c:v>
                </c:pt>
                <c:pt idx="1645">
                  <c:v>67591000</c:v>
                </c:pt>
                <c:pt idx="1646">
                  <c:v>67591000</c:v>
                </c:pt>
                <c:pt idx="1647">
                  <c:v>67591000</c:v>
                </c:pt>
                <c:pt idx="1648">
                  <c:v>67591000</c:v>
                </c:pt>
                <c:pt idx="1649">
                  <c:v>67591000</c:v>
                </c:pt>
                <c:pt idx="1650">
                  <c:v>67591000</c:v>
                </c:pt>
                <c:pt idx="1651">
                  <c:v>67591000</c:v>
                </c:pt>
                <c:pt idx="1652">
                  <c:v>67591000</c:v>
                </c:pt>
                <c:pt idx="1653">
                  <c:v>67591000</c:v>
                </c:pt>
                <c:pt idx="1654">
                  <c:v>67591000</c:v>
                </c:pt>
                <c:pt idx="1655">
                  <c:v>67591000</c:v>
                </c:pt>
                <c:pt idx="1656">
                  <c:v>67591000</c:v>
                </c:pt>
                <c:pt idx="1657">
                  <c:v>67591000</c:v>
                </c:pt>
                <c:pt idx="1658">
                  <c:v>67591000</c:v>
                </c:pt>
                <c:pt idx="1659">
                  <c:v>67591000</c:v>
                </c:pt>
                <c:pt idx="1660">
                  <c:v>67591000</c:v>
                </c:pt>
                <c:pt idx="1661">
                  <c:v>67591000</c:v>
                </c:pt>
                <c:pt idx="1662">
                  <c:v>67591000</c:v>
                </c:pt>
                <c:pt idx="1663">
                  <c:v>67591000</c:v>
                </c:pt>
                <c:pt idx="1664">
                  <c:v>67591000</c:v>
                </c:pt>
                <c:pt idx="1665">
                  <c:v>67591000</c:v>
                </c:pt>
                <c:pt idx="1666">
                  <c:v>67591000</c:v>
                </c:pt>
                <c:pt idx="1667">
                  <c:v>67591000</c:v>
                </c:pt>
                <c:pt idx="1668">
                  <c:v>67591000</c:v>
                </c:pt>
                <c:pt idx="1669">
                  <c:v>67591000</c:v>
                </c:pt>
                <c:pt idx="1670">
                  <c:v>67591000</c:v>
                </c:pt>
                <c:pt idx="1671">
                  <c:v>67591000</c:v>
                </c:pt>
                <c:pt idx="1672">
                  <c:v>67591000</c:v>
                </c:pt>
                <c:pt idx="1673">
                  <c:v>67591000</c:v>
                </c:pt>
                <c:pt idx="1674">
                  <c:v>67591000</c:v>
                </c:pt>
                <c:pt idx="1675">
                  <c:v>67591000</c:v>
                </c:pt>
                <c:pt idx="1676">
                  <c:v>67591000</c:v>
                </c:pt>
                <c:pt idx="1677">
                  <c:v>67591000</c:v>
                </c:pt>
                <c:pt idx="1678">
                  <c:v>67591000</c:v>
                </c:pt>
                <c:pt idx="1679">
                  <c:v>67591000</c:v>
                </c:pt>
                <c:pt idx="1680">
                  <c:v>67591000</c:v>
                </c:pt>
                <c:pt idx="1681">
                  <c:v>67591000</c:v>
                </c:pt>
                <c:pt idx="1682">
                  <c:v>67591000</c:v>
                </c:pt>
                <c:pt idx="1683">
                  <c:v>67591000</c:v>
                </c:pt>
                <c:pt idx="1684">
                  <c:v>67591000</c:v>
                </c:pt>
                <c:pt idx="1685">
                  <c:v>67591000</c:v>
                </c:pt>
                <c:pt idx="1686">
                  <c:v>67591000</c:v>
                </c:pt>
                <c:pt idx="1687">
                  <c:v>67591000</c:v>
                </c:pt>
                <c:pt idx="1688">
                  <c:v>67591000</c:v>
                </c:pt>
                <c:pt idx="1689">
                  <c:v>67591000</c:v>
                </c:pt>
                <c:pt idx="1690">
                  <c:v>67591000</c:v>
                </c:pt>
                <c:pt idx="1691">
                  <c:v>67591000</c:v>
                </c:pt>
                <c:pt idx="1692">
                  <c:v>67591000</c:v>
                </c:pt>
                <c:pt idx="1693">
                  <c:v>67591000</c:v>
                </c:pt>
                <c:pt idx="1694">
                  <c:v>67591000</c:v>
                </c:pt>
                <c:pt idx="1695">
                  <c:v>67591000</c:v>
                </c:pt>
                <c:pt idx="1696">
                  <c:v>67591000</c:v>
                </c:pt>
                <c:pt idx="1697">
                  <c:v>67591000</c:v>
                </c:pt>
                <c:pt idx="1698">
                  <c:v>67591000</c:v>
                </c:pt>
                <c:pt idx="1699">
                  <c:v>67591000</c:v>
                </c:pt>
                <c:pt idx="1700">
                  <c:v>67591000</c:v>
                </c:pt>
                <c:pt idx="1701">
                  <c:v>67591000</c:v>
                </c:pt>
                <c:pt idx="1702">
                  <c:v>67591000</c:v>
                </c:pt>
                <c:pt idx="1703">
                  <c:v>67591000</c:v>
                </c:pt>
                <c:pt idx="1704">
                  <c:v>67591000</c:v>
                </c:pt>
                <c:pt idx="1705">
                  <c:v>67591000</c:v>
                </c:pt>
                <c:pt idx="1706">
                  <c:v>67591000</c:v>
                </c:pt>
                <c:pt idx="1707">
                  <c:v>67591000</c:v>
                </c:pt>
                <c:pt idx="1708">
                  <c:v>67591000</c:v>
                </c:pt>
                <c:pt idx="1709">
                  <c:v>67591000</c:v>
                </c:pt>
                <c:pt idx="1710">
                  <c:v>67591000</c:v>
                </c:pt>
                <c:pt idx="1711">
                  <c:v>67591000</c:v>
                </c:pt>
                <c:pt idx="1712">
                  <c:v>67591000</c:v>
                </c:pt>
                <c:pt idx="1713">
                  <c:v>67591000</c:v>
                </c:pt>
                <c:pt idx="1714">
                  <c:v>67591000</c:v>
                </c:pt>
                <c:pt idx="1715">
                  <c:v>67591000</c:v>
                </c:pt>
                <c:pt idx="1716">
                  <c:v>67591000</c:v>
                </c:pt>
                <c:pt idx="1717">
                  <c:v>67591000</c:v>
                </c:pt>
                <c:pt idx="1718">
                  <c:v>67591000</c:v>
                </c:pt>
                <c:pt idx="1719">
                  <c:v>67591000</c:v>
                </c:pt>
                <c:pt idx="1720">
                  <c:v>67591000</c:v>
                </c:pt>
                <c:pt idx="1721">
                  <c:v>67591000</c:v>
                </c:pt>
                <c:pt idx="1722">
                  <c:v>67591000</c:v>
                </c:pt>
                <c:pt idx="1723">
                  <c:v>67591000</c:v>
                </c:pt>
                <c:pt idx="1724">
                  <c:v>67591000</c:v>
                </c:pt>
                <c:pt idx="1725">
                  <c:v>67591000</c:v>
                </c:pt>
                <c:pt idx="1726">
                  <c:v>67591000</c:v>
                </c:pt>
                <c:pt idx="1727">
                  <c:v>67591000</c:v>
                </c:pt>
                <c:pt idx="1728">
                  <c:v>67591000</c:v>
                </c:pt>
                <c:pt idx="1729">
                  <c:v>67591000</c:v>
                </c:pt>
                <c:pt idx="1730">
                  <c:v>67591000</c:v>
                </c:pt>
                <c:pt idx="1731">
                  <c:v>67591000</c:v>
                </c:pt>
                <c:pt idx="1732">
                  <c:v>67591000</c:v>
                </c:pt>
                <c:pt idx="1733">
                  <c:v>67591000</c:v>
                </c:pt>
                <c:pt idx="1734">
                  <c:v>67591000</c:v>
                </c:pt>
                <c:pt idx="1735">
                  <c:v>67591000</c:v>
                </c:pt>
                <c:pt idx="1736">
                  <c:v>67591000</c:v>
                </c:pt>
                <c:pt idx="1737">
                  <c:v>67591000</c:v>
                </c:pt>
                <c:pt idx="1738">
                  <c:v>67591000</c:v>
                </c:pt>
                <c:pt idx="1739">
                  <c:v>67591000</c:v>
                </c:pt>
                <c:pt idx="1740">
                  <c:v>67591000</c:v>
                </c:pt>
                <c:pt idx="1741">
                  <c:v>67591000</c:v>
                </c:pt>
                <c:pt idx="1742">
                  <c:v>67591000</c:v>
                </c:pt>
                <c:pt idx="1743">
                  <c:v>67591000</c:v>
                </c:pt>
                <c:pt idx="1744">
                  <c:v>67591000</c:v>
                </c:pt>
                <c:pt idx="1745">
                  <c:v>67591000</c:v>
                </c:pt>
                <c:pt idx="1746">
                  <c:v>67591000</c:v>
                </c:pt>
                <c:pt idx="1747">
                  <c:v>67591000</c:v>
                </c:pt>
                <c:pt idx="1748">
                  <c:v>67591000</c:v>
                </c:pt>
                <c:pt idx="1749">
                  <c:v>67591000</c:v>
                </c:pt>
                <c:pt idx="1750">
                  <c:v>67591000</c:v>
                </c:pt>
                <c:pt idx="1751">
                  <c:v>67591000</c:v>
                </c:pt>
                <c:pt idx="1752">
                  <c:v>67591000</c:v>
                </c:pt>
                <c:pt idx="1753">
                  <c:v>67591000</c:v>
                </c:pt>
                <c:pt idx="1754">
                  <c:v>67591000</c:v>
                </c:pt>
                <c:pt idx="1755">
                  <c:v>67591000</c:v>
                </c:pt>
                <c:pt idx="1756">
                  <c:v>67591000</c:v>
                </c:pt>
                <c:pt idx="1757">
                  <c:v>67591000</c:v>
                </c:pt>
                <c:pt idx="1758">
                  <c:v>67591000</c:v>
                </c:pt>
                <c:pt idx="1759">
                  <c:v>67591000</c:v>
                </c:pt>
                <c:pt idx="1760">
                  <c:v>67591000</c:v>
                </c:pt>
                <c:pt idx="1761">
                  <c:v>67591000</c:v>
                </c:pt>
                <c:pt idx="1762">
                  <c:v>67591000</c:v>
                </c:pt>
                <c:pt idx="1763">
                  <c:v>67591000</c:v>
                </c:pt>
                <c:pt idx="1764">
                  <c:v>67591000</c:v>
                </c:pt>
                <c:pt idx="1765">
                  <c:v>67591000</c:v>
                </c:pt>
                <c:pt idx="1766">
                  <c:v>67591000</c:v>
                </c:pt>
                <c:pt idx="1767">
                  <c:v>67591000</c:v>
                </c:pt>
                <c:pt idx="1768">
                  <c:v>67591000</c:v>
                </c:pt>
                <c:pt idx="1769">
                  <c:v>67591000</c:v>
                </c:pt>
                <c:pt idx="1770">
                  <c:v>67591000</c:v>
                </c:pt>
                <c:pt idx="1771">
                  <c:v>67591000</c:v>
                </c:pt>
                <c:pt idx="1772">
                  <c:v>67591000</c:v>
                </c:pt>
                <c:pt idx="1773">
                  <c:v>67591000</c:v>
                </c:pt>
                <c:pt idx="1774">
                  <c:v>67591000</c:v>
                </c:pt>
                <c:pt idx="1775">
                  <c:v>67591000</c:v>
                </c:pt>
                <c:pt idx="1776">
                  <c:v>67591000</c:v>
                </c:pt>
                <c:pt idx="1777">
                  <c:v>67591000</c:v>
                </c:pt>
                <c:pt idx="1778">
                  <c:v>67591000</c:v>
                </c:pt>
                <c:pt idx="1779">
                  <c:v>67591000</c:v>
                </c:pt>
                <c:pt idx="1780">
                  <c:v>67591000</c:v>
                </c:pt>
                <c:pt idx="1781">
                  <c:v>67591000</c:v>
                </c:pt>
                <c:pt idx="1782">
                  <c:v>67591000</c:v>
                </c:pt>
                <c:pt idx="1783">
                  <c:v>67591000</c:v>
                </c:pt>
                <c:pt idx="1784">
                  <c:v>67591000</c:v>
                </c:pt>
                <c:pt idx="1785">
                  <c:v>67591000</c:v>
                </c:pt>
                <c:pt idx="1786">
                  <c:v>67591000</c:v>
                </c:pt>
                <c:pt idx="1787">
                  <c:v>67591000</c:v>
                </c:pt>
                <c:pt idx="1788">
                  <c:v>67591000</c:v>
                </c:pt>
                <c:pt idx="1789">
                  <c:v>67591000</c:v>
                </c:pt>
                <c:pt idx="1790">
                  <c:v>67591000</c:v>
                </c:pt>
                <c:pt idx="1791">
                  <c:v>67591000</c:v>
                </c:pt>
                <c:pt idx="1792">
                  <c:v>67591000</c:v>
                </c:pt>
                <c:pt idx="1793">
                  <c:v>67591000</c:v>
                </c:pt>
                <c:pt idx="1794">
                  <c:v>67591000</c:v>
                </c:pt>
                <c:pt idx="1795">
                  <c:v>67591000</c:v>
                </c:pt>
                <c:pt idx="1796">
                  <c:v>67591000</c:v>
                </c:pt>
                <c:pt idx="1797">
                  <c:v>67591000</c:v>
                </c:pt>
                <c:pt idx="1798">
                  <c:v>67591000</c:v>
                </c:pt>
                <c:pt idx="1799">
                  <c:v>67591000</c:v>
                </c:pt>
                <c:pt idx="1800">
                  <c:v>67591000</c:v>
                </c:pt>
                <c:pt idx="1801">
                  <c:v>67591000</c:v>
                </c:pt>
                <c:pt idx="1802">
                  <c:v>67591000</c:v>
                </c:pt>
                <c:pt idx="1803">
                  <c:v>67591000</c:v>
                </c:pt>
                <c:pt idx="1804">
                  <c:v>67591000</c:v>
                </c:pt>
                <c:pt idx="1805">
                  <c:v>67591000</c:v>
                </c:pt>
                <c:pt idx="1806">
                  <c:v>67591000</c:v>
                </c:pt>
                <c:pt idx="1807">
                  <c:v>67591000</c:v>
                </c:pt>
                <c:pt idx="1808">
                  <c:v>67591000</c:v>
                </c:pt>
                <c:pt idx="1809">
                  <c:v>67591000</c:v>
                </c:pt>
                <c:pt idx="1810">
                  <c:v>67591000</c:v>
                </c:pt>
                <c:pt idx="1811">
                  <c:v>67591000</c:v>
                </c:pt>
                <c:pt idx="1812">
                  <c:v>67591000</c:v>
                </c:pt>
                <c:pt idx="1813">
                  <c:v>67591000</c:v>
                </c:pt>
                <c:pt idx="1814">
                  <c:v>67591000</c:v>
                </c:pt>
                <c:pt idx="1815">
                  <c:v>67591000</c:v>
                </c:pt>
                <c:pt idx="1816">
                  <c:v>67591000</c:v>
                </c:pt>
                <c:pt idx="1817">
                  <c:v>67592000</c:v>
                </c:pt>
                <c:pt idx="1818">
                  <c:v>67592000</c:v>
                </c:pt>
                <c:pt idx="1819">
                  <c:v>67592000</c:v>
                </c:pt>
                <c:pt idx="1820">
                  <c:v>67592000</c:v>
                </c:pt>
                <c:pt idx="1821">
                  <c:v>67592000</c:v>
                </c:pt>
                <c:pt idx="1822">
                  <c:v>67592000</c:v>
                </c:pt>
                <c:pt idx="1823">
                  <c:v>67592000</c:v>
                </c:pt>
                <c:pt idx="1824">
                  <c:v>67592000</c:v>
                </c:pt>
                <c:pt idx="1825">
                  <c:v>67592000</c:v>
                </c:pt>
                <c:pt idx="1826">
                  <c:v>67592000</c:v>
                </c:pt>
                <c:pt idx="1827">
                  <c:v>67592000</c:v>
                </c:pt>
                <c:pt idx="1828">
                  <c:v>67592000</c:v>
                </c:pt>
                <c:pt idx="1829">
                  <c:v>67592000</c:v>
                </c:pt>
                <c:pt idx="1830">
                  <c:v>67592000</c:v>
                </c:pt>
                <c:pt idx="1831">
                  <c:v>67592000</c:v>
                </c:pt>
                <c:pt idx="1832">
                  <c:v>67592000</c:v>
                </c:pt>
                <c:pt idx="1833">
                  <c:v>67592000</c:v>
                </c:pt>
                <c:pt idx="1834">
                  <c:v>67592000</c:v>
                </c:pt>
                <c:pt idx="1835">
                  <c:v>67593000</c:v>
                </c:pt>
                <c:pt idx="1836">
                  <c:v>67593000</c:v>
                </c:pt>
                <c:pt idx="1837">
                  <c:v>67593000</c:v>
                </c:pt>
                <c:pt idx="1838">
                  <c:v>67593000</c:v>
                </c:pt>
                <c:pt idx="1839">
                  <c:v>67593000</c:v>
                </c:pt>
                <c:pt idx="1840">
                  <c:v>67593000</c:v>
                </c:pt>
                <c:pt idx="1841">
                  <c:v>67593000</c:v>
                </c:pt>
                <c:pt idx="1842">
                  <c:v>67593000</c:v>
                </c:pt>
                <c:pt idx="1843">
                  <c:v>67593000</c:v>
                </c:pt>
                <c:pt idx="1844">
                  <c:v>67593000</c:v>
                </c:pt>
                <c:pt idx="1845">
                  <c:v>67594000</c:v>
                </c:pt>
                <c:pt idx="1846">
                  <c:v>67594000</c:v>
                </c:pt>
                <c:pt idx="1847">
                  <c:v>67594000</c:v>
                </c:pt>
                <c:pt idx="1848">
                  <c:v>67594000</c:v>
                </c:pt>
                <c:pt idx="1849">
                  <c:v>67594000</c:v>
                </c:pt>
                <c:pt idx="1850">
                  <c:v>67594000</c:v>
                </c:pt>
                <c:pt idx="1851">
                  <c:v>67595000</c:v>
                </c:pt>
                <c:pt idx="1852">
                  <c:v>67595000</c:v>
                </c:pt>
                <c:pt idx="1853">
                  <c:v>67595000</c:v>
                </c:pt>
                <c:pt idx="1854">
                  <c:v>67596000</c:v>
                </c:pt>
                <c:pt idx="1855">
                  <c:v>67596000</c:v>
                </c:pt>
                <c:pt idx="1856">
                  <c:v>67597000</c:v>
                </c:pt>
                <c:pt idx="1857">
                  <c:v>67598000</c:v>
                </c:pt>
                <c:pt idx="1858">
                  <c:v>67599000</c:v>
                </c:pt>
                <c:pt idx="1859">
                  <c:v>67600000</c:v>
                </c:pt>
                <c:pt idx="1860">
                  <c:v>67602000</c:v>
                </c:pt>
                <c:pt idx="1861">
                  <c:v>67604000</c:v>
                </c:pt>
                <c:pt idx="1862">
                  <c:v>67606000</c:v>
                </c:pt>
                <c:pt idx="1863">
                  <c:v>67610000</c:v>
                </c:pt>
                <c:pt idx="1864">
                  <c:v>67614000</c:v>
                </c:pt>
                <c:pt idx="1865">
                  <c:v>67619000</c:v>
                </c:pt>
                <c:pt idx="1866">
                  <c:v>67626000</c:v>
                </c:pt>
                <c:pt idx="1867">
                  <c:v>67634000</c:v>
                </c:pt>
                <c:pt idx="1868">
                  <c:v>67645000</c:v>
                </c:pt>
                <c:pt idx="1869">
                  <c:v>67658000</c:v>
                </c:pt>
                <c:pt idx="1870">
                  <c:v>67675000</c:v>
                </c:pt>
                <c:pt idx="1871">
                  <c:v>67697000</c:v>
                </c:pt>
                <c:pt idx="1872">
                  <c:v>67725000</c:v>
                </c:pt>
                <c:pt idx="1873">
                  <c:v>67761000</c:v>
                </c:pt>
                <c:pt idx="1874">
                  <c:v>67806000</c:v>
                </c:pt>
                <c:pt idx="1875">
                  <c:v>67864000</c:v>
                </c:pt>
                <c:pt idx="1876">
                  <c:v>67938000</c:v>
                </c:pt>
                <c:pt idx="1877">
                  <c:v>68032000</c:v>
                </c:pt>
                <c:pt idx="1878">
                  <c:v>68152000</c:v>
                </c:pt>
                <c:pt idx="1879">
                  <c:v>68305000</c:v>
                </c:pt>
                <c:pt idx="1880">
                  <c:v>68500000</c:v>
                </c:pt>
                <c:pt idx="1881">
                  <c:v>68748000</c:v>
                </c:pt>
                <c:pt idx="1882">
                  <c:v>69065000</c:v>
                </c:pt>
                <c:pt idx="1883">
                  <c:v>69470000</c:v>
                </c:pt>
                <c:pt idx="1884">
                  <c:v>69986000</c:v>
                </c:pt>
                <c:pt idx="1885">
                  <c:v>70643000</c:v>
                </c:pt>
                <c:pt idx="1886">
                  <c:v>71483000</c:v>
                </c:pt>
                <c:pt idx="1887">
                  <c:v>72553000</c:v>
                </c:pt>
                <c:pt idx="1888">
                  <c:v>73918000</c:v>
                </c:pt>
                <c:pt idx="1889">
                  <c:v>75660000</c:v>
                </c:pt>
                <c:pt idx="1890">
                  <c:v>77881000</c:v>
                </c:pt>
                <c:pt idx="1891">
                  <c:v>80714000</c:v>
                </c:pt>
                <c:pt idx="1892">
                  <c:v>84329000</c:v>
                </c:pt>
                <c:pt idx="1893">
                  <c:v>88939000</c:v>
                </c:pt>
                <c:pt idx="1894">
                  <c:v>94820000</c:v>
                </c:pt>
                <c:pt idx="1895">
                  <c:v>102320000</c:v>
                </c:pt>
                <c:pt idx="1896">
                  <c:v>111890000</c:v>
                </c:pt>
                <c:pt idx="1897">
                  <c:v>124100000</c:v>
                </c:pt>
                <c:pt idx="1898">
                  <c:v>139670000</c:v>
                </c:pt>
                <c:pt idx="1899">
                  <c:v>159530000</c:v>
                </c:pt>
                <c:pt idx="1900">
                  <c:v>159530000</c:v>
                </c:pt>
                <c:pt idx="1901">
                  <c:v>170340000</c:v>
                </c:pt>
                <c:pt idx="1902">
                  <c:v>180690000</c:v>
                </c:pt>
                <c:pt idx="1903">
                  <c:v>190620000</c:v>
                </c:pt>
                <c:pt idx="1904">
                  <c:v>200080000</c:v>
                </c:pt>
                <c:pt idx="1905">
                  <c:v>209100000</c:v>
                </c:pt>
                <c:pt idx="1906">
                  <c:v>217670000</c:v>
                </c:pt>
                <c:pt idx="1907">
                  <c:v>225790000</c:v>
                </c:pt>
                <c:pt idx="1908">
                  <c:v>233460000</c:v>
                </c:pt>
                <c:pt idx="1909">
                  <c:v>240680000</c:v>
                </c:pt>
                <c:pt idx="1910">
                  <c:v>247460000</c:v>
                </c:pt>
                <c:pt idx="1911">
                  <c:v>253790000</c:v>
                </c:pt>
                <c:pt idx="1912">
                  <c:v>259680000</c:v>
                </c:pt>
                <c:pt idx="1913">
                  <c:v>265120000</c:v>
                </c:pt>
                <c:pt idx="1914">
                  <c:v>270100000</c:v>
                </c:pt>
                <c:pt idx="1915">
                  <c:v>274640000</c:v>
                </c:pt>
                <c:pt idx="1916">
                  <c:v>278730000</c:v>
                </c:pt>
                <c:pt idx="1917">
                  <c:v>282370000</c:v>
                </c:pt>
                <c:pt idx="1918">
                  <c:v>285560000</c:v>
                </c:pt>
                <c:pt idx="1919">
                  <c:v>288310000</c:v>
                </c:pt>
                <c:pt idx="1920">
                  <c:v>290610000</c:v>
                </c:pt>
                <c:pt idx="1921">
                  <c:v>292460000</c:v>
                </c:pt>
                <c:pt idx="1922">
                  <c:v>293860000</c:v>
                </c:pt>
                <c:pt idx="1923">
                  <c:v>294820000</c:v>
                </c:pt>
                <c:pt idx="1924">
                  <c:v>295330000</c:v>
                </c:pt>
                <c:pt idx="1925">
                  <c:v>295400000</c:v>
                </c:pt>
                <c:pt idx="1926">
                  <c:v>295000000</c:v>
                </c:pt>
                <c:pt idx="1927">
                  <c:v>294170000</c:v>
                </c:pt>
                <c:pt idx="1928">
                  <c:v>292880000</c:v>
                </c:pt>
                <c:pt idx="1929">
                  <c:v>291160000</c:v>
                </c:pt>
                <c:pt idx="1930">
                  <c:v>288970000</c:v>
                </c:pt>
                <c:pt idx="1931">
                  <c:v>286350000</c:v>
                </c:pt>
                <c:pt idx="1932">
                  <c:v>283260000</c:v>
                </c:pt>
                <c:pt idx="1933">
                  <c:v>279750000</c:v>
                </c:pt>
                <c:pt idx="1934">
                  <c:v>275780000</c:v>
                </c:pt>
                <c:pt idx="1935">
                  <c:v>271360000</c:v>
                </c:pt>
                <c:pt idx="1936">
                  <c:v>266490000</c:v>
                </c:pt>
                <c:pt idx="1937">
                  <c:v>261180000</c:v>
                </c:pt>
                <c:pt idx="1938">
                  <c:v>255420000</c:v>
                </c:pt>
                <c:pt idx="1939">
                  <c:v>249200000</c:v>
                </c:pt>
                <c:pt idx="1940">
                  <c:v>242550000</c:v>
                </c:pt>
                <c:pt idx="1941">
                  <c:v>235440000</c:v>
                </c:pt>
                <c:pt idx="1942">
                  <c:v>227890000</c:v>
                </c:pt>
                <c:pt idx="1943">
                  <c:v>219890000</c:v>
                </c:pt>
                <c:pt idx="1944">
                  <c:v>211430000</c:v>
                </c:pt>
                <c:pt idx="1945">
                  <c:v>202530000</c:v>
                </c:pt>
                <c:pt idx="1946">
                  <c:v>193200000</c:v>
                </c:pt>
                <c:pt idx="1947">
                  <c:v>183380000</c:v>
                </c:pt>
                <c:pt idx="1948">
                  <c:v>173160000</c:v>
                </c:pt>
                <c:pt idx="1949">
                  <c:v>162460000</c:v>
                </c:pt>
                <c:pt idx="1950">
                  <c:v>162460000</c:v>
                </c:pt>
                <c:pt idx="1951">
                  <c:v>137110000</c:v>
                </c:pt>
                <c:pt idx="1952">
                  <c:v>118540000</c:v>
                </c:pt>
                <c:pt idx="1953">
                  <c:v>104920000</c:v>
                </c:pt>
                <c:pt idx="1954">
                  <c:v>94952000</c:v>
                </c:pt>
                <c:pt idx="1955">
                  <c:v>87644000</c:v>
                </c:pt>
                <c:pt idx="1956">
                  <c:v>82289000</c:v>
                </c:pt>
                <c:pt idx="1957">
                  <c:v>78365000</c:v>
                </c:pt>
                <c:pt idx="1958">
                  <c:v>75490000</c:v>
                </c:pt>
                <c:pt idx="1959">
                  <c:v>73383000</c:v>
                </c:pt>
                <c:pt idx="1960">
                  <c:v>71839000</c:v>
                </c:pt>
                <c:pt idx="1961">
                  <c:v>70708000</c:v>
                </c:pt>
                <c:pt idx="1962">
                  <c:v>69879000</c:v>
                </c:pt>
                <c:pt idx="1963">
                  <c:v>69271000</c:v>
                </c:pt>
                <c:pt idx="1964">
                  <c:v>68826000</c:v>
                </c:pt>
                <c:pt idx="1965">
                  <c:v>68500000</c:v>
                </c:pt>
                <c:pt idx="1966">
                  <c:v>68261000</c:v>
                </c:pt>
                <c:pt idx="1967">
                  <c:v>68086000</c:v>
                </c:pt>
                <c:pt idx="1968">
                  <c:v>67957000</c:v>
                </c:pt>
                <c:pt idx="1969">
                  <c:v>67863000</c:v>
                </c:pt>
                <c:pt idx="1970">
                  <c:v>67794000</c:v>
                </c:pt>
                <c:pt idx="1971">
                  <c:v>67744000</c:v>
                </c:pt>
                <c:pt idx="1972">
                  <c:v>67707000</c:v>
                </c:pt>
                <c:pt idx="1973">
                  <c:v>67679000</c:v>
                </c:pt>
                <c:pt idx="1974">
                  <c:v>67660000</c:v>
                </c:pt>
                <c:pt idx="1975">
                  <c:v>67645000</c:v>
                </c:pt>
                <c:pt idx="1976">
                  <c:v>67634000</c:v>
                </c:pt>
                <c:pt idx="1977">
                  <c:v>67626000</c:v>
                </c:pt>
                <c:pt idx="1978">
                  <c:v>67621000</c:v>
                </c:pt>
                <c:pt idx="1979">
                  <c:v>67616000</c:v>
                </c:pt>
                <c:pt idx="1980">
                  <c:v>67613000</c:v>
                </c:pt>
                <c:pt idx="1981">
                  <c:v>67611000</c:v>
                </c:pt>
                <c:pt idx="1982">
                  <c:v>67609000</c:v>
                </c:pt>
                <c:pt idx="1983">
                  <c:v>67608000</c:v>
                </c:pt>
                <c:pt idx="1984">
                  <c:v>67607000</c:v>
                </c:pt>
                <c:pt idx="1985">
                  <c:v>67607000</c:v>
                </c:pt>
                <c:pt idx="1986">
                  <c:v>67606000</c:v>
                </c:pt>
                <c:pt idx="1987">
                  <c:v>67606000</c:v>
                </c:pt>
                <c:pt idx="1988">
                  <c:v>67606000</c:v>
                </c:pt>
                <c:pt idx="1989">
                  <c:v>67606000</c:v>
                </c:pt>
                <c:pt idx="1990">
                  <c:v>67606000</c:v>
                </c:pt>
                <c:pt idx="1991">
                  <c:v>67606000</c:v>
                </c:pt>
                <c:pt idx="1992">
                  <c:v>67606000</c:v>
                </c:pt>
                <c:pt idx="1993">
                  <c:v>67606000</c:v>
                </c:pt>
                <c:pt idx="1994">
                  <c:v>67606000</c:v>
                </c:pt>
                <c:pt idx="1995">
                  <c:v>67606000</c:v>
                </c:pt>
                <c:pt idx="1996">
                  <c:v>67606000</c:v>
                </c:pt>
                <c:pt idx="1997">
                  <c:v>67606000</c:v>
                </c:pt>
                <c:pt idx="1998">
                  <c:v>67606000</c:v>
                </c:pt>
                <c:pt idx="1999">
                  <c:v>67606000</c:v>
                </c:pt>
                <c:pt idx="2000">
                  <c:v>67606000</c:v>
                </c:pt>
                <c:pt idx="2001">
                  <c:v>67606000</c:v>
                </c:pt>
                <c:pt idx="2002">
                  <c:v>67606000</c:v>
                </c:pt>
                <c:pt idx="2003">
                  <c:v>67606000</c:v>
                </c:pt>
                <c:pt idx="2004">
                  <c:v>67606000</c:v>
                </c:pt>
                <c:pt idx="2005">
                  <c:v>67606000</c:v>
                </c:pt>
                <c:pt idx="2006">
                  <c:v>67607000</c:v>
                </c:pt>
                <c:pt idx="2007">
                  <c:v>67607000</c:v>
                </c:pt>
                <c:pt idx="2008">
                  <c:v>67607000</c:v>
                </c:pt>
                <c:pt idx="2009">
                  <c:v>67607000</c:v>
                </c:pt>
                <c:pt idx="2010">
                  <c:v>67607000</c:v>
                </c:pt>
                <c:pt idx="2011">
                  <c:v>67607000</c:v>
                </c:pt>
                <c:pt idx="2012">
                  <c:v>67607000</c:v>
                </c:pt>
                <c:pt idx="2013">
                  <c:v>67607000</c:v>
                </c:pt>
                <c:pt idx="2014">
                  <c:v>67608000</c:v>
                </c:pt>
                <c:pt idx="2015">
                  <c:v>67608000</c:v>
                </c:pt>
                <c:pt idx="2016">
                  <c:v>67608000</c:v>
                </c:pt>
                <c:pt idx="2017">
                  <c:v>67608000</c:v>
                </c:pt>
                <c:pt idx="2018">
                  <c:v>67608000</c:v>
                </c:pt>
                <c:pt idx="2019">
                  <c:v>67608000</c:v>
                </c:pt>
                <c:pt idx="2020">
                  <c:v>67609000</c:v>
                </c:pt>
                <c:pt idx="2021">
                  <c:v>67609000</c:v>
                </c:pt>
                <c:pt idx="2022">
                  <c:v>67609000</c:v>
                </c:pt>
                <c:pt idx="2023">
                  <c:v>67609000</c:v>
                </c:pt>
                <c:pt idx="2024">
                  <c:v>67609000</c:v>
                </c:pt>
                <c:pt idx="2025">
                  <c:v>67609000</c:v>
                </c:pt>
                <c:pt idx="2026">
                  <c:v>67610000</c:v>
                </c:pt>
                <c:pt idx="2027">
                  <c:v>67610000</c:v>
                </c:pt>
                <c:pt idx="2028">
                  <c:v>67610000</c:v>
                </c:pt>
                <c:pt idx="2029">
                  <c:v>67610000</c:v>
                </c:pt>
                <c:pt idx="2030">
                  <c:v>67610000</c:v>
                </c:pt>
                <c:pt idx="2031">
                  <c:v>67611000</c:v>
                </c:pt>
                <c:pt idx="2032">
                  <c:v>67611000</c:v>
                </c:pt>
                <c:pt idx="2033">
                  <c:v>67611000</c:v>
                </c:pt>
                <c:pt idx="2034">
                  <c:v>67611000</c:v>
                </c:pt>
                <c:pt idx="2035">
                  <c:v>67611000</c:v>
                </c:pt>
                <c:pt idx="2036">
                  <c:v>67612000</c:v>
                </c:pt>
                <c:pt idx="2037">
                  <c:v>67612000</c:v>
                </c:pt>
                <c:pt idx="2038">
                  <c:v>67612000</c:v>
                </c:pt>
                <c:pt idx="2039">
                  <c:v>67612000</c:v>
                </c:pt>
                <c:pt idx="2040">
                  <c:v>67612000</c:v>
                </c:pt>
                <c:pt idx="2041">
                  <c:v>67613000</c:v>
                </c:pt>
                <c:pt idx="2042">
                  <c:v>67613000</c:v>
                </c:pt>
                <c:pt idx="2043">
                  <c:v>67613000</c:v>
                </c:pt>
                <c:pt idx="2044">
                  <c:v>67613000</c:v>
                </c:pt>
                <c:pt idx="2045">
                  <c:v>67614000</c:v>
                </c:pt>
                <c:pt idx="2046">
                  <c:v>67614000</c:v>
                </c:pt>
                <c:pt idx="2047">
                  <c:v>67614000</c:v>
                </c:pt>
                <c:pt idx="2048">
                  <c:v>67614000</c:v>
                </c:pt>
                <c:pt idx="2049">
                  <c:v>67614000</c:v>
                </c:pt>
                <c:pt idx="2050">
                  <c:v>67614000</c:v>
                </c:pt>
                <c:pt idx="2051">
                  <c:v>67615000</c:v>
                </c:pt>
                <c:pt idx="2052">
                  <c:v>67615000</c:v>
                </c:pt>
                <c:pt idx="2053">
                  <c:v>67615000</c:v>
                </c:pt>
                <c:pt idx="2054">
                  <c:v>67615000</c:v>
                </c:pt>
                <c:pt idx="2055">
                  <c:v>67616000</c:v>
                </c:pt>
                <c:pt idx="2056">
                  <c:v>67616000</c:v>
                </c:pt>
                <c:pt idx="2057">
                  <c:v>67616000</c:v>
                </c:pt>
                <c:pt idx="2058">
                  <c:v>67617000</c:v>
                </c:pt>
                <c:pt idx="2059">
                  <c:v>67617000</c:v>
                </c:pt>
                <c:pt idx="2060">
                  <c:v>67617000</c:v>
                </c:pt>
                <c:pt idx="2061">
                  <c:v>67617000</c:v>
                </c:pt>
                <c:pt idx="2062">
                  <c:v>67618000</c:v>
                </c:pt>
                <c:pt idx="2063">
                  <c:v>67618000</c:v>
                </c:pt>
                <c:pt idx="2064">
                  <c:v>67618000</c:v>
                </c:pt>
                <c:pt idx="2065">
                  <c:v>67619000</c:v>
                </c:pt>
                <c:pt idx="2066">
                  <c:v>67619000</c:v>
                </c:pt>
                <c:pt idx="2067">
                  <c:v>67619000</c:v>
                </c:pt>
                <c:pt idx="2068">
                  <c:v>67620000</c:v>
                </c:pt>
                <c:pt idx="2069">
                  <c:v>67620000</c:v>
                </c:pt>
                <c:pt idx="2070">
                  <c:v>67620000</c:v>
                </c:pt>
                <c:pt idx="2071">
                  <c:v>67621000</c:v>
                </c:pt>
                <c:pt idx="2072">
                  <c:v>67621000</c:v>
                </c:pt>
                <c:pt idx="2073">
                  <c:v>67621000</c:v>
                </c:pt>
                <c:pt idx="2074">
                  <c:v>67622000</c:v>
                </c:pt>
                <c:pt idx="2075">
                  <c:v>67622000</c:v>
                </c:pt>
                <c:pt idx="2076">
                  <c:v>67622000</c:v>
                </c:pt>
                <c:pt idx="2077">
                  <c:v>67623000</c:v>
                </c:pt>
                <c:pt idx="2078">
                  <c:v>67623000</c:v>
                </c:pt>
                <c:pt idx="2079">
                  <c:v>67623000</c:v>
                </c:pt>
                <c:pt idx="2080">
                  <c:v>67624000</c:v>
                </c:pt>
                <c:pt idx="2081">
                  <c:v>67624000</c:v>
                </c:pt>
                <c:pt idx="2082">
                  <c:v>67625000</c:v>
                </c:pt>
                <c:pt idx="2083">
                  <c:v>67625000</c:v>
                </c:pt>
                <c:pt idx="2084">
                  <c:v>67625000</c:v>
                </c:pt>
                <c:pt idx="2085">
                  <c:v>67626000</c:v>
                </c:pt>
                <c:pt idx="2086">
                  <c:v>67626000</c:v>
                </c:pt>
                <c:pt idx="2087">
                  <c:v>67627000</c:v>
                </c:pt>
                <c:pt idx="2088">
                  <c:v>67627000</c:v>
                </c:pt>
                <c:pt idx="2089">
                  <c:v>67628000</c:v>
                </c:pt>
                <c:pt idx="2090">
                  <c:v>67628000</c:v>
                </c:pt>
                <c:pt idx="2091">
                  <c:v>67629000</c:v>
                </c:pt>
                <c:pt idx="2092">
                  <c:v>67629000</c:v>
                </c:pt>
                <c:pt idx="2093">
                  <c:v>67630000</c:v>
                </c:pt>
                <c:pt idx="2094">
                  <c:v>67630000</c:v>
                </c:pt>
                <c:pt idx="2095">
                  <c:v>67631000</c:v>
                </c:pt>
                <c:pt idx="2096">
                  <c:v>67631000</c:v>
                </c:pt>
                <c:pt idx="2097">
                  <c:v>67632000</c:v>
                </c:pt>
                <c:pt idx="2098">
                  <c:v>67632000</c:v>
                </c:pt>
                <c:pt idx="2099">
                  <c:v>67633000</c:v>
                </c:pt>
                <c:pt idx="2100">
                  <c:v>67633000</c:v>
                </c:pt>
                <c:pt idx="2101">
                  <c:v>67633000</c:v>
                </c:pt>
                <c:pt idx="2102">
                  <c:v>67634000</c:v>
                </c:pt>
                <c:pt idx="2103">
                  <c:v>67635000</c:v>
                </c:pt>
                <c:pt idx="2104">
                  <c:v>67635000</c:v>
                </c:pt>
                <c:pt idx="2105">
                  <c:v>67636000</c:v>
                </c:pt>
                <c:pt idx="2106">
                  <c:v>67637000</c:v>
                </c:pt>
                <c:pt idx="2107">
                  <c:v>67638000</c:v>
                </c:pt>
                <c:pt idx="2108">
                  <c:v>67639000</c:v>
                </c:pt>
                <c:pt idx="2109">
                  <c:v>67640000</c:v>
                </c:pt>
                <c:pt idx="2110">
                  <c:v>67641000</c:v>
                </c:pt>
                <c:pt idx="2111">
                  <c:v>67642000</c:v>
                </c:pt>
                <c:pt idx="2112">
                  <c:v>67644000</c:v>
                </c:pt>
                <c:pt idx="2113">
                  <c:v>67645000</c:v>
                </c:pt>
                <c:pt idx="2114">
                  <c:v>67648000</c:v>
                </c:pt>
                <c:pt idx="2115">
                  <c:v>67651000</c:v>
                </c:pt>
                <c:pt idx="2116">
                  <c:v>67654000</c:v>
                </c:pt>
                <c:pt idx="2117">
                  <c:v>67659000</c:v>
                </c:pt>
                <c:pt idx="2118">
                  <c:v>67665000</c:v>
                </c:pt>
                <c:pt idx="2119">
                  <c:v>67673000</c:v>
                </c:pt>
                <c:pt idx="2120">
                  <c:v>67683000</c:v>
                </c:pt>
                <c:pt idx="2121">
                  <c:v>67697000</c:v>
                </c:pt>
                <c:pt idx="2122">
                  <c:v>67716000</c:v>
                </c:pt>
                <c:pt idx="2123">
                  <c:v>67741000</c:v>
                </c:pt>
                <c:pt idx="2124">
                  <c:v>67776000</c:v>
                </c:pt>
                <c:pt idx="2125">
                  <c:v>67822000</c:v>
                </c:pt>
                <c:pt idx="2126">
                  <c:v>67886000</c:v>
                </c:pt>
                <c:pt idx="2127">
                  <c:v>67971000</c:v>
                </c:pt>
                <c:pt idx="2128">
                  <c:v>68088000</c:v>
                </c:pt>
                <c:pt idx="2129">
                  <c:v>68247000</c:v>
                </c:pt>
                <c:pt idx="2130">
                  <c:v>68464000</c:v>
                </c:pt>
                <c:pt idx="2131">
                  <c:v>68759000</c:v>
                </c:pt>
                <c:pt idx="2132">
                  <c:v>69162000</c:v>
                </c:pt>
                <c:pt idx="2133">
                  <c:v>69711000</c:v>
                </c:pt>
                <c:pt idx="2134">
                  <c:v>70460000</c:v>
                </c:pt>
                <c:pt idx="2135">
                  <c:v>71482000</c:v>
                </c:pt>
                <c:pt idx="2136">
                  <c:v>72876000</c:v>
                </c:pt>
                <c:pt idx="2137">
                  <c:v>74778000</c:v>
                </c:pt>
                <c:pt idx="2138">
                  <c:v>77373000</c:v>
                </c:pt>
                <c:pt idx="2139">
                  <c:v>80914000</c:v>
                </c:pt>
                <c:pt idx="2140">
                  <c:v>85747000</c:v>
                </c:pt>
                <c:pt idx="2141">
                  <c:v>92341000</c:v>
                </c:pt>
                <c:pt idx="2142">
                  <c:v>101340000</c:v>
                </c:pt>
                <c:pt idx="2143">
                  <c:v>113620000</c:v>
                </c:pt>
                <c:pt idx="2144">
                  <c:v>130380000</c:v>
                </c:pt>
                <c:pt idx="2145">
                  <c:v>153250000</c:v>
                </c:pt>
                <c:pt idx="2146">
                  <c:v>184460000</c:v>
                </c:pt>
                <c:pt idx="2147">
                  <c:v>227050000</c:v>
                </c:pt>
                <c:pt idx="2148">
                  <c:v>285170000</c:v>
                </c:pt>
                <c:pt idx="2149">
                  <c:v>364490000</c:v>
                </c:pt>
                <c:pt idx="2150">
                  <c:v>364490000</c:v>
                </c:pt>
                <c:pt idx="2151">
                  <c:v>470420000</c:v>
                </c:pt>
                <c:pt idx="2152">
                  <c:v>572080000</c:v>
                </c:pt>
                <c:pt idx="2153">
                  <c:v>669460000</c:v>
                </c:pt>
                <c:pt idx="2154">
                  <c:v>762560000</c:v>
                </c:pt>
                <c:pt idx="2155">
                  <c:v>851390000</c:v>
                </c:pt>
                <c:pt idx="2156">
                  <c:v>935930000</c:v>
                </c:pt>
                <c:pt idx="2157">
                  <c:v>1016200000</c:v>
                </c:pt>
                <c:pt idx="2158">
                  <c:v>1092200000</c:v>
                </c:pt>
                <c:pt idx="2159">
                  <c:v>1163900000</c:v>
                </c:pt>
                <c:pt idx="2160">
                  <c:v>1231300000</c:v>
                </c:pt>
                <c:pt idx="2161">
                  <c:v>1294500000</c:v>
                </c:pt>
                <c:pt idx="2162">
                  <c:v>1353400000</c:v>
                </c:pt>
                <c:pt idx="2163">
                  <c:v>1408000000</c:v>
                </c:pt>
                <c:pt idx="2164">
                  <c:v>1458300000</c:v>
                </c:pt>
                <c:pt idx="2165">
                  <c:v>1504300000</c:v>
                </c:pt>
                <c:pt idx="2166">
                  <c:v>1546100000</c:v>
                </c:pt>
                <c:pt idx="2167">
                  <c:v>1583600000</c:v>
                </c:pt>
                <c:pt idx="2168">
                  <c:v>1616700000</c:v>
                </c:pt>
                <c:pt idx="2169">
                  <c:v>1645700000</c:v>
                </c:pt>
                <c:pt idx="2170">
                  <c:v>1670300000</c:v>
                </c:pt>
                <c:pt idx="2171">
                  <c:v>1690600000</c:v>
                </c:pt>
                <c:pt idx="2172">
                  <c:v>1706700000</c:v>
                </c:pt>
                <c:pt idx="2173">
                  <c:v>1718500000</c:v>
                </c:pt>
                <c:pt idx="2174">
                  <c:v>1726000000</c:v>
                </c:pt>
                <c:pt idx="2175">
                  <c:v>1729200000</c:v>
                </c:pt>
                <c:pt idx="2176">
                  <c:v>1728200000</c:v>
                </c:pt>
                <c:pt idx="2177">
                  <c:v>1722800000</c:v>
                </c:pt>
                <c:pt idx="2178">
                  <c:v>1713200000</c:v>
                </c:pt>
                <c:pt idx="2179">
                  <c:v>1699300000</c:v>
                </c:pt>
                <c:pt idx="2180">
                  <c:v>1681100000</c:v>
                </c:pt>
                <c:pt idx="2181">
                  <c:v>1658700000</c:v>
                </c:pt>
                <c:pt idx="2182">
                  <c:v>1631900000</c:v>
                </c:pt>
                <c:pt idx="2183">
                  <c:v>1600900000</c:v>
                </c:pt>
                <c:pt idx="2184">
                  <c:v>1565600000</c:v>
                </c:pt>
                <c:pt idx="2185">
                  <c:v>1526000000</c:v>
                </c:pt>
                <c:pt idx="2186">
                  <c:v>1482100000</c:v>
                </c:pt>
                <c:pt idx="2187">
                  <c:v>1434000000</c:v>
                </c:pt>
                <c:pt idx="2188">
                  <c:v>1381600000</c:v>
                </c:pt>
                <c:pt idx="2189">
                  <c:v>1324800000</c:v>
                </c:pt>
                <c:pt idx="2190">
                  <c:v>1263900000</c:v>
                </c:pt>
                <c:pt idx="2191">
                  <c:v>1198500000</c:v>
                </c:pt>
                <c:pt idx="2192">
                  <c:v>1129000000</c:v>
                </c:pt>
                <c:pt idx="2193">
                  <c:v>1055200000</c:v>
                </c:pt>
                <c:pt idx="2194">
                  <c:v>977020000</c:v>
                </c:pt>
                <c:pt idx="2195">
                  <c:v>894630000</c:v>
                </c:pt>
                <c:pt idx="2196">
                  <c:v>807960000</c:v>
                </c:pt>
                <c:pt idx="2197">
                  <c:v>716990000</c:v>
                </c:pt>
                <c:pt idx="2198">
                  <c:v>621800000</c:v>
                </c:pt>
                <c:pt idx="2199">
                  <c:v>522240000</c:v>
                </c:pt>
                <c:pt idx="2200">
                  <c:v>522240000</c:v>
                </c:pt>
                <c:pt idx="2201">
                  <c:v>421330000</c:v>
                </c:pt>
                <c:pt idx="2202">
                  <c:v>342820000</c:v>
                </c:pt>
                <c:pt idx="2203">
                  <c:v>281740000</c:v>
                </c:pt>
                <c:pt idx="2204">
                  <c:v>234220000</c:v>
                </c:pt>
                <c:pt idx="2205">
                  <c:v>197260000</c:v>
                </c:pt>
                <c:pt idx="2206">
                  <c:v>168500000</c:v>
                </c:pt>
                <c:pt idx="2207">
                  <c:v>146120000</c:v>
                </c:pt>
                <c:pt idx="2208">
                  <c:v>128720000</c:v>
                </c:pt>
                <c:pt idx="2209">
                  <c:v>115170000</c:v>
                </c:pt>
                <c:pt idx="2210">
                  <c:v>104640000</c:v>
                </c:pt>
                <c:pt idx="2211">
                  <c:v>96441000</c:v>
                </c:pt>
                <c:pt idx="2212">
                  <c:v>90064000</c:v>
                </c:pt>
                <c:pt idx="2213">
                  <c:v>85102000</c:v>
                </c:pt>
                <c:pt idx="2214">
                  <c:v>81242000</c:v>
                </c:pt>
                <c:pt idx="2215">
                  <c:v>78239000</c:v>
                </c:pt>
                <c:pt idx="2216">
                  <c:v>75902000</c:v>
                </c:pt>
                <c:pt idx="2217">
                  <c:v>74083000</c:v>
                </c:pt>
                <c:pt idx="2218">
                  <c:v>72668000</c:v>
                </c:pt>
                <c:pt idx="2219">
                  <c:v>71567000</c:v>
                </c:pt>
                <c:pt idx="2220">
                  <c:v>70710000</c:v>
                </c:pt>
                <c:pt idx="2221">
                  <c:v>70044000</c:v>
                </c:pt>
                <c:pt idx="2222">
                  <c:v>69525000</c:v>
                </c:pt>
                <c:pt idx="2223">
                  <c:v>69120000</c:v>
                </c:pt>
                <c:pt idx="2224">
                  <c:v>68806000</c:v>
                </c:pt>
                <c:pt idx="2225">
                  <c:v>68561000</c:v>
                </c:pt>
                <c:pt idx="2226">
                  <c:v>68370000</c:v>
                </c:pt>
                <c:pt idx="2227">
                  <c:v>68221000</c:v>
                </c:pt>
                <c:pt idx="2228">
                  <c:v>68105000</c:v>
                </c:pt>
                <c:pt idx="2229">
                  <c:v>68015000</c:v>
                </c:pt>
                <c:pt idx="2230">
                  <c:v>67944000</c:v>
                </c:pt>
                <c:pt idx="2231">
                  <c:v>67889000</c:v>
                </c:pt>
                <c:pt idx="2232">
                  <c:v>67846000</c:v>
                </c:pt>
                <c:pt idx="2233">
                  <c:v>67812000</c:v>
                </c:pt>
                <c:pt idx="2234">
                  <c:v>67786000</c:v>
                </c:pt>
                <c:pt idx="2235">
                  <c:v>67765000</c:v>
                </c:pt>
                <c:pt idx="2236">
                  <c:v>67749000</c:v>
                </c:pt>
                <c:pt idx="2237">
                  <c:v>67736000</c:v>
                </c:pt>
                <c:pt idx="2238">
                  <c:v>67726000</c:v>
                </c:pt>
                <c:pt idx="2239">
                  <c:v>67718000</c:v>
                </c:pt>
                <c:pt idx="2240">
                  <c:v>67711000</c:v>
                </c:pt>
                <c:pt idx="2241">
                  <c:v>67706000</c:v>
                </c:pt>
                <c:pt idx="2242">
                  <c:v>67702000</c:v>
                </c:pt>
                <c:pt idx="2243">
                  <c:v>67698000</c:v>
                </c:pt>
                <c:pt idx="2244">
                  <c:v>67696000</c:v>
                </c:pt>
                <c:pt idx="2245">
                  <c:v>67693000</c:v>
                </c:pt>
                <c:pt idx="2246">
                  <c:v>67691000</c:v>
                </c:pt>
                <c:pt idx="2247">
                  <c:v>67690000</c:v>
                </c:pt>
                <c:pt idx="2248">
                  <c:v>67688000</c:v>
                </c:pt>
                <c:pt idx="2249">
                  <c:v>67687000</c:v>
                </c:pt>
                <c:pt idx="2250">
                  <c:v>67687000</c:v>
                </c:pt>
                <c:pt idx="2251">
                  <c:v>67686000</c:v>
                </c:pt>
                <c:pt idx="2252">
                  <c:v>67685000</c:v>
                </c:pt>
                <c:pt idx="2253">
                  <c:v>67684000</c:v>
                </c:pt>
                <c:pt idx="2254">
                  <c:v>67683000</c:v>
                </c:pt>
                <c:pt idx="2255">
                  <c:v>67682000</c:v>
                </c:pt>
                <c:pt idx="2256">
                  <c:v>67681000</c:v>
                </c:pt>
                <c:pt idx="2257">
                  <c:v>67681000</c:v>
                </c:pt>
                <c:pt idx="2258">
                  <c:v>67680000</c:v>
                </c:pt>
                <c:pt idx="2259">
                  <c:v>67680000</c:v>
                </c:pt>
                <c:pt idx="2260">
                  <c:v>67679000</c:v>
                </c:pt>
                <c:pt idx="2261">
                  <c:v>67678000</c:v>
                </c:pt>
                <c:pt idx="2262">
                  <c:v>67678000</c:v>
                </c:pt>
                <c:pt idx="2263">
                  <c:v>67677000</c:v>
                </c:pt>
                <c:pt idx="2264">
                  <c:v>67677000</c:v>
                </c:pt>
                <c:pt idx="2265">
                  <c:v>67676000</c:v>
                </c:pt>
                <c:pt idx="2266">
                  <c:v>67676000</c:v>
                </c:pt>
                <c:pt idx="2267">
                  <c:v>67675000</c:v>
                </c:pt>
                <c:pt idx="2268">
                  <c:v>67675000</c:v>
                </c:pt>
                <c:pt idx="2269">
                  <c:v>67675000</c:v>
                </c:pt>
                <c:pt idx="2270">
                  <c:v>67674000</c:v>
                </c:pt>
                <c:pt idx="2271">
                  <c:v>67674000</c:v>
                </c:pt>
                <c:pt idx="2272">
                  <c:v>67673000</c:v>
                </c:pt>
                <c:pt idx="2273">
                  <c:v>67673000</c:v>
                </c:pt>
                <c:pt idx="2274">
                  <c:v>67673000</c:v>
                </c:pt>
                <c:pt idx="2275">
                  <c:v>67672000</c:v>
                </c:pt>
                <c:pt idx="2276">
                  <c:v>67672000</c:v>
                </c:pt>
                <c:pt idx="2277">
                  <c:v>67672000</c:v>
                </c:pt>
                <c:pt idx="2278">
                  <c:v>67671000</c:v>
                </c:pt>
                <c:pt idx="2279">
                  <c:v>67671000</c:v>
                </c:pt>
                <c:pt idx="2280">
                  <c:v>67671000</c:v>
                </c:pt>
                <c:pt idx="2281">
                  <c:v>67670000</c:v>
                </c:pt>
                <c:pt idx="2282">
                  <c:v>67670000</c:v>
                </c:pt>
                <c:pt idx="2283">
                  <c:v>67670000</c:v>
                </c:pt>
                <c:pt idx="2284">
                  <c:v>67669000</c:v>
                </c:pt>
                <c:pt idx="2285">
                  <c:v>67669000</c:v>
                </c:pt>
                <c:pt idx="2286">
                  <c:v>67669000</c:v>
                </c:pt>
                <c:pt idx="2287">
                  <c:v>67668000</c:v>
                </c:pt>
                <c:pt idx="2288">
                  <c:v>67668000</c:v>
                </c:pt>
                <c:pt idx="2289">
                  <c:v>67668000</c:v>
                </c:pt>
                <c:pt idx="2290">
                  <c:v>67668000</c:v>
                </c:pt>
                <c:pt idx="2291">
                  <c:v>67667000</c:v>
                </c:pt>
                <c:pt idx="2292">
                  <c:v>67667000</c:v>
                </c:pt>
                <c:pt idx="2293">
                  <c:v>67667000</c:v>
                </c:pt>
                <c:pt idx="2294">
                  <c:v>67667000</c:v>
                </c:pt>
                <c:pt idx="2295">
                  <c:v>67666000</c:v>
                </c:pt>
                <c:pt idx="2296">
                  <c:v>67666000</c:v>
                </c:pt>
                <c:pt idx="2297">
                  <c:v>67666000</c:v>
                </c:pt>
                <c:pt idx="2298">
                  <c:v>67666000</c:v>
                </c:pt>
                <c:pt idx="2299">
                  <c:v>67666000</c:v>
                </c:pt>
                <c:pt idx="2300">
                  <c:v>67666000</c:v>
                </c:pt>
                <c:pt idx="2301">
                  <c:v>67665000</c:v>
                </c:pt>
                <c:pt idx="2302">
                  <c:v>67665000</c:v>
                </c:pt>
                <c:pt idx="2303">
                  <c:v>67665000</c:v>
                </c:pt>
                <c:pt idx="2304">
                  <c:v>67665000</c:v>
                </c:pt>
                <c:pt idx="2305">
                  <c:v>67665000</c:v>
                </c:pt>
                <c:pt idx="2306">
                  <c:v>67664000</c:v>
                </c:pt>
                <c:pt idx="2307">
                  <c:v>67664000</c:v>
                </c:pt>
                <c:pt idx="2308">
                  <c:v>67664000</c:v>
                </c:pt>
                <c:pt idx="2309">
                  <c:v>67664000</c:v>
                </c:pt>
                <c:pt idx="2310">
                  <c:v>67664000</c:v>
                </c:pt>
                <c:pt idx="2311">
                  <c:v>67664000</c:v>
                </c:pt>
                <c:pt idx="2312">
                  <c:v>67663000</c:v>
                </c:pt>
                <c:pt idx="2313">
                  <c:v>67663000</c:v>
                </c:pt>
                <c:pt idx="2314">
                  <c:v>67663000</c:v>
                </c:pt>
                <c:pt idx="2315">
                  <c:v>67663000</c:v>
                </c:pt>
                <c:pt idx="2316">
                  <c:v>67663000</c:v>
                </c:pt>
                <c:pt idx="2317">
                  <c:v>67663000</c:v>
                </c:pt>
                <c:pt idx="2318">
                  <c:v>67663000</c:v>
                </c:pt>
                <c:pt idx="2319">
                  <c:v>67662000</c:v>
                </c:pt>
                <c:pt idx="2320">
                  <c:v>67662000</c:v>
                </c:pt>
                <c:pt idx="2321">
                  <c:v>67662000</c:v>
                </c:pt>
                <c:pt idx="2322">
                  <c:v>67662000</c:v>
                </c:pt>
                <c:pt idx="2323">
                  <c:v>67662000</c:v>
                </c:pt>
                <c:pt idx="2324">
                  <c:v>67662000</c:v>
                </c:pt>
                <c:pt idx="2325">
                  <c:v>67662000</c:v>
                </c:pt>
                <c:pt idx="2326">
                  <c:v>67662000</c:v>
                </c:pt>
                <c:pt idx="2327">
                  <c:v>67661000</c:v>
                </c:pt>
                <c:pt idx="2328">
                  <c:v>67661000</c:v>
                </c:pt>
                <c:pt idx="2329">
                  <c:v>67661000</c:v>
                </c:pt>
                <c:pt idx="2330">
                  <c:v>67661000</c:v>
                </c:pt>
                <c:pt idx="2331">
                  <c:v>67661000</c:v>
                </c:pt>
                <c:pt idx="2332">
                  <c:v>67661000</c:v>
                </c:pt>
                <c:pt idx="2333">
                  <c:v>67661000</c:v>
                </c:pt>
                <c:pt idx="2334">
                  <c:v>67661000</c:v>
                </c:pt>
                <c:pt idx="2335">
                  <c:v>67661000</c:v>
                </c:pt>
                <c:pt idx="2336">
                  <c:v>67660000</c:v>
                </c:pt>
                <c:pt idx="2337">
                  <c:v>67660000</c:v>
                </c:pt>
                <c:pt idx="2338">
                  <c:v>67660000</c:v>
                </c:pt>
                <c:pt idx="2339">
                  <c:v>67660000</c:v>
                </c:pt>
                <c:pt idx="2340">
                  <c:v>67660000</c:v>
                </c:pt>
                <c:pt idx="2341">
                  <c:v>67660000</c:v>
                </c:pt>
                <c:pt idx="2342">
                  <c:v>67660000</c:v>
                </c:pt>
                <c:pt idx="2343">
                  <c:v>67660000</c:v>
                </c:pt>
                <c:pt idx="2344">
                  <c:v>67660000</c:v>
                </c:pt>
                <c:pt idx="2345">
                  <c:v>67660000</c:v>
                </c:pt>
                <c:pt idx="2346">
                  <c:v>67660000</c:v>
                </c:pt>
                <c:pt idx="2347">
                  <c:v>67660000</c:v>
                </c:pt>
                <c:pt idx="2348">
                  <c:v>67659000</c:v>
                </c:pt>
                <c:pt idx="2349">
                  <c:v>67659000</c:v>
                </c:pt>
                <c:pt idx="2350">
                  <c:v>67659000</c:v>
                </c:pt>
                <c:pt idx="2351">
                  <c:v>67659000</c:v>
                </c:pt>
                <c:pt idx="2352">
                  <c:v>67659000</c:v>
                </c:pt>
                <c:pt idx="2353">
                  <c:v>67659000</c:v>
                </c:pt>
                <c:pt idx="2354">
                  <c:v>67659000</c:v>
                </c:pt>
                <c:pt idx="2355">
                  <c:v>67659000</c:v>
                </c:pt>
                <c:pt idx="2356">
                  <c:v>67659000</c:v>
                </c:pt>
                <c:pt idx="2357">
                  <c:v>67659000</c:v>
                </c:pt>
                <c:pt idx="2358">
                  <c:v>67659000</c:v>
                </c:pt>
                <c:pt idx="2359">
                  <c:v>67659000</c:v>
                </c:pt>
                <c:pt idx="2360">
                  <c:v>67659000</c:v>
                </c:pt>
                <c:pt idx="2361">
                  <c:v>67659000</c:v>
                </c:pt>
                <c:pt idx="2362">
                  <c:v>67659000</c:v>
                </c:pt>
                <c:pt idx="2363">
                  <c:v>67659000</c:v>
                </c:pt>
                <c:pt idx="2364">
                  <c:v>67658000</c:v>
                </c:pt>
                <c:pt idx="2365">
                  <c:v>67658000</c:v>
                </c:pt>
                <c:pt idx="2366">
                  <c:v>67658000</c:v>
                </c:pt>
                <c:pt idx="2367">
                  <c:v>67658000</c:v>
                </c:pt>
                <c:pt idx="2368">
                  <c:v>67658000</c:v>
                </c:pt>
                <c:pt idx="2369">
                  <c:v>67658000</c:v>
                </c:pt>
                <c:pt idx="2370">
                  <c:v>67658000</c:v>
                </c:pt>
                <c:pt idx="2371">
                  <c:v>67658000</c:v>
                </c:pt>
                <c:pt idx="2372">
                  <c:v>67658000</c:v>
                </c:pt>
                <c:pt idx="2373">
                  <c:v>67658000</c:v>
                </c:pt>
                <c:pt idx="2374">
                  <c:v>67658000</c:v>
                </c:pt>
                <c:pt idx="2375">
                  <c:v>67658000</c:v>
                </c:pt>
                <c:pt idx="2376">
                  <c:v>67658000</c:v>
                </c:pt>
                <c:pt idx="2377">
                  <c:v>67658000</c:v>
                </c:pt>
                <c:pt idx="2378">
                  <c:v>67658000</c:v>
                </c:pt>
                <c:pt idx="2379">
                  <c:v>67658000</c:v>
                </c:pt>
                <c:pt idx="2380">
                  <c:v>67658000</c:v>
                </c:pt>
                <c:pt idx="2381">
                  <c:v>67658000</c:v>
                </c:pt>
                <c:pt idx="2382">
                  <c:v>67658000</c:v>
                </c:pt>
                <c:pt idx="2383">
                  <c:v>67658000</c:v>
                </c:pt>
                <c:pt idx="2384">
                  <c:v>67658000</c:v>
                </c:pt>
                <c:pt idx="2385">
                  <c:v>67657000</c:v>
                </c:pt>
                <c:pt idx="2386">
                  <c:v>67657000</c:v>
                </c:pt>
                <c:pt idx="2387">
                  <c:v>67657000</c:v>
                </c:pt>
                <c:pt idx="2388">
                  <c:v>67657000</c:v>
                </c:pt>
                <c:pt idx="2389">
                  <c:v>67657000</c:v>
                </c:pt>
                <c:pt idx="2390">
                  <c:v>67657000</c:v>
                </c:pt>
                <c:pt idx="2391">
                  <c:v>67657000</c:v>
                </c:pt>
                <c:pt idx="2392">
                  <c:v>67657000</c:v>
                </c:pt>
                <c:pt idx="2393">
                  <c:v>67657000</c:v>
                </c:pt>
                <c:pt idx="2394">
                  <c:v>67657000</c:v>
                </c:pt>
                <c:pt idx="2395">
                  <c:v>67657000</c:v>
                </c:pt>
                <c:pt idx="2396">
                  <c:v>67657000</c:v>
                </c:pt>
                <c:pt idx="2397">
                  <c:v>67657000</c:v>
                </c:pt>
                <c:pt idx="2398">
                  <c:v>67657000</c:v>
                </c:pt>
                <c:pt idx="2399">
                  <c:v>67657000</c:v>
                </c:pt>
                <c:pt idx="2400">
                  <c:v>67657000</c:v>
                </c:pt>
                <c:pt idx="2401">
                  <c:v>67657000</c:v>
                </c:pt>
                <c:pt idx="2402">
                  <c:v>67657000</c:v>
                </c:pt>
                <c:pt idx="2403">
                  <c:v>67657000</c:v>
                </c:pt>
                <c:pt idx="2404">
                  <c:v>67657000</c:v>
                </c:pt>
                <c:pt idx="2405">
                  <c:v>67657000</c:v>
                </c:pt>
                <c:pt idx="2406">
                  <c:v>67657000</c:v>
                </c:pt>
                <c:pt idx="2407">
                  <c:v>67657000</c:v>
                </c:pt>
                <c:pt idx="2408">
                  <c:v>67657000</c:v>
                </c:pt>
                <c:pt idx="2409">
                  <c:v>67657000</c:v>
                </c:pt>
                <c:pt idx="2410">
                  <c:v>67657000</c:v>
                </c:pt>
                <c:pt idx="2411">
                  <c:v>67657000</c:v>
                </c:pt>
                <c:pt idx="2412">
                  <c:v>67657000</c:v>
                </c:pt>
                <c:pt idx="2413">
                  <c:v>67657000</c:v>
                </c:pt>
                <c:pt idx="2414">
                  <c:v>67656000</c:v>
                </c:pt>
                <c:pt idx="2415">
                  <c:v>67656000</c:v>
                </c:pt>
                <c:pt idx="2416">
                  <c:v>67656000</c:v>
                </c:pt>
                <c:pt idx="2417">
                  <c:v>67656000</c:v>
                </c:pt>
                <c:pt idx="2418">
                  <c:v>67656000</c:v>
                </c:pt>
                <c:pt idx="2419">
                  <c:v>67656000</c:v>
                </c:pt>
                <c:pt idx="2420">
                  <c:v>67656000</c:v>
                </c:pt>
                <c:pt idx="2421">
                  <c:v>67656000</c:v>
                </c:pt>
                <c:pt idx="2422">
                  <c:v>67656000</c:v>
                </c:pt>
                <c:pt idx="2423">
                  <c:v>67656000</c:v>
                </c:pt>
                <c:pt idx="2424">
                  <c:v>67656000</c:v>
                </c:pt>
                <c:pt idx="2425">
                  <c:v>67656000</c:v>
                </c:pt>
                <c:pt idx="2426">
                  <c:v>67656000</c:v>
                </c:pt>
                <c:pt idx="2427">
                  <c:v>67656000</c:v>
                </c:pt>
                <c:pt idx="2428">
                  <c:v>67656000</c:v>
                </c:pt>
                <c:pt idx="2429">
                  <c:v>67656000</c:v>
                </c:pt>
                <c:pt idx="2430">
                  <c:v>67656000</c:v>
                </c:pt>
                <c:pt idx="2431">
                  <c:v>67656000</c:v>
                </c:pt>
                <c:pt idx="2432">
                  <c:v>67656000</c:v>
                </c:pt>
                <c:pt idx="2433">
                  <c:v>67656000</c:v>
                </c:pt>
                <c:pt idx="2434">
                  <c:v>67656000</c:v>
                </c:pt>
                <c:pt idx="2435">
                  <c:v>67656000</c:v>
                </c:pt>
                <c:pt idx="2436">
                  <c:v>67656000</c:v>
                </c:pt>
                <c:pt idx="2437">
                  <c:v>67656000</c:v>
                </c:pt>
                <c:pt idx="2438">
                  <c:v>67656000</c:v>
                </c:pt>
                <c:pt idx="2439">
                  <c:v>67656000</c:v>
                </c:pt>
                <c:pt idx="2440">
                  <c:v>67656000</c:v>
                </c:pt>
                <c:pt idx="2441">
                  <c:v>67656000</c:v>
                </c:pt>
                <c:pt idx="2442">
                  <c:v>67656000</c:v>
                </c:pt>
                <c:pt idx="2443">
                  <c:v>67656000</c:v>
                </c:pt>
                <c:pt idx="2444">
                  <c:v>67656000</c:v>
                </c:pt>
                <c:pt idx="2445">
                  <c:v>67656000</c:v>
                </c:pt>
                <c:pt idx="2446">
                  <c:v>67656000</c:v>
                </c:pt>
                <c:pt idx="2447">
                  <c:v>67656000</c:v>
                </c:pt>
                <c:pt idx="2448">
                  <c:v>67656000</c:v>
                </c:pt>
                <c:pt idx="2449">
                  <c:v>67656000</c:v>
                </c:pt>
                <c:pt idx="2450">
                  <c:v>67656000</c:v>
                </c:pt>
                <c:pt idx="2451">
                  <c:v>67656000</c:v>
                </c:pt>
                <c:pt idx="2452">
                  <c:v>67655000</c:v>
                </c:pt>
                <c:pt idx="2453">
                  <c:v>67655000</c:v>
                </c:pt>
                <c:pt idx="2454">
                  <c:v>67655000</c:v>
                </c:pt>
                <c:pt idx="2455">
                  <c:v>67655000</c:v>
                </c:pt>
                <c:pt idx="2456">
                  <c:v>67655000</c:v>
                </c:pt>
                <c:pt idx="2457">
                  <c:v>67655000</c:v>
                </c:pt>
                <c:pt idx="2458">
                  <c:v>67655000</c:v>
                </c:pt>
                <c:pt idx="2459">
                  <c:v>67655000</c:v>
                </c:pt>
                <c:pt idx="2460">
                  <c:v>67655000</c:v>
                </c:pt>
                <c:pt idx="2461">
                  <c:v>67655000</c:v>
                </c:pt>
                <c:pt idx="2462">
                  <c:v>67655000</c:v>
                </c:pt>
                <c:pt idx="2463">
                  <c:v>67655000</c:v>
                </c:pt>
                <c:pt idx="2464">
                  <c:v>67655000</c:v>
                </c:pt>
                <c:pt idx="2465">
                  <c:v>67655000</c:v>
                </c:pt>
                <c:pt idx="2466">
                  <c:v>67655000</c:v>
                </c:pt>
                <c:pt idx="2467">
                  <c:v>67655000</c:v>
                </c:pt>
                <c:pt idx="2468">
                  <c:v>67655000</c:v>
                </c:pt>
                <c:pt idx="2469">
                  <c:v>67655000</c:v>
                </c:pt>
                <c:pt idx="2470">
                  <c:v>67655000</c:v>
                </c:pt>
                <c:pt idx="2471">
                  <c:v>67655000</c:v>
                </c:pt>
                <c:pt idx="2472">
                  <c:v>67655000</c:v>
                </c:pt>
                <c:pt idx="2473">
                  <c:v>67655000</c:v>
                </c:pt>
                <c:pt idx="2474">
                  <c:v>67655000</c:v>
                </c:pt>
                <c:pt idx="2475">
                  <c:v>67655000</c:v>
                </c:pt>
                <c:pt idx="2476">
                  <c:v>67655000</c:v>
                </c:pt>
                <c:pt idx="2477">
                  <c:v>67655000</c:v>
                </c:pt>
                <c:pt idx="2478">
                  <c:v>67655000</c:v>
                </c:pt>
                <c:pt idx="2479">
                  <c:v>67655000</c:v>
                </c:pt>
                <c:pt idx="2480">
                  <c:v>67655000</c:v>
                </c:pt>
                <c:pt idx="2481">
                  <c:v>67655000</c:v>
                </c:pt>
                <c:pt idx="2482">
                  <c:v>67655000</c:v>
                </c:pt>
                <c:pt idx="2483">
                  <c:v>67655000</c:v>
                </c:pt>
                <c:pt idx="2484">
                  <c:v>67655000</c:v>
                </c:pt>
                <c:pt idx="2485">
                  <c:v>67655000</c:v>
                </c:pt>
                <c:pt idx="2486">
                  <c:v>67655000</c:v>
                </c:pt>
                <c:pt idx="2487">
                  <c:v>67655000</c:v>
                </c:pt>
                <c:pt idx="2488">
                  <c:v>67655000</c:v>
                </c:pt>
                <c:pt idx="2489">
                  <c:v>67655000</c:v>
                </c:pt>
                <c:pt idx="2490">
                  <c:v>67655000</c:v>
                </c:pt>
                <c:pt idx="2491">
                  <c:v>67655000</c:v>
                </c:pt>
                <c:pt idx="2492">
                  <c:v>67655000</c:v>
                </c:pt>
                <c:pt idx="2493">
                  <c:v>67655000</c:v>
                </c:pt>
                <c:pt idx="2494">
                  <c:v>67655000</c:v>
                </c:pt>
                <c:pt idx="2495">
                  <c:v>67654000</c:v>
                </c:pt>
                <c:pt idx="2496">
                  <c:v>67654000</c:v>
                </c:pt>
                <c:pt idx="2497">
                  <c:v>67654000</c:v>
                </c:pt>
                <c:pt idx="2498">
                  <c:v>67654000</c:v>
                </c:pt>
                <c:pt idx="2499">
                  <c:v>67654000</c:v>
                </c:pt>
                <c:pt idx="2500">
                  <c:v>67654000</c:v>
                </c:pt>
                <c:pt idx="2501">
                  <c:v>67654000</c:v>
                </c:pt>
                <c:pt idx="2502">
                  <c:v>67654000</c:v>
                </c:pt>
                <c:pt idx="2503">
                  <c:v>67654000</c:v>
                </c:pt>
                <c:pt idx="2504">
                  <c:v>67654000</c:v>
                </c:pt>
                <c:pt idx="2505">
                  <c:v>67654000</c:v>
                </c:pt>
                <c:pt idx="2506">
                  <c:v>67654000</c:v>
                </c:pt>
                <c:pt idx="2507">
                  <c:v>67654000</c:v>
                </c:pt>
                <c:pt idx="2508">
                  <c:v>67654000</c:v>
                </c:pt>
                <c:pt idx="2509">
                  <c:v>67654000</c:v>
                </c:pt>
                <c:pt idx="2510">
                  <c:v>67654000</c:v>
                </c:pt>
                <c:pt idx="2511">
                  <c:v>67654000</c:v>
                </c:pt>
                <c:pt idx="2512">
                  <c:v>67654000</c:v>
                </c:pt>
                <c:pt idx="2513">
                  <c:v>67654000</c:v>
                </c:pt>
                <c:pt idx="2514">
                  <c:v>67654000</c:v>
                </c:pt>
                <c:pt idx="2515">
                  <c:v>67654000</c:v>
                </c:pt>
                <c:pt idx="2516">
                  <c:v>67654000</c:v>
                </c:pt>
                <c:pt idx="2517">
                  <c:v>67654000</c:v>
                </c:pt>
                <c:pt idx="2518">
                  <c:v>67654000</c:v>
                </c:pt>
                <c:pt idx="2519">
                  <c:v>67654000</c:v>
                </c:pt>
                <c:pt idx="2520">
                  <c:v>67654000</c:v>
                </c:pt>
                <c:pt idx="2521">
                  <c:v>67654000</c:v>
                </c:pt>
                <c:pt idx="2522">
                  <c:v>67654000</c:v>
                </c:pt>
                <c:pt idx="2523">
                  <c:v>67654000</c:v>
                </c:pt>
                <c:pt idx="2524">
                  <c:v>67654000</c:v>
                </c:pt>
                <c:pt idx="2525">
                  <c:v>67654000</c:v>
                </c:pt>
                <c:pt idx="2526">
                  <c:v>67654000</c:v>
                </c:pt>
                <c:pt idx="2527">
                  <c:v>67654000</c:v>
                </c:pt>
                <c:pt idx="2528">
                  <c:v>67654000</c:v>
                </c:pt>
                <c:pt idx="2529">
                  <c:v>67654000</c:v>
                </c:pt>
                <c:pt idx="2530">
                  <c:v>67654000</c:v>
                </c:pt>
                <c:pt idx="2531">
                  <c:v>67654000</c:v>
                </c:pt>
                <c:pt idx="2532">
                  <c:v>67654000</c:v>
                </c:pt>
                <c:pt idx="2533">
                  <c:v>67654000</c:v>
                </c:pt>
                <c:pt idx="2534">
                  <c:v>67654000</c:v>
                </c:pt>
                <c:pt idx="2535">
                  <c:v>67654000</c:v>
                </c:pt>
                <c:pt idx="2536">
                  <c:v>67654000</c:v>
                </c:pt>
                <c:pt idx="2537">
                  <c:v>67654000</c:v>
                </c:pt>
                <c:pt idx="2538">
                  <c:v>67654000</c:v>
                </c:pt>
                <c:pt idx="2539">
                  <c:v>67653000</c:v>
                </c:pt>
                <c:pt idx="2540">
                  <c:v>67653000</c:v>
                </c:pt>
                <c:pt idx="2541">
                  <c:v>67653000</c:v>
                </c:pt>
                <c:pt idx="2542">
                  <c:v>67653000</c:v>
                </c:pt>
                <c:pt idx="2543">
                  <c:v>67653000</c:v>
                </c:pt>
                <c:pt idx="2544">
                  <c:v>67653000</c:v>
                </c:pt>
                <c:pt idx="2545">
                  <c:v>67653000</c:v>
                </c:pt>
                <c:pt idx="2546">
                  <c:v>67653000</c:v>
                </c:pt>
                <c:pt idx="2547">
                  <c:v>67653000</c:v>
                </c:pt>
                <c:pt idx="2548">
                  <c:v>67653000</c:v>
                </c:pt>
                <c:pt idx="2549">
                  <c:v>67653000</c:v>
                </c:pt>
                <c:pt idx="2550">
                  <c:v>67653000</c:v>
                </c:pt>
                <c:pt idx="2551">
                  <c:v>67653000</c:v>
                </c:pt>
                <c:pt idx="2552">
                  <c:v>67653000</c:v>
                </c:pt>
                <c:pt idx="2553">
                  <c:v>67653000</c:v>
                </c:pt>
                <c:pt idx="2554">
                  <c:v>67653000</c:v>
                </c:pt>
                <c:pt idx="2555">
                  <c:v>67653000</c:v>
                </c:pt>
                <c:pt idx="2556">
                  <c:v>67653000</c:v>
                </c:pt>
                <c:pt idx="2557">
                  <c:v>67653000</c:v>
                </c:pt>
                <c:pt idx="2558">
                  <c:v>67653000</c:v>
                </c:pt>
                <c:pt idx="2559">
                  <c:v>67653000</c:v>
                </c:pt>
                <c:pt idx="2560">
                  <c:v>67653000</c:v>
                </c:pt>
                <c:pt idx="2561">
                  <c:v>67653000</c:v>
                </c:pt>
                <c:pt idx="2562">
                  <c:v>67653000</c:v>
                </c:pt>
                <c:pt idx="2563">
                  <c:v>67653000</c:v>
                </c:pt>
                <c:pt idx="2564">
                  <c:v>67653000</c:v>
                </c:pt>
                <c:pt idx="2565">
                  <c:v>67653000</c:v>
                </c:pt>
                <c:pt idx="2566">
                  <c:v>67653000</c:v>
                </c:pt>
                <c:pt idx="2567">
                  <c:v>67653000</c:v>
                </c:pt>
                <c:pt idx="2568">
                  <c:v>67653000</c:v>
                </c:pt>
                <c:pt idx="2569">
                  <c:v>67653000</c:v>
                </c:pt>
                <c:pt idx="2570">
                  <c:v>67653000</c:v>
                </c:pt>
                <c:pt idx="2571">
                  <c:v>67653000</c:v>
                </c:pt>
                <c:pt idx="2572">
                  <c:v>67653000</c:v>
                </c:pt>
                <c:pt idx="2573">
                  <c:v>67653000</c:v>
                </c:pt>
                <c:pt idx="2574">
                  <c:v>67653000</c:v>
                </c:pt>
                <c:pt idx="2575">
                  <c:v>67653000</c:v>
                </c:pt>
                <c:pt idx="2576">
                  <c:v>67653000</c:v>
                </c:pt>
                <c:pt idx="2577">
                  <c:v>67653000</c:v>
                </c:pt>
                <c:pt idx="2578">
                  <c:v>67653000</c:v>
                </c:pt>
                <c:pt idx="2579">
                  <c:v>67653000</c:v>
                </c:pt>
                <c:pt idx="2580">
                  <c:v>67653000</c:v>
                </c:pt>
                <c:pt idx="2581">
                  <c:v>67653000</c:v>
                </c:pt>
                <c:pt idx="2582">
                  <c:v>67653000</c:v>
                </c:pt>
                <c:pt idx="2583">
                  <c:v>67653000</c:v>
                </c:pt>
                <c:pt idx="2584">
                  <c:v>67653000</c:v>
                </c:pt>
                <c:pt idx="2585">
                  <c:v>67653000</c:v>
                </c:pt>
                <c:pt idx="2586">
                  <c:v>67653000</c:v>
                </c:pt>
                <c:pt idx="2587">
                  <c:v>67653000</c:v>
                </c:pt>
                <c:pt idx="2588">
                  <c:v>67653000</c:v>
                </c:pt>
                <c:pt idx="2589">
                  <c:v>67653000</c:v>
                </c:pt>
                <c:pt idx="2590">
                  <c:v>67653000</c:v>
                </c:pt>
                <c:pt idx="2591">
                  <c:v>67654000</c:v>
                </c:pt>
                <c:pt idx="2592">
                  <c:v>67654000</c:v>
                </c:pt>
                <c:pt idx="2593">
                  <c:v>67655000</c:v>
                </c:pt>
                <c:pt idx="2594">
                  <c:v>67655000</c:v>
                </c:pt>
                <c:pt idx="2595">
                  <c:v>67656000</c:v>
                </c:pt>
                <c:pt idx="2596">
                  <c:v>67657000</c:v>
                </c:pt>
                <c:pt idx="2597">
                  <c:v>67659000</c:v>
                </c:pt>
                <c:pt idx="2598">
                  <c:v>67661000</c:v>
                </c:pt>
                <c:pt idx="2599">
                  <c:v>67663000</c:v>
                </c:pt>
                <c:pt idx="2600">
                  <c:v>67663000</c:v>
                </c:pt>
                <c:pt idx="2601">
                  <c:v>67667000</c:v>
                </c:pt>
                <c:pt idx="2602">
                  <c:v>67669000</c:v>
                </c:pt>
                <c:pt idx="2603">
                  <c:v>67672000</c:v>
                </c:pt>
                <c:pt idx="2604">
                  <c:v>67674000</c:v>
                </c:pt>
                <c:pt idx="2605">
                  <c:v>67675000</c:v>
                </c:pt>
                <c:pt idx="2606">
                  <c:v>67676000</c:v>
                </c:pt>
                <c:pt idx="2607">
                  <c:v>67677000</c:v>
                </c:pt>
                <c:pt idx="2608">
                  <c:v>67678000</c:v>
                </c:pt>
                <c:pt idx="2609">
                  <c:v>67679000</c:v>
                </c:pt>
                <c:pt idx="2610">
                  <c:v>67679000</c:v>
                </c:pt>
                <c:pt idx="2611">
                  <c:v>67680000</c:v>
                </c:pt>
                <c:pt idx="2612">
                  <c:v>67680000</c:v>
                </c:pt>
                <c:pt idx="2613">
                  <c:v>67681000</c:v>
                </c:pt>
                <c:pt idx="2614">
                  <c:v>67681000</c:v>
                </c:pt>
                <c:pt idx="2615">
                  <c:v>67681000</c:v>
                </c:pt>
                <c:pt idx="2616">
                  <c:v>67681000</c:v>
                </c:pt>
                <c:pt idx="2617">
                  <c:v>67681000</c:v>
                </c:pt>
                <c:pt idx="2618">
                  <c:v>67681000</c:v>
                </c:pt>
                <c:pt idx="2619">
                  <c:v>67681000</c:v>
                </c:pt>
                <c:pt idx="2620">
                  <c:v>67681000</c:v>
                </c:pt>
                <c:pt idx="2621">
                  <c:v>67681000</c:v>
                </c:pt>
                <c:pt idx="2622">
                  <c:v>67681000</c:v>
                </c:pt>
                <c:pt idx="2623">
                  <c:v>67681000</c:v>
                </c:pt>
                <c:pt idx="2624">
                  <c:v>67681000</c:v>
                </c:pt>
                <c:pt idx="2625">
                  <c:v>67681000</c:v>
                </c:pt>
                <c:pt idx="2626">
                  <c:v>67681000</c:v>
                </c:pt>
                <c:pt idx="2627">
                  <c:v>67681000</c:v>
                </c:pt>
                <c:pt idx="2628">
                  <c:v>67681000</c:v>
                </c:pt>
                <c:pt idx="2629">
                  <c:v>67681000</c:v>
                </c:pt>
                <c:pt idx="2630">
                  <c:v>67681000</c:v>
                </c:pt>
                <c:pt idx="2631">
                  <c:v>67681000</c:v>
                </c:pt>
                <c:pt idx="2632">
                  <c:v>67681000</c:v>
                </c:pt>
                <c:pt idx="2633">
                  <c:v>67681000</c:v>
                </c:pt>
                <c:pt idx="2634">
                  <c:v>67681000</c:v>
                </c:pt>
                <c:pt idx="2635">
                  <c:v>67681000</c:v>
                </c:pt>
                <c:pt idx="2636">
                  <c:v>67681000</c:v>
                </c:pt>
                <c:pt idx="2637">
                  <c:v>67681000</c:v>
                </c:pt>
                <c:pt idx="2638">
                  <c:v>67681000</c:v>
                </c:pt>
                <c:pt idx="2639">
                  <c:v>67681000</c:v>
                </c:pt>
                <c:pt idx="2640">
                  <c:v>67681000</c:v>
                </c:pt>
                <c:pt idx="2641">
                  <c:v>67681000</c:v>
                </c:pt>
                <c:pt idx="2642">
                  <c:v>67681000</c:v>
                </c:pt>
                <c:pt idx="2643">
                  <c:v>67681000</c:v>
                </c:pt>
                <c:pt idx="2644">
                  <c:v>67681000</c:v>
                </c:pt>
                <c:pt idx="2645">
                  <c:v>67680000</c:v>
                </c:pt>
                <c:pt idx="2646">
                  <c:v>67680000</c:v>
                </c:pt>
                <c:pt idx="2647">
                  <c:v>67680000</c:v>
                </c:pt>
                <c:pt idx="2648">
                  <c:v>67680000</c:v>
                </c:pt>
                <c:pt idx="2649">
                  <c:v>67680000</c:v>
                </c:pt>
                <c:pt idx="2650">
                  <c:v>67680000</c:v>
                </c:pt>
                <c:pt idx="2651">
                  <c:v>67680000</c:v>
                </c:pt>
                <c:pt idx="2652">
                  <c:v>67680000</c:v>
                </c:pt>
                <c:pt idx="2653">
                  <c:v>67680000</c:v>
                </c:pt>
                <c:pt idx="2654">
                  <c:v>67680000</c:v>
                </c:pt>
                <c:pt idx="2655">
                  <c:v>67680000</c:v>
                </c:pt>
                <c:pt idx="2656">
                  <c:v>67680000</c:v>
                </c:pt>
                <c:pt idx="2657">
                  <c:v>67680000</c:v>
                </c:pt>
                <c:pt idx="2658">
                  <c:v>67680000</c:v>
                </c:pt>
                <c:pt idx="2659">
                  <c:v>67680000</c:v>
                </c:pt>
                <c:pt idx="2660">
                  <c:v>67680000</c:v>
                </c:pt>
                <c:pt idx="2661">
                  <c:v>67680000</c:v>
                </c:pt>
                <c:pt idx="2662">
                  <c:v>67680000</c:v>
                </c:pt>
                <c:pt idx="2663">
                  <c:v>67680000</c:v>
                </c:pt>
                <c:pt idx="2664">
                  <c:v>67680000</c:v>
                </c:pt>
                <c:pt idx="2665">
                  <c:v>67680000</c:v>
                </c:pt>
                <c:pt idx="2666">
                  <c:v>67680000</c:v>
                </c:pt>
                <c:pt idx="2667">
                  <c:v>67679000</c:v>
                </c:pt>
                <c:pt idx="2668">
                  <c:v>67679000</c:v>
                </c:pt>
                <c:pt idx="2669">
                  <c:v>67679000</c:v>
                </c:pt>
                <c:pt idx="2670">
                  <c:v>67679000</c:v>
                </c:pt>
                <c:pt idx="2671">
                  <c:v>67679000</c:v>
                </c:pt>
                <c:pt idx="2672">
                  <c:v>67679000</c:v>
                </c:pt>
                <c:pt idx="2673">
                  <c:v>67679000</c:v>
                </c:pt>
                <c:pt idx="2674">
                  <c:v>67679000</c:v>
                </c:pt>
                <c:pt idx="2675">
                  <c:v>67679000</c:v>
                </c:pt>
                <c:pt idx="2676">
                  <c:v>67679000</c:v>
                </c:pt>
                <c:pt idx="2677">
                  <c:v>67679000</c:v>
                </c:pt>
                <c:pt idx="2678">
                  <c:v>67679000</c:v>
                </c:pt>
                <c:pt idx="2679">
                  <c:v>67679000</c:v>
                </c:pt>
                <c:pt idx="2680">
                  <c:v>67679000</c:v>
                </c:pt>
                <c:pt idx="2681">
                  <c:v>67679000</c:v>
                </c:pt>
                <c:pt idx="2682">
                  <c:v>67679000</c:v>
                </c:pt>
                <c:pt idx="2683">
                  <c:v>67679000</c:v>
                </c:pt>
                <c:pt idx="2684">
                  <c:v>67679000</c:v>
                </c:pt>
                <c:pt idx="2685">
                  <c:v>67679000</c:v>
                </c:pt>
                <c:pt idx="2686">
                  <c:v>67679000</c:v>
                </c:pt>
                <c:pt idx="2687">
                  <c:v>67679000</c:v>
                </c:pt>
                <c:pt idx="2688">
                  <c:v>67678000</c:v>
                </c:pt>
                <c:pt idx="2689">
                  <c:v>67678000</c:v>
                </c:pt>
                <c:pt idx="2690">
                  <c:v>67678000</c:v>
                </c:pt>
                <c:pt idx="2691">
                  <c:v>67678000</c:v>
                </c:pt>
                <c:pt idx="2692">
                  <c:v>67678000</c:v>
                </c:pt>
                <c:pt idx="2693">
                  <c:v>67678000</c:v>
                </c:pt>
                <c:pt idx="2694">
                  <c:v>67678000</c:v>
                </c:pt>
                <c:pt idx="2695">
                  <c:v>67678000</c:v>
                </c:pt>
                <c:pt idx="2696">
                  <c:v>67678000</c:v>
                </c:pt>
                <c:pt idx="2697">
                  <c:v>67678000</c:v>
                </c:pt>
                <c:pt idx="2698">
                  <c:v>67678000</c:v>
                </c:pt>
                <c:pt idx="2699">
                  <c:v>67678000</c:v>
                </c:pt>
                <c:pt idx="2700">
                  <c:v>67678000</c:v>
                </c:pt>
                <c:pt idx="2701">
                  <c:v>67678000</c:v>
                </c:pt>
                <c:pt idx="2702">
                  <c:v>67678000</c:v>
                </c:pt>
                <c:pt idx="2703">
                  <c:v>67678000</c:v>
                </c:pt>
                <c:pt idx="2704">
                  <c:v>67678000</c:v>
                </c:pt>
                <c:pt idx="2705">
                  <c:v>67678000</c:v>
                </c:pt>
                <c:pt idx="2706">
                  <c:v>67678000</c:v>
                </c:pt>
                <c:pt idx="2707">
                  <c:v>67678000</c:v>
                </c:pt>
                <c:pt idx="2708">
                  <c:v>67678000</c:v>
                </c:pt>
                <c:pt idx="2709">
                  <c:v>67678000</c:v>
                </c:pt>
                <c:pt idx="2710">
                  <c:v>67677000</c:v>
                </c:pt>
                <c:pt idx="2711">
                  <c:v>67677000</c:v>
                </c:pt>
                <c:pt idx="2712">
                  <c:v>67677000</c:v>
                </c:pt>
                <c:pt idx="2713">
                  <c:v>67677000</c:v>
                </c:pt>
                <c:pt idx="2714">
                  <c:v>67677000</c:v>
                </c:pt>
                <c:pt idx="2715">
                  <c:v>67677000</c:v>
                </c:pt>
                <c:pt idx="2716">
                  <c:v>67677000</c:v>
                </c:pt>
                <c:pt idx="2717">
                  <c:v>67677000</c:v>
                </c:pt>
                <c:pt idx="2718">
                  <c:v>67677000</c:v>
                </c:pt>
                <c:pt idx="2719">
                  <c:v>67677000</c:v>
                </c:pt>
                <c:pt idx="2720">
                  <c:v>67677000</c:v>
                </c:pt>
                <c:pt idx="2721">
                  <c:v>67677000</c:v>
                </c:pt>
                <c:pt idx="2722">
                  <c:v>67677000</c:v>
                </c:pt>
                <c:pt idx="2723">
                  <c:v>67677000</c:v>
                </c:pt>
                <c:pt idx="2724">
                  <c:v>67677000</c:v>
                </c:pt>
                <c:pt idx="2725">
                  <c:v>67677000</c:v>
                </c:pt>
                <c:pt idx="2726">
                  <c:v>67677000</c:v>
                </c:pt>
                <c:pt idx="2727">
                  <c:v>67677000</c:v>
                </c:pt>
                <c:pt idx="2728">
                  <c:v>67677000</c:v>
                </c:pt>
                <c:pt idx="2729">
                  <c:v>67677000</c:v>
                </c:pt>
                <c:pt idx="2730">
                  <c:v>67677000</c:v>
                </c:pt>
                <c:pt idx="2731">
                  <c:v>67676000</c:v>
                </c:pt>
                <c:pt idx="2732">
                  <c:v>67676000</c:v>
                </c:pt>
                <c:pt idx="2733">
                  <c:v>67676000</c:v>
                </c:pt>
                <c:pt idx="2734">
                  <c:v>67676000</c:v>
                </c:pt>
                <c:pt idx="2735">
                  <c:v>67676000</c:v>
                </c:pt>
                <c:pt idx="2736">
                  <c:v>67676000</c:v>
                </c:pt>
                <c:pt idx="2737">
                  <c:v>67676000</c:v>
                </c:pt>
                <c:pt idx="2738">
                  <c:v>67676000</c:v>
                </c:pt>
                <c:pt idx="2739">
                  <c:v>67676000</c:v>
                </c:pt>
                <c:pt idx="2740">
                  <c:v>67676000</c:v>
                </c:pt>
                <c:pt idx="2741">
                  <c:v>67676000</c:v>
                </c:pt>
                <c:pt idx="2742">
                  <c:v>67676000</c:v>
                </c:pt>
                <c:pt idx="2743">
                  <c:v>67676000</c:v>
                </c:pt>
                <c:pt idx="2744">
                  <c:v>67676000</c:v>
                </c:pt>
                <c:pt idx="2745">
                  <c:v>67676000</c:v>
                </c:pt>
                <c:pt idx="2746">
                  <c:v>67676000</c:v>
                </c:pt>
                <c:pt idx="2747">
                  <c:v>67676000</c:v>
                </c:pt>
                <c:pt idx="2748">
                  <c:v>67676000</c:v>
                </c:pt>
                <c:pt idx="2749">
                  <c:v>67676000</c:v>
                </c:pt>
                <c:pt idx="2750">
                  <c:v>67676000</c:v>
                </c:pt>
                <c:pt idx="2751">
                  <c:v>67676000</c:v>
                </c:pt>
                <c:pt idx="2752">
                  <c:v>67675000</c:v>
                </c:pt>
                <c:pt idx="2753">
                  <c:v>67675000</c:v>
                </c:pt>
                <c:pt idx="2754">
                  <c:v>67675000</c:v>
                </c:pt>
                <c:pt idx="2755">
                  <c:v>67675000</c:v>
                </c:pt>
                <c:pt idx="2756">
                  <c:v>67675000</c:v>
                </c:pt>
                <c:pt idx="2757">
                  <c:v>67675000</c:v>
                </c:pt>
                <c:pt idx="2758">
                  <c:v>67675000</c:v>
                </c:pt>
                <c:pt idx="2759">
                  <c:v>67675000</c:v>
                </c:pt>
                <c:pt idx="2760">
                  <c:v>67675000</c:v>
                </c:pt>
                <c:pt idx="2761">
                  <c:v>67675000</c:v>
                </c:pt>
                <c:pt idx="2762">
                  <c:v>67675000</c:v>
                </c:pt>
                <c:pt idx="2763">
                  <c:v>67675000</c:v>
                </c:pt>
                <c:pt idx="2764">
                  <c:v>67675000</c:v>
                </c:pt>
                <c:pt idx="2765">
                  <c:v>67675000</c:v>
                </c:pt>
                <c:pt idx="2766">
                  <c:v>67675000</c:v>
                </c:pt>
                <c:pt idx="2767">
                  <c:v>67675000</c:v>
                </c:pt>
                <c:pt idx="2768">
                  <c:v>67675000</c:v>
                </c:pt>
                <c:pt idx="2769">
                  <c:v>67675000</c:v>
                </c:pt>
                <c:pt idx="2770">
                  <c:v>67675000</c:v>
                </c:pt>
                <c:pt idx="2771">
                  <c:v>67674000</c:v>
                </c:pt>
                <c:pt idx="2772">
                  <c:v>67674000</c:v>
                </c:pt>
                <c:pt idx="2773">
                  <c:v>67674000</c:v>
                </c:pt>
                <c:pt idx="2774">
                  <c:v>67674000</c:v>
                </c:pt>
                <c:pt idx="2775">
                  <c:v>67674000</c:v>
                </c:pt>
                <c:pt idx="2776">
                  <c:v>67674000</c:v>
                </c:pt>
                <c:pt idx="2777">
                  <c:v>67674000</c:v>
                </c:pt>
                <c:pt idx="2778">
                  <c:v>67674000</c:v>
                </c:pt>
                <c:pt idx="2779">
                  <c:v>67674000</c:v>
                </c:pt>
                <c:pt idx="2780">
                  <c:v>67674000</c:v>
                </c:pt>
                <c:pt idx="2781">
                  <c:v>67674000</c:v>
                </c:pt>
                <c:pt idx="2782">
                  <c:v>67674000</c:v>
                </c:pt>
                <c:pt idx="2783">
                  <c:v>67674000</c:v>
                </c:pt>
                <c:pt idx="2784">
                  <c:v>67674000</c:v>
                </c:pt>
                <c:pt idx="2785">
                  <c:v>67673000</c:v>
                </c:pt>
                <c:pt idx="2786">
                  <c:v>67673000</c:v>
                </c:pt>
                <c:pt idx="2787">
                  <c:v>67673000</c:v>
                </c:pt>
                <c:pt idx="2788">
                  <c:v>67673000</c:v>
                </c:pt>
                <c:pt idx="2789">
                  <c:v>67673000</c:v>
                </c:pt>
                <c:pt idx="2790">
                  <c:v>67673000</c:v>
                </c:pt>
                <c:pt idx="2791">
                  <c:v>67672000</c:v>
                </c:pt>
                <c:pt idx="2792">
                  <c:v>67672000</c:v>
                </c:pt>
                <c:pt idx="2793">
                  <c:v>67672000</c:v>
                </c:pt>
                <c:pt idx="2794">
                  <c:v>67671000</c:v>
                </c:pt>
                <c:pt idx="2795">
                  <c:v>67671000</c:v>
                </c:pt>
                <c:pt idx="2796">
                  <c:v>67670000</c:v>
                </c:pt>
                <c:pt idx="2797">
                  <c:v>67670000</c:v>
                </c:pt>
                <c:pt idx="2798">
                  <c:v>67669000</c:v>
                </c:pt>
                <c:pt idx="2799">
                  <c:v>67668000</c:v>
                </c:pt>
                <c:pt idx="2800">
                  <c:v>67668000</c:v>
                </c:pt>
                <c:pt idx="2801">
                  <c:v>67667000</c:v>
                </c:pt>
                <c:pt idx="2802">
                  <c:v>67667000</c:v>
                </c:pt>
                <c:pt idx="2803">
                  <c:v>67666000</c:v>
                </c:pt>
                <c:pt idx="2804">
                  <c:v>67666000</c:v>
                </c:pt>
                <c:pt idx="2805">
                  <c:v>67665000</c:v>
                </c:pt>
                <c:pt idx="2806">
                  <c:v>67665000</c:v>
                </c:pt>
                <c:pt idx="2807">
                  <c:v>67665000</c:v>
                </c:pt>
                <c:pt idx="2808">
                  <c:v>67664000</c:v>
                </c:pt>
                <c:pt idx="2809">
                  <c:v>67664000</c:v>
                </c:pt>
                <c:pt idx="2810">
                  <c:v>67664000</c:v>
                </c:pt>
                <c:pt idx="2811">
                  <c:v>67664000</c:v>
                </c:pt>
                <c:pt idx="2812">
                  <c:v>67664000</c:v>
                </c:pt>
                <c:pt idx="2813">
                  <c:v>67664000</c:v>
                </c:pt>
                <c:pt idx="2814">
                  <c:v>67663000</c:v>
                </c:pt>
                <c:pt idx="2815">
                  <c:v>67663000</c:v>
                </c:pt>
                <c:pt idx="2816">
                  <c:v>67663000</c:v>
                </c:pt>
                <c:pt idx="2817">
                  <c:v>67663000</c:v>
                </c:pt>
                <c:pt idx="2818">
                  <c:v>67663000</c:v>
                </c:pt>
                <c:pt idx="2819">
                  <c:v>67663000</c:v>
                </c:pt>
                <c:pt idx="2820">
                  <c:v>67663000</c:v>
                </c:pt>
                <c:pt idx="2821">
                  <c:v>67663000</c:v>
                </c:pt>
                <c:pt idx="2822">
                  <c:v>67663000</c:v>
                </c:pt>
                <c:pt idx="2823">
                  <c:v>67663000</c:v>
                </c:pt>
                <c:pt idx="2824">
                  <c:v>67662000</c:v>
                </c:pt>
                <c:pt idx="2825">
                  <c:v>67662000</c:v>
                </c:pt>
                <c:pt idx="2826">
                  <c:v>67662000</c:v>
                </c:pt>
                <c:pt idx="2827">
                  <c:v>67662000</c:v>
                </c:pt>
                <c:pt idx="2828">
                  <c:v>67662000</c:v>
                </c:pt>
                <c:pt idx="2829">
                  <c:v>67662000</c:v>
                </c:pt>
                <c:pt idx="2830">
                  <c:v>67662000</c:v>
                </c:pt>
                <c:pt idx="2831">
                  <c:v>67661000</c:v>
                </c:pt>
                <c:pt idx="2832">
                  <c:v>67661000</c:v>
                </c:pt>
                <c:pt idx="2833">
                  <c:v>67661000</c:v>
                </c:pt>
                <c:pt idx="2834">
                  <c:v>67661000</c:v>
                </c:pt>
                <c:pt idx="2835">
                  <c:v>67660000</c:v>
                </c:pt>
                <c:pt idx="2836">
                  <c:v>67660000</c:v>
                </c:pt>
                <c:pt idx="2837">
                  <c:v>67659000</c:v>
                </c:pt>
                <c:pt idx="2838">
                  <c:v>67659000</c:v>
                </c:pt>
                <c:pt idx="2839">
                  <c:v>67658000</c:v>
                </c:pt>
                <c:pt idx="2840">
                  <c:v>67657000</c:v>
                </c:pt>
                <c:pt idx="2841">
                  <c:v>67656000</c:v>
                </c:pt>
                <c:pt idx="2842">
                  <c:v>67655000</c:v>
                </c:pt>
                <c:pt idx="2843">
                  <c:v>67654000</c:v>
                </c:pt>
                <c:pt idx="2844">
                  <c:v>67653000</c:v>
                </c:pt>
                <c:pt idx="2845">
                  <c:v>67651000</c:v>
                </c:pt>
                <c:pt idx="2846">
                  <c:v>67649000</c:v>
                </c:pt>
                <c:pt idx="2847">
                  <c:v>67647000</c:v>
                </c:pt>
                <c:pt idx="2848">
                  <c:v>67644000</c:v>
                </c:pt>
                <c:pt idx="2849">
                  <c:v>67641000</c:v>
                </c:pt>
                <c:pt idx="2850">
                  <c:v>67641000</c:v>
                </c:pt>
                <c:pt idx="2851">
                  <c:v>67639000</c:v>
                </c:pt>
                <c:pt idx="2852">
                  <c:v>67637000</c:v>
                </c:pt>
                <c:pt idx="2853">
                  <c:v>67635000</c:v>
                </c:pt>
                <c:pt idx="2854">
                  <c:v>67634000</c:v>
                </c:pt>
                <c:pt idx="2855">
                  <c:v>67633000</c:v>
                </c:pt>
                <c:pt idx="2856">
                  <c:v>67632000</c:v>
                </c:pt>
                <c:pt idx="2857">
                  <c:v>67632000</c:v>
                </c:pt>
                <c:pt idx="2858">
                  <c:v>67632000</c:v>
                </c:pt>
                <c:pt idx="2859">
                  <c:v>67631000</c:v>
                </c:pt>
                <c:pt idx="2860">
                  <c:v>67631000</c:v>
                </c:pt>
                <c:pt idx="2861">
                  <c:v>67631000</c:v>
                </c:pt>
                <c:pt idx="2862">
                  <c:v>67631000</c:v>
                </c:pt>
                <c:pt idx="2863">
                  <c:v>67631000</c:v>
                </c:pt>
                <c:pt idx="2864">
                  <c:v>67631000</c:v>
                </c:pt>
                <c:pt idx="2865">
                  <c:v>67631000</c:v>
                </c:pt>
                <c:pt idx="2866">
                  <c:v>67631000</c:v>
                </c:pt>
                <c:pt idx="2867">
                  <c:v>67631000</c:v>
                </c:pt>
                <c:pt idx="2868">
                  <c:v>67631000</c:v>
                </c:pt>
                <c:pt idx="2869">
                  <c:v>67631000</c:v>
                </c:pt>
                <c:pt idx="2870">
                  <c:v>67630000</c:v>
                </c:pt>
                <c:pt idx="2871">
                  <c:v>67630000</c:v>
                </c:pt>
                <c:pt idx="2872">
                  <c:v>67630000</c:v>
                </c:pt>
                <c:pt idx="2873">
                  <c:v>67630000</c:v>
                </c:pt>
                <c:pt idx="2874">
                  <c:v>67630000</c:v>
                </c:pt>
                <c:pt idx="2875">
                  <c:v>67630000</c:v>
                </c:pt>
                <c:pt idx="2876">
                  <c:v>67630000</c:v>
                </c:pt>
                <c:pt idx="2877">
                  <c:v>67630000</c:v>
                </c:pt>
                <c:pt idx="2878">
                  <c:v>67630000</c:v>
                </c:pt>
                <c:pt idx="2879">
                  <c:v>67630000</c:v>
                </c:pt>
                <c:pt idx="2880">
                  <c:v>67630000</c:v>
                </c:pt>
                <c:pt idx="2881">
                  <c:v>67630000</c:v>
                </c:pt>
                <c:pt idx="2882">
                  <c:v>67630000</c:v>
                </c:pt>
                <c:pt idx="2883">
                  <c:v>67630000</c:v>
                </c:pt>
                <c:pt idx="2884">
                  <c:v>67630000</c:v>
                </c:pt>
                <c:pt idx="2885">
                  <c:v>67630000</c:v>
                </c:pt>
                <c:pt idx="2886">
                  <c:v>67630000</c:v>
                </c:pt>
                <c:pt idx="2887">
                  <c:v>67630000</c:v>
                </c:pt>
                <c:pt idx="2888">
                  <c:v>67630000</c:v>
                </c:pt>
                <c:pt idx="2889">
                  <c:v>67630000</c:v>
                </c:pt>
                <c:pt idx="2890">
                  <c:v>67630000</c:v>
                </c:pt>
                <c:pt idx="2891">
                  <c:v>67630000</c:v>
                </c:pt>
                <c:pt idx="2892">
                  <c:v>67630000</c:v>
                </c:pt>
                <c:pt idx="2893">
                  <c:v>67630000</c:v>
                </c:pt>
                <c:pt idx="2894">
                  <c:v>67630000</c:v>
                </c:pt>
                <c:pt idx="2895">
                  <c:v>67630000</c:v>
                </c:pt>
                <c:pt idx="2896">
                  <c:v>67630000</c:v>
                </c:pt>
                <c:pt idx="2897">
                  <c:v>67630000</c:v>
                </c:pt>
                <c:pt idx="2898">
                  <c:v>67630000</c:v>
                </c:pt>
                <c:pt idx="2899">
                  <c:v>67630000</c:v>
                </c:pt>
                <c:pt idx="2900">
                  <c:v>67630000</c:v>
                </c:pt>
                <c:pt idx="2901">
                  <c:v>67630000</c:v>
                </c:pt>
                <c:pt idx="2902">
                  <c:v>67630000</c:v>
                </c:pt>
                <c:pt idx="2903">
                  <c:v>67630000</c:v>
                </c:pt>
                <c:pt idx="2904">
                  <c:v>67630000</c:v>
                </c:pt>
                <c:pt idx="2905">
                  <c:v>67630000</c:v>
                </c:pt>
                <c:pt idx="2906">
                  <c:v>67630000</c:v>
                </c:pt>
                <c:pt idx="2907">
                  <c:v>67630000</c:v>
                </c:pt>
                <c:pt idx="2908">
                  <c:v>67630000</c:v>
                </c:pt>
                <c:pt idx="2909">
                  <c:v>67630000</c:v>
                </c:pt>
                <c:pt idx="2910">
                  <c:v>67630000</c:v>
                </c:pt>
                <c:pt idx="2911">
                  <c:v>67630000</c:v>
                </c:pt>
                <c:pt idx="2912">
                  <c:v>67630000</c:v>
                </c:pt>
                <c:pt idx="2913">
                  <c:v>67629000</c:v>
                </c:pt>
                <c:pt idx="2914">
                  <c:v>67629000</c:v>
                </c:pt>
                <c:pt idx="2915">
                  <c:v>67629000</c:v>
                </c:pt>
                <c:pt idx="2916">
                  <c:v>67629000</c:v>
                </c:pt>
                <c:pt idx="2917">
                  <c:v>67629000</c:v>
                </c:pt>
                <c:pt idx="2918">
                  <c:v>67629000</c:v>
                </c:pt>
                <c:pt idx="2919">
                  <c:v>67629000</c:v>
                </c:pt>
                <c:pt idx="2920">
                  <c:v>67629000</c:v>
                </c:pt>
                <c:pt idx="2921">
                  <c:v>67629000</c:v>
                </c:pt>
                <c:pt idx="2922">
                  <c:v>67629000</c:v>
                </c:pt>
                <c:pt idx="2923">
                  <c:v>67629000</c:v>
                </c:pt>
                <c:pt idx="2924">
                  <c:v>67629000</c:v>
                </c:pt>
                <c:pt idx="2925">
                  <c:v>67629000</c:v>
                </c:pt>
                <c:pt idx="2926">
                  <c:v>67629000</c:v>
                </c:pt>
                <c:pt idx="2927">
                  <c:v>67629000</c:v>
                </c:pt>
                <c:pt idx="2928">
                  <c:v>67629000</c:v>
                </c:pt>
                <c:pt idx="2929">
                  <c:v>67629000</c:v>
                </c:pt>
                <c:pt idx="2930">
                  <c:v>67629000</c:v>
                </c:pt>
                <c:pt idx="2931">
                  <c:v>67629000</c:v>
                </c:pt>
                <c:pt idx="2932">
                  <c:v>67629000</c:v>
                </c:pt>
                <c:pt idx="2933">
                  <c:v>67629000</c:v>
                </c:pt>
                <c:pt idx="2934">
                  <c:v>67629000</c:v>
                </c:pt>
                <c:pt idx="2935">
                  <c:v>67629000</c:v>
                </c:pt>
                <c:pt idx="2936">
                  <c:v>67629000</c:v>
                </c:pt>
                <c:pt idx="2937">
                  <c:v>67629000</c:v>
                </c:pt>
                <c:pt idx="2938">
                  <c:v>67629000</c:v>
                </c:pt>
                <c:pt idx="2939">
                  <c:v>67629000</c:v>
                </c:pt>
                <c:pt idx="2940">
                  <c:v>67629000</c:v>
                </c:pt>
                <c:pt idx="2941">
                  <c:v>67629000</c:v>
                </c:pt>
                <c:pt idx="2942">
                  <c:v>67629000</c:v>
                </c:pt>
                <c:pt idx="2943">
                  <c:v>67629000</c:v>
                </c:pt>
                <c:pt idx="2944">
                  <c:v>67629000</c:v>
                </c:pt>
                <c:pt idx="2945">
                  <c:v>67629000</c:v>
                </c:pt>
                <c:pt idx="2946">
                  <c:v>67629000</c:v>
                </c:pt>
                <c:pt idx="2947">
                  <c:v>67629000</c:v>
                </c:pt>
                <c:pt idx="2948">
                  <c:v>67629000</c:v>
                </c:pt>
                <c:pt idx="2949">
                  <c:v>67629000</c:v>
                </c:pt>
                <c:pt idx="2950">
                  <c:v>67629000</c:v>
                </c:pt>
                <c:pt idx="2951">
                  <c:v>67629000</c:v>
                </c:pt>
                <c:pt idx="2952">
                  <c:v>67629000</c:v>
                </c:pt>
                <c:pt idx="2953">
                  <c:v>67629000</c:v>
                </c:pt>
                <c:pt idx="2954">
                  <c:v>67628000</c:v>
                </c:pt>
                <c:pt idx="2955">
                  <c:v>67628000</c:v>
                </c:pt>
                <c:pt idx="2956">
                  <c:v>67628000</c:v>
                </c:pt>
                <c:pt idx="2957">
                  <c:v>67628000</c:v>
                </c:pt>
                <c:pt idx="2958">
                  <c:v>67628000</c:v>
                </c:pt>
                <c:pt idx="2959">
                  <c:v>67628000</c:v>
                </c:pt>
                <c:pt idx="2960">
                  <c:v>67628000</c:v>
                </c:pt>
                <c:pt idx="2961">
                  <c:v>67628000</c:v>
                </c:pt>
                <c:pt idx="2962">
                  <c:v>67628000</c:v>
                </c:pt>
                <c:pt idx="2963">
                  <c:v>67628000</c:v>
                </c:pt>
                <c:pt idx="2964">
                  <c:v>67628000</c:v>
                </c:pt>
                <c:pt idx="2965">
                  <c:v>67628000</c:v>
                </c:pt>
                <c:pt idx="2966">
                  <c:v>67628000</c:v>
                </c:pt>
                <c:pt idx="2967">
                  <c:v>67628000</c:v>
                </c:pt>
                <c:pt idx="2968">
                  <c:v>67628000</c:v>
                </c:pt>
                <c:pt idx="2969">
                  <c:v>67628000</c:v>
                </c:pt>
                <c:pt idx="2970">
                  <c:v>67628000</c:v>
                </c:pt>
                <c:pt idx="2971">
                  <c:v>67628000</c:v>
                </c:pt>
                <c:pt idx="2972">
                  <c:v>67628000</c:v>
                </c:pt>
                <c:pt idx="2973">
                  <c:v>67628000</c:v>
                </c:pt>
                <c:pt idx="2974">
                  <c:v>67628000</c:v>
                </c:pt>
                <c:pt idx="2975">
                  <c:v>67628000</c:v>
                </c:pt>
                <c:pt idx="2976">
                  <c:v>67628000</c:v>
                </c:pt>
                <c:pt idx="2977">
                  <c:v>67628000</c:v>
                </c:pt>
                <c:pt idx="2978">
                  <c:v>67628000</c:v>
                </c:pt>
                <c:pt idx="2979">
                  <c:v>67628000</c:v>
                </c:pt>
                <c:pt idx="2980">
                  <c:v>67628000</c:v>
                </c:pt>
                <c:pt idx="2981">
                  <c:v>67628000</c:v>
                </c:pt>
                <c:pt idx="2982">
                  <c:v>67628000</c:v>
                </c:pt>
                <c:pt idx="2983">
                  <c:v>67628000</c:v>
                </c:pt>
                <c:pt idx="2984">
                  <c:v>67628000</c:v>
                </c:pt>
                <c:pt idx="2985">
                  <c:v>67628000</c:v>
                </c:pt>
                <c:pt idx="2986">
                  <c:v>67628000</c:v>
                </c:pt>
                <c:pt idx="2987">
                  <c:v>67628000</c:v>
                </c:pt>
                <c:pt idx="2988">
                  <c:v>67628000</c:v>
                </c:pt>
                <c:pt idx="2989">
                  <c:v>67628000</c:v>
                </c:pt>
                <c:pt idx="2990">
                  <c:v>67628000</c:v>
                </c:pt>
                <c:pt idx="2991">
                  <c:v>67628000</c:v>
                </c:pt>
                <c:pt idx="2992">
                  <c:v>67627000</c:v>
                </c:pt>
                <c:pt idx="2993">
                  <c:v>67627000</c:v>
                </c:pt>
                <c:pt idx="2994">
                  <c:v>67627000</c:v>
                </c:pt>
                <c:pt idx="2995">
                  <c:v>67627000</c:v>
                </c:pt>
                <c:pt idx="2996">
                  <c:v>67627000</c:v>
                </c:pt>
                <c:pt idx="2997">
                  <c:v>67627000</c:v>
                </c:pt>
                <c:pt idx="2998">
                  <c:v>67627000</c:v>
                </c:pt>
                <c:pt idx="2999">
                  <c:v>67627000</c:v>
                </c:pt>
                <c:pt idx="3000">
                  <c:v>67627000</c:v>
                </c:pt>
                <c:pt idx="3001">
                  <c:v>67627000</c:v>
                </c:pt>
                <c:pt idx="3002">
                  <c:v>67627000</c:v>
                </c:pt>
                <c:pt idx="3003">
                  <c:v>67627000</c:v>
                </c:pt>
                <c:pt idx="3004">
                  <c:v>67627000</c:v>
                </c:pt>
                <c:pt idx="3005">
                  <c:v>67627000</c:v>
                </c:pt>
                <c:pt idx="3006">
                  <c:v>67627000</c:v>
                </c:pt>
                <c:pt idx="3007">
                  <c:v>67627000</c:v>
                </c:pt>
                <c:pt idx="3008">
                  <c:v>67627000</c:v>
                </c:pt>
                <c:pt idx="3009">
                  <c:v>67627000</c:v>
                </c:pt>
                <c:pt idx="3010">
                  <c:v>67627000</c:v>
                </c:pt>
                <c:pt idx="3011">
                  <c:v>67627000</c:v>
                </c:pt>
                <c:pt idx="3012">
                  <c:v>67627000</c:v>
                </c:pt>
                <c:pt idx="3013">
                  <c:v>67627000</c:v>
                </c:pt>
                <c:pt idx="3014">
                  <c:v>67627000</c:v>
                </c:pt>
                <c:pt idx="3015">
                  <c:v>67627000</c:v>
                </c:pt>
                <c:pt idx="3016">
                  <c:v>67627000</c:v>
                </c:pt>
                <c:pt idx="3017">
                  <c:v>67627000</c:v>
                </c:pt>
                <c:pt idx="3018">
                  <c:v>67627000</c:v>
                </c:pt>
                <c:pt idx="3019">
                  <c:v>67627000</c:v>
                </c:pt>
                <c:pt idx="3020">
                  <c:v>67627000</c:v>
                </c:pt>
                <c:pt idx="3021">
                  <c:v>67627000</c:v>
                </c:pt>
                <c:pt idx="3022">
                  <c:v>67627000</c:v>
                </c:pt>
                <c:pt idx="3023">
                  <c:v>67627000</c:v>
                </c:pt>
                <c:pt idx="3024">
                  <c:v>67627000</c:v>
                </c:pt>
                <c:pt idx="3025">
                  <c:v>67627000</c:v>
                </c:pt>
                <c:pt idx="3026">
                  <c:v>67627000</c:v>
                </c:pt>
                <c:pt idx="3027">
                  <c:v>67626000</c:v>
                </c:pt>
                <c:pt idx="3028">
                  <c:v>67626000</c:v>
                </c:pt>
                <c:pt idx="3029">
                  <c:v>67626000</c:v>
                </c:pt>
                <c:pt idx="3030">
                  <c:v>67626000</c:v>
                </c:pt>
                <c:pt idx="3031">
                  <c:v>67626000</c:v>
                </c:pt>
                <c:pt idx="3032">
                  <c:v>67626000</c:v>
                </c:pt>
                <c:pt idx="3033">
                  <c:v>67626000</c:v>
                </c:pt>
                <c:pt idx="3034">
                  <c:v>67626000</c:v>
                </c:pt>
                <c:pt idx="3035">
                  <c:v>67626000</c:v>
                </c:pt>
                <c:pt idx="3036">
                  <c:v>67625000</c:v>
                </c:pt>
                <c:pt idx="3037">
                  <c:v>67625000</c:v>
                </c:pt>
                <c:pt idx="3038">
                  <c:v>67625000</c:v>
                </c:pt>
                <c:pt idx="3039">
                  <c:v>67624000</c:v>
                </c:pt>
                <c:pt idx="3040">
                  <c:v>67623000</c:v>
                </c:pt>
                <c:pt idx="3041">
                  <c:v>67622000</c:v>
                </c:pt>
                <c:pt idx="3042">
                  <c:v>67621000</c:v>
                </c:pt>
                <c:pt idx="3043">
                  <c:v>67619000</c:v>
                </c:pt>
                <c:pt idx="3044">
                  <c:v>67616000</c:v>
                </c:pt>
                <c:pt idx="3045">
                  <c:v>67613000</c:v>
                </c:pt>
                <c:pt idx="3046">
                  <c:v>67609000</c:v>
                </c:pt>
                <c:pt idx="3047">
                  <c:v>67602000</c:v>
                </c:pt>
                <c:pt idx="3048">
                  <c:v>67594000</c:v>
                </c:pt>
                <c:pt idx="3049">
                  <c:v>67583000</c:v>
                </c:pt>
                <c:pt idx="3050">
                  <c:v>67583000</c:v>
                </c:pt>
                <c:pt idx="3051">
                  <c:v>67582000</c:v>
                </c:pt>
                <c:pt idx="3052">
                  <c:v>67581000</c:v>
                </c:pt>
                <c:pt idx="3053">
                  <c:v>67580000</c:v>
                </c:pt>
                <c:pt idx="3054">
                  <c:v>67580000</c:v>
                </c:pt>
                <c:pt idx="3055">
                  <c:v>67579000</c:v>
                </c:pt>
                <c:pt idx="3056">
                  <c:v>67579000</c:v>
                </c:pt>
                <c:pt idx="3057">
                  <c:v>67579000</c:v>
                </c:pt>
                <c:pt idx="3058">
                  <c:v>67579000</c:v>
                </c:pt>
                <c:pt idx="3059">
                  <c:v>67579000</c:v>
                </c:pt>
                <c:pt idx="3060">
                  <c:v>67579000</c:v>
                </c:pt>
                <c:pt idx="3061">
                  <c:v>67579000</c:v>
                </c:pt>
                <c:pt idx="3062">
                  <c:v>67579000</c:v>
                </c:pt>
                <c:pt idx="3063">
                  <c:v>67579000</c:v>
                </c:pt>
                <c:pt idx="3064">
                  <c:v>67579000</c:v>
                </c:pt>
                <c:pt idx="3065">
                  <c:v>67579000</c:v>
                </c:pt>
                <c:pt idx="3066">
                  <c:v>67579000</c:v>
                </c:pt>
                <c:pt idx="3067">
                  <c:v>67579000</c:v>
                </c:pt>
                <c:pt idx="3068">
                  <c:v>67579000</c:v>
                </c:pt>
                <c:pt idx="3069">
                  <c:v>67579000</c:v>
                </c:pt>
                <c:pt idx="3070">
                  <c:v>67579000</c:v>
                </c:pt>
                <c:pt idx="3071">
                  <c:v>67579000</c:v>
                </c:pt>
                <c:pt idx="3072">
                  <c:v>67579000</c:v>
                </c:pt>
                <c:pt idx="3073">
                  <c:v>67579000</c:v>
                </c:pt>
                <c:pt idx="3074">
                  <c:v>67578000</c:v>
                </c:pt>
                <c:pt idx="3075">
                  <c:v>67578000</c:v>
                </c:pt>
                <c:pt idx="3076">
                  <c:v>67578000</c:v>
                </c:pt>
                <c:pt idx="3077">
                  <c:v>67578000</c:v>
                </c:pt>
                <c:pt idx="3078">
                  <c:v>67578000</c:v>
                </c:pt>
                <c:pt idx="3079">
                  <c:v>67578000</c:v>
                </c:pt>
                <c:pt idx="3080">
                  <c:v>67578000</c:v>
                </c:pt>
                <c:pt idx="3081">
                  <c:v>67578000</c:v>
                </c:pt>
                <c:pt idx="3082">
                  <c:v>67578000</c:v>
                </c:pt>
                <c:pt idx="3083">
                  <c:v>67578000</c:v>
                </c:pt>
                <c:pt idx="3084">
                  <c:v>67578000</c:v>
                </c:pt>
                <c:pt idx="3085">
                  <c:v>67578000</c:v>
                </c:pt>
                <c:pt idx="3086">
                  <c:v>67578000</c:v>
                </c:pt>
                <c:pt idx="3087">
                  <c:v>67578000</c:v>
                </c:pt>
                <c:pt idx="3088">
                  <c:v>67578000</c:v>
                </c:pt>
                <c:pt idx="3089">
                  <c:v>67578000</c:v>
                </c:pt>
                <c:pt idx="3090">
                  <c:v>67578000</c:v>
                </c:pt>
                <c:pt idx="3091">
                  <c:v>67578000</c:v>
                </c:pt>
                <c:pt idx="3092">
                  <c:v>67578000</c:v>
                </c:pt>
                <c:pt idx="3093">
                  <c:v>67577000</c:v>
                </c:pt>
                <c:pt idx="3094">
                  <c:v>67577000</c:v>
                </c:pt>
                <c:pt idx="3095">
                  <c:v>67577000</c:v>
                </c:pt>
                <c:pt idx="3096">
                  <c:v>67576000</c:v>
                </c:pt>
                <c:pt idx="3097">
                  <c:v>67575000</c:v>
                </c:pt>
                <c:pt idx="3098">
                  <c:v>67574000</c:v>
                </c:pt>
                <c:pt idx="3099">
                  <c:v>67572000</c:v>
                </c:pt>
                <c:pt idx="3100">
                  <c:v>67572000</c:v>
                </c:pt>
                <c:pt idx="3101">
                  <c:v>67572000</c:v>
                </c:pt>
                <c:pt idx="3102">
                  <c:v>67571000</c:v>
                </c:pt>
                <c:pt idx="3103">
                  <c:v>67571000</c:v>
                </c:pt>
                <c:pt idx="3104">
                  <c:v>67571000</c:v>
                </c:pt>
                <c:pt idx="3105">
                  <c:v>67571000</c:v>
                </c:pt>
                <c:pt idx="3106">
                  <c:v>67570000</c:v>
                </c:pt>
                <c:pt idx="3107">
                  <c:v>67570000</c:v>
                </c:pt>
                <c:pt idx="3108">
                  <c:v>67570000</c:v>
                </c:pt>
                <c:pt idx="3109">
                  <c:v>67570000</c:v>
                </c:pt>
                <c:pt idx="3110">
                  <c:v>67570000</c:v>
                </c:pt>
                <c:pt idx="3111">
                  <c:v>67570000</c:v>
                </c:pt>
                <c:pt idx="3112">
                  <c:v>67570000</c:v>
                </c:pt>
                <c:pt idx="3113">
                  <c:v>67570000</c:v>
                </c:pt>
                <c:pt idx="3114">
                  <c:v>67570000</c:v>
                </c:pt>
                <c:pt idx="3115">
                  <c:v>67570000</c:v>
                </c:pt>
                <c:pt idx="3116">
                  <c:v>67570000</c:v>
                </c:pt>
                <c:pt idx="3117">
                  <c:v>67570000</c:v>
                </c:pt>
                <c:pt idx="3118">
                  <c:v>67570000</c:v>
                </c:pt>
                <c:pt idx="3119">
                  <c:v>67570000</c:v>
                </c:pt>
                <c:pt idx="3120">
                  <c:v>67570000</c:v>
                </c:pt>
                <c:pt idx="3121">
                  <c:v>67570000</c:v>
                </c:pt>
                <c:pt idx="3122">
                  <c:v>67570000</c:v>
                </c:pt>
                <c:pt idx="3123">
                  <c:v>67570000</c:v>
                </c:pt>
                <c:pt idx="3124">
                  <c:v>67570000</c:v>
                </c:pt>
                <c:pt idx="3125">
                  <c:v>67570000</c:v>
                </c:pt>
                <c:pt idx="3126">
                  <c:v>67570000</c:v>
                </c:pt>
                <c:pt idx="3127">
                  <c:v>67570000</c:v>
                </c:pt>
                <c:pt idx="3128">
                  <c:v>67570000</c:v>
                </c:pt>
                <c:pt idx="3129">
                  <c:v>67570000</c:v>
                </c:pt>
                <c:pt idx="3130">
                  <c:v>67570000</c:v>
                </c:pt>
                <c:pt idx="3131">
                  <c:v>67570000</c:v>
                </c:pt>
                <c:pt idx="3132">
                  <c:v>67569000</c:v>
                </c:pt>
                <c:pt idx="3133">
                  <c:v>67569000</c:v>
                </c:pt>
                <c:pt idx="3134">
                  <c:v>67569000</c:v>
                </c:pt>
                <c:pt idx="3135">
                  <c:v>67569000</c:v>
                </c:pt>
                <c:pt idx="3136">
                  <c:v>67569000</c:v>
                </c:pt>
                <c:pt idx="3137">
                  <c:v>67569000</c:v>
                </c:pt>
                <c:pt idx="3138">
                  <c:v>67569000</c:v>
                </c:pt>
                <c:pt idx="3139">
                  <c:v>67569000</c:v>
                </c:pt>
                <c:pt idx="3140">
                  <c:v>67569000</c:v>
                </c:pt>
                <c:pt idx="3141">
                  <c:v>67569000</c:v>
                </c:pt>
                <c:pt idx="3142">
                  <c:v>67569000</c:v>
                </c:pt>
                <c:pt idx="3143">
                  <c:v>67569000</c:v>
                </c:pt>
                <c:pt idx="3144">
                  <c:v>67569000</c:v>
                </c:pt>
                <c:pt idx="3145">
                  <c:v>67568000</c:v>
                </c:pt>
                <c:pt idx="3146">
                  <c:v>67568000</c:v>
                </c:pt>
                <c:pt idx="3147">
                  <c:v>67568000</c:v>
                </c:pt>
                <c:pt idx="3148">
                  <c:v>67567000</c:v>
                </c:pt>
                <c:pt idx="3149">
                  <c:v>67567000</c:v>
                </c:pt>
                <c:pt idx="3150">
                  <c:v>67567000</c:v>
                </c:pt>
                <c:pt idx="3151">
                  <c:v>67567000</c:v>
                </c:pt>
                <c:pt idx="3152">
                  <c:v>67567000</c:v>
                </c:pt>
                <c:pt idx="3153">
                  <c:v>67567000</c:v>
                </c:pt>
                <c:pt idx="3154">
                  <c:v>67566000</c:v>
                </c:pt>
                <c:pt idx="3155">
                  <c:v>67566000</c:v>
                </c:pt>
                <c:pt idx="3156">
                  <c:v>67566000</c:v>
                </c:pt>
                <c:pt idx="3157">
                  <c:v>67566000</c:v>
                </c:pt>
                <c:pt idx="3158">
                  <c:v>67566000</c:v>
                </c:pt>
                <c:pt idx="3159">
                  <c:v>67566000</c:v>
                </c:pt>
                <c:pt idx="3160">
                  <c:v>67566000</c:v>
                </c:pt>
                <c:pt idx="3161">
                  <c:v>67566000</c:v>
                </c:pt>
                <c:pt idx="3162">
                  <c:v>67566000</c:v>
                </c:pt>
                <c:pt idx="3163">
                  <c:v>67566000</c:v>
                </c:pt>
                <c:pt idx="3164">
                  <c:v>67566000</c:v>
                </c:pt>
                <c:pt idx="3165">
                  <c:v>67566000</c:v>
                </c:pt>
                <c:pt idx="3166">
                  <c:v>67566000</c:v>
                </c:pt>
                <c:pt idx="3167">
                  <c:v>67566000</c:v>
                </c:pt>
                <c:pt idx="3168">
                  <c:v>67566000</c:v>
                </c:pt>
                <c:pt idx="3169">
                  <c:v>67566000</c:v>
                </c:pt>
                <c:pt idx="3170">
                  <c:v>67566000</c:v>
                </c:pt>
                <c:pt idx="3171">
                  <c:v>67566000</c:v>
                </c:pt>
                <c:pt idx="3172">
                  <c:v>67566000</c:v>
                </c:pt>
                <c:pt idx="3173">
                  <c:v>67566000</c:v>
                </c:pt>
                <c:pt idx="3174">
                  <c:v>67566000</c:v>
                </c:pt>
                <c:pt idx="3175">
                  <c:v>67566000</c:v>
                </c:pt>
                <c:pt idx="3176">
                  <c:v>67566000</c:v>
                </c:pt>
                <c:pt idx="3177">
                  <c:v>67566000</c:v>
                </c:pt>
                <c:pt idx="3178">
                  <c:v>67566000</c:v>
                </c:pt>
                <c:pt idx="3179">
                  <c:v>67566000</c:v>
                </c:pt>
                <c:pt idx="3180">
                  <c:v>67566000</c:v>
                </c:pt>
                <c:pt idx="3181">
                  <c:v>67566000</c:v>
                </c:pt>
                <c:pt idx="3182">
                  <c:v>67565000</c:v>
                </c:pt>
                <c:pt idx="3183">
                  <c:v>67565000</c:v>
                </c:pt>
                <c:pt idx="3184">
                  <c:v>67565000</c:v>
                </c:pt>
                <c:pt idx="3185">
                  <c:v>67565000</c:v>
                </c:pt>
                <c:pt idx="3186">
                  <c:v>67565000</c:v>
                </c:pt>
                <c:pt idx="3187">
                  <c:v>67565000</c:v>
                </c:pt>
                <c:pt idx="3188">
                  <c:v>67565000</c:v>
                </c:pt>
                <c:pt idx="3189">
                  <c:v>67565000</c:v>
                </c:pt>
                <c:pt idx="3190">
                  <c:v>67565000</c:v>
                </c:pt>
                <c:pt idx="3191">
                  <c:v>67565000</c:v>
                </c:pt>
                <c:pt idx="3192">
                  <c:v>67565000</c:v>
                </c:pt>
                <c:pt idx="3193">
                  <c:v>67565000</c:v>
                </c:pt>
                <c:pt idx="3194">
                  <c:v>67565000</c:v>
                </c:pt>
                <c:pt idx="3195">
                  <c:v>67565000</c:v>
                </c:pt>
                <c:pt idx="3196">
                  <c:v>67565000</c:v>
                </c:pt>
                <c:pt idx="3197">
                  <c:v>67564000</c:v>
                </c:pt>
                <c:pt idx="3198">
                  <c:v>67564000</c:v>
                </c:pt>
                <c:pt idx="3199">
                  <c:v>67564000</c:v>
                </c:pt>
                <c:pt idx="3200">
                  <c:v>67564000</c:v>
                </c:pt>
                <c:pt idx="3201">
                  <c:v>67564000</c:v>
                </c:pt>
                <c:pt idx="3202">
                  <c:v>67564000</c:v>
                </c:pt>
                <c:pt idx="3203">
                  <c:v>67564000</c:v>
                </c:pt>
                <c:pt idx="3204">
                  <c:v>67564000</c:v>
                </c:pt>
                <c:pt idx="3205">
                  <c:v>67564000</c:v>
                </c:pt>
                <c:pt idx="3206">
                  <c:v>67564000</c:v>
                </c:pt>
                <c:pt idx="3207">
                  <c:v>67564000</c:v>
                </c:pt>
                <c:pt idx="3208">
                  <c:v>67563000</c:v>
                </c:pt>
                <c:pt idx="3209">
                  <c:v>67563000</c:v>
                </c:pt>
                <c:pt idx="3210">
                  <c:v>67563000</c:v>
                </c:pt>
                <c:pt idx="3211">
                  <c:v>67563000</c:v>
                </c:pt>
                <c:pt idx="3212">
                  <c:v>67563000</c:v>
                </c:pt>
                <c:pt idx="3213">
                  <c:v>67563000</c:v>
                </c:pt>
                <c:pt idx="3214">
                  <c:v>67563000</c:v>
                </c:pt>
                <c:pt idx="3215">
                  <c:v>67563000</c:v>
                </c:pt>
                <c:pt idx="3216">
                  <c:v>67563000</c:v>
                </c:pt>
                <c:pt idx="3217">
                  <c:v>67563000</c:v>
                </c:pt>
                <c:pt idx="3218">
                  <c:v>67563000</c:v>
                </c:pt>
                <c:pt idx="3219">
                  <c:v>67563000</c:v>
                </c:pt>
                <c:pt idx="3220">
                  <c:v>67563000</c:v>
                </c:pt>
                <c:pt idx="3221">
                  <c:v>67563000</c:v>
                </c:pt>
                <c:pt idx="3222">
                  <c:v>67563000</c:v>
                </c:pt>
                <c:pt idx="3223">
                  <c:v>67563000</c:v>
                </c:pt>
                <c:pt idx="3224">
                  <c:v>67563000</c:v>
                </c:pt>
                <c:pt idx="3225">
                  <c:v>67563000</c:v>
                </c:pt>
                <c:pt idx="3226">
                  <c:v>67563000</c:v>
                </c:pt>
                <c:pt idx="3227">
                  <c:v>67563000</c:v>
                </c:pt>
                <c:pt idx="3228">
                  <c:v>67563000</c:v>
                </c:pt>
                <c:pt idx="3229">
                  <c:v>67563000</c:v>
                </c:pt>
                <c:pt idx="3230">
                  <c:v>67563000</c:v>
                </c:pt>
                <c:pt idx="3231">
                  <c:v>67563000</c:v>
                </c:pt>
                <c:pt idx="3232">
                  <c:v>67563000</c:v>
                </c:pt>
                <c:pt idx="3233">
                  <c:v>67563000</c:v>
                </c:pt>
                <c:pt idx="3234">
                  <c:v>67563000</c:v>
                </c:pt>
                <c:pt idx="3235">
                  <c:v>67563000</c:v>
                </c:pt>
                <c:pt idx="3236">
                  <c:v>67563000</c:v>
                </c:pt>
                <c:pt idx="3237">
                  <c:v>67563000</c:v>
                </c:pt>
                <c:pt idx="3238">
                  <c:v>67563000</c:v>
                </c:pt>
                <c:pt idx="3239">
                  <c:v>67563000</c:v>
                </c:pt>
                <c:pt idx="3240">
                  <c:v>67563000</c:v>
                </c:pt>
                <c:pt idx="3241">
                  <c:v>67563000</c:v>
                </c:pt>
                <c:pt idx="3242">
                  <c:v>67563000</c:v>
                </c:pt>
                <c:pt idx="3243">
                  <c:v>67563000</c:v>
                </c:pt>
                <c:pt idx="3244">
                  <c:v>67563000</c:v>
                </c:pt>
                <c:pt idx="3245">
                  <c:v>67563000</c:v>
                </c:pt>
                <c:pt idx="3246">
                  <c:v>67563000</c:v>
                </c:pt>
                <c:pt idx="3247">
                  <c:v>67563000</c:v>
                </c:pt>
                <c:pt idx="3248">
                  <c:v>67563000</c:v>
                </c:pt>
                <c:pt idx="3249">
                  <c:v>67562000</c:v>
                </c:pt>
                <c:pt idx="3250">
                  <c:v>67562000</c:v>
                </c:pt>
                <c:pt idx="3251">
                  <c:v>67562000</c:v>
                </c:pt>
                <c:pt idx="3252">
                  <c:v>67562000</c:v>
                </c:pt>
                <c:pt idx="3253">
                  <c:v>67562000</c:v>
                </c:pt>
                <c:pt idx="3254">
                  <c:v>67562000</c:v>
                </c:pt>
                <c:pt idx="3255">
                  <c:v>67562000</c:v>
                </c:pt>
                <c:pt idx="3256">
                  <c:v>67562000</c:v>
                </c:pt>
                <c:pt idx="3257">
                  <c:v>67562000</c:v>
                </c:pt>
                <c:pt idx="3258">
                  <c:v>67562000</c:v>
                </c:pt>
                <c:pt idx="3259">
                  <c:v>67562000</c:v>
                </c:pt>
                <c:pt idx="3260">
                  <c:v>67562000</c:v>
                </c:pt>
                <c:pt idx="3261">
                  <c:v>67562000</c:v>
                </c:pt>
                <c:pt idx="3262">
                  <c:v>67562000</c:v>
                </c:pt>
                <c:pt idx="3263">
                  <c:v>67562000</c:v>
                </c:pt>
                <c:pt idx="3264">
                  <c:v>67562000</c:v>
                </c:pt>
                <c:pt idx="3265">
                  <c:v>67562000</c:v>
                </c:pt>
                <c:pt idx="3266">
                  <c:v>67562000</c:v>
                </c:pt>
                <c:pt idx="3267">
                  <c:v>67562000</c:v>
                </c:pt>
                <c:pt idx="3268">
                  <c:v>67562000</c:v>
                </c:pt>
                <c:pt idx="3269">
                  <c:v>67562000</c:v>
                </c:pt>
                <c:pt idx="3270">
                  <c:v>67562000</c:v>
                </c:pt>
                <c:pt idx="3271">
                  <c:v>67562000</c:v>
                </c:pt>
                <c:pt idx="3272">
                  <c:v>67562000</c:v>
                </c:pt>
                <c:pt idx="3273">
                  <c:v>67562000</c:v>
                </c:pt>
                <c:pt idx="3274">
                  <c:v>67562000</c:v>
                </c:pt>
                <c:pt idx="3275">
                  <c:v>67562000</c:v>
                </c:pt>
                <c:pt idx="3276">
                  <c:v>67562000</c:v>
                </c:pt>
                <c:pt idx="3277">
                  <c:v>67562000</c:v>
                </c:pt>
                <c:pt idx="3278">
                  <c:v>67562000</c:v>
                </c:pt>
                <c:pt idx="3279">
                  <c:v>67562000</c:v>
                </c:pt>
                <c:pt idx="3280">
                  <c:v>67562000</c:v>
                </c:pt>
                <c:pt idx="3281">
                  <c:v>67562000</c:v>
                </c:pt>
                <c:pt idx="3282">
                  <c:v>67562000</c:v>
                </c:pt>
                <c:pt idx="3283">
                  <c:v>67562000</c:v>
                </c:pt>
                <c:pt idx="3284">
                  <c:v>67562000</c:v>
                </c:pt>
                <c:pt idx="3285">
                  <c:v>67562000</c:v>
                </c:pt>
                <c:pt idx="3286">
                  <c:v>67562000</c:v>
                </c:pt>
                <c:pt idx="3287">
                  <c:v>67562000</c:v>
                </c:pt>
                <c:pt idx="3288">
                  <c:v>67562000</c:v>
                </c:pt>
                <c:pt idx="3289">
                  <c:v>67561000</c:v>
                </c:pt>
                <c:pt idx="3290">
                  <c:v>67561000</c:v>
                </c:pt>
                <c:pt idx="3291">
                  <c:v>67561000</c:v>
                </c:pt>
                <c:pt idx="3292">
                  <c:v>67561000</c:v>
                </c:pt>
                <c:pt idx="3293">
                  <c:v>67561000</c:v>
                </c:pt>
                <c:pt idx="3294">
                  <c:v>67561000</c:v>
                </c:pt>
                <c:pt idx="3295">
                  <c:v>67561000</c:v>
                </c:pt>
                <c:pt idx="3296">
                  <c:v>67561000</c:v>
                </c:pt>
                <c:pt idx="3297">
                  <c:v>67561000</c:v>
                </c:pt>
                <c:pt idx="3298">
                  <c:v>67561000</c:v>
                </c:pt>
                <c:pt idx="3299">
                  <c:v>67561000</c:v>
                </c:pt>
                <c:pt idx="3300">
                  <c:v>67561000</c:v>
                </c:pt>
                <c:pt idx="3301">
                  <c:v>67561000</c:v>
                </c:pt>
                <c:pt idx="3302">
                  <c:v>67561000</c:v>
                </c:pt>
                <c:pt idx="3303">
                  <c:v>67561000</c:v>
                </c:pt>
                <c:pt idx="3304">
                  <c:v>67561000</c:v>
                </c:pt>
                <c:pt idx="3305">
                  <c:v>67561000</c:v>
                </c:pt>
                <c:pt idx="3306">
                  <c:v>67561000</c:v>
                </c:pt>
                <c:pt idx="3307">
                  <c:v>67560000</c:v>
                </c:pt>
                <c:pt idx="3308">
                  <c:v>67560000</c:v>
                </c:pt>
                <c:pt idx="3309">
                  <c:v>67560000</c:v>
                </c:pt>
                <c:pt idx="3310">
                  <c:v>67560000</c:v>
                </c:pt>
                <c:pt idx="3311">
                  <c:v>67560000</c:v>
                </c:pt>
                <c:pt idx="3312">
                  <c:v>67560000</c:v>
                </c:pt>
                <c:pt idx="3313">
                  <c:v>67560000</c:v>
                </c:pt>
                <c:pt idx="3314">
                  <c:v>67560000</c:v>
                </c:pt>
                <c:pt idx="3315">
                  <c:v>67560000</c:v>
                </c:pt>
                <c:pt idx="3316">
                  <c:v>67560000</c:v>
                </c:pt>
                <c:pt idx="3317">
                  <c:v>67560000</c:v>
                </c:pt>
                <c:pt idx="3318">
                  <c:v>67560000</c:v>
                </c:pt>
                <c:pt idx="3319">
                  <c:v>67560000</c:v>
                </c:pt>
                <c:pt idx="3320">
                  <c:v>67560000</c:v>
                </c:pt>
                <c:pt idx="3321">
                  <c:v>67560000</c:v>
                </c:pt>
                <c:pt idx="3322">
                  <c:v>67560000</c:v>
                </c:pt>
                <c:pt idx="3323">
                  <c:v>67560000</c:v>
                </c:pt>
                <c:pt idx="3324">
                  <c:v>67560000</c:v>
                </c:pt>
                <c:pt idx="3325">
                  <c:v>67560000</c:v>
                </c:pt>
                <c:pt idx="3326">
                  <c:v>67560000</c:v>
                </c:pt>
                <c:pt idx="3327">
                  <c:v>67560000</c:v>
                </c:pt>
                <c:pt idx="3328">
                  <c:v>67560000</c:v>
                </c:pt>
                <c:pt idx="3329">
                  <c:v>67560000</c:v>
                </c:pt>
                <c:pt idx="3330">
                  <c:v>67560000</c:v>
                </c:pt>
                <c:pt idx="3331">
                  <c:v>67560000</c:v>
                </c:pt>
                <c:pt idx="3332">
                  <c:v>67560000</c:v>
                </c:pt>
                <c:pt idx="3333">
                  <c:v>67560000</c:v>
                </c:pt>
                <c:pt idx="3334">
                  <c:v>67560000</c:v>
                </c:pt>
                <c:pt idx="3335">
                  <c:v>67560000</c:v>
                </c:pt>
                <c:pt idx="3336">
                  <c:v>67560000</c:v>
                </c:pt>
                <c:pt idx="3337">
                  <c:v>67560000</c:v>
                </c:pt>
                <c:pt idx="3338">
                  <c:v>67560000</c:v>
                </c:pt>
                <c:pt idx="3339">
                  <c:v>67560000</c:v>
                </c:pt>
                <c:pt idx="3340">
                  <c:v>67561000</c:v>
                </c:pt>
                <c:pt idx="3341">
                  <c:v>67561000</c:v>
                </c:pt>
                <c:pt idx="3342">
                  <c:v>67561000</c:v>
                </c:pt>
                <c:pt idx="3343">
                  <c:v>67561000</c:v>
                </c:pt>
                <c:pt idx="3344">
                  <c:v>67561000</c:v>
                </c:pt>
                <c:pt idx="3345">
                  <c:v>67561000</c:v>
                </c:pt>
                <c:pt idx="3346">
                  <c:v>67561000</c:v>
                </c:pt>
                <c:pt idx="3347">
                  <c:v>67561000</c:v>
                </c:pt>
                <c:pt idx="3348">
                  <c:v>67561000</c:v>
                </c:pt>
                <c:pt idx="3349">
                  <c:v>67561000</c:v>
                </c:pt>
                <c:pt idx="3350">
                  <c:v>67561000</c:v>
                </c:pt>
                <c:pt idx="3351">
                  <c:v>67564000</c:v>
                </c:pt>
                <c:pt idx="3352">
                  <c:v>67567000</c:v>
                </c:pt>
                <c:pt idx="3353">
                  <c:v>67570000</c:v>
                </c:pt>
                <c:pt idx="3354">
                  <c:v>67573000</c:v>
                </c:pt>
                <c:pt idx="3355">
                  <c:v>67575000</c:v>
                </c:pt>
                <c:pt idx="3356">
                  <c:v>67578000</c:v>
                </c:pt>
                <c:pt idx="3357">
                  <c:v>67580000</c:v>
                </c:pt>
                <c:pt idx="3358">
                  <c:v>67582000</c:v>
                </c:pt>
                <c:pt idx="3359">
                  <c:v>67584000</c:v>
                </c:pt>
                <c:pt idx="3360">
                  <c:v>67587000</c:v>
                </c:pt>
                <c:pt idx="3361">
                  <c:v>67589000</c:v>
                </c:pt>
                <c:pt idx="3362">
                  <c:v>67591000</c:v>
                </c:pt>
                <c:pt idx="3363">
                  <c:v>67593000</c:v>
                </c:pt>
                <c:pt idx="3364">
                  <c:v>67596000</c:v>
                </c:pt>
                <c:pt idx="3365">
                  <c:v>67599000</c:v>
                </c:pt>
                <c:pt idx="3366">
                  <c:v>67601000</c:v>
                </c:pt>
                <c:pt idx="3367">
                  <c:v>67604000</c:v>
                </c:pt>
                <c:pt idx="3368">
                  <c:v>67608000</c:v>
                </c:pt>
                <c:pt idx="3369">
                  <c:v>67611000</c:v>
                </c:pt>
                <c:pt idx="3370">
                  <c:v>67615000</c:v>
                </c:pt>
                <c:pt idx="3371">
                  <c:v>67620000</c:v>
                </c:pt>
                <c:pt idx="3372">
                  <c:v>67625000</c:v>
                </c:pt>
                <c:pt idx="3373">
                  <c:v>67630000</c:v>
                </c:pt>
                <c:pt idx="3374">
                  <c:v>67636000</c:v>
                </c:pt>
                <c:pt idx="3375">
                  <c:v>67643000</c:v>
                </c:pt>
                <c:pt idx="3376">
                  <c:v>67650000</c:v>
                </c:pt>
                <c:pt idx="3377">
                  <c:v>67658000</c:v>
                </c:pt>
                <c:pt idx="3378">
                  <c:v>67668000</c:v>
                </c:pt>
                <c:pt idx="3379">
                  <c:v>67678000</c:v>
                </c:pt>
                <c:pt idx="3380">
                  <c:v>67690000</c:v>
                </c:pt>
                <c:pt idx="3381">
                  <c:v>67703000</c:v>
                </c:pt>
                <c:pt idx="3382">
                  <c:v>67717000</c:v>
                </c:pt>
                <c:pt idx="3383">
                  <c:v>67734000</c:v>
                </c:pt>
                <c:pt idx="3384">
                  <c:v>67752000</c:v>
                </c:pt>
                <c:pt idx="3385">
                  <c:v>67773000</c:v>
                </c:pt>
                <c:pt idx="3386">
                  <c:v>67796000</c:v>
                </c:pt>
                <c:pt idx="3387">
                  <c:v>67822000</c:v>
                </c:pt>
                <c:pt idx="3388">
                  <c:v>67852000</c:v>
                </c:pt>
                <c:pt idx="3389">
                  <c:v>67885000</c:v>
                </c:pt>
                <c:pt idx="3390">
                  <c:v>67921000</c:v>
                </c:pt>
                <c:pt idx="3391">
                  <c:v>67963000</c:v>
                </c:pt>
                <c:pt idx="3392">
                  <c:v>68009000</c:v>
                </c:pt>
                <c:pt idx="3393">
                  <c:v>68061000</c:v>
                </c:pt>
                <c:pt idx="3394">
                  <c:v>68120000</c:v>
                </c:pt>
                <c:pt idx="3395">
                  <c:v>68186000</c:v>
                </c:pt>
                <c:pt idx="3396">
                  <c:v>68260000</c:v>
                </c:pt>
                <c:pt idx="3397">
                  <c:v>68343000</c:v>
                </c:pt>
                <c:pt idx="3398">
                  <c:v>68436000</c:v>
                </c:pt>
                <c:pt idx="3399">
                  <c:v>68540000</c:v>
                </c:pt>
                <c:pt idx="3400">
                  <c:v>68540000</c:v>
                </c:pt>
                <c:pt idx="3401">
                  <c:v>68684000</c:v>
                </c:pt>
                <c:pt idx="3402">
                  <c:v>68834000</c:v>
                </c:pt>
                <c:pt idx="3403">
                  <c:v>68990000</c:v>
                </c:pt>
                <c:pt idx="3404">
                  <c:v>69155000</c:v>
                </c:pt>
                <c:pt idx="3405">
                  <c:v>69328000</c:v>
                </c:pt>
                <c:pt idx="3406">
                  <c:v>69510000</c:v>
                </c:pt>
                <c:pt idx="3407">
                  <c:v>69703000</c:v>
                </c:pt>
                <c:pt idx="3408">
                  <c:v>69907000</c:v>
                </c:pt>
                <c:pt idx="3409">
                  <c:v>70125000</c:v>
                </c:pt>
                <c:pt idx="3410">
                  <c:v>70356000</c:v>
                </c:pt>
                <c:pt idx="3411">
                  <c:v>70602000</c:v>
                </c:pt>
                <c:pt idx="3412">
                  <c:v>70865000</c:v>
                </c:pt>
                <c:pt idx="3413">
                  <c:v>71146000</c:v>
                </c:pt>
                <c:pt idx="3414">
                  <c:v>71446000</c:v>
                </c:pt>
                <c:pt idx="3415">
                  <c:v>71768000</c:v>
                </c:pt>
                <c:pt idx="3416">
                  <c:v>72113000</c:v>
                </c:pt>
                <c:pt idx="3417">
                  <c:v>72482000</c:v>
                </c:pt>
                <c:pt idx="3418">
                  <c:v>72879000</c:v>
                </c:pt>
                <c:pt idx="3419">
                  <c:v>73305000</c:v>
                </c:pt>
                <c:pt idx="3420">
                  <c:v>73762000</c:v>
                </c:pt>
                <c:pt idx="3421">
                  <c:v>74253000</c:v>
                </c:pt>
                <c:pt idx="3422">
                  <c:v>74781000</c:v>
                </c:pt>
                <c:pt idx="3423">
                  <c:v>75348000</c:v>
                </c:pt>
                <c:pt idx="3424">
                  <c:v>75958000</c:v>
                </c:pt>
                <c:pt idx="3425">
                  <c:v>76614000</c:v>
                </c:pt>
                <c:pt idx="3426">
                  <c:v>77320000</c:v>
                </c:pt>
                <c:pt idx="3427">
                  <c:v>78080000</c:v>
                </c:pt>
                <c:pt idx="3428">
                  <c:v>78897000</c:v>
                </c:pt>
                <c:pt idx="3429">
                  <c:v>79776000</c:v>
                </c:pt>
                <c:pt idx="3430">
                  <c:v>80723000</c:v>
                </c:pt>
                <c:pt idx="3431">
                  <c:v>81742000</c:v>
                </c:pt>
                <c:pt idx="3432">
                  <c:v>82839000</c:v>
                </c:pt>
                <c:pt idx="3433">
                  <c:v>84020000</c:v>
                </c:pt>
                <c:pt idx="3434">
                  <c:v>85292000</c:v>
                </c:pt>
                <c:pt idx="3435">
                  <c:v>86661000</c:v>
                </c:pt>
                <c:pt idx="3436">
                  <c:v>88135000</c:v>
                </c:pt>
                <c:pt idx="3437">
                  <c:v>89723000</c:v>
                </c:pt>
                <c:pt idx="3438">
                  <c:v>91432000</c:v>
                </c:pt>
                <c:pt idx="3439">
                  <c:v>93273000</c:v>
                </c:pt>
                <c:pt idx="3440">
                  <c:v>95256000</c:v>
                </c:pt>
                <c:pt idx="3441">
                  <c:v>97390000</c:v>
                </c:pt>
                <c:pt idx="3442">
                  <c:v>99690000</c:v>
                </c:pt>
                <c:pt idx="3443">
                  <c:v>102170000</c:v>
                </c:pt>
                <c:pt idx="3444">
                  <c:v>104830000</c:v>
                </c:pt>
                <c:pt idx="3445">
                  <c:v>107700000</c:v>
                </c:pt>
                <c:pt idx="3446">
                  <c:v>110800000</c:v>
                </c:pt>
                <c:pt idx="3447">
                  <c:v>114130000</c:v>
                </c:pt>
                <c:pt idx="3448">
                  <c:v>117720000</c:v>
                </c:pt>
                <c:pt idx="3449">
                  <c:v>121580000</c:v>
                </c:pt>
                <c:pt idx="3450">
                  <c:v>121580000</c:v>
                </c:pt>
                <c:pt idx="3451">
                  <c:v>142180000</c:v>
                </c:pt>
                <c:pt idx="3452">
                  <c:v>161970000</c:v>
                </c:pt>
                <c:pt idx="3453">
                  <c:v>180980000</c:v>
                </c:pt>
                <c:pt idx="3454">
                  <c:v>199170000</c:v>
                </c:pt>
                <c:pt idx="3455">
                  <c:v>216570000</c:v>
                </c:pt>
                <c:pt idx="3456">
                  <c:v>233160000</c:v>
                </c:pt>
                <c:pt idx="3457">
                  <c:v>248960000</c:v>
                </c:pt>
                <c:pt idx="3458">
                  <c:v>263950000</c:v>
                </c:pt>
                <c:pt idx="3459">
                  <c:v>278130000</c:v>
                </c:pt>
                <c:pt idx="3460">
                  <c:v>291520000</c:v>
                </c:pt>
                <c:pt idx="3461">
                  <c:v>304110000</c:v>
                </c:pt>
                <c:pt idx="3462">
                  <c:v>315900000</c:v>
                </c:pt>
                <c:pt idx="3463">
                  <c:v>326880000</c:v>
                </c:pt>
                <c:pt idx="3464">
                  <c:v>337070000</c:v>
                </c:pt>
                <c:pt idx="3465">
                  <c:v>346440000</c:v>
                </c:pt>
                <c:pt idx="3466">
                  <c:v>355020000</c:v>
                </c:pt>
                <c:pt idx="3467">
                  <c:v>362800000</c:v>
                </c:pt>
                <c:pt idx="3468">
                  <c:v>369770000</c:v>
                </c:pt>
                <c:pt idx="3469">
                  <c:v>375940000</c:v>
                </c:pt>
                <c:pt idx="3470">
                  <c:v>381310000</c:v>
                </c:pt>
                <c:pt idx="3471">
                  <c:v>385870000</c:v>
                </c:pt>
                <c:pt idx="3472">
                  <c:v>389650000</c:v>
                </c:pt>
                <c:pt idx="3473">
                  <c:v>392600000</c:v>
                </c:pt>
                <c:pt idx="3474">
                  <c:v>394770000</c:v>
                </c:pt>
                <c:pt idx="3475">
                  <c:v>396110000</c:v>
                </c:pt>
                <c:pt idx="3476">
                  <c:v>396670000</c:v>
                </c:pt>
                <c:pt idx="3477">
                  <c:v>396420000</c:v>
                </c:pt>
                <c:pt idx="3478">
                  <c:v>395370000</c:v>
                </c:pt>
                <c:pt idx="3479">
                  <c:v>393520000</c:v>
                </c:pt>
                <c:pt idx="3480">
                  <c:v>390860000</c:v>
                </c:pt>
                <c:pt idx="3481">
                  <c:v>387390000</c:v>
                </c:pt>
                <c:pt idx="3482">
                  <c:v>383130000</c:v>
                </c:pt>
                <c:pt idx="3483">
                  <c:v>378060000</c:v>
                </c:pt>
                <c:pt idx="3484">
                  <c:v>372190000</c:v>
                </c:pt>
                <c:pt idx="3485">
                  <c:v>365520000</c:v>
                </c:pt>
                <c:pt idx="3486">
                  <c:v>358040000</c:v>
                </c:pt>
                <c:pt idx="3487">
                  <c:v>349760000</c:v>
                </c:pt>
                <c:pt idx="3488">
                  <c:v>340680000</c:v>
                </c:pt>
                <c:pt idx="3489">
                  <c:v>330800000</c:v>
                </c:pt>
                <c:pt idx="3490">
                  <c:v>320100000</c:v>
                </c:pt>
                <c:pt idx="3491">
                  <c:v>308610000</c:v>
                </c:pt>
                <c:pt idx="3492">
                  <c:v>296310000</c:v>
                </c:pt>
                <c:pt idx="3493">
                  <c:v>283230000</c:v>
                </c:pt>
                <c:pt idx="3494">
                  <c:v>269350000</c:v>
                </c:pt>
                <c:pt idx="3495">
                  <c:v>254630000</c:v>
                </c:pt>
                <c:pt idx="3496">
                  <c:v>239120000</c:v>
                </c:pt>
                <c:pt idx="3497">
                  <c:v>222830000</c:v>
                </c:pt>
                <c:pt idx="3498">
                  <c:v>205730000</c:v>
                </c:pt>
                <c:pt idx="3499">
                  <c:v>187820000</c:v>
                </c:pt>
                <c:pt idx="3500">
                  <c:v>187820000</c:v>
                </c:pt>
                <c:pt idx="3501">
                  <c:v>166550000</c:v>
                </c:pt>
                <c:pt idx="3502">
                  <c:v>149040000</c:v>
                </c:pt>
                <c:pt idx="3503">
                  <c:v>134630000</c:v>
                </c:pt>
                <c:pt idx="3504">
                  <c:v>122770000</c:v>
                </c:pt>
                <c:pt idx="3505">
                  <c:v>113010000</c:v>
                </c:pt>
                <c:pt idx="3506">
                  <c:v>104980000</c:v>
                </c:pt>
                <c:pt idx="3507">
                  <c:v>98369000</c:v>
                </c:pt>
                <c:pt idx="3508">
                  <c:v>92928000</c:v>
                </c:pt>
                <c:pt idx="3509">
                  <c:v>88450000</c:v>
                </c:pt>
                <c:pt idx="3510">
                  <c:v>84765000</c:v>
                </c:pt>
                <c:pt idx="3511">
                  <c:v>81732000</c:v>
                </c:pt>
                <c:pt idx="3512">
                  <c:v>79236000</c:v>
                </c:pt>
                <c:pt idx="3513">
                  <c:v>77181000</c:v>
                </c:pt>
                <c:pt idx="3514">
                  <c:v>75491000</c:v>
                </c:pt>
                <c:pt idx="3515">
                  <c:v>74099000</c:v>
                </c:pt>
                <c:pt idx="3516">
                  <c:v>72954000</c:v>
                </c:pt>
                <c:pt idx="3517">
                  <c:v>72011000</c:v>
                </c:pt>
                <c:pt idx="3518">
                  <c:v>71235000</c:v>
                </c:pt>
                <c:pt idx="3519">
                  <c:v>70597000</c:v>
                </c:pt>
                <c:pt idx="3520">
                  <c:v>70071000</c:v>
                </c:pt>
                <c:pt idx="3521">
                  <c:v>69639000</c:v>
                </c:pt>
                <c:pt idx="3522">
                  <c:v>69283000</c:v>
                </c:pt>
                <c:pt idx="3523">
                  <c:v>68990000</c:v>
                </c:pt>
                <c:pt idx="3524">
                  <c:v>68749000</c:v>
                </c:pt>
                <c:pt idx="3525">
                  <c:v>68550000</c:v>
                </c:pt>
                <c:pt idx="3526">
                  <c:v>68387000</c:v>
                </c:pt>
                <c:pt idx="3527">
                  <c:v>68252000</c:v>
                </c:pt>
                <c:pt idx="3528">
                  <c:v>68142000</c:v>
                </c:pt>
                <c:pt idx="3529">
                  <c:v>68051000</c:v>
                </c:pt>
                <c:pt idx="3530">
                  <c:v>67975000</c:v>
                </c:pt>
                <c:pt idx="3531">
                  <c:v>67914000</c:v>
                </c:pt>
                <c:pt idx="3532">
                  <c:v>67863000</c:v>
                </c:pt>
                <c:pt idx="3533">
                  <c:v>67821000</c:v>
                </c:pt>
                <c:pt idx="3534">
                  <c:v>67787000</c:v>
                </c:pt>
                <c:pt idx="3535">
                  <c:v>67758000</c:v>
                </c:pt>
                <c:pt idx="3536">
                  <c:v>67735000</c:v>
                </c:pt>
                <c:pt idx="3537">
                  <c:v>67716000</c:v>
                </c:pt>
                <c:pt idx="3538">
                  <c:v>67700000</c:v>
                </c:pt>
                <c:pt idx="3539">
                  <c:v>67687000</c:v>
                </c:pt>
                <c:pt idx="3540">
                  <c:v>67676000</c:v>
                </c:pt>
                <c:pt idx="3541">
                  <c:v>67667000</c:v>
                </c:pt>
                <c:pt idx="3542">
                  <c:v>67660000</c:v>
                </c:pt>
                <c:pt idx="3543">
                  <c:v>67654000</c:v>
                </c:pt>
                <c:pt idx="3544">
                  <c:v>67649000</c:v>
                </c:pt>
                <c:pt idx="3545">
                  <c:v>67645000</c:v>
                </c:pt>
                <c:pt idx="3546">
                  <c:v>67641000</c:v>
                </c:pt>
                <c:pt idx="3547">
                  <c:v>67638000</c:v>
                </c:pt>
                <c:pt idx="3548">
                  <c:v>67636000</c:v>
                </c:pt>
                <c:pt idx="3549">
                  <c:v>67634000</c:v>
                </c:pt>
                <c:pt idx="3550">
                  <c:v>67634000</c:v>
                </c:pt>
                <c:pt idx="3551">
                  <c:v>67633000</c:v>
                </c:pt>
                <c:pt idx="3552">
                  <c:v>67631000</c:v>
                </c:pt>
                <c:pt idx="3553">
                  <c:v>67630000</c:v>
                </c:pt>
                <c:pt idx="3554">
                  <c:v>67629000</c:v>
                </c:pt>
                <c:pt idx="3555">
                  <c:v>67629000</c:v>
                </c:pt>
                <c:pt idx="3556">
                  <c:v>67628000</c:v>
                </c:pt>
                <c:pt idx="3557">
                  <c:v>67628000</c:v>
                </c:pt>
                <c:pt idx="3558">
                  <c:v>67627000</c:v>
                </c:pt>
                <c:pt idx="3559">
                  <c:v>67627000</c:v>
                </c:pt>
                <c:pt idx="3560">
                  <c:v>67627000</c:v>
                </c:pt>
                <c:pt idx="3561">
                  <c:v>67626000</c:v>
                </c:pt>
                <c:pt idx="3562">
                  <c:v>67626000</c:v>
                </c:pt>
                <c:pt idx="3563">
                  <c:v>67626000</c:v>
                </c:pt>
                <c:pt idx="3564">
                  <c:v>67626000</c:v>
                </c:pt>
                <c:pt idx="3565">
                  <c:v>67626000</c:v>
                </c:pt>
                <c:pt idx="3566">
                  <c:v>67626000</c:v>
                </c:pt>
                <c:pt idx="3567">
                  <c:v>67626000</c:v>
                </c:pt>
                <c:pt idx="3568">
                  <c:v>67626000</c:v>
                </c:pt>
                <c:pt idx="3569">
                  <c:v>67626000</c:v>
                </c:pt>
                <c:pt idx="3570">
                  <c:v>67626000</c:v>
                </c:pt>
                <c:pt idx="3571">
                  <c:v>67626000</c:v>
                </c:pt>
                <c:pt idx="3572">
                  <c:v>67626000</c:v>
                </c:pt>
                <c:pt idx="3573">
                  <c:v>67626000</c:v>
                </c:pt>
                <c:pt idx="3574">
                  <c:v>67626000</c:v>
                </c:pt>
                <c:pt idx="3575">
                  <c:v>67626000</c:v>
                </c:pt>
                <c:pt idx="3576">
                  <c:v>67626000</c:v>
                </c:pt>
                <c:pt idx="3577">
                  <c:v>67626000</c:v>
                </c:pt>
                <c:pt idx="3578">
                  <c:v>67626000</c:v>
                </c:pt>
                <c:pt idx="3579">
                  <c:v>67626000</c:v>
                </c:pt>
                <c:pt idx="3580">
                  <c:v>67626000</c:v>
                </c:pt>
                <c:pt idx="3581">
                  <c:v>67626000</c:v>
                </c:pt>
                <c:pt idx="3582">
                  <c:v>67626000</c:v>
                </c:pt>
                <c:pt idx="3583">
                  <c:v>67627000</c:v>
                </c:pt>
                <c:pt idx="3584">
                  <c:v>67627000</c:v>
                </c:pt>
                <c:pt idx="3585">
                  <c:v>67627000</c:v>
                </c:pt>
                <c:pt idx="3586">
                  <c:v>67627000</c:v>
                </c:pt>
                <c:pt idx="3587">
                  <c:v>67627000</c:v>
                </c:pt>
                <c:pt idx="3588">
                  <c:v>67627000</c:v>
                </c:pt>
                <c:pt idx="3589">
                  <c:v>67627000</c:v>
                </c:pt>
                <c:pt idx="3590">
                  <c:v>67627000</c:v>
                </c:pt>
                <c:pt idx="3591">
                  <c:v>67628000</c:v>
                </c:pt>
                <c:pt idx="3592">
                  <c:v>67628000</c:v>
                </c:pt>
                <c:pt idx="3593">
                  <c:v>67628000</c:v>
                </c:pt>
                <c:pt idx="3594">
                  <c:v>67628000</c:v>
                </c:pt>
                <c:pt idx="3595">
                  <c:v>67628000</c:v>
                </c:pt>
                <c:pt idx="3596">
                  <c:v>67628000</c:v>
                </c:pt>
                <c:pt idx="3597">
                  <c:v>67629000</c:v>
                </c:pt>
                <c:pt idx="3598">
                  <c:v>67629000</c:v>
                </c:pt>
                <c:pt idx="3599">
                  <c:v>67629000</c:v>
                </c:pt>
                <c:pt idx="3600">
                  <c:v>67629000</c:v>
                </c:pt>
                <c:pt idx="3601">
                  <c:v>67629000</c:v>
                </c:pt>
                <c:pt idx="3602">
                  <c:v>67629000</c:v>
                </c:pt>
                <c:pt idx="3603">
                  <c:v>67630000</c:v>
                </c:pt>
                <c:pt idx="3604">
                  <c:v>67630000</c:v>
                </c:pt>
                <c:pt idx="3605">
                  <c:v>67630000</c:v>
                </c:pt>
                <c:pt idx="3606">
                  <c:v>67630000</c:v>
                </c:pt>
                <c:pt idx="3607">
                  <c:v>67630000</c:v>
                </c:pt>
                <c:pt idx="3608">
                  <c:v>67631000</c:v>
                </c:pt>
                <c:pt idx="3609">
                  <c:v>67631000</c:v>
                </c:pt>
                <c:pt idx="3610">
                  <c:v>67631000</c:v>
                </c:pt>
                <c:pt idx="3611">
                  <c:v>67632000</c:v>
                </c:pt>
                <c:pt idx="3612">
                  <c:v>67632000</c:v>
                </c:pt>
                <c:pt idx="3613">
                  <c:v>67632000</c:v>
                </c:pt>
                <c:pt idx="3614">
                  <c:v>67632000</c:v>
                </c:pt>
                <c:pt idx="3615">
                  <c:v>67633000</c:v>
                </c:pt>
                <c:pt idx="3616">
                  <c:v>67633000</c:v>
                </c:pt>
                <c:pt idx="3617">
                  <c:v>67633000</c:v>
                </c:pt>
                <c:pt idx="3618">
                  <c:v>67634000</c:v>
                </c:pt>
                <c:pt idx="3619">
                  <c:v>67634000</c:v>
                </c:pt>
                <c:pt idx="3620">
                  <c:v>67635000</c:v>
                </c:pt>
                <c:pt idx="3621">
                  <c:v>67635000</c:v>
                </c:pt>
                <c:pt idx="3622">
                  <c:v>67635000</c:v>
                </c:pt>
                <c:pt idx="3623">
                  <c:v>67636000</c:v>
                </c:pt>
                <c:pt idx="3624">
                  <c:v>67636000</c:v>
                </c:pt>
                <c:pt idx="3625">
                  <c:v>67637000</c:v>
                </c:pt>
                <c:pt idx="3626">
                  <c:v>67638000</c:v>
                </c:pt>
                <c:pt idx="3627">
                  <c:v>67638000</c:v>
                </c:pt>
                <c:pt idx="3628">
                  <c:v>67639000</c:v>
                </c:pt>
                <c:pt idx="3629">
                  <c:v>67640000</c:v>
                </c:pt>
                <c:pt idx="3630">
                  <c:v>67641000</c:v>
                </c:pt>
                <c:pt idx="3631">
                  <c:v>67642000</c:v>
                </c:pt>
                <c:pt idx="3632">
                  <c:v>67643000</c:v>
                </c:pt>
                <c:pt idx="3633">
                  <c:v>67644000</c:v>
                </c:pt>
                <c:pt idx="3634">
                  <c:v>67646000</c:v>
                </c:pt>
                <c:pt idx="3635">
                  <c:v>67647000</c:v>
                </c:pt>
                <c:pt idx="3636">
                  <c:v>67649000</c:v>
                </c:pt>
                <c:pt idx="3637">
                  <c:v>67652000</c:v>
                </c:pt>
                <c:pt idx="3638">
                  <c:v>67654000</c:v>
                </c:pt>
                <c:pt idx="3639">
                  <c:v>67657000</c:v>
                </c:pt>
                <c:pt idx="3640">
                  <c:v>67661000</c:v>
                </c:pt>
                <c:pt idx="3641">
                  <c:v>67666000</c:v>
                </c:pt>
                <c:pt idx="3642">
                  <c:v>67671000</c:v>
                </c:pt>
                <c:pt idx="3643">
                  <c:v>67677000</c:v>
                </c:pt>
                <c:pt idx="3644">
                  <c:v>67685000</c:v>
                </c:pt>
                <c:pt idx="3645">
                  <c:v>67694000</c:v>
                </c:pt>
                <c:pt idx="3646">
                  <c:v>67705000</c:v>
                </c:pt>
                <c:pt idx="3647">
                  <c:v>67718000</c:v>
                </c:pt>
                <c:pt idx="3648">
                  <c:v>67734000</c:v>
                </c:pt>
                <c:pt idx="3649">
                  <c:v>67753000</c:v>
                </c:pt>
                <c:pt idx="3650">
                  <c:v>67753000</c:v>
                </c:pt>
                <c:pt idx="3651">
                  <c:v>67776000</c:v>
                </c:pt>
                <c:pt idx="3652">
                  <c:v>67804000</c:v>
                </c:pt>
                <c:pt idx="3653">
                  <c:v>67838000</c:v>
                </c:pt>
                <c:pt idx="3654">
                  <c:v>67878000</c:v>
                </c:pt>
                <c:pt idx="3655">
                  <c:v>67928000</c:v>
                </c:pt>
                <c:pt idx="3656">
                  <c:v>67988000</c:v>
                </c:pt>
                <c:pt idx="3657">
                  <c:v>68061000</c:v>
                </c:pt>
                <c:pt idx="3658">
                  <c:v>68149000</c:v>
                </c:pt>
                <c:pt idx="3659">
                  <c:v>68257000</c:v>
                </c:pt>
                <c:pt idx="3660">
                  <c:v>68387000</c:v>
                </c:pt>
                <c:pt idx="3661">
                  <c:v>68545000</c:v>
                </c:pt>
                <c:pt idx="3662">
                  <c:v>68736000</c:v>
                </c:pt>
                <c:pt idx="3663">
                  <c:v>68969000</c:v>
                </c:pt>
                <c:pt idx="3664">
                  <c:v>69252000</c:v>
                </c:pt>
                <c:pt idx="3665">
                  <c:v>69595000</c:v>
                </c:pt>
                <c:pt idx="3666">
                  <c:v>70012000</c:v>
                </c:pt>
                <c:pt idx="3667">
                  <c:v>70518000</c:v>
                </c:pt>
                <c:pt idx="3668">
                  <c:v>71133000</c:v>
                </c:pt>
                <c:pt idx="3669">
                  <c:v>71881000</c:v>
                </c:pt>
                <c:pt idx="3670">
                  <c:v>72788000</c:v>
                </c:pt>
                <c:pt idx="3671">
                  <c:v>73891000</c:v>
                </c:pt>
                <c:pt idx="3672">
                  <c:v>75231000</c:v>
                </c:pt>
                <c:pt idx="3673">
                  <c:v>76859000</c:v>
                </c:pt>
                <c:pt idx="3674">
                  <c:v>78836000</c:v>
                </c:pt>
                <c:pt idx="3675">
                  <c:v>81239000</c:v>
                </c:pt>
                <c:pt idx="3676">
                  <c:v>84158000</c:v>
                </c:pt>
                <c:pt idx="3677">
                  <c:v>87705000</c:v>
                </c:pt>
                <c:pt idx="3678">
                  <c:v>92014000</c:v>
                </c:pt>
                <c:pt idx="3679">
                  <c:v>97250000</c:v>
                </c:pt>
                <c:pt idx="3680">
                  <c:v>103610000</c:v>
                </c:pt>
                <c:pt idx="3681">
                  <c:v>111340000</c:v>
                </c:pt>
                <c:pt idx="3682">
                  <c:v>120730000</c:v>
                </c:pt>
                <c:pt idx="3683">
                  <c:v>132140000</c:v>
                </c:pt>
                <c:pt idx="3684">
                  <c:v>146010000</c:v>
                </c:pt>
                <c:pt idx="3685">
                  <c:v>162860000</c:v>
                </c:pt>
                <c:pt idx="3686">
                  <c:v>183330000</c:v>
                </c:pt>
                <c:pt idx="3687">
                  <c:v>208200000</c:v>
                </c:pt>
                <c:pt idx="3688">
                  <c:v>238420000</c:v>
                </c:pt>
                <c:pt idx="3689">
                  <c:v>275140000</c:v>
                </c:pt>
                <c:pt idx="3690">
                  <c:v>319760000</c:v>
                </c:pt>
                <c:pt idx="3691">
                  <c:v>373970000</c:v>
                </c:pt>
                <c:pt idx="3692">
                  <c:v>439840000</c:v>
                </c:pt>
                <c:pt idx="3693">
                  <c:v>519880000</c:v>
                </c:pt>
                <c:pt idx="3694">
                  <c:v>617130000</c:v>
                </c:pt>
                <c:pt idx="3695">
                  <c:v>735300000</c:v>
                </c:pt>
                <c:pt idx="3696">
                  <c:v>878880000</c:v>
                </c:pt>
                <c:pt idx="3697">
                  <c:v>1053300000</c:v>
                </c:pt>
                <c:pt idx="3698">
                  <c:v>1265300000</c:v>
                </c:pt>
                <c:pt idx="3699">
                  <c:v>1522900000</c:v>
                </c:pt>
                <c:pt idx="3700">
                  <c:v>1522900000</c:v>
                </c:pt>
                <c:pt idx="3701">
                  <c:v>1687200000</c:v>
                </c:pt>
                <c:pt idx="3702">
                  <c:v>1851100000</c:v>
                </c:pt>
                <c:pt idx="3703">
                  <c:v>2014500000</c:v>
                </c:pt>
                <c:pt idx="3704">
                  <c:v>2177400000</c:v>
                </c:pt>
                <c:pt idx="3705">
                  <c:v>2339900000</c:v>
                </c:pt>
                <c:pt idx="3706">
                  <c:v>2502000000</c:v>
                </c:pt>
                <c:pt idx="3707">
                  <c:v>2663600000</c:v>
                </c:pt>
                <c:pt idx="3708">
                  <c:v>2824700000</c:v>
                </c:pt>
                <c:pt idx="3709">
                  <c:v>2985400000</c:v>
                </c:pt>
                <c:pt idx="3710">
                  <c:v>3145600000</c:v>
                </c:pt>
                <c:pt idx="3711">
                  <c:v>3305400000</c:v>
                </c:pt>
                <c:pt idx="3712">
                  <c:v>3464700000</c:v>
                </c:pt>
                <c:pt idx="3713">
                  <c:v>3623600000</c:v>
                </c:pt>
                <c:pt idx="3714">
                  <c:v>3782000000</c:v>
                </c:pt>
                <c:pt idx="3715">
                  <c:v>3940000000</c:v>
                </c:pt>
                <c:pt idx="3716">
                  <c:v>4097500000</c:v>
                </c:pt>
                <c:pt idx="3717">
                  <c:v>4254500000</c:v>
                </c:pt>
                <c:pt idx="3718">
                  <c:v>4411100000</c:v>
                </c:pt>
                <c:pt idx="3719">
                  <c:v>4567200000</c:v>
                </c:pt>
                <c:pt idx="3720">
                  <c:v>4722900000</c:v>
                </c:pt>
                <c:pt idx="3721">
                  <c:v>4878100000</c:v>
                </c:pt>
                <c:pt idx="3722">
                  <c:v>5032800000</c:v>
                </c:pt>
                <c:pt idx="3723">
                  <c:v>5187100000</c:v>
                </c:pt>
                <c:pt idx="3724">
                  <c:v>5341000000</c:v>
                </c:pt>
                <c:pt idx="3725">
                  <c:v>5494400000</c:v>
                </c:pt>
                <c:pt idx="3726">
                  <c:v>5647300000</c:v>
                </c:pt>
                <c:pt idx="3727">
                  <c:v>5799700000</c:v>
                </c:pt>
                <c:pt idx="3728">
                  <c:v>5951700000</c:v>
                </c:pt>
                <c:pt idx="3729">
                  <c:v>6103300000</c:v>
                </c:pt>
                <c:pt idx="3730">
                  <c:v>6254400000</c:v>
                </c:pt>
                <c:pt idx="3731">
                  <c:v>6405000000</c:v>
                </c:pt>
                <c:pt idx="3732">
                  <c:v>6555200000</c:v>
                </c:pt>
                <c:pt idx="3733">
                  <c:v>6704900000</c:v>
                </c:pt>
                <c:pt idx="3734">
                  <c:v>6854100000</c:v>
                </c:pt>
                <c:pt idx="3735">
                  <c:v>7002900000</c:v>
                </c:pt>
                <c:pt idx="3736">
                  <c:v>7151200000</c:v>
                </c:pt>
                <c:pt idx="3737">
                  <c:v>7299100000</c:v>
                </c:pt>
                <c:pt idx="3738">
                  <c:v>7446500000</c:v>
                </c:pt>
                <c:pt idx="3739">
                  <c:v>7593400000</c:v>
                </c:pt>
                <c:pt idx="3740">
                  <c:v>7739900000</c:v>
                </c:pt>
                <c:pt idx="3741">
                  <c:v>7885900000</c:v>
                </c:pt>
                <c:pt idx="3742">
                  <c:v>8031400000</c:v>
                </c:pt>
                <c:pt idx="3743">
                  <c:v>8176500000</c:v>
                </c:pt>
                <c:pt idx="3744">
                  <c:v>8321100000</c:v>
                </c:pt>
                <c:pt idx="3745">
                  <c:v>8465300000</c:v>
                </c:pt>
                <c:pt idx="3746">
                  <c:v>8609000000</c:v>
                </c:pt>
                <c:pt idx="3747">
                  <c:v>8752200000</c:v>
                </c:pt>
                <c:pt idx="3748">
                  <c:v>8895000000</c:v>
                </c:pt>
                <c:pt idx="3749">
                  <c:v>9037300000</c:v>
                </c:pt>
                <c:pt idx="3750">
                  <c:v>9037300000</c:v>
                </c:pt>
                <c:pt idx="3751">
                  <c:v>9350900000</c:v>
                </c:pt>
                <c:pt idx="3752">
                  <c:v>9657500000</c:v>
                </c:pt>
                <c:pt idx="3753">
                  <c:v>9956800000</c:v>
                </c:pt>
                <c:pt idx="3754">
                  <c:v>10249000000</c:v>
                </c:pt>
                <c:pt idx="3755">
                  <c:v>10534000000</c:v>
                </c:pt>
                <c:pt idx="3756">
                  <c:v>10812000000</c:v>
                </c:pt>
                <c:pt idx="3757">
                  <c:v>11083000000</c:v>
                </c:pt>
                <c:pt idx="3758">
                  <c:v>11347000000</c:v>
                </c:pt>
                <c:pt idx="3759">
                  <c:v>11603000000</c:v>
                </c:pt>
                <c:pt idx="3760">
                  <c:v>11852000000</c:v>
                </c:pt>
                <c:pt idx="3761">
                  <c:v>12095000000</c:v>
                </c:pt>
                <c:pt idx="3762">
                  <c:v>12330000000</c:v>
                </c:pt>
                <c:pt idx="3763">
                  <c:v>12558000000</c:v>
                </c:pt>
                <c:pt idx="3764">
                  <c:v>12779000000</c:v>
                </c:pt>
                <c:pt idx="3765">
                  <c:v>12992000000</c:v>
                </c:pt>
                <c:pt idx="3766">
                  <c:v>13199000000</c:v>
                </c:pt>
                <c:pt idx="3767">
                  <c:v>13398000000</c:v>
                </c:pt>
                <c:pt idx="3768">
                  <c:v>13590000000</c:v>
                </c:pt>
                <c:pt idx="3769">
                  <c:v>13775000000</c:v>
                </c:pt>
                <c:pt idx="3770">
                  <c:v>13953000000</c:v>
                </c:pt>
                <c:pt idx="3771">
                  <c:v>14124000000</c:v>
                </c:pt>
                <c:pt idx="3772">
                  <c:v>14287000000</c:v>
                </c:pt>
                <c:pt idx="3773">
                  <c:v>14444000000</c:v>
                </c:pt>
                <c:pt idx="3774">
                  <c:v>14593000000</c:v>
                </c:pt>
                <c:pt idx="3775">
                  <c:v>14735000000</c:v>
                </c:pt>
                <c:pt idx="3776">
                  <c:v>14870000000</c:v>
                </c:pt>
                <c:pt idx="3777">
                  <c:v>14998000000</c:v>
                </c:pt>
                <c:pt idx="3778">
                  <c:v>15119000000</c:v>
                </c:pt>
                <c:pt idx="3779">
                  <c:v>15232000000</c:v>
                </c:pt>
                <c:pt idx="3780">
                  <c:v>15339000000</c:v>
                </c:pt>
                <c:pt idx="3781">
                  <c:v>15438000000</c:v>
                </c:pt>
                <c:pt idx="3782">
                  <c:v>15530000000</c:v>
                </c:pt>
                <c:pt idx="3783">
                  <c:v>15615000000</c:v>
                </c:pt>
                <c:pt idx="3784">
                  <c:v>15692000000</c:v>
                </c:pt>
                <c:pt idx="3785">
                  <c:v>15763000000</c:v>
                </c:pt>
                <c:pt idx="3786">
                  <c:v>15826000000</c:v>
                </c:pt>
                <c:pt idx="3787">
                  <c:v>15883000000</c:v>
                </c:pt>
                <c:pt idx="3788">
                  <c:v>15932000000</c:v>
                </c:pt>
                <c:pt idx="3789">
                  <c:v>15974000000</c:v>
                </c:pt>
                <c:pt idx="3790">
                  <c:v>16009000000</c:v>
                </c:pt>
                <c:pt idx="3791">
                  <c:v>16036000000</c:v>
                </c:pt>
                <c:pt idx="3792">
                  <c:v>16057000000</c:v>
                </c:pt>
                <c:pt idx="3793">
                  <c:v>16070000000</c:v>
                </c:pt>
                <c:pt idx="3794">
                  <c:v>16076000000</c:v>
                </c:pt>
                <c:pt idx="3795">
                  <c:v>16075000000</c:v>
                </c:pt>
                <c:pt idx="3796">
                  <c:v>16067000000</c:v>
                </c:pt>
                <c:pt idx="3797">
                  <c:v>16052000000</c:v>
                </c:pt>
                <c:pt idx="3798">
                  <c:v>16029000000</c:v>
                </c:pt>
                <c:pt idx="3799">
                  <c:v>16000000000</c:v>
                </c:pt>
                <c:pt idx="3800">
                  <c:v>16000000000</c:v>
                </c:pt>
                <c:pt idx="3801">
                  <c:v>15993000000</c:v>
                </c:pt>
                <c:pt idx="3802">
                  <c:v>15986000000</c:v>
                </c:pt>
                <c:pt idx="3803">
                  <c:v>15979000000</c:v>
                </c:pt>
                <c:pt idx="3804">
                  <c:v>15972000000</c:v>
                </c:pt>
                <c:pt idx="3805">
                  <c:v>15965000000</c:v>
                </c:pt>
                <c:pt idx="3806">
                  <c:v>15958000000</c:v>
                </c:pt>
                <c:pt idx="3807">
                  <c:v>15951000000</c:v>
                </c:pt>
                <c:pt idx="3808">
                  <c:v>15944000000</c:v>
                </c:pt>
                <c:pt idx="3809">
                  <c:v>15937000000</c:v>
                </c:pt>
                <c:pt idx="3810">
                  <c:v>15930000000</c:v>
                </c:pt>
                <c:pt idx="3811">
                  <c:v>15922000000</c:v>
                </c:pt>
                <c:pt idx="3812">
                  <c:v>15915000000</c:v>
                </c:pt>
                <c:pt idx="3813">
                  <c:v>15908000000</c:v>
                </c:pt>
                <c:pt idx="3814">
                  <c:v>15901000000</c:v>
                </c:pt>
                <c:pt idx="3815">
                  <c:v>15893000000</c:v>
                </c:pt>
                <c:pt idx="3816">
                  <c:v>15886000000</c:v>
                </c:pt>
                <c:pt idx="3817">
                  <c:v>15879000000</c:v>
                </c:pt>
                <c:pt idx="3818">
                  <c:v>15871000000</c:v>
                </c:pt>
                <c:pt idx="3819">
                  <c:v>15864000000</c:v>
                </c:pt>
                <c:pt idx="3820">
                  <c:v>15856000000</c:v>
                </c:pt>
                <c:pt idx="3821">
                  <c:v>15849000000</c:v>
                </c:pt>
                <c:pt idx="3822">
                  <c:v>15841000000</c:v>
                </c:pt>
                <c:pt idx="3823">
                  <c:v>15834000000</c:v>
                </c:pt>
                <c:pt idx="3824">
                  <c:v>15826000000</c:v>
                </c:pt>
                <c:pt idx="3825">
                  <c:v>15819000000</c:v>
                </c:pt>
                <c:pt idx="3826">
                  <c:v>15811000000</c:v>
                </c:pt>
                <c:pt idx="3827">
                  <c:v>15803000000</c:v>
                </c:pt>
                <c:pt idx="3828">
                  <c:v>15795000000</c:v>
                </c:pt>
                <c:pt idx="3829">
                  <c:v>15788000000</c:v>
                </c:pt>
                <c:pt idx="3830">
                  <c:v>15780000000</c:v>
                </c:pt>
                <c:pt idx="3831">
                  <c:v>15772000000</c:v>
                </c:pt>
                <c:pt idx="3832">
                  <c:v>15764000000</c:v>
                </c:pt>
                <c:pt idx="3833">
                  <c:v>15756000000</c:v>
                </c:pt>
                <c:pt idx="3834">
                  <c:v>15748000000</c:v>
                </c:pt>
                <c:pt idx="3835">
                  <c:v>15740000000</c:v>
                </c:pt>
                <c:pt idx="3836">
                  <c:v>15732000000</c:v>
                </c:pt>
                <c:pt idx="3837">
                  <c:v>15724000000</c:v>
                </c:pt>
                <c:pt idx="3838">
                  <c:v>15716000000</c:v>
                </c:pt>
                <c:pt idx="3839">
                  <c:v>15708000000</c:v>
                </c:pt>
                <c:pt idx="3840">
                  <c:v>15700000000</c:v>
                </c:pt>
                <c:pt idx="3841">
                  <c:v>15692000000</c:v>
                </c:pt>
                <c:pt idx="3842">
                  <c:v>15684000000</c:v>
                </c:pt>
                <c:pt idx="3843">
                  <c:v>15675000000</c:v>
                </c:pt>
                <c:pt idx="3844">
                  <c:v>15667000000</c:v>
                </c:pt>
                <c:pt idx="3845">
                  <c:v>15659000000</c:v>
                </c:pt>
                <c:pt idx="3846">
                  <c:v>15651000000</c:v>
                </c:pt>
                <c:pt idx="3847">
                  <c:v>15642000000</c:v>
                </c:pt>
                <c:pt idx="3848">
                  <c:v>15634000000</c:v>
                </c:pt>
                <c:pt idx="3849">
                  <c:v>15625000000</c:v>
                </c:pt>
                <c:pt idx="3850">
                  <c:v>15625000000</c:v>
                </c:pt>
                <c:pt idx="3851">
                  <c:v>15415000000</c:v>
                </c:pt>
                <c:pt idx="3852">
                  <c:v>15208000000</c:v>
                </c:pt>
                <c:pt idx="3853">
                  <c:v>15004000000</c:v>
                </c:pt>
                <c:pt idx="3854">
                  <c:v>14803000000</c:v>
                </c:pt>
                <c:pt idx="3855">
                  <c:v>14605000000</c:v>
                </c:pt>
                <c:pt idx="3856">
                  <c:v>14410000000</c:v>
                </c:pt>
                <c:pt idx="3857">
                  <c:v>14217000000</c:v>
                </c:pt>
                <c:pt idx="3858">
                  <c:v>14027000000</c:v>
                </c:pt>
                <c:pt idx="3859">
                  <c:v>13840000000</c:v>
                </c:pt>
                <c:pt idx="3860">
                  <c:v>13655000000</c:v>
                </c:pt>
                <c:pt idx="3861">
                  <c:v>13474000000</c:v>
                </c:pt>
                <c:pt idx="3862">
                  <c:v>13294000000</c:v>
                </c:pt>
                <c:pt idx="3863">
                  <c:v>13118000000</c:v>
                </c:pt>
                <c:pt idx="3864">
                  <c:v>12943000000</c:v>
                </c:pt>
                <c:pt idx="3865">
                  <c:v>12772000000</c:v>
                </c:pt>
                <c:pt idx="3866">
                  <c:v>12603000000</c:v>
                </c:pt>
                <c:pt idx="3867">
                  <c:v>12436000000</c:v>
                </c:pt>
                <c:pt idx="3868">
                  <c:v>12271000000</c:v>
                </c:pt>
                <c:pt idx="3869">
                  <c:v>12109000000</c:v>
                </c:pt>
                <c:pt idx="3870">
                  <c:v>11950000000</c:v>
                </c:pt>
                <c:pt idx="3871">
                  <c:v>11792000000</c:v>
                </c:pt>
                <c:pt idx="3872">
                  <c:v>11637000000</c:v>
                </c:pt>
                <c:pt idx="3873">
                  <c:v>11484000000</c:v>
                </c:pt>
                <c:pt idx="3874">
                  <c:v>11334000000</c:v>
                </c:pt>
                <c:pt idx="3875">
                  <c:v>11185000000</c:v>
                </c:pt>
                <c:pt idx="3876">
                  <c:v>11039000000</c:v>
                </c:pt>
                <c:pt idx="3877">
                  <c:v>10895000000</c:v>
                </c:pt>
                <c:pt idx="3878">
                  <c:v>10753000000</c:v>
                </c:pt>
                <c:pt idx="3879">
                  <c:v>10613000000</c:v>
                </c:pt>
                <c:pt idx="3880">
                  <c:v>10475000000</c:v>
                </c:pt>
                <c:pt idx="3881">
                  <c:v>10339000000</c:v>
                </c:pt>
                <c:pt idx="3882">
                  <c:v>10205000000</c:v>
                </c:pt>
                <c:pt idx="3883">
                  <c:v>10073000000</c:v>
                </c:pt>
                <c:pt idx="3884">
                  <c:v>9943200000</c:v>
                </c:pt>
                <c:pt idx="3885">
                  <c:v>9815100000</c:v>
                </c:pt>
                <c:pt idx="3886">
                  <c:v>9688900000</c:v>
                </c:pt>
                <c:pt idx="3887">
                  <c:v>9564600000</c:v>
                </c:pt>
                <c:pt idx="3888">
                  <c:v>9442100000</c:v>
                </c:pt>
                <c:pt idx="3889">
                  <c:v>9321400000</c:v>
                </c:pt>
                <c:pt idx="3890">
                  <c:v>9202500000</c:v>
                </c:pt>
                <c:pt idx="3891">
                  <c:v>9085400000</c:v>
                </c:pt>
                <c:pt idx="3892">
                  <c:v>8970000000</c:v>
                </c:pt>
                <c:pt idx="3893">
                  <c:v>8856400000</c:v>
                </c:pt>
                <c:pt idx="3894">
                  <c:v>8744400000</c:v>
                </c:pt>
                <c:pt idx="3895">
                  <c:v>8634200000</c:v>
                </c:pt>
                <c:pt idx="3896">
                  <c:v>8525600000</c:v>
                </c:pt>
                <c:pt idx="3897">
                  <c:v>8418600000</c:v>
                </c:pt>
                <c:pt idx="3898">
                  <c:v>8313300000</c:v>
                </c:pt>
                <c:pt idx="3899">
                  <c:v>8209600000</c:v>
                </c:pt>
                <c:pt idx="3900">
                  <c:v>8209600000</c:v>
                </c:pt>
                <c:pt idx="3901">
                  <c:v>6435300000</c:v>
                </c:pt>
                <c:pt idx="3902">
                  <c:v>5044300000</c:v>
                </c:pt>
                <c:pt idx="3903">
                  <c:v>3954000000</c:v>
                </c:pt>
                <c:pt idx="3904">
                  <c:v>3099200000</c:v>
                </c:pt>
                <c:pt idx="3905">
                  <c:v>2429200000</c:v>
                </c:pt>
                <c:pt idx="3906">
                  <c:v>1904000000</c:v>
                </c:pt>
                <c:pt idx="3907">
                  <c:v>1492300000</c:v>
                </c:pt>
                <c:pt idx="3908">
                  <c:v>1169600000</c:v>
                </c:pt>
                <c:pt idx="3909">
                  <c:v>916670000</c:v>
                </c:pt>
                <c:pt idx="3910">
                  <c:v>718420000</c:v>
                </c:pt>
                <c:pt idx="3911">
                  <c:v>563040000</c:v>
                </c:pt>
                <c:pt idx="3912">
                  <c:v>441250000</c:v>
                </c:pt>
                <c:pt idx="3913">
                  <c:v>345800000</c:v>
                </c:pt>
                <c:pt idx="3914">
                  <c:v>270990000</c:v>
                </c:pt>
                <c:pt idx="3915">
                  <c:v>212370000</c:v>
                </c:pt>
                <c:pt idx="3916">
                  <c:v>166420000</c:v>
                </c:pt>
                <c:pt idx="3917">
                  <c:v>130410000</c:v>
                </c:pt>
                <c:pt idx="3918">
                  <c:v>102190000</c:v>
                </c:pt>
                <c:pt idx="3919">
                  <c:v>80076000</c:v>
                </c:pt>
                <c:pt idx="3920">
                  <c:v>62746000</c:v>
                </c:pt>
                <c:pt idx="3921">
                  <c:v>49166000</c:v>
                </c:pt>
                <c:pt idx="3922">
                  <c:v>38524000</c:v>
                </c:pt>
                <c:pt idx="3923">
                  <c:v>30185000</c:v>
                </c:pt>
                <c:pt idx="3924">
                  <c:v>23651000</c:v>
                </c:pt>
                <c:pt idx="3925">
                  <c:v>18531000</c:v>
                </c:pt>
                <c:pt idx="3926">
                  <c:v>14519000</c:v>
                </c:pt>
                <c:pt idx="3927">
                  <c:v>11375000</c:v>
                </c:pt>
                <c:pt idx="3928">
                  <c:v>8912400</c:v>
                </c:pt>
                <c:pt idx="3929">
                  <c:v>6982500</c:v>
                </c:pt>
                <c:pt idx="3930">
                  <c:v>5470500</c:v>
                </c:pt>
                <c:pt idx="3931">
                  <c:v>4285800</c:v>
                </c:pt>
                <c:pt idx="3932">
                  <c:v>3357600</c:v>
                </c:pt>
                <c:pt idx="3933">
                  <c:v>2630400</c:v>
                </c:pt>
                <c:pt idx="3934">
                  <c:v>2060600</c:v>
                </c:pt>
                <c:pt idx="3935">
                  <c:v>1614300</c:v>
                </c:pt>
                <c:pt idx="3936">
                  <c:v>1264600</c:v>
                </c:pt>
                <c:pt idx="3937">
                  <c:v>990620</c:v>
                </c:pt>
                <c:pt idx="3938">
                  <c:v>776000</c:v>
                </c:pt>
                <c:pt idx="3939">
                  <c:v>607870</c:v>
                </c:pt>
                <c:pt idx="3940">
                  <c:v>476170</c:v>
                </c:pt>
                <c:pt idx="3941">
                  <c:v>372990</c:v>
                </c:pt>
                <c:pt idx="3942">
                  <c:v>292160</c:v>
                </c:pt>
                <c:pt idx="3943">
                  <c:v>228850</c:v>
                </c:pt>
                <c:pt idx="3944">
                  <c:v>179250</c:v>
                </c:pt>
                <c:pt idx="3945">
                  <c:v>140400</c:v>
                </c:pt>
                <c:pt idx="3946">
                  <c:v>109970</c:v>
                </c:pt>
                <c:pt idx="3947">
                  <c:v>86138</c:v>
                </c:pt>
                <c:pt idx="3948">
                  <c:v>67467</c:v>
                </c:pt>
                <c:pt idx="3949">
                  <c:v>52841</c:v>
                </c:pt>
                <c:pt idx="3950">
                  <c:v>52841</c:v>
                </c:pt>
                <c:pt idx="3951">
                  <c:v>41386</c:v>
                </c:pt>
                <c:pt idx="3952">
                  <c:v>32413</c:v>
                </c:pt>
                <c:pt idx="3953">
                  <c:v>25386</c:v>
                </c:pt>
                <c:pt idx="3954">
                  <c:v>19882</c:v>
                </c:pt>
                <c:pt idx="3955">
                  <c:v>15571</c:v>
                </c:pt>
                <c:pt idx="3956">
                  <c:v>12195</c:v>
                </c:pt>
                <c:pt idx="3957">
                  <c:v>9550.2999999999993</c:v>
                </c:pt>
                <c:pt idx="3958">
                  <c:v>7479.3</c:v>
                </c:pt>
                <c:pt idx="3959">
                  <c:v>5857.3</c:v>
                </c:pt>
                <c:pt idx="3960">
                  <c:v>4587</c:v>
                </c:pt>
                <c:pt idx="3961">
                  <c:v>3592.1</c:v>
                </c:pt>
                <c:pt idx="3962">
                  <c:v>2813</c:v>
                </c:pt>
                <c:pt idx="3963">
                  <c:v>2202.9</c:v>
                </c:pt>
                <c:pt idx="3964">
                  <c:v>1725</c:v>
                </c:pt>
                <c:pt idx="3965">
                  <c:v>1350.8</c:v>
                </c:pt>
                <c:pt idx="3966">
                  <c:v>1057.8</c:v>
                </c:pt>
                <c:pt idx="3967">
                  <c:v>828.31</c:v>
                </c:pt>
                <c:pt idx="3968">
                  <c:v>648.6</c:v>
                </c:pt>
                <c:pt idx="3969">
                  <c:v>507.88</c:v>
                </c:pt>
                <c:pt idx="3970">
                  <c:v>397.69</c:v>
                </c:pt>
                <c:pt idx="3971">
                  <c:v>311.39999999999998</c:v>
                </c:pt>
                <c:pt idx="3972">
                  <c:v>243.83</c:v>
                </c:pt>
                <c:pt idx="3973">
                  <c:v>190.92</c:v>
                </c:pt>
                <c:pt idx="3974">
                  <c:v>149.49</c:v>
                </c:pt>
                <c:pt idx="3975">
                  <c:v>117.05</c:v>
                </c:pt>
                <c:pt idx="3976">
                  <c:v>91.644000000000005</c:v>
                </c:pt>
                <c:pt idx="3977">
                  <c:v>71.754000000000005</c:v>
                </c:pt>
                <c:pt idx="3978">
                  <c:v>56.18</c:v>
                </c:pt>
                <c:pt idx="3979">
                  <c:v>43.985999999999997</c:v>
                </c:pt>
                <c:pt idx="3980">
                  <c:v>34.439</c:v>
                </c:pt>
                <c:pt idx="3981">
                  <c:v>26.963000000000001</c:v>
                </c:pt>
                <c:pt idx="3982">
                  <c:v>21.11</c:v>
                </c:pt>
                <c:pt idx="3983">
                  <c:v>16.527000000000001</c:v>
                </c:pt>
                <c:pt idx="3984">
                  <c:v>12.938000000000001</c:v>
                </c:pt>
                <c:pt idx="3985">
                  <c:v>10.129</c:v>
                </c:pt>
                <c:pt idx="3986">
                  <c:v>7.9290000000000003</c:v>
                </c:pt>
                <c:pt idx="3987">
                  <c:v>6.2065000000000001</c:v>
                </c:pt>
                <c:pt idx="3988">
                  <c:v>4.8575999999999997</c:v>
                </c:pt>
                <c:pt idx="3989">
                  <c:v>3.8010999999999999</c:v>
                </c:pt>
                <c:pt idx="3990">
                  <c:v>2.9735</c:v>
                </c:pt>
                <c:pt idx="3991">
                  <c:v>2.3250000000000002</c:v>
                </c:pt>
                <c:pt idx="3992">
                  <c:v>1.8164</c:v>
                </c:pt>
                <c:pt idx="3993">
                  <c:v>1.4173</c:v>
                </c:pt>
                <c:pt idx="3994">
                  <c:v>1.1033999999999999</c:v>
                </c:pt>
                <c:pt idx="3995">
                  <c:v>0.85597000000000001</c:v>
                </c:pt>
                <c:pt idx="3996">
                  <c:v>0.66003000000000001</c:v>
                </c:pt>
                <c:pt idx="3997">
                  <c:v>0.50377000000000005</c:v>
                </c:pt>
                <c:pt idx="3998">
                  <c:v>0.37774999999999997</c:v>
                </c:pt>
                <c:pt idx="3999">
                  <c:v>0.27433999999999997</c:v>
                </c:pt>
                <c:pt idx="4000">
                  <c:v>0.27433999999999997</c:v>
                </c:pt>
                <c:pt idx="4001">
                  <c:v>0.26862000000000003</c:v>
                </c:pt>
                <c:pt idx="4002">
                  <c:v>0.26302999999999999</c:v>
                </c:pt>
                <c:pt idx="4003">
                  <c:v>0.25755</c:v>
                </c:pt>
                <c:pt idx="4004">
                  <c:v>0.25219000000000003</c:v>
                </c:pt>
                <c:pt idx="4005">
                  <c:v>0.24695</c:v>
                </c:pt>
                <c:pt idx="4006">
                  <c:v>0.24182000000000001</c:v>
                </c:pt>
                <c:pt idx="4007">
                  <c:v>0.23680999999999999</c:v>
                </c:pt>
                <c:pt idx="4008">
                  <c:v>0.2319</c:v>
                </c:pt>
                <c:pt idx="4009">
                  <c:v>0.22708999999999999</c:v>
                </c:pt>
                <c:pt idx="4010">
                  <c:v>0.22239</c:v>
                </c:pt>
                <c:pt idx="4011">
                  <c:v>0.21779000000000001</c:v>
                </c:pt>
                <c:pt idx="4012">
                  <c:v>0.21329999999999999</c:v>
                </c:pt>
                <c:pt idx="4013">
                  <c:v>0.20888999999999999</c:v>
                </c:pt>
                <c:pt idx="4014">
                  <c:v>0.20458999999999999</c:v>
                </c:pt>
                <c:pt idx="4015">
                  <c:v>0.20038</c:v>
                </c:pt>
                <c:pt idx="4016">
                  <c:v>0.19625000000000001</c:v>
                </c:pt>
                <c:pt idx="4017">
                  <c:v>0.19222</c:v>
                </c:pt>
                <c:pt idx="4018">
                  <c:v>0.18828</c:v>
                </c:pt>
                <c:pt idx="4019">
                  <c:v>0.18442</c:v>
                </c:pt>
                <c:pt idx="4020">
                  <c:v>0.18064</c:v>
                </c:pt>
                <c:pt idx="4021">
                  <c:v>0.17695</c:v>
                </c:pt>
                <c:pt idx="4022">
                  <c:v>0.17333999999999999</c:v>
                </c:pt>
                <c:pt idx="4023">
                  <c:v>0.16980000000000001</c:v>
                </c:pt>
                <c:pt idx="4024">
                  <c:v>0.16635</c:v>
                </c:pt>
                <c:pt idx="4025">
                  <c:v>0.16297</c:v>
                </c:pt>
                <c:pt idx="4026">
                  <c:v>0.15966</c:v>
                </c:pt>
                <c:pt idx="4027">
                  <c:v>0.15643000000000001</c:v>
                </c:pt>
                <c:pt idx="4028">
                  <c:v>0.15326000000000001</c:v>
                </c:pt>
                <c:pt idx="4029">
                  <c:v>0.15017</c:v>
                </c:pt>
                <c:pt idx="4030">
                  <c:v>0.14713999999999999</c:v>
                </c:pt>
                <c:pt idx="4031">
                  <c:v>0.14418</c:v>
                </c:pt>
                <c:pt idx="4032">
                  <c:v>0.14129</c:v>
                </c:pt>
                <c:pt idx="4033">
                  <c:v>0.13846</c:v>
                </c:pt>
                <c:pt idx="4034">
                  <c:v>0.13569000000000001</c:v>
                </c:pt>
                <c:pt idx="4035">
                  <c:v>0.13299</c:v>
                </c:pt>
                <c:pt idx="4036">
                  <c:v>0.13034000000000001</c:v>
                </c:pt>
                <c:pt idx="4037">
                  <c:v>0.12776000000000001</c:v>
                </c:pt>
                <c:pt idx="4038">
                  <c:v>0.12523000000000001</c:v>
                </c:pt>
                <c:pt idx="4039">
                  <c:v>0.12275999999999999</c:v>
                </c:pt>
                <c:pt idx="4040">
                  <c:v>0.12034</c:v>
                </c:pt>
                <c:pt idx="4041">
                  <c:v>0.11798</c:v>
                </c:pt>
                <c:pt idx="4042">
                  <c:v>0.11567</c:v>
                </c:pt>
                <c:pt idx="4043">
                  <c:v>0.11342000000000001</c:v>
                </c:pt>
                <c:pt idx="4044">
                  <c:v>0.11121</c:v>
                </c:pt>
                <c:pt idx="4045">
                  <c:v>0.10906</c:v>
                </c:pt>
                <c:pt idx="4046">
                  <c:v>0.10695</c:v>
                </c:pt>
                <c:pt idx="4047">
                  <c:v>0.10489999999999999</c:v>
                </c:pt>
                <c:pt idx="4048">
                  <c:v>0.10289</c:v>
                </c:pt>
                <c:pt idx="4049">
                  <c:v>0.10092</c:v>
                </c:pt>
                <c:pt idx="4050">
                  <c:v>0.10092</c:v>
                </c:pt>
                <c:pt idx="4051">
                  <c:v>7.3907E-2</c:v>
                </c:pt>
                <c:pt idx="4052">
                  <c:v>5.4119E-2</c:v>
                </c:pt>
                <c:pt idx="4053">
                  <c:v>3.9627000000000002E-2</c:v>
                </c:pt>
                <c:pt idx="4054">
                  <c:v>2.9013000000000001E-2</c:v>
                </c:pt>
                <c:pt idx="4055">
                  <c:v>2.1240999999999999E-2</c:v>
                </c:pt>
                <c:pt idx="4056">
                  <c:v>1.555E-2</c:v>
                </c:pt>
                <c:pt idx="4057">
                  <c:v>1.1383000000000001E-2</c:v>
                </c:pt>
                <c:pt idx="4058">
                  <c:v>8.3321000000000003E-3</c:v>
                </c:pt>
                <c:pt idx="4059">
                  <c:v>6.0986E-3</c:v>
                </c:pt>
                <c:pt idx="4060">
                  <c:v>4.4634999999999996E-3</c:v>
                </c:pt>
                <c:pt idx="4061">
                  <c:v>3.2667E-3</c:v>
                </c:pt>
                <c:pt idx="4062">
                  <c:v>2.3906000000000001E-3</c:v>
                </c:pt>
                <c:pt idx="4063">
                  <c:v>1.7493999999999999E-3</c:v>
                </c:pt>
                <c:pt idx="4064">
                  <c:v>1.2800999999999999E-3</c:v>
                </c:pt>
                <c:pt idx="4065">
                  <c:v>9.366E-4</c:v>
                </c:pt>
                <c:pt idx="4066">
                  <c:v>6.8526999999999998E-4</c:v>
                </c:pt>
                <c:pt idx="4067">
                  <c:v>5.0135000000000002E-4</c:v>
                </c:pt>
                <c:pt idx="4068">
                  <c:v>3.6677999999999998E-4</c:v>
                </c:pt>
                <c:pt idx="4069">
                  <c:v>2.6831000000000001E-4</c:v>
                </c:pt>
                <c:pt idx="4070">
                  <c:v>1.9626999999999999E-4</c:v>
                </c:pt>
                <c:pt idx="4071">
                  <c:v>1.4355999999999999E-4</c:v>
                </c:pt>
                <c:pt idx="4072">
                  <c:v>1.0501E-4</c:v>
                </c:pt>
                <c:pt idx="4073">
                  <c:v>7.6802000000000001E-5</c:v>
                </c:pt>
                <c:pt idx="4074">
                  <c:v>5.6169999999999999E-5</c:v>
                </c:pt>
                <c:pt idx="4075">
                  <c:v>4.1078999999999998E-5</c:v>
                </c:pt>
                <c:pt idx="4076">
                  <c:v>3.004E-5</c:v>
                </c:pt>
                <c:pt idx="4077">
                  <c:v>2.1967000000000002E-5</c:v>
                </c:pt>
                <c:pt idx="4078">
                  <c:v>1.6062999999999999E-5</c:v>
                </c:pt>
                <c:pt idx="4079">
                  <c:v>1.1745E-5</c:v>
                </c:pt>
                <c:pt idx="4080">
                  <c:v>8.5877000000000008E-6</c:v>
                </c:pt>
                <c:pt idx="4081">
                  <c:v>6.2787999999999999E-6</c:v>
                </c:pt>
                <c:pt idx="4082">
                  <c:v>4.5904000000000001E-6</c:v>
                </c:pt>
                <c:pt idx="4083">
                  <c:v>3.3558999999999999E-6</c:v>
                </c:pt>
                <c:pt idx="4084">
                  <c:v>2.4532999999999999E-6</c:v>
                </c:pt>
                <c:pt idx="4085">
                  <c:v>1.7934000000000001E-6</c:v>
                </c:pt>
                <c:pt idx="4086">
                  <c:v>1.3109E-6</c:v>
                </c:pt>
                <c:pt idx="4087">
                  <c:v>9.5822999999999997E-7</c:v>
                </c:pt>
                <c:pt idx="4088">
                  <c:v>7.004E-7</c:v>
                </c:pt>
                <c:pt idx="4089">
                  <c:v>5.1188999999999996E-7</c:v>
                </c:pt>
                <c:pt idx="4090">
                  <c:v>3.7408999999999998E-7</c:v>
                </c:pt>
                <c:pt idx="4091">
                  <c:v>2.7337999999999998E-7</c:v>
                </c:pt>
                <c:pt idx="4092">
                  <c:v>1.9985999999999999E-7</c:v>
                </c:pt>
                <c:pt idx="4093">
                  <c:v>1.4595999999999999E-7</c:v>
                </c:pt>
                <c:pt idx="4094">
                  <c:v>1.0639E-7</c:v>
                </c:pt>
                <c:pt idx="4095">
                  <c:v>7.7939999999999995E-8</c:v>
                </c:pt>
                <c:pt idx="4096">
                  <c:v>5.6781999999999999E-8</c:v>
                </c:pt>
                <c:pt idx="4097">
                  <c:v>4.0773999999999998E-8</c:v>
                </c:pt>
                <c:pt idx="4098">
                  <c:v>2.9598999999999999E-8</c:v>
                </c:pt>
                <c:pt idx="4099">
                  <c:v>2.2235E-8</c:v>
                </c:pt>
                <c:pt idx="4100">
                  <c:v>2.2267E-8</c:v>
                </c:pt>
                <c:pt idx="4101">
                  <c:v>1.6268E-8</c:v>
                </c:pt>
                <c:pt idx="4102">
                  <c:v>1.1885E-8</c:v>
                </c:pt>
                <c:pt idx="4103">
                  <c:v>8.6826000000000006E-9</c:v>
                </c:pt>
                <c:pt idx="4104">
                  <c:v>6.3428999999999997E-9</c:v>
                </c:pt>
                <c:pt idx="4105">
                  <c:v>4.6334999999999998E-9</c:v>
                </c:pt>
                <c:pt idx="4106">
                  <c:v>3.3847000000000001E-9</c:v>
                </c:pt>
                <c:pt idx="4107">
                  <c:v>2.4723999999999999E-9</c:v>
                </c:pt>
                <c:pt idx="4108">
                  <c:v>1.8058999999999999E-9</c:v>
                </c:pt>
                <c:pt idx="4109">
                  <c:v>1.3190999999999999E-9</c:v>
                </c:pt>
                <c:pt idx="4110">
                  <c:v>9.6345000000000002E-10</c:v>
                </c:pt>
                <c:pt idx="4111">
                  <c:v>7.0367999999999999E-10</c:v>
                </c:pt>
                <c:pt idx="4112">
                  <c:v>5.1393E-10</c:v>
                </c:pt>
                <c:pt idx="4113">
                  <c:v>3.7534000000000002E-10</c:v>
                </c:pt>
                <c:pt idx="4114">
                  <c:v>2.7411999999999998E-10</c:v>
                </c:pt>
                <c:pt idx="4115">
                  <c:v>2.0018E-10</c:v>
                </c:pt>
                <c:pt idx="4116">
                  <c:v>1.4618999999999999E-10</c:v>
                </c:pt>
                <c:pt idx="4117">
                  <c:v>1.0676E-10</c:v>
                </c:pt>
                <c:pt idx="4118">
                  <c:v>7.7955999999999999E-11</c:v>
                </c:pt>
                <c:pt idx="4119">
                  <c:v>5.6925E-11</c:v>
                </c:pt>
                <c:pt idx="4120">
                  <c:v>4.1566000000000003E-11</c:v>
                </c:pt>
                <c:pt idx="4121">
                  <c:v>3.0350999999999999E-11</c:v>
                </c:pt>
                <c:pt idx="4122">
                  <c:v>2.2161E-11</c:v>
                </c:pt>
                <c:pt idx="4123">
                  <c:v>1.6179999999999999E-11</c:v>
                </c:pt>
                <c:pt idx="4124">
                  <c:v>1.1814E-11</c:v>
                </c:pt>
                <c:pt idx="4125">
                  <c:v>8.6252E-12</c:v>
                </c:pt>
                <c:pt idx="4126">
                  <c:v>6.2970999999999999E-12</c:v>
                </c:pt>
                <c:pt idx="4127">
                  <c:v>4.5973000000000002E-12</c:v>
                </c:pt>
                <c:pt idx="4128">
                  <c:v>3.3563000000000001E-12</c:v>
                </c:pt>
                <c:pt idx="4129">
                  <c:v>2.4501999999999998E-12</c:v>
                </c:pt>
                <c:pt idx="4130">
                  <c:v>1.7887E-12</c:v>
                </c:pt>
                <c:pt idx="4131">
                  <c:v>1.3057E-12</c:v>
                </c:pt>
                <c:pt idx="4132">
                  <c:v>9.5315999999999995E-13</c:v>
                </c:pt>
                <c:pt idx="4133">
                  <c:v>6.9577999999999999E-13</c:v>
                </c:pt>
                <c:pt idx="4134">
                  <c:v>5.0787999999999995E-13</c:v>
                </c:pt>
                <c:pt idx="4135">
                  <c:v>3.7072000000000001E-13</c:v>
                </c:pt>
                <c:pt idx="4136">
                  <c:v>2.7059000000000001E-13</c:v>
                </c:pt>
                <c:pt idx="4137">
                  <c:v>1.9749999999999999E-13</c:v>
                </c:pt>
                <c:pt idx="4138">
                  <c:v>1.4415E-13</c:v>
                </c:pt>
                <c:pt idx="4139">
                  <c:v>1.052E-13</c:v>
                </c:pt>
                <c:pt idx="4140">
                  <c:v>7.6773999999999997E-14</c:v>
                </c:pt>
                <c:pt idx="4141">
                  <c:v>5.6023E-14</c:v>
                </c:pt>
                <c:pt idx="4142">
                  <c:v>4.0896000000000002E-14</c:v>
                </c:pt>
                <c:pt idx="4143">
                  <c:v>2.9816E-14</c:v>
                </c:pt>
                <c:pt idx="4144">
                  <c:v>2.1681999999999999E-14</c:v>
                </c:pt>
                <c:pt idx="4145">
                  <c:v>1.5848E-14</c:v>
                </c:pt>
                <c:pt idx="4146">
                  <c:v>1.1491E-14</c:v>
                </c:pt>
                <c:pt idx="4147">
                  <c:v>8.2018000000000001E-15</c:v>
                </c:pt>
                <c:pt idx="4148">
                  <c:v>5.8772000000000001E-15</c:v>
                </c:pt>
                <c:pt idx="4149">
                  <c:v>4.3298999999999996E-15</c:v>
                </c:pt>
                <c:pt idx="4150">
                  <c:v>4.3458999999999999E-15</c:v>
                </c:pt>
                <c:pt idx="4151">
                  <c:v>4.2553000000000003E-15</c:v>
                </c:pt>
                <c:pt idx="4152">
                  <c:v>4.1666999999999996E-15</c:v>
                </c:pt>
                <c:pt idx="4153">
                  <c:v>4.08E-15</c:v>
                </c:pt>
                <c:pt idx="4154">
                  <c:v>3.9951999999999999E-15</c:v>
                </c:pt>
                <c:pt idx="4155">
                  <c:v>3.9121999999999999E-15</c:v>
                </c:pt>
                <c:pt idx="4156">
                  <c:v>3.8309E-15</c:v>
                </c:pt>
                <c:pt idx="4157">
                  <c:v>3.7515000000000003E-15</c:v>
                </c:pt>
                <c:pt idx="4158">
                  <c:v>3.6736999999999997E-15</c:v>
                </c:pt>
                <c:pt idx="4159">
                  <c:v>3.5975999999999999E-15</c:v>
                </c:pt>
                <c:pt idx="4160">
                  <c:v>3.5232000000000001E-15</c:v>
                </c:pt>
                <c:pt idx="4161">
                  <c:v>3.4503999999999998E-15</c:v>
                </c:pt>
                <c:pt idx="4162">
                  <c:v>3.3791E-15</c:v>
                </c:pt>
                <c:pt idx="4163">
                  <c:v>3.3094000000000001E-15</c:v>
                </c:pt>
                <c:pt idx="4164">
                  <c:v>3.2411999999999999E-15</c:v>
                </c:pt>
                <c:pt idx="4165">
                  <c:v>3.1744999999999998E-15</c:v>
                </c:pt>
                <c:pt idx="4166">
                  <c:v>3.1092000000000001E-15</c:v>
                </c:pt>
                <c:pt idx="4167">
                  <c:v>3.0454000000000001E-15</c:v>
                </c:pt>
                <c:pt idx="4168">
                  <c:v>2.9829E-15</c:v>
                </c:pt>
                <c:pt idx="4169">
                  <c:v>2.9217999999999999E-15</c:v>
                </c:pt>
                <c:pt idx="4170">
                  <c:v>2.862E-15</c:v>
                </c:pt>
                <c:pt idx="4171">
                  <c:v>2.8034999999999999E-15</c:v>
                </c:pt>
                <c:pt idx="4172">
                  <c:v>2.7463000000000001E-15</c:v>
                </c:pt>
                <c:pt idx="4173">
                  <c:v>2.6903E-15</c:v>
                </c:pt>
                <c:pt idx="4174">
                  <c:v>2.6356000000000001E-15</c:v>
                </c:pt>
                <c:pt idx="4175">
                  <c:v>2.5820000000000001E-15</c:v>
                </c:pt>
                <c:pt idx="4176">
                  <c:v>2.5295999999999999E-15</c:v>
                </c:pt>
                <c:pt idx="4177">
                  <c:v>2.4783999999999998E-15</c:v>
                </c:pt>
                <c:pt idx="4178">
                  <c:v>2.4283E-15</c:v>
                </c:pt>
                <c:pt idx="4179">
                  <c:v>2.3792999999999998E-15</c:v>
                </c:pt>
                <c:pt idx="4180">
                  <c:v>2.3314E-15</c:v>
                </c:pt>
                <c:pt idx="4181">
                  <c:v>2.2844999999999999E-15</c:v>
                </c:pt>
                <c:pt idx="4182">
                  <c:v>2.2386999999999999E-15</c:v>
                </c:pt>
                <c:pt idx="4183">
                  <c:v>2.1939E-15</c:v>
                </c:pt>
                <c:pt idx="4184">
                  <c:v>2.1499999999999998E-15</c:v>
                </c:pt>
                <c:pt idx="4185">
                  <c:v>2.1072E-15</c:v>
                </c:pt>
                <c:pt idx="4186">
                  <c:v>2.0652999999999999E-15</c:v>
                </c:pt>
                <c:pt idx="4187">
                  <c:v>2.0243000000000002E-15</c:v>
                </c:pt>
                <c:pt idx="4188">
                  <c:v>1.9842999999999999E-15</c:v>
                </c:pt>
                <c:pt idx="4189">
                  <c:v>1.9451E-15</c:v>
                </c:pt>
                <c:pt idx="4190">
                  <c:v>1.9068999999999999E-15</c:v>
                </c:pt>
                <c:pt idx="4191">
                  <c:v>1.8694E-15</c:v>
                </c:pt>
                <c:pt idx="4192">
                  <c:v>1.8328999999999999E-15</c:v>
                </c:pt>
                <c:pt idx="4193">
                  <c:v>1.7971E-15</c:v>
                </c:pt>
                <c:pt idx="4194">
                  <c:v>1.7621999999999999E-15</c:v>
                </c:pt>
                <c:pt idx="4195">
                  <c:v>1.7281E-15</c:v>
                </c:pt>
                <c:pt idx="4196">
                  <c:v>1.6946999999999999E-15</c:v>
                </c:pt>
                <c:pt idx="4197">
                  <c:v>1.6622000000000001E-15</c:v>
                </c:pt>
                <c:pt idx="4198">
                  <c:v>1.6303000000000001E-15</c:v>
                </c:pt>
                <c:pt idx="4199">
                  <c:v>1.5992E-15</c:v>
                </c:pt>
                <c:pt idx="4200">
                  <c:v>1.5992E-15</c:v>
                </c:pt>
                <c:pt idx="4201">
                  <c:v>1.2627E-15</c:v>
                </c:pt>
                <c:pt idx="4202">
                  <c:v>9.9692000000000004E-16</c:v>
                </c:pt>
                <c:pt idx="4203">
                  <c:v>7.8706000000000001E-16</c:v>
                </c:pt>
                <c:pt idx="4204">
                  <c:v>6.2135000000000003E-16</c:v>
                </c:pt>
                <c:pt idx="4205">
                  <c:v>4.9050999999999996E-16</c:v>
                </c:pt>
                <c:pt idx="4206">
                  <c:v>3.8720999999999998E-16</c:v>
                </c:pt>
                <c:pt idx="4207">
                  <c:v>3.0565E-16</c:v>
                </c:pt>
                <c:pt idx="4208">
                  <c:v>2.4126E-16</c:v>
                </c:pt>
                <c:pt idx="4209">
                  <c:v>1.9043E-16</c:v>
                </c:pt>
                <c:pt idx="4210">
                  <c:v>1.5031E-16</c:v>
                </c:pt>
                <c:pt idx="4211">
                  <c:v>1.1862999999999999E-16</c:v>
                </c:pt>
                <c:pt idx="4212">
                  <c:v>9.3625999999999998E-17</c:v>
                </c:pt>
                <c:pt idx="4213">
                  <c:v>7.3890000000000004E-17</c:v>
                </c:pt>
                <c:pt idx="4214">
                  <c:v>5.8312000000000002E-17</c:v>
                </c:pt>
                <c:pt idx="4215">
                  <c:v>4.6016999999999998E-17</c:v>
                </c:pt>
                <c:pt idx="4216">
                  <c:v>3.6313000000000001E-17</c:v>
                </c:pt>
                <c:pt idx="4217">
                  <c:v>2.8654000000000002E-17</c:v>
                </c:pt>
                <c:pt idx="4218">
                  <c:v>2.2609999999999999E-17</c:v>
                </c:pt>
                <c:pt idx="4219">
                  <c:v>1.7840999999999999E-17</c:v>
                </c:pt>
                <c:pt idx="4220">
                  <c:v>1.4077E-17</c:v>
                </c:pt>
                <c:pt idx="4221">
                  <c:v>1.1105999999999999E-17</c:v>
                </c:pt>
                <c:pt idx="4222">
                  <c:v>8.7625999999999999E-18</c:v>
                </c:pt>
                <c:pt idx="4223">
                  <c:v>6.9132000000000003E-18</c:v>
                </c:pt>
                <c:pt idx="4224">
                  <c:v>5.4539999999999996E-18</c:v>
                </c:pt>
                <c:pt idx="4225">
                  <c:v>4.3027000000000002E-18</c:v>
                </c:pt>
                <c:pt idx="4226">
                  <c:v>3.3943000000000001E-18</c:v>
                </c:pt>
                <c:pt idx="4227">
                  <c:v>2.6775999999999999E-18</c:v>
                </c:pt>
                <c:pt idx="4228">
                  <c:v>2.1121999999999998E-18</c:v>
                </c:pt>
                <c:pt idx="4229">
                  <c:v>1.6660999999999999E-18</c:v>
                </c:pt>
                <c:pt idx="4230">
                  <c:v>1.3141999999999999E-18</c:v>
                </c:pt>
                <c:pt idx="4231">
                  <c:v>1.0365999999999999E-18</c:v>
                </c:pt>
                <c:pt idx="4232">
                  <c:v>8.1761000000000002E-19</c:v>
                </c:pt>
                <c:pt idx="4233">
                  <c:v>6.4487000000000004E-19</c:v>
                </c:pt>
                <c:pt idx="4234">
                  <c:v>5.0860999999999997E-19</c:v>
                </c:pt>
                <c:pt idx="4235">
                  <c:v>4.0113000000000002E-19</c:v>
                </c:pt>
                <c:pt idx="4236">
                  <c:v>3.1635000000000001E-19</c:v>
                </c:pt>
                <c:pt idx="4237">
                  <c:v>2.4949000000000002E-19</c:v>
                </c:pt>
                <c:pt idx="4238">
                  <c:v>1.9675000000000001E-19</c:v>
                </c:pt>
                <c:pt idx="4239">
                  <c:v>1.5516E-19</c:v>
                </c:pt>
                <c:pt idx="4240">
                  <c:v>1.2234999999999999E-19</c:v>
                </c:pt>
                <c:pt idx="4241">
                  <c:v>9.6482999999999995E-20</c:v>
                </c:pt>
                <c:pt idx="4242">
                  <c:v>7.6081000000000006E-20</c:v>
                </c:pt>
                <c:pt idx="4243">
                  <c:v>5.9991000000000006E-20</c:v>
                </c:pt>
                <c:pt idx="4244">
                  <c:v>4.7302999999999997E-20</c:v>
                </c:pt>
                <c:pt idx="4245">
                  <c:v>3.7298E-20</c:v>
                </c:pt>
                <c:pt idx="4246">
                  <c:v>2.9408000000000002E-20</c:v>
                </c:pt>
                <c:pt idx="4247">
                  <c:v>2.3187E-20</c:v>
                </c:pt>
                <c:pt idx="4248">
                  <c:v>1.8281000000000001E-20</c:v>
                </c:pt>
                <c:pt idx="4249">
                  <c:v>1.4413E-20</c:v>
                </c:pt>
                <c:pt idx="4250">
                  <c:v>1.4413E-20</c:v>
                </c:pt>
                <c:pt idx="4251">
                  <c:v>1.1363000000000001E-20</c:v>
                </c:pt>
                <c:pt idx="4252">
                  <c:v>8.9583000000000001E-21</c:v>
                </c:pt>
                <c:pt idx="4253">
                  <c:v>7.0623000000000005E-21</c:v>
                </c:pt>
                <c:pt idx="4254">
                  <c:v>5.5674999999999999E-21</c:v>
                </c:pt>
                <c:pt idx="4255">
                  <c:v>4.3890000000000002E-21</c:v>
                </c:pt>
                <c:pt idx="4256">
                  <c:v>3.4598999999999997E-21</c:v>
                </c:pt>
                <c:pt idx="4257">
                  <c:v>2.7274E-21</c:v>
                </c:pt>
                <c:pt idx="4258">
                  <c:v>2.1498999999999999E-21</c:v>
                </c:pt>
                <c:pt idx="4259">
                  <c:v>1.6947000000000001E-21</c:v>
                </c:pt>
                <c:pt idx="4260">
                  <c:v>1.3357999999999999E-21</c:v>
                </c:pt>
                <c:pt idx="4261">
                  <c:v>1.0529000000000001E-21</c:v>
                </c:pt>
                <c:pt idx="4262">
                  <c:v>8.2990999999999998E-22</c:v>
                </c:pt>
                <c:pt idx="4263">
                  <c:v>6.5412999999999998E-22</c:v>
                </c:pt>
                <c:pt idx="4264">
                  <c:v>5.1557000000000004E-22</c:v>
                </c:pt>
                <c:pt idx="4265">
                  <c:v>4.0635E-22</c:v>
                </c:pt>
                <c:pt idx="4266">
                  <c:v>3.2026000000000002E-22</c:v>
                </c:pt>
                <c:pt idx="4267">
                  <c:v>2.5241000000000001E-22</c:v>
                </c:pt>
                <c:pt idx="4268">
                  <c:v>1.9893E-22</c:v>
                </c:pt>
                <c:pt idx="4269">
                  <c:v>1.5676999999999999E-22</c:v>
                </c:pt>
                <c:pt idx="4270">
                  <c:v>1.2354999999999999E-22</c:v>
                </c:pt>
                <c:pt idx="4271">
                  <c:v>9.7367000000000002E-23</c:v>
                </c:pt>
                <c:pt idx="4272">
                  <c:v>7.6730999999999996E-23</c:v>
                </c:pt>
                <c:pt idx="4273">
                  <c:v>6.0467000000000006E-23</c:v>
                </c:pt>
                <c:pt idx="4274">
                  <c:v>4.7650000000000001E-23</c:v>
                </c:pt>
                <c:pt idx="4275">
                  <c:v>3.7548000000000002E-23</c:v>
                </c:pt>
                <c:pt idx="4276">
                  <c:v>2.9588000000000002E-23</c:v>
                </c:pt>
                <c:pt idx="4277">
                  <c:v>2.3314999999999999E-23</c:v>
                </c:pt>
                <c:pt idx="4278">
                  <c:v>1.8371999999999999E-23</c:v>
                </c:pt>
                <c:pt idx="4279">
                  <c:v>1.4475999999999999E-23</c:v>
                </c:pt>
                <c:pt idx="4280">
                  <c:v>1.1406E-23</c:v>
                </c:pt>
                <c:pt idx="4281">
                  <c:v>8.9873000000000007E-24</c:v>
                </c:pt>
                <c:pt idx="4282">
                  <c:v>7.0812000000000002E-24</c:v>
                </c:pt>
                <c:pt idx="4283">
                  <c:v>5.5793000000000001E-24</c:v>
                </c:pt>
                <c:pt idx="4284">
                  <c:v>4.3957999999999999E-24</c:v>
                </c:pt>
                <c:pt idx="4285">
                  <c:v>3.4633000000000002E-24</c:v>
                </c:pt>
                <c:pt idx="4286">
                  <c:v>2.7286000000000002E-24</c:v>
                </c:pt>
                <c:pt idx="4287">
                  <c:v>2.1496000000000002E-24</c:v>
                </c:pt>
                <c:pt idx="4288">
                  <c:v>1.6934000000000002E-24</c:v>
                </c:pt>
                <c:pt idx="4289">
                  <c:v>1.3339E-24</c:v>
                </c:pt>
                <c:pt idx="4290">
                  <c:v>1.0506E-24</c:v>
                </c:pt>
                <c:pt idx="4291">
                  <c:v>8.2738999999999993E-25</c:v>
                </c:pt>
                <c:pt idx="4292">
                  <c:v>6.5139999999999999E-25</c:v>
                </c:pt>
                <c:pt idx="4293">
                  <c:v>5.1263000000000001E-25</c:v>
                </c:pt>
                <c:pt idx="4294">
                  <c:v>4.0313999999999998E-25</c:v>
                </c:pt>
                <c:pt idx="4295">
                  <c:v>3.1668000000000001E-25</c:v>
                </c:pt>
                <c:pt idx="4296">
                  <c:v>2.4829999999999999E-25</c:v>
                </c:pt>
                <c:pt idx="4297">
                  <c:v>1.9409E-25</c:v>
                </c:pt>
                <c:pt idx="4298">
                  <c:v>1.5092E-25</c:v>
                </c:pt>
                <c:pt idx="4299">
                  <c:v>1.1634999999999999E-25</c:v>
                </c:pt>
                <c:pt idx="4300">
                  <c:v>1.1634999999999999E-25</c:v>
                </c:pt>
                <c:pt idx="4301">
                  <c:v>1.1385E-25</c:v>
                </c:pt>
                <c:pt idx="4302">
                  <c:v>1.1141000000000001E-25</c:v>
                </c:pt>
                <c:pt idx="4303">
                  <c:v>1.0902E-25</c:v>
                </c:pt>
                <c:pt idx="4304">
                  <c:v>1.0668000000000001E-25</c:v>
                </c:pt>
                <c:pt idx="4305">
                  <c:v>1.0439E-25</c:v>
                </c:pt>
                <c:pt idx="4306">
                  <c:v>1.0214E-25</c:v>
                </c:pt>
                <c:pt idx="4307">
                  <c:v>9.9942999999999996E-26</c:v>
                </c:pt>
                <c:pt idx="4308">
                  <c:v>9.7790000000000006E-26</c:v>
                </c:pt>
                <c:pt idx="4309">
                  <c:v>9.5680999999999998E-26</c:v>
                </c:pt>
                <c:pt idx="4310">
                  <c:v>9.3615999999999997E-26</c:v>
                </c:pt>
                <c:pt idx="4311">
                  <c:v>9.1592999999999997E-26</c:v>
                </c:pt>
                <c:pt idx="4312">
                  <c:v>8.9611999999999997E-26</c:v>
                </c:pt>
                <c:pt idx="4313">
                  <c:v>8.7671999999999996E-26</c:v>
                </c:pt>
                <c:pt idx="4314">
                  <c:v>8.5770999999999999E-26</c:v>
                </c:pt>
                <c:pt idx="4315">
                  <c:v>8.3909999999999997E-26</c:v>
                </c:pt>
                <c:pt idx="4316">
                  <c:v>8.2086000000000005E-26</c:v>
                </c:pt>
                <c:pt idx="4317">
                  <c:v>8.0300000000000002E-26</c:v>
                </c:pt>
                <c:pt idx="4318">
                  <c:v>7.8549999999999996E-26</c:v>
                </c:pt>
                <c:pt idx="4319">
                  <c:v>7.6835000000000005E-26</c:v>
                </c:pt>
                <c:pt idx="4320">
                  <c:v>7.5155999999999999E-26</c:v>
                </c:pt>
                <c:pt idx="4321">
                  <c:v>7.3510000000000003E-26</c:v>
                </c:pt>
                <c:pt idx="4322">
                  <c:v>7.1897999999999998E-26</c:v>
                </c:pt>
                <c:pt idx="4323">
                  <c:v>7.0318E-26</c:v>
                </c:pt>
                <c:pt idx="4324">
                  <c:v>6.8769999999999998E-26</c:v>
                </c:pt>
                <c:pt idx="4325">
                  <c:v>6.7253000000000002E-26</c:v>
                </c:pt>
                <c:pt idx="4326">
                  <c:v>6.5766999999999998E-26</c:v>
                </c:pt>
                <c:pt idx="4327">
                  <c:v>6.4309999999999995E-26</c:v>
                </c:pt>
                <c:pt idx="4328">
                  <c:v>6.2883000000000005E-26</c:v>
                </c:pt>
                <c:pt idx="4329">
                  <c:v>6.1482999999999997E-26</c:v>
                </c:pt>
                <c:pt idx="4330">
                  <c:v>6.0112000000000001E-26</c:v>
                </c:pt>
                <c:pt idx="4331">
                  <c:v>5.8766999999999995E-26</c:v>
                </c:pt>
                <c:pt idx="4332">
                  <c:v>5.7448999999999995E-26</c:v>
                </c:pt>
                <c:pt idx="4333">
                  <c:v>5.6156999999999998E-26</c:v>
                </c:pt>
                <c:pt idx="4334">
                  <c:v>5.4891000000000003E-26</c:v>
                </c:pt>
                <c:pt idx="4335">
                  <c:v>5.3648999999999995E-26</c:v>
                </c:pt>
                <c:pt idx="4336">
                  <c:v>5.2430999999999994E-26</c:v>
                </c:pt>
                <c:pt idx="4337">
                  <c:v>5.1237000000000003E-26</c:v>
                </c:pt>
                <c:pt idx="4338">
                  <c:v>5.0066E-26</c:v>
                </c:pt>
                <c:pt idx="4339">
                  <c:v>4.8917E-26</c:v>
                </c:pt>
                <c:pt idx="4340">
                  <c:v>4.7791000000000001E-26</c:v>
                </c:pt>
                <c:pt idx="4341">
                  <c:v>4.6686000000000001E-26</c:v>
                </c:pt>
                <c:pt idx="4342">
                  <c:v>4.5602000000000003E-26</c:v>
                </c:pt>
                <c:pt idx="4343">
                  <c:v>4.4538000000000002E-26</c:v>
                </c:pt>
                <c:pt idx="4344">
                  <c:v>4.3495000000000001E-26</c:v>
                </c:pt>
                <c:pt idx="4345">
                  <c:v>4.2471000000000001E-26</c:v>
                </c:pt>
                <c:pt idx="4346">
                  <c:v>4.1466999999999998E-26</c:v>
                </c:pt>
                <c:pt idx="4347">
                  <c:v>4.0480999999999999E-26</c:v>
                </c:pt>
                <c:pt idx="4348">
                  <c:v>3.9512999999999999E-26</c:v>
                </c:pt>
                <c:pt idx="4349">
                  <c:v>3.8563000000000001E-26</c:v>
                </c:pt>
                <c:pt idx="4350">
                  <c:v>3.8563000000000001E-26</c:v>
                </c:pt>
                <c:pt idx="4351">
                  <c:v>3.5356000000000003E-26</c:v>
                </c:pt>
                <c:pt idx="4352">
                  <c:v>3.2415999999999998E-26</c:v>
                </c:pt>
                <c:pt idx="4353">
                  <c:v>2.972E-26</c:v>
                </c:pt>
                <c:pt idx="4354">
                  <c:v>2.7247999999999998E-26</c:v>
                </c:pt>
                <c:pt idx="4355">
                  <c:v>2.4981E-26</c:v>
                </c:pt>
                <c:pt idx="4356">
                  <c:v>2.2903000000000001E-26</c:v>
                </c:pt>
                <c:pt idx="4357">
                  <c:v>2.0998000000000001E-26</c:v>
                </c:pt>
                <c:pt idx="4358">
                  <c:v>1.9251E-26</c:v>
                </c:pt>
                <c:pt idx="4359">
                  <c:v>1.7648999999999999E-26</c:v>
                </c:pt>
                <c:pt idx="4360">
                  <c:v>1.6180999999999999E-26</c:v>
                </c:pt>
                <c:pt idx="4361">
                  <c:v>1.4834E-26</c:v>
                </c:pt>
                <c:pt idx="4362">
                  <c:v>1.3599999999999999E-26</c:v>
                </c:pt>
                <c:pt idx="4363">
                  <c:v>1.2468E-26</c:v>
                </c:pt>
                <c:pt idx="4364">
                  <c:v>1.143E-26</c:v>
                </c:pt>
                <c:pt idx="4365">
                  <c:v>1.0479E-26</c:v>
                </c:pt>
                <c:pt idx="4366">
                  <c:v>9.6063999999999999E-27</c:v>
                </c:pt>
                <c:pt idx="4367">
                  <c:v>8.8065999999999996E-27</c:v>
                </c:pt>
                <c:pt idx="4368">
                  <c:v>8.0733999999999994E-27</c:v>
                </c:pt>
                <c:pt idx="4369">
                  <c:v>7.4010999999999999E-27</c:v>
                </c:pt>
                <c:pt idx="4370">
                  <c:v>6.7847999999999995E-27</c:v>
                </c:pt>
                <c:pt idx="4371">
                  <c:v>6.2197999999999999E-27</c:v>
                </c:pt>
                <c:pt idx="4372">
                  <c:v>5.7016999999999997E-27</c:v>
                </c:pt>
                <c:pt idx="4373">
                  <c:v>5.2266999999999996E-27</c:v>
                </c:pt>
                <c:pt idx="4374">
                  <c:v>4.7913000000000001E-27</c:v>
                </c:pt>
                <c:pt idx="4375">
                  <c:v>4.3921000000000001E-27</c:v>
                </c:pt>
                <c:pt idx="4376">
                  <c:v>4.026E-27</c:v>
                </c:pt>
                <c:pt idx="4377">
                  <c:v>3.6905E-27</c:v>
                </c:pt>
                <c:pt idx="4378">
                  <c:v>3.3828E-27</c:v>
                </c:pt>
                <c:pt idx="4379">
                  <c:v>3.1007E-27</c:v>
                </c:pt>
                <c:pt idx="4380">
                  <c:v>2.8421000000000002E-27</c:v>
                </c:pt>
                <c:pt idx="4381">
                  <c:v>2.6049999999999999E-27</c:v>
                </c:pt>
                <c:pt idx="4382">
                  <c:v>2.3875000000000001E-27</c:v>
                </c:pt>
                <c:pt idx="4383">
                  <c:v>2.1882000000000001E-27</c:v>
                </c:pt>
                <c:pt idx="4384">
                  <c:v>2.0054E-27</c:v>
                </c:pt>
                <c:pt idx="4385">
                  <c:v>1.8377000000000001E-27</c:v>
                </c:pt>
                <c:pt idx="4386">
                  <c:v>1.6839999999999999E-27</c:v>
                </c:pt>
                <c:pt idx="4387">
                  <c:v>1.543E-27</c:v>
                </c:pt>
                <c:pt idx="4388">
                  <c:v>1.4136999999999999E-27</c:v>
                </c:pt>
                <c:pt idx="4389">
                  <c:v>1.2951000000000001E-27</c:v>
                </c:pt>
                <c:pt idx="4390">
                  <c:v>1.1863000000000001E-27</c:v>
                </c:pt>
                <c:pt idx="4391">
                  <c:v>1.0864E-27</c:v>
                </c:pt>
                <c:pt idx="4392">
                  <c:v>9.9479000000000006E-28</c:v>
                </c:pt>
                <c:pt idx="4393">
                  <c:v>9.1067000000000006E-28</c:v>
                </c:pt>
                <c:pt idx="4394">
                  <c:v>8.3342999999999994E-28</c:v>
                </c:pt>
                <c:pt idx="4395">
                  <c:v>7.6248999999999996E-28</c:v>
                </c:pt>
                <c:pt idx="4396">
                  <c:v>6.9730000000000002E-28</c:v>
                </c:pt>
                <c:pt idx="4397">
                  <c:v>6.3737999999999997E-28</c:v>
                </c:pt>
                <c:pt idx="4398">
                  <c:v>5.8225000000000003E-28</c:v>
                </c:pt>
                <c:pt idx="4399">
                  <c:v>5.3149999999999999E-28</c:v>
                </c:pt>
                <c:pt idx="4400">
                  <c:v>5.3149999999999999E-28</c:v>
                </c:pt>
                <c:pt idx="4401">
                  <c:v>5.2730000000000002E-28</c:v>
                </c:pt>
                <c:pt idx="4402">
                  <c:v>5.2312999999999996E-28</c:v>
                </c:pt>
                <c:pt idx="4403">
                  <c:v>5.1900000000000003E-28</c:v>
                </c:pt>
                <c:pt idx="4404">
                  <c:v>5.1490000000000001E-28</c:v>
                </c:pt>
                <c:pt idx="4405">
                  <c:v>5.1084000000000002E-28</c:v>
                </c:pt>
                <c:pt idx="4406">
                  <c:v>5.0681999999999998E-28</c:v>
                </c:pt>
                <c:pt idx="4407">
                  <c:v>5.0282E-28</c:v>
                </c:pt>
                <c:pt idx="4408">
                  <c:v>4.9887E-28</c:v>
                </c:pt>
                <c:pt idx="4409">
                  <c:v>4.9495E-28</c:v>
                </c:pt>
                <c:pt idx="4410">
                  <c:v>4.9106000000000001E-28</c:v>
                </c:pt>
                <c:pt idx="4411">
                  <c:v>4.8720999999999996E-28</c:v>
                </c:pt>
                <c:pt idx="4412">
                  <c:v>4.8339E-28</c:v>
                </c:pt>
                <c:pt idx="4413">
                  <c:v>4.7959999999999996E-28</c:v>
                </c:pt>
                <c:pt idx="4414">
                  <c:v>4.7585000000000004E-28</c:v>
                </c:pt>
                <c:pt idx="4415">
                  <c:v>4.7213000000000004E-28</c:v>
                </c:pt>
                <c:pt idx="4416">
                  <c:v>4.6844000000000004E-28</c:v>
                </c:pt>
                <c:pt idx="4417">
                  <c:v>4.6478999999999999E-28</c:v>
                </c:pt>
                <c:pt idx="4418">
                  <c:v>4.6115999999999999E-28</c:v>
                </c:pt>
                <c:pt idx="4419">
                  <c:v>4.5757000000000003E-28</c:v>
                </c:pt>
                <c:pt idx="4420">
                  <c:v>4.5400999999999999E-28</c:v>
                </c:pt>
                <c:pt idx="4421">
                  <c:v>4.5048999999999998E-28</c:v>
                </c:pt>
                <c:pt idx="4422">
                  <c:v>4.4699000000000003E-28</c:v>
                </c:pt>
                <c:pt idx="4423">
                  <c:v>4.4352E-28</c:v>
                </c:pt>
                <c:pt idx="4424">
                  <c:v>4.4009E-28</c:v>
                </c:pt>
                <c:pt idx="4425">
                  <c:v>4.3667999999999998E-28</c:v>
                </c:pt>
                <c:pt idx="4426">
                  <c:v>4.3330999999999999E-28</c:v>
                </c:pt>
                <c:pt idx="4427">
                  <c:v>4.2995999999999997E-28</c:v>
                </c:pt>
                <c:pt idx="4428">
                  <c:v>4.2664999999999998E-28</c:v>
                </c:pt>
                <c:pt idx="4429">
                  <c:v>4.2335999999999997E-28</c:v>
                </c:pt>
                <c:pt idx="4430">
                  <c:v>4.2011E-28</c:v>
                </c:pt>
                <c:pt idx="4431">
                  <c:v>4.1687999999999999E-28</c:v>
                </c:pt>
                <c:pt idx="4432">
                  <c:v>4.1367999999999999E-28</c:v>
                </c:pt>
                <c:pt idx="4433">
                  <c:v>4.1051E-28</c:v>
                </c:pt>
                <c:pt idx="4434">
                  <c:v>4.0737E-28</c:v>
                </c:pt>
                <c:pt idx="4435">
                  <c:v>4.0424999999999998E-28</c:v>
                </c:pt>
                <c:pt idx="4436">
                  <c:v>4.0117E-28</c:v>
                </c:pt>
                <c:pt idx="4437">
                  <c:v>3.9810999999999998E-28</c:v>
                </c:pt>
                <c:pt idx="4438">
                  <c:v>3.9508000000000002E-28</c:v>
                </c:pt>
                <c:pt idx="4439">
                  <c:v>3.9206999999999998E-28</c:v>
                </c:pt>
                <c:pt idx="4440">
                  <c:v>3.8909999999999998E-28</c:v>
                </c:pt>
                <c:pt idx="4441">
                  <c:v>3.8614999999999999E-28</c:v>
                </c:pt>
                <c:pt idx="4442">
                  <c:v>3.8323000000000001E-28</c:v>
                </c:pt>
                <c:pt idx="4443">
                  <c:v>3.8033E-28</c:v>
                </c:pt>
                <c:pt idx="4444">
                  <c:v>3.7746E-28</c:v>
                </c:pt>
                <c:pt idx="4445">
                  <c:v>3.7461000000000001E-28</c:v>
                </c:pt>
                <c:pt idx="4446">
                  <c:v>3.7180000000000001E-28</c:v>
                </c:pt>
                <c:pt idx="4447">
                  <c:v>3.69E-28</c:v>
                </c:pt>
                <c:pt idx="4448">
                  <c:v>3.6623999999999998E-28</c:v>
                </c:pt>
                <c:pt idx="4449">
                  <c:v>3.6348999999999999E-28</c:v>
                </c:pt>
                <c:pt idx="4450">
                  <c:v>3.6348999999999999E-28</c:v>
                </c:pt>
                <c:pt idx="4451">
                  <c:v>2.9765999999999999E-28</c:v>
                </c:pt>
                <c:pt idx="4452">
                  <c:v>2.4373000000000001E-28</c:v>
                </c:pt>
                <c:pt idx="4453">
                  <c:v>1.9957E-28</c:v>
                </c:pt>
                <c:pt idx="4454">
                  <c:v>1.6340000000000001E-28</c:v>
                </c:pt>
                <c:pt idx="4455">
                  <c:v>1.3378000000000001E-28</c:v>
                </c:pt>
                <c:pt idx="4456">
                  <c:v>1.0952999999999999E-28</c:v>
                </c:pt>
                <c:pt idx="4457">
                  <c:v>8.9669000000000002E-29</c:v>
                </c:pt>
                <c:pt idx="4458">
                  <c:v>7.3408000000000001E-29</c:v>
                </c:pt>
                <c:pt idx="4459">
                  <c:v>6.0093000000000001E-29</c:v>
                </c:pt>
                <c:pt idx="4460">
                  <c:v>4.9191E-29</c:v>
                </c:pt>
                <c:pt idx="4461">
                  <c:v>4.0266000000000002E-29</c:v>
                </c:pt>
                <c:pt idx="4462">
                  <c:v>3.2957999999999999E-29</c:v>
                </c:pt>
                <c:pt idx="4463">
                  <c:v>2.6976000000000002E-29</c:v>
                </c:pt>
                <c:pt idx="4464">
                  <c:v>2.2079E-29</c:v>
                </c:pt>
                <c:pt idx="4465">
                  <c:v>1.8070999999999999E-29</c:v>
                </c:pt>
                <c:pt idx="4466">
                  <c:v>1.4789E-29</c:v>
                </c:pt>
                <c:pt idx="4467">
                  <c:v>1.2103E-29</c:v>
                </c:pt>
                <c:pt idx="4468">
                  <c:v>9.9048000000000004E-30</c:v>
                </c:pt>
                <c:pt idx="4469">
                  <c:v>8.1054000000000005E-30</c:v>
                </c:pt>
                <c:pt idx="4470">
                  <c:v>6.6326999999999999E-30</c:v>
                </c:pt>
                <c:pt idx="4471">
                  <c:v>5.4274000000000002E-30</c:v>
                </c:pt>
                <c:pt idx="4472">
                  <c:v>4.4408999999999998E-30</c:v>
                </c:pt>
                <c:pt idx="4473">
                  <c:v>3.6336999999999997E-30</c:v>
                </c:pt>
                <c:pt idx="4474">
                  <c:v>2.9731000000000001E-30</c:v>
                </c:pt>
                <c:pt idx="4475">
                  <c:v>2.4325000000000001E-30</c:v>
                </c:pt>
                <c:pt idx="4476">
                  <c:v>1.9902000000000001E-30</c:v>
                </c:pt>
                <c:pt idx="4477">
                  <c:v>1.6282000000000001E-30</c:v>
                </c:pt>
                <c:pt idx="4478">
                  <c:v>1.332E-30</c:v>
                </c:pt>
                <c:pt idx="4479">
                  <c:v>1.0897E-30</c:v>
                </c:pt>
                <c:pt idx="4480">
                  <c:v>8.9142999999999995E-31</c:v>
                </c:pt>
                <c:pt idx="4481">
                  <c:v>7.2922000000000004E-31</c:v>
                </c:pt>
                <c:pt idx="4482">
                  <c:v>5.9651E-31</c:v>
                </c:pt>
                <c:pt idx="4483">
                  <c:v>4.8793E-31</c:v>
                </c:pt>
                <c:pt idx="4484">
                  <c:v>3.9910999999999998E-31</c:v>
                </c:pt>
                <c:pt idx="4485">
                  <c:v>3.2645000000000002E-31</c:v>
                </c:pt>
                <c:pt idx="4486">
                  <c:v>2.6701000000000002E-31</c:v>
                </c:pt>
                <c:pt idx="4487">
                  <c:v>2.1837999999999999E-31</c:v>
                </c:pt>
                <c:pt idx="4488">
                  <c:v>1.7861E-31</c:v>
                </c:pt>
                <c:pt idx="4489">
                  <c:v>1.4608E-31</c:v>
                </c:pt>
                <c:pt idx="4490">
                  <c:v>1.1947E-31</c:v>
                </c:pt>
                <c:pt idx="4491">
                  <c:v>9.7700000000000001E-32</c:v>
                </c:pt>
                <c:pt idx="4492">
                  <c:v>7.9897999999999999E-32</c:v>
                </c:pt>
                <c:pt idx="4493">
                  <c:v>6.5337999999999995E-32</c:v>
                </c:pt>
                <c:pt idx="4494">
                  <c:v>5.3430000000000001E-32</c:v>
                </c:pt>
                <c:pt idx="4495">
                  <c:v>4.3691E-32</c:v>
                </c:pt>
                <c:pt idx="4496">
                  <c:v>3.5726000000000002E-32</c:v>
                </c:pt>
                <c:pt idx="4497">
                  <c:v>2.9212999999999998E-32</c:v>
                </c:pt>
                <c:pt idx="4498">
                  <c:v>2.3886000000000001E-32</c:v>
                </c:pt>
                <c:pt idx="4499">
                  <c:v>1.9530999999999999E-32</c:v>
                </c:pt>
                <c:pt idx="4500">
                  <c:v>1.9530999999999999E-32</c:v>
                </c:pt>
                <c:pt idx="4501">
                  <c:v>1.5969E-32</c:v>
                </c:pt>
                <c:pt idx="4502">
                  <c:v>1.3056E-32</c:v>
                </c:pt>
                <c:pt idx="4503">
                  <c:v>1.0675E-32</c:v>
                </c:pt>
                <c:pt idx="4504">
                  <c:v>8.7273999999999999E-33</c:v>
                </c:pt>
                <c:pt idx="4505">
                  <c:v>7.1351000000000004E-33</c:v>
                </c:pt>
                <c:pt idx="4506">
                  <c:v>5.8332000000000001E-33</c:v>
                </c:pt>
                <c:pt idx="4507">
                  <c:v>4.7687000000000002E-33</c:v>
                </c:pt>
                <c:pt idx="4508">
                  <c:v>3.8984E-33</c:v>
                </c:pt>
                <c:pt idx="4509">
                  <c:v>3.1869000000000003E-33</c:v>
                </c:pt>
                <c:pt idx="4510">
                  <c:v>2.6052000000000001E-33</c:v>
                </c:pt>
                <c:pt idx="4511">
                  <c:v>2.1296000000000001E-33</c:v>
                </c:pt>
                <c:pt idx="4512">
                  <c:v>1.7408000000000001E-33</c:v>
                </c:pt>
                <c:pt idx="4513">
                  <c:v>1.4229999999999999E-33</c:v>
                </c:pt>
                <c:pt idx="4514">
                  <c:v>1.1631E-33</c:v>
                </c:pt>
                <c:pt idx="4515">
                  <c:v>9.5071000000000003E-34</c:v>
                </c:pt>
                <c:pt idx="4516">
                  <c:v>7.7707999999999997E-34</c:v>
                </c:pt>
                <c:pt idx="4517">
                  <c:v>6.3513999999999996E-34</c:v>
                </c:pt>
                <c:pt idx="4518">
                  <c:v>5.1912000000000004E-34</c:v>
                </c:pt>
                <c:pt idx="4519">
                  <c:v>4.2428999999999997E-34</c:v>
                </c:pt>
                <c:pt idx="4520">
                  <c:v>3.4676999999999999E-34</c:v>
                </c:pt>
                <c:pt idx="4521">
                  <c:v>2.8340999999999999E-34</c:v>
                </c:pt>
                <c:pt idx="4522">
                  <c:v>2.3162000000000001E-34</c:v>
                </c:pt>
                <c:pt idx="4523">
                  <c:v>1.8930000000000001E-34</c:v>
                </c:pt>
                <c:pt idx="4524">
                  <c:v>1.547E-34</c:v>
                </c:pt>
                <c:pt idx="4525">
                  <c:v>1.2643E-34</c:v>
                </c:pt>
                <c:pt idx="4526">
                  <c:v>1.0331999999999999E-34</c:v>
                </c:pt>
                <c:pt idx="4527">
                  <c:v>8.4432000000000001E-35</c:v>
                </c:pt>
                <c:pt idx="4528">
                  <c:v>6.8998000000000001E-35</c:v>
                </c:pt>
                <c:pt idx="4529">
                  <c:v>5.6385000000000005E-35</c:v>
                </c:pt>
                <c:pt idx="4530">
                  <c:v>4.6077999999999999E-35</c:v>
                </c:pt>
                <c:pt idx="4531">
                  <c:v>3.7655999999999997E-35</c:v>
                </c:pt>
                <c:pt idx="4532">
                  <c:v>3.0773999999999998E-35</c:v>
                </c:pt>
                <c:pt idx="4533">
                  <c:v>2.5151E-35</c:v>
                </c:pt>
                <c:pt idx="4534">
                  <c:v>2.0558000000000001E-35</c:v>
                </c:pt>
                <c:pt idx="4535">
                  <c:v>1.6806000000000001E-35</c:v>
                </c:pt>
                <c:pt idx="4536">
                  <c:v>1.3742000000000001E-35</c:v>
                </c:pt>
                <c:pt idx="4537">
                  <c:v>1.1240000000000001E-35</c:v>
                </c:pt>
                <c:pt idx="4538">
                  <c:v>9.1990000000000004E-36</c:v>
                </c:pt>
                <c:pt idx="4539">
                  <c:v>7.5344000000000001E-36</c:v>
                </c:pt>
                <c:pt idx="4540">
                  <c:v>6.1783999999999996E-36</c:v>
                </c:pt>
                <c:pt idx="4541">
                  <c:v>5.0754E-36</c:v>
                </c:pt>
                <c:pt idx="4542">
                  <c:v>4.1802000000000002E-36</c:v>
                </c:pt>
                <c:pt idx="4543">
                  <c:v>3.4561999999999998E-36</c:v>
                </c:pt>
                <c:pt idx="4544">
                  <c:v>2.8735999999999999E-36</c:v>
                </c:pt>
                <c:pt idx="4545">
                  <c:v>2.4084999999999999E-36</c:v>
                </c:pt>
                <c:pt idx="4546">
                  <c:v>2.0418000000000001E-36</c:v>
                </c:pt>
                <c:pt idx="4547">
                  <c:v>1.7584E-36</c:v>
                </c:pt>
                <c:pt idx="4548">
                  <c:v>1.5466000000000001E-36</c:v>
                </c:pt>
                <c:pt idx="4549">
                  <c:v>1.3975E-36</c:v>
                </c:pt>
                <c:pt idx="4550">
                  <c:v>1.3975E-36</c:v>
                </c:pt>
                <c:pt idx="4551">
                  <c:v>1.3931E-36</c:v>
                </c:pt>
                <c:pt idx="4552">
                  <c:v>1.3886999999999999E-36</c:v>
                </c:pt>
                <c:pt idx="4553">
                  <c:v>1.3844999999999999E-36</c:v>
                </c:pt>
                <c:pt idx="4554">
                  <c:v>1.3802999999999999E-36</c:v>
                </c:pt>
                <c:pt idx="4555">
                  <c:v>1.3762E-36</c:v>
                </c:pt>
                <c:pt idx="4556">
                  <c:v>1.3722000000000001E-36</c:v>
                </c:pt>
                <c:pt idx="4557">
                  <c:v>1.3683E-36</c:v>
                </c:pt>
                <c:pt idx="4558">
                  <c:v>1.3646000000000001E-36</c:v>
                </c:pt>
                <c:pt idx="4559">
                  <c:v>1.3609E-36</c:v>
                </c:pt>
                <c:pt idx="4560">
                  <c:v>1.3573000000000001E-36</c:v>
                </c:pt>
                <c:pt idx="4561">
                  <c:v>1.3538E-36</c:v>
                </c:pt>
                <c:pt idx="4562">
                  <c:v>1.3504E-36</c:v>
                </c:pt>
                <c:pt idx="4563">
                  <c:v>1.3470000000000001E-36</c:v>
                </c:pt>
                <c:pt idx="4564">
                  <c:v>1.3438E-36</c:v>
                </c:pt>
                <c:pt idx="4565">
                  <c:v>1.3407E-36</c:v>
                </c:pt>
                <c:pt idx="4566">
                  <c:v>1.3377E-36</c:v>
                </c:pt>
                <c:pt idx="4567">
                  <c:v>1.3347E-36</c:v>
                </c:pt>
                <c:pt idx="4568">
                  <c:v>1.3319E-36</c:v>
                </c:pt>
                <c:pt idx="4569">
                  <c:v>1.3291000000000001E-36</c:v>
                </c:pt>
                <c:pt idx="4570">
                  <c:v>1.3264000000000001E-36</c:v>
                </c:pt>
                <c:pt idx="4571">
                  <c:v>1.3239E-36</c:v>
                </c:pt>
                <c:pt idx="4572">
                  <c:v>1.3214E-36</c:v>
                </c:pt>
                <c:pt idx="4573">
                  <c:v>1.319E-36</c:v>
                </c:pt>
                <c:pt idx="4574">
                  <c:v>1.3167E-36</c:v>
                </c:pt>
                <c:pt idx="4575">
                  <c:v>1.3145E-36</c:v>
                </c:pt>
                <c:pt idx="4576">
                  <c:v>1.3123999999999999E-36</c:v>
                </c:pt>
                <c:pt idx="4577">
                  <c:v>1.3104000000000001E-36</c:v>
                </c:pt>
                <c:pt idx="4578">
                  <c:v>1.3084E-36</c:v>
                </c:pt>
                <c:pt idx="4579">
                  <c:v>1.3066000000000001E-36</c:v>
                </c:pt>
                <c:pt idx="4580">
                  <c:v>1.3048E-36</c:v>
                </c:pt>
                <c:pt idx="4581">
                  <c:v>1.3031999999999999E-36</c:v>
                </c:pt>
                <c:pt idx="4582">
                  <c:v>1.3016000000000001E-36</c:v>
                </c:pt>
                <c:pt idx="4583">
                  <c:v>1.3001000000000001E-36</c:v>
                </c:pt>
                <c:pt idx="4584">
                  <c:v>1.2987E-36</c:v>
                </c:pt>
                <c:pt idx="4585">
                  <c:v>1.2974000000000001E-36</c:v>
                </c:pt>
                <c:pt idx="4586">
                  <c:v>1.2962E-36</c:v>
                </c:pt>
                <c:pt idx="4587">
                  <c:v>1.2951E-36</c:v>
                </c:pt>
                <c:pt idx="4588">
                  <c:v>1.2940999999999999E-36</c:v>
                </c:pt>
                <c:pt idx="4589">
                  <c:v>1.2931E-36</c:v>
                </c:pt>
                <c:pt idx="4590">
                  <c:v>1.2923E-36</c:v>
                </c:pt>
                <c:pt idx="4591">
                  <c:v>1.2915E-36</c:v>
                </c:pt>
                <c:pt idx="4592">
                  <c:v>1.2908E-36</c:v>
                </c:pt>
                <c:pt idx="4593">
                  <c:v>1.2903E-36</c:v>
                </c:pt>
                <c:pt idx="4594">
                  <c:v>1.2898000000000001E-36</c:v>
                </c:pt>
                <c:pt idx="4595">
                  <c:v>1.2894000000000001E-36</c:v>
                </c:pt>
                <c:pt idx="4596">
                  <c:v>1.2890999999999999E-36</c:v>
                </c:pt>
                <c:pt idx="4597">
                  <c:v>1.2888E-36</c:v>
                </c:pt>
                <c:pt idx="4598">
                  <c:v>1.2886999999999999E-36</c:v>
                </c:pt>
                <c:pt idx="4599">
                  <c:v>1.2886999999999999E-36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007360"/>
        <c:axId val="81009280"/>
      </c:scatterChart>
      <c:valAx>
        <c:axId val="81007360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81009280"/>
        <c:crossesAt val="1.0000000000000006E-12"/>
        <c:crossBetween val="midCat"/>
      </c:valAx>
      <c:valAx>
        <c:axId val="81009280"/>
        <c:scaling>
          <c:logBase val="10"/>
          <c:orientation val="minMax"/>
          <c:min val="1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81007360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8238993710691827"/>
          <c:y val="4.9485287329033623E-2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76356729717895"/>
          <c:y val="5.539432002011499E-2"/>
          <c:w val="0.85407866493658602"/>
          <c:h val="0.81200031767446479"/>
        </c:manualLayout>
      </c:layout>
      <c:scatterChart>
        <c:scatterStyle val="smoothMarker"/>
        <c:varyColors val="0"/>
        <c:ser>
          <c:idx val="3"/>
          <c:order val="0"/>
          <c:tx>
            <c:v>IP 50-38-41,4 mm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StaticLS2!$N$6:$N$4805</c:f>
              <c:numCache>
                <c:formatCode>General</c:formatCode>
                <c:ptCount val="4800"/>
                <c:pt idx="0">
                  <c:v>10000000000</c:v>
                </c:pt>
                <c:pt idx="1">
                  <c:v>10000000000</c:v>
                </c:pt>
                <c:pt idx="2">
                  <c:v>10000000000</c:v>
                </c:pt>
                <c:pt idx="3">
                  <c:v>10000000000</c:v>
                </c:pt>
                <c:pt idx="4">
                  <c:v>10000000000</c:v>
                </c:pt>
                <c:pt idx="5">
                  <c:v>10000000000</c:v>
                </c:pt>
                <c:pt idx="6">
                  <c:v>10000000000</c:v>
                </c:pt>
                <c:pt idx="7">
                  <c:v>10000000000</c:v>
                </c:pt>
                <c:pt idx="8">
                  <c:v>10000000000</c:v>
                </c:pt>
                <c:pt idx="9">
                  <c:v>10000000000</c:v>
                </c:pt>
                <c:pt idx="10">
                  <c:v>10000000000</c:v>
                </c:pt>
                <c:pt idx="11">
                  <c:v>10000000000</c:v>
                </c:pt>
                <c:pt idx="12">
                  <c:v>10000000000</c:v>
                </c:pt>
                <c:pt idx="13">
                  <c:v>10000000000</c:v>
                </c:pt>
                <c:pt idx="14">
                  <c:v>10000000000</c:v>
                </c:pt>
                <c:pt idx="15">
                  <c:v>10000000000</c:v>
                </c:pt>
                <c:pt idx="16">
                  <c:v>10000000000</c:v>
                </c:pt>
                <c:pt idx="17">
                  <c:v>10000000000</c:v>
                </c:pt>
                <c:pt idx="18">
                  <c:v>10000000000</c:v>
                </c:pt>
                <c:pt idx="19">
                  <c:v>10000000000</c:v>
                </c:pt>
                <c:pt idx="20">
                  <c:v>10000000000</c:v>
                </c:pt>
                <c:pt idx="21">
                  <c:v>10000000000</c:v>
                </c:pt>
                <c:pt idx="22">
                  <c:v>10000000000</c:v>
                </c:pt>
                <c:pt idx="23">
                  <c:v>10000000000</c:v>
                </c:pt>
                <c:pt idx="24">
                  <c:v>10000000000</c:v>
                </c:pt>
                <c:pt idx="25">
                  <c:v>10000000000</c:v>
                </c:pt>
                <c:pt idx="26">
                  <c:v>10000000000</c:v>
                </c:pt>
                <c:pt idx="27">
                  <c:v>10000000000</c:v>
                </c:pt>
                <c:pt idx="28">
                  <c:v>10000000000</c:v>
                </c:pt>
                <c:pt idx="29">
                  <c:v>10000000000</c:v>
                </c:pt>
                <c:pt idx="30">
                  <c:v>10000000000</c:v>
                </c:pt>
                <c:pt idx="31">
                  <c:v>10000000000</c:v>
                </c:pt>
                <c:pt idx="32">
                  <c:v>10000000000</c:v>
                </c:pt>
                <c:pt idx="33">
                  <c:v>10000000000</c:v>
                </c:pt>
                <c:pt idx="34">
                  <c:v>10000000000</c:v>
                </c:pt>
                <c:pt idx="35">
                  <c:v>10000000000</c:v>
                </c:pt>
                <c:pt idx="36">
                  <c:v>10000000000</c:v>
                </c:pt>
                <c:pt idx="37">
                  <c:v>10000000000</c:v>
                </c:pt>
                <c:pt idx="38">
                  <c:v>10000000000</c:v>
                </c:pt>
                <c:pt idx="39">
                  <c:v>10000000000</c:v>
                </c:pt>
                <c:pt idx="40">
                  <c:v>10000000000</c:v>
                </c:pt>
                <c:pt idx="41">
                  <c:v>10000000000</c:v>
                </c:pt>
                <c:pt idx="42">
                  <c:v>10000000000</c:v>
                </c:pt>
                <c:pt idx="43">
                  <c:v>10000000000</c:v>
                </c:pt>
                <c:pt idx="44">
                  <c:v>10000000000</c:v>
                </c:pt>
                <c:pt idx="45">
                  <c:v>10000000000</c:v>
                </c:pt>
                <c:pt idx="46">
                  <c:v>10000000000</c:v>
                </c:pt>
                <c:pt idx="47">
                  <c:v>10000000000</c:v>
                </c:pt>
                <c:pt idx="48">
                  <c:v>10000000000</c:v>
                </c:pt>
                <c:pt idx="49">
                  <c:v>10000000000</c:v>
                </c:pt>
                <c:pt idx="50">
                  <c:v>10000000000</c:v>
                </c:pt>
                <c:pt idx="51">
                  <c:v>10000000000</c:v>
                </c:pt>
                <c:pt idx="52">
                  <c:v>10000000000</c:v>
                </c:pt>
                <c:pt idx="53">
                  <c:v>10000000000</c:v>
                </c:pt>
                <c:pt idx="54">
                  <c:v>10000000000</c:v>
                </c:pt>
                <c:pt idx="55">
                  <c:v>10000000000</c:v>
                </c:pt>
                <c:pt idx="56">
                  <c:v>10000000000</c:v>
                </c:pt>
                <c:pt idx="57">
                  <c:v>10000000000</c:v>
                </c:pt>
                <c:pt idx="58">
                  <c:v>10000000000</c:v>
                </c:pt>
                <c:pt idx="59">
                  <c:v>10000000000</c:v>
                </c:pt>
                <c:pt idx="60">
                  <c:v>10000000000</c:v>
                </c:pt>
                <c:pt idx="61">
                  <c:v>10000000000</c:v>
                </c:pt>
                <c:pt idx="62">
                  <c:v>10000000000</c:v>
                </c:pt>
                <c:pt idx="63">
                  <c:v>10000000000</c:v>
                </c:pt>
                <c:pt idx="64">
                  <c:v>10000000000</c:v>
                </c:pt>
                <c:pt idx="65">
                  <c:v>10000000000</c:v>
                </c:pt>
                <c:pt idx="66">
                  <c:v>10000000000</c:v>
                </c:pt>
                <c:pt idx="67">
                  <c:v>10000000000</c:v>
                </c:pt>
                <c:pt idx="68">
                  <c:v>10000000000</c:v>
                </c:pt>
                <c:pt idx="69">
                  <c:v>10000000000</c:v>
                </c:pt>
                <c:pt idx="70">
                  <c:v>10000000000</c:v>
                </c:pt>
                <c:pt idx="71">
                  <c:v>10000000000</c:v>
                </c:pt>
                <c:pt idx="72">
                  <c:v>10000000000</c:v>
                </c:pt>
                <c:pt idx="73">
                  <c:v>10000000000</c:v>
                </c:pt>
                <c:pt idx="74">
                  <c:v>10000000000</c:v>
                </c:pt>
                <c:pt idx="75">
                  <c:v>10000000000</c:v>
                </c:pt>
                <c:pt idx="76">
                  <c:v>10000000000</c:v>
                </c:pt>
                <c:pt idx="77">
                  <c:v>10000000000</c:v>
                </c:pt>
                <c:pt idx="78">
                  <c:v>10000000000</c:v>
                </c:pt>
                <c:pt idx="79">
                  <c:v>10000000000</c:v>
                </c:pt>
                <c:pt idx="80">
                  <c:v>10000000000</c:v>
                </c:pt>
                <c:pt idx="81">
                  <c:v>10000000000</c:v>
                </c:pt>
                <c:pt idx="82">
                  <c:v>10000000000</c:v>
                </c:pt>
                <c:pt idx="83">
                  <c:v>10000000000</c:v>
                </c:pt>
                <c:pt idx="84">
                  <c:v>10000000000</c:v>
                </c:pt>
                <c:pt idx="85">
                  <c:v>10000000000</c:v>
                </c:pt>
                <c:pt idx="86">
                  <c:v>10000000000</c:v>
                </c:pt>
                <c:pt idx="87">
                  <c:v>10000000000</c:v>
                </c:pt>
                <c:pt idx="88">
                  <c:v>10000000000</c:v>
                </c:pt>
                <c:pt idx="89">
                  <c:v>10000000000</c:v>
                </c:pt>
                <c:pt idx="90">
                  <c:v>10000000000</c:v>
                </c:pt>
                <c:pt idx="91">
                  <c:v>10000000000</c:v>
                </c:pt>
                <c:pt idx="92">
                  <c:v>10000000000</c:v>
                </c:pt>
                <c:pt idx="93">
                  <c:v>10000000000</c:v>
                </c:pt>
                <c:pt idx="94">
                  <c:v>10000000000</c:v>
                </c:pt>
                <c:pt idx="95">
                  <c:v>10000000000</c:v>
                </c:pt>
                <c:pt idx="96">
                  <c:v>10000000000</c:v>
                </c:pt>
                <c:pt idx="97">
                  <c:v>10000000000</c:v>
                </c:pt>
                <c:pt idx="98">
                  <c:v>10000000000</c:v>
                </c:pt>
                <c:pt idx="99">
                  <c:v>10000000000</c:v>
                </c:pt>
                <c:pt idx="100">
                  <c:v>10000000000</c:v>
                </c:pt>
                <c:pt idx="101">
                  <c:v>10000000000</c:v>
                </c:pt>
                <c:pt idx="102">
                  <c:v>10000000000</c:v>
                </c:pt>
                <c:pt idx="103">
                  <c:v>10000000000</c:v>
                </c:pt>
                <c:pt idx="104">
                  <c:v>10000000000</c:v>
                </c:pt>
                <c:pt idx="105">
                  <c:v>10000000000</c:v>
                </c:pt>
                <c:pt idx="106">
                  <c:v>10000000000</c:v>
                </c:pt>
                <c:pt idx="107">
                  <c:v>10000000000</c:v>
                </c:pt>
                <c:pt idx="108">
                  <c:v>10000000000</c:v>
                </c:pt>
                <c:pt idx="109">
                  <c:v>10000000000</c:v>
                </c:pt>
                <c:pt idx="110">
                  <c:v>10000000000</c:v>
                </c:pt>
                <c:pt idx="111">
                  <c:v>10000000000</c:v>
                </c:pt>
                <c:pt idx="112">
                  <c:v>10000000000</c:v>
                </c:pt>
                <c:pt idx="113">
                  <c:v>10000000000</c:v>
                </c:pt>
                <c:pt idx="114">
                  <c:v>10000000000</c:v>
                </c:pt>
                <c:pt idx="115">
                  <c:v>10000000000</c:v>
                </c:pt>
                <c:pt idx="116">
                  <c:v>10000000000</c:v>
                </c:pt>
                <c:pt idx="117">
                  <c:v>10000000000</c:v>
                </c:pt>
                <c:pt idx="118">
                  <c:v>10000000000</c:v>
                </c:pt>
                <c:pt idx="119">
                  <c:v>10000000000</c:v>
                </c:pt>
                <c:pt idx="120">
                  <c:v>10000000000</c:v>
                </c:pt>
                <c:pt idx="121">
                  <c:v>10000000000</c:v>
                </c:pt>
                <c:pt idx="122">
                  <c:v>10000000000</c:v>
                </c:pt>
                <c:pt idx="123">
                  <c:v>10000000000</c:v>
                </c:pt>
                <c:pt idx="124">
                  <c:v>10000000000</c:v>
                </c:pt>
                <c:pt idx="125">
                  <c:v>10000000000</c:v>
                </c:pt>
                <c:pt idx="126">
                  <c:v>10000000000</c:v>
                </c:pt>
                <c:pt idx="127">
                  <c:v>10000000000</c:v>
                </c:pt>
                <c:pt idx="128">
                  <c:v>10000000000</c:v>
                </c:pt>
                <c:pt idx="129">
                  <c:v>10000000000</c:v>
                </c:pt>
                <c:pt idx="130">
                  <c:v>10000000000</c:v>
                </c:pt>
                <c:pt idx="131">
                  <c:v>10000000000</c:v>
                </c:pt>
                <c:pt idx="132">
                  <c:v>10000000000</c:v>
                </c:pt>
                <c:pt idx="133">
                  <c:v>10000000000</c:v>
                </c:pt>
                <c:pt idx="134">
                  <c:v>10000000000</c:v>
                </c:pt>
                <c:pt idx="135">
                  <c:v>10000000000</c:v>
                </c:pt>
                <c:pt idx="136">
                  <c:v>10000000000</c:v>
                </c:pt>
                <c:pt idx="137">
                  <c:v>10000000000</c:v>
                </c:pt>
                <c:pt idx="138">
                  <c:v>10000000000</c:v>
                </c:pt>
                <c:pt idx="139">
                  <c:v>10000000000</c:v>
                </c:pt>
                <c:pt idx="140">
                  <c:v>10000000000</c:v>
                </c:pt>
                <c:pt idx="141">
                  <c:v>10000000000</c:v>
                </c:pt>
                <c:pt idx="142">
                  <c:v>10000000000</c:v>
                </c:pt>
                <c:pt idx="143">
                  <c:v>10000000000</c:v>
                </c:pt>
                <c:pt idx="144">
                  <c:v>10000000000</c:v>
                </c:pt>
                <c:pt idx="145">
                  <c:v>10000000000</c:v>
                </c:pt>
                <c:pt idx="146">
                  <c:v>10000000000</c:v>
                </c:pt>
                <c:pt idx="147">
                  <c:v>10000000000</c:v>
                </c:pt>
                <c:pt idx="148">
                  <c:v>10000000000</c:v>
                </c:pt>
                <c:pt idx="149">
                  <c:v>10000000000</c:v>
                </c:pt>
                <c:pt idx="150">
                  <c:v>10000000000</c:v>
                </c:pt>
                <c:pt idx="151">
                  <c:v>10000000000</c:v>
                </c:pt>
                <c:pt idx="152">
                  <c:v>10000000000</c:v>
                </c:pt>
                <c:pt idx="153">
                  <c:v>10000000000</c:v>
                </c:pt>
                <c:pt idx="154">
                  <c:v>10000000000</c:v>
                </c:pt>
                <c:pt idx="155">
                  <c:v>10000000000</c:v>
                </c:pt>
                <c:pt idx="156">
                  <c:v>10000000000</c:v>
                </c:pt>
                <c:pt idx="157">
                  <c:v>10000000000</c:v>
                </c:pt>
                <c:pt idx="158">
                  <c:v>10000000000</c:v>
                </c:pt>
                <c:pt idx="159">
                  <c:v>10000000000</c:v>
                </c:pt>
                <c:pt idx="160">
                  <c:v>10000000000</c:v>
                </c:pt>
                <c:pt idx="161">
                  <c:v>10000000000</c:v>
                </c:pt>
                <c:pt idx="162">
                  <c:v>10000000000</c:v>
                </c:pt>
                <c:pt idx="163">
                  <c:v>10000000000</c:v>
                </c:pt>
                <c:pt idx="164">
                  <c:v>10000000000</c:v>
                </c:pt>
                <c:pt idx="165">
                  <c:v>10000000000</c:v>
                </c:pt>
                <c:pt idx="166">
                  <c:v>10000000000</c:v>
                </c:pt>
                <c:pt idx="167">
                  <c:v>10000000000</c:v>
                </c:pt>
                <c:pt idx="168">
                  <c:v>10000000000</c:v>
                </c:pt>
                <c:pt idx="169">
                  <c:v>10000000000</c:v>
                </c:pt>
                <c:pt idx="170">
                  <c:v>10000000000</c:v>
                </c:pt>
                <c:pt idx="171">
                  <c:v>10000000000</c:v>
                </c:pt>
                <c:pt idx="172">
                  <c:v>10000000000</c:v>
                </c:pt>
                <c:pt idx="173">
                  <c:v>10000000000</c:v>
                </c:pt>
                <c:pt idx="174">
                  <c:v>10000000000</c:v>
                </c:pt>
                <c:pt idx="175">
                  <c:v>10000000000</c:v>
                </c:pt>
                <c:pt idx="176">
                  <c:v>10000000000</c:v>
                </c:pt>
                <c:pt idx="177">
                  <c:v>10000000000</c:v>
                </c:pt>
                <c:pt idx="178">
                  <c:v>10000000000</c:v>
                </c:pt>
                <c:pt idx="179">
                  <c:v>10000000000</c:v>
                </c:pt>
                <c:pt idx="180">
                  <c:v>10000000000</c:v>
                </c:pt>
                <c:pt idx="181">
                  <c:v>10000000000</c:v>
                </c:pt>
                <c:pt idx="182">
                  <c:v>10000000000</c:v>
                </c:pt>
                <c:pt idx="183">
                  <c:v>10000000000</c:v>
                </c:pt>
                <c:pt idx="184">
                  <c:v>10000000000</c:v>
                </c:pt>
                <c:pt idx="185">
                  <c:v>10000000000</c:v>
                </c:pt>
                <c:pt idx="186">
                  <c:v>10000000000</c:v>
                </c:pt>
                <c:pt idx="187">
                  <c:v>10000000000</c:v>
                </c:pt>
                <c:pt idx="188">
                  <c:v>10000000000</c:v>
                </c:pt>
                <c:pt idx="189">
                  <c:v>10000000000</c:v>
                </c:pt>
                <c:pt idx="190">
                  <c:v>10000000000</c:v>
                </c:pt>
                <c:pt idx="191">
                  <c:v>10000000000</c:v>
                </c:pt>
                <c:pt idx="192">
                  <c:v>10000000000</c:v>
                </c:pt>
                <c:pt idx="193">
                  <c:v>10000000000</c:v>
                </c:pt>
                <c:pt idx="194">
                  <c:v>10000000000</c:v>
                </c:pt>
                <c:pt idx="195">
                  <c:v>10000000000</c:v>
                </c:pt>
                <c:pt idx="196">
                  <c:v>10000000000</c:v>
                </c:pt>
                <c:pt idx="197">
                  <c:v>10000000000</c:v>
                </c:pt>
                <c:pt idx="198">
                  <c:v>10000000000</c:v>
                </c:pt>
                <c:pt idx="199">
                  <c:v>10000000000</c:v>
                </c:pt>
                <c:pt idx="200">
                  <c:v>10000000000</c:v>
                </c:pt>
                <c:pt idx="201">
                  <c:v>10000000000</c:v>
                </c:pt>
                <c:pt idx="202">
                  <c:v>10000000000</c:v>
                </c:pt>
                <c:pt idx="203">
                  <c:v>10000000000</c:v>
                </c:pt>
                <c:pt idx="204">
                  <c:v>10000000000</c:v>
                </c:pt>
                <c:pt idx="205">
                  <c:v>10000000000</c:v>
                </c:pt>
                <c:pt idx="206">
                  <c:v>10000000000</c:v>
                </c:pt>
                <c:pt idx="207">
                  <c:v>10000000000</c:v>
                </c:pt>
                <c:pt idx="208">
                  <c:v>10000000000</c:v>
                </c:pt>
                <c:pt idx="209">
                  <c:v>10000000000</c:v>
                </c:pt>
                <c:pt idx="210">
                  <c:v>10000000000</c:v>
                </c:pt>
                <c:pt idx="211">
                  <c:v>10000000000</c:v>
                </c:pt>
                <c:pt idx="212">
                  <c:v>10000000000</c:v>
                </c:pt>
                <c:pt idx="213">
                  <c:v>10000000000</c:v>
                </c:pt>
                <c:pt idx="214">
                  <c:v>10000000000</c:v>
                </c:pt>
                <c:pt idx="215">
                  <c:v>10000000000</c:v>
                </c:pt>
                <c:pt idx="216">
                  <c:v>10000000000</c:v>
                </c:pt>
                <c:pt idx="217">
                  <c:v>10000000000</c:v>
                </c:pt>
                <c:pt idx="218">
                  <c:v>10000000000</c:v>
                </c:pt>
                <c:pt idx="219">
                  <c:v>10000000000</c:v>
                </c:pt>
                <c:pt idx="220">
                  <c:v>10000000000</c:v>
                </c:pt>
                <c:pt idx="221">
                  <c:v>10000000000</c:v>
                </c:pt>
                <c:pt idx="222">
                  <c:v>10000000000</c:v>
                </c:pt>
                <c:pt idx="223">
                  <c:v>10000000000</c:v>
                </c:pt>
                <c:pt idx="224">
                  <c:v>10000000000</c:v>
                </c:pt>
                <c:pt idx="225">
                  <c:v>10000000000</c:v>
                </c:pt>
                <c:pt idx="226">
                  <c:v>10000000000</c:v>
                </c:pt>
                <c:pt idx="227">
                  <c:v>10000000000</c:v>
                </c:pt>
                <c:pt idx="228">
                  <c:v>10000000000</c:v>
                </c:pt>
                <c:pt idx="229">
                  <c:v>10000000000</c:v>
                </c:pt>
                <c:pt idx="230">
                  <c:v>10000000000</c:v>
                </c:pt>
                <c:pt idx="231">
                  <c:v>10000000000</c:v>
                </c:pt>
                <c:pt idx="232">
                  <c:v>10000000000</c:v>
                </c:pt>
                <c:pt idx="233">
                  <c:v>10000000000</c:v>
                </c:pt>
                <c:pt idx="234">
                  <c:v>10000000000</c:v>
                </c:pt>
                <c:pt idx="235">
                  <c:v>10000000000</c:v>
                </c:pt>
                <c:pt idx="236">
                  <c:v>10000000000</c:v>
                </c:pt>
                <c:pt idx="237">
                  <c:v>10000000000</c:v>
                </c:pt>
                <c:pt idx="238">
                  <c:v>10000000000</c:v>
                </c:pt>
                <c:pt idx="239">
                  <c:v>10000000000</c:v>
                </c:pt>
                <c:pt idx="240">
                  <c:v>10000000000</c:v>
                </c:pt>
                <c:pt idx="241">
                  <c:v>10000000000</c:v>
                </c:pt>
                <c:pt idx="242">
                  <c:v>10000000000</c:v>
                </c:pt>
                <c:pt idx="243">
                  <c:v>10000000000</c:v>
                </c:pt>
                <c:pt idx="244">
                  <c:v>10000000000</c:v>
                </c:pt>
                <c:pt idx="245">
                  <c:v>10000000000</c:v>
                </c:pt>
                <c:pt idx="246">
                  <c:v>10000000000</c:v>
                </c:pt>
                <c:pt idx="247">
                  <c:v>10000000000</c:v>
                </c:pt>
                <c:pt idx="248">
                  <c:v>10000000000</c:v>
                </c:pt>
                <c:pt idx="249">
                  <c:v>10000000000</c:v>
                </c:pt>
                <c:pt idx="250">
                  <c:v>10000000000</c:v>
                </c:pt>
                <c:pt idx="251">
                  <c:v>10000000000</c:v>
                </c:pt>
                <c:pt idx="252">
                  <c:v>10000000000</c:v>
                </c:pt>
                <c:pt idx="253">
                  <c:v>10000000000</c:v>
                </c:pt>
                <c:pt idx="254">
                  <c:v>10000000000</c:v>
                </c:pt>
                <c:pt idx="255">
                  <c:v>10000000000</c:v>
                </c:pt>
                <c:pt idx="256">
                  <c:v>10000000000</c:v>
                </c:pt>
                <c:pt idx="257">
                  <c:v>10000000000</c:v>
                </c:pt>
                <c:pt idx="258">
                  <c:v>10000000000</c:v>
                </c:pt>
                <c:pt idx="259">
                  <c:v>10000000000</c:v>
                </c:pt>
                <c:pt idx="260">
                  <c:v>10000000000</c:v>
                </c:pt>
                <c:pt idx="261">
                  <c:v>10000000000</c:v>
                </c:pt>
                <c:pt idx="262">
                  <c:v>10000000000</c:v>
                </c:pt>
                <c:pt idx="263">
                  <c:v>10000000000</c:v>
                </c:pt>
                <c:pt idx="264">
                  <c:v>10000000000</c:v>
                </c:pt>
                <c:pt idx="265">
                  <c:v>10000000000</c:v>
                </c:pt>
                <c:pt idx="266">
                  <c:v>10000000000</c:v>
                </c:pt>
                <c:pt idx="267">
                  <c:v>10000000000</c:v>
                </c:pt>
                <c:pt idx="268">
                  <c:v>10000000000</c:v>
                </c:pt>
                <c:pt idx="269">
                  <c:v>10000000000</c:v>
                </c:pt>
                <c:pt idx="270">
                  <c:v>10000000000</c:v>
                </c:pt>
                <c:pt idx="271">
                  <c:v>10000000000</c:v>
                </c:pt>
                <c:pt idx="272">
                  <c:v>10000000000</c:v>
                </c:pt>
                <c:pt idx="273">
                  <c:v>10000000000</c:v>
                </c:pt>
                <c:pt idx="274">
                  <c:v>10000000000</c:v>
                </c:pt>
                <c:pt idx="275">
                  <c:v>10000000000</c:v>
                </c:pt>
                <c:pt idx="276">
                  <c:v>10000000000</c:v>
                </c:pt>
                <c:pt idx="277">
                  <c:v>10000000000</c:v>
                </c:pt>
                <c:pt idx="278">
                  <c:v>10000000000</c:v>
                </c:pt>
                <c:pt idx="279">
                  <c:v>10000000000</c:v>
                </c:pt>
                <c:pt idx="280">
                  <c:v>10000000000</c:v>
                </c:pt>
                <c:pt idx="281">
                  <c:v>10000000000</c:v>
                </c:pt>
                <c:pt idx="282">
                  <c:v>10000000000</c:v>
                </c:pt>
                <c:pt idx="283">
                  <c:v>10000000000</c:v>
                </c:pt>
                <c:pt idx="284">
                  <c:v>10000000000</c:v>
                </c:pt>
                <c:pt idx="285">
                  <c:v>10000000000</c:v>
                </c:pt>
                <c:pt idx="286">
                  <c:v>10000000000</c:v>
                </c:pt>
                <c:pt idx="287">
                  <c:v>10000000000</c:v>
                </c:pt>
                <c:pt idx="288">
                  <c:v>10000000000</c:v>
                </c:pt>
                <c:pt idx="289">
                  <c:v>10000000000</c:v>
                </c:pt>
                <c:pt idx="290">
                  <c:v>10000000000</c:v>
                </c:pt>
                <c:pt idx="291">
                  <c:v>10000000000</c:v>
                </c:pt>
                <c:pt idx="292">
                  <c:v>10000000000</c:v>
                </c:pt>
                <c:pt idx="293">
                  <c:v>10000000000</c:v>
                </c:pt>
                <c:pt idx="294">
                  <c:v>10000000000</c:v>
                </c:pt>
                <c:pt idx="295">
                  <c:v>10000000000</c:v>
                </c:pt>
                <c:pt idx="296">
                  <c:v>10000000000</c:v>
                </c:pt>
                <c:pt idx="297">
                  <c:v>10000000000</c:v>
                </c:pt>
                <c:pt idx="298">
                  <c:v>10000000000</c:v>
                </c:pt>
                <c:pt idx="299">
                  <c:v>10000000000</c:v>
                </c:pt>
                <c:pt idx="300">
                  <c:v>10000000000</c:v>
                </c:pt>
                <c:pt idx="301">
                  <c:v>10000000000</c:v>
                </c:pt>
                <c:pt idx="302">
                  <c:v>10000000000</c:v>
                </c:pt>
                <c:pt idx="303">
                  <c:v>10000000000</c:v>
                </c:pt>
                <c:pt idx="304">
                  <c:v>10000000000</c:v>
                </c:pt>
                <c:pt idx="305">
                  <c:v>10000000000</c:v>
                </c:pt>
                <c:pt idx="306">
                  <c:v>10000000000</c:v>
                </c:pt>
                <c:pt idx="307">
                  <c:v>10000000000</c:v>
                </c:pt>
                <c:pt idx="308">
                  <c:v>10000000000</c:v>
                </c:pt>
                <c:pt idx="309">
                  <c:v>10000000000</c:v>
                </c:pt>
                <c:pt idx="310">
                  <c:v>10000000000</c:v>
                </c:pt>
                <c:pt idx="311">
                  <c:v>10000000000</c:v>
                </c:pt>
                <c:pt idx="312">
                  <c:v>10000000000</c:v>
                </c:pt>
                <c:pt idx="313">
                  <c:v>10000000000</c:v>
                </c:pt>
                <c:pt idx="314">
                  <c:v>10000000000</c:v>
                </c:pt>
                <c:pt idx="315">
                  <c:v>10000000000</c:v>
                </c:pt>
                <c:pt idx="316">
                  <c:v>10000000000</c:v>
                </c:pt>
                <c:pt idx="317">
                  <c:v>10000000000</c:v>
                </c:pt>
                <c:pt idx="318">
                  <c:v>10000000000</c:v>
                </c:pt>
                <c:pt idx="319">
                  <c:v>10000000000</c:v>
                </c:pt>
                <c:pt idx="320">
                  <c:v>10000000000</c:v>
                </c:pt>
                <c:pt idx="321">
                  <c:v>10000000000</c:v>
                </c:pt>
                <c:pt idx="322">
                  <c:v>10000000000</c:v>
                </c:pt>
                <c:pt idx="323">
                  <c:v>10000000000</c:v>
                </c:pt>
                <c:pt idx="324">
                  <c:v>10000000000</c:v>
                </c:pt>
                <c:pt idx="325">
                  <c:v>10000000000</c:v>
                </c:pt>
                <c:pt idx="326">
                  <c:v>10000000000</c:v>
                </c:pt>
                <c:pt idx="327">
                  <c:v>10000000000</c:v>
                </c:pt>
                <c:pt idx="328">
                  <c:v>10000000000</c:v>
                </c:pt>
                <c:pt idx="329">
                  <c:v>10000000000</c:v>
                </c:pt>
                <c:pt idx="330">
                  <c:v>10000000000</c:v>
                </c:pt>
                <c:pt idx="331">
                  <c:v>10000000000</c:v>
                </c:pt>
                <c:pt idx="332">
                  <c:v>10000000000</c:v>
                </c:pt>
                <c:pt idx="333">
                  <c:v>10000000000</c:v>
                </c:pt>
                <c:pt idx="334">
                  <c:v>10000000000</c:v>
                </c:pt>
                <c:pt idx="335">
                  <c:v>10000000000</c:v>
                </c:pt>
                <c:pt idx="336">
                  <c:v>10000000000</c:v>
                </c:pt>
                <c:pt idx="337">
                  <c:v>10000000000</c:v>
                </c:pt>
                <c:pt idx="338">
                  <c:v>10000000000</c:v>
                </c:pt>
                <c:pt idx="339">
                  <c:v>10000000000</c:v>
                </c:pt>
                <c:pt idx="340">
                  <c:v>10000000000</c:v>
                </c:pt>
                <c:pt idx="341">
                  <c:v>10000000000</c:v>
                </c:pt>
                <c:pt idx="342">
                  <c:v>10000000000</c:v>
                </c:pt>
                <c:pt idx="343">
                  <c:v>10000000000</c:v>
                </c:pt>
                <c:pt idx="344">
                  <c:v>10000000000</c:v>
                </c:pt>
                <c:pt idx="345">
                  <c:v>10000000000</c:v>
                </c:pt>
                <c:pt idx="346">
                  <c:v>10000000000</c:v>
                </c:pt>
                <c:pt idx="347">
                  <c:v>10000000000</c:v>
                </c:pt>
                <c:pt idx="348">
                  <c:v>10000000000</c:v>
                </c:pt>
                <c:pt idx="349">
                  <c:v>10000000000</c:v>
                </c:pt>
                <c:pt idx="350">
                  <c:v>10000000000</c:v>
                </c:pt>
                <c:pt idx="351">
                  <c:v>10000000000</c:v>
                </c:pt>
                <c:pt idx="352">
                  <c:v>10000000000</c:v>
                </c:pt>
                <c:pt idx="353">
                  <c:v>10000000000</c:v>
                </c:pt>
                <c:pt idx="354">
                  <c:v>10000000000</c:v>
                </c:pt>
                <c:pt idx="355">
                  <c:v>10000000000</c:v>
                </c:pt>
                <c:pt idx="356">
                  <c:v>10000000000</c:v>
                </c:pt>
                <c:pt idx="357">
                  <c:v>10000000000</c:v>
                </c:pt>
                <c:pt idx="358">
                  <c:v>10000000000</c:v>
                </c:pt>
                <c:pt idx="359">
                  <c:v>10000000000</c:v>
                </c:pt>
                <c:pt idx="360">
                  <c:v>10000000000</c:v>
                </c:pt>
                <c:pt idx="361">
                  <c:v>10000000000</c:v>
                </c:pt>
                <c:pt idx="362">
                  <c:v>10000000000</c:v>
                </c:pt>
                <c:pt idx="363">
                  <c:v>10000000000</c:v>
                </c:pt>
                <c:pt idx="364">
                  <c:v>10000000000</c:v>
                </c:pt>
                <c:pt idx="365">
                  <c:v>10000000000</c:v>
                </c:pt>
                <c:pt idx="366">
                  <c:v>10000000000</c:v>
                </c:pt>
                <c:pt idx="367">
                  <c:v>10000000000</c:v>
                </c:pt>
                <c:pt idx="368">
                  <c:v>10000000000</c:v>
                </c:pt>
                <c:pt idx="369">
                  <c:v>10000000000</c:v>
                </c:pt>
                <c:pt idx="370">
                  <c:v>10000000000</c:v>
                </c:pt>
                <c:pt idx="371">
                  <c:v>10000000000</c:v>
                </c:pt>
                <c:pt idx="372">
                  <c:v>10000000000</c:v>
                </c:pt>
                <c:pt idx="373">
                  <c:v>10000000000</c:v>
                </c:pt>
                <c:pt idx="374">
                  <c:v>10000000000</c:v>
                </c:pt>
                <c:pt idx="375">
                  <c:v>10000000000</c:v>
                </c:pt>
                <c:pt idx="376">
                  <c:v>10000000000</c:v>
                </c:pt>
                <c:pt idx="377">
                  <c:v>10000000000</c:v>
                </c:pt>
                <c:pt idx="378">
                  <c:v>10000000000</c:v>
                </c:pt>
                <c:pt idx="379">
                  <c:v>10000000000</c:v>
                </c:pt>
                <c:pt idx="380">
                  <c:v>10000000000</c:v>
                </c:pt>
                <c:pt idx="381">
                  <c:v>10000000000</c:v>
                </c:pt>
                <c:pt idx="382">
                  <c:v>10000000000</c:v>
                </c:pt>
                <c:pt idx="383">
                  <c:v>10000000000</c:v>
                </c:pt>
                <c:pt idx="384">
                  <c:v>10000000000</c:v>
                </c:pt>
                <c:pt idx="385">
                  <c:v>10000000000</c:v>
                </c:pt>
                <c:pt idx="386">
                  <c:v>10000000000</c:v>
                </c:pt>
                <c:pt idx="387">
                  <c:v>10000000000</c:v>
                </c:pt>
                <c:pt idx="388">
                  <c:v>10000000000</c:v>
                </c:pt>
                <c:pt idx="389">
                  <c:v>10000000000</c:v>
                </c:pt>
                <c:pt idx="390">
                  <c:v>10000000000</c:v>
                </c:pt>
                <c:pt idx="391">
                  <c:v>10000000000</c:v>
                </c:pt>
                <c:pt idx="392">
                  <c:v>10000000000</c:v>
                </c:pt>
                <c:pt idx="393">
                  <c:v>10000000000</c:v>
                </c:pt>
                <c:pt idx="394">
                  <c:v>10000000000</c:v>
                </c:pt>
                <c:pt idx="395">
                  <c:v>10000000000</c:v>
                </c:pt>
                <c:pt idx="396">
                  <c:v>10000000000</c:v>
                </c:pt>
                <c:pt idx="397">
                  <c:v>10000000000</c:v>
                </c:pt>
                <c:pt idx="398">
                  <c:v>10000000000</c:v>
                </c:pt>
                <c:pt idx="399">
                  <c:v>10000000000</c:v>
                </c:pt>
                <c:pt idx="400">
                  <c:v>10000000000</c:v>
                </c:pt>
                <c:pt idx="401">
                  <c:v>10000000000</c:v>
                </c:pt>
                <c:pt idx="402">
                  <c:v>10000000000</c:v>
                </c:pt>
                <c:pt idx="403">
                  <c:v>10000000000</c:v>
                </c:pt>
                <c:pt idx="404">
                  <c:v>10000000000</c:v>
                </c:pt>
                <c:pt idx="405">
                  <c:v>10000000000</c:v>
                </c:pt>
                <c:pt idx="406">
                  <c:v>10000000000</c:v>
                </c:pt>
                <c:pt idx="407">
                  <c:v>10000000000</c:v>
                </c:pt>
                <c:pt idx="408">
                  <c:v>10000000000</c:v>
                </c:pt>
                <c:pt idx="409">
                  <c:v>10000000000</c:v>
                </c:pt>
                <c:pt idx="410">
                  <c:v>10000000000</c:v>
                </c:pt>
                <c:pt idx="411">
                  <c:v>10000000000</c:v>
                </c:pt>
                <c:pt idx="412">
                  <c:v>10000000000</c:v>
                </c:pt>
                <c:pt idx="413">
                  <c:v>10000000000</c:v>
                </c:pt>
                <c:pt idx="414">
                  <c:v>10000000000</c:v>
                </c:pt>
                <c:pt idx="415">
                  <c:v>10000000000</c:v>
                </c:pt>
                <c:pt idx="416">
                  <c:v>10000000000</c:v>
                </c:pt>
                <c:pt idx="417">
                  <c:v>10000000000</c:v>
                </c:pt>
                <c:pt idx="418">
                  <c:v>10000000000</c:v>
                </c:pt>
                <c:pt idx="419">
                  <c:v>10000000000</c:v>
                </c:pt>
                <c:pt idx="420">
                  <c:v>10000000000</c:v>
                </c:pt>
                <c:pt idx="421">
                  <c:v>10000000000</c:v>
                </c:pt>
                <c:pt idx="422">
                  <c:v>10000000000</c:v>
                </c:pt>
                <c:pt idx="423">
                  <c:v>10000000000</c:v>
                </c:pt>
                <c:pt idx="424">
                  <c:v>10000000000</c:v>
                </c:pt>
                <c:pt idx="425">
                  <c:v>10000000000</c:v>
                </c:pt>
                <c:pt idx="426">
                  <c:v>10000000000</c:v>
                </c:pt>
                <c:pt idx="427">
                  <c:v>10000000000</c:v>
                </c:pt>
                <c:pt idx="428">
                  <c:v>10000000000</c:v>
                </c:pt>
                <c:pt idx="429">
                  <c:v>10000000000</c:v>
                </c:pt>
                <c:pt idx="430">
                  <c:v>10000000000</c:v>
                </c:pt>
                <c:pt idx="431">
                  <c:v>10000000000</c:v>
                </c:pt>
                <c:pt idx="432">
                  <c:v>10000000000</c:v>
                </c:pt>
                <c:pt idx="433">
                  <c:v>10000000000</c:v>
                </c:pt>
                <c:pt idx="434">
                  <c:v>10000000000</c:v>
                </c:pt>
                <c:pt idx="435">
                  <c:v>10000000000</c:v>
                </c:pt>
                <c:pt idx="436">
                  <c:v>10000000000</c:v>
                </c:pt>
                <c:pt idx="437">
                  <c:v>10000000000</c:v>
                </c:pt>
                <c:pt idx="438">
                  <c:v>10000000000</c:v>
                </c:pt>
                <c:pt idx="439">
                  <c:v>10000000000</c:v>
                </c:pt>
                <c:pt idx="440">
                  <c:v>10000000000</c:v>
                </c:pt>
                <c:pt idx="441">
                  <c:v>10000000000</c:v>
                </c:pt>
                <c:pt idx="442">
                  <c:v>10000000000</c:v>
                </c:pt>
                <c:pt idx="443">
                  <c:v>10000000000</c:v>
                </c:pt>
                <c:pt idx="444">
                  <c:v>10000000000</c:v>
                </c:pt>
                <c:pt idx="445">
                  <c:v>10000000000</c:v>
                </c:pt>
                <c:pt idx="446">
                  <c:v>10000000000</c:v>
                </c:pt>
                <c:pt idx="447">
                  <c:v>10000000000</c:v>
                </c:pt>
                <c:pt idx="448">
                  <c:v>10000000000</c:v>
                </c:pt>
                <c:pt idx="449">
                  <c:v>10000000000</c:v>
                </c:pt>
                <c:pt idx="450">
                  <c:v>10000000000</c:v>
                </c:pt>
                <c:pt idx="451">
                  <c:v>10000000000</c:v>
                </c:pt>
                <c:pt idx="452">
                  <c:v>10000000000</c:v>
                </c:pt>
                <c:pt idx="453">
                  <c:v>10000000000</c:v>
                </c:pt>
                <c:pt idx="454">
                  <c:v>10000000000</c:v>
                </c:pt>
                <c:pt idx="455">
                  <c:v>10000000000</c:v>
                </c:pt>
                <c:pt idx="456">
                  <c:v>10000000000</c:v>
                </c:pt>
                <c:pt idx="457">
                  <c:v>10000000000</c:v>
                </c:pt>
                <c:pt idx="458">
                  <c:v>10000000000</c:v>
                </c:pt>
                <c:pt idx="459">
                  <c:v>10000000000</c:v>
                </c:pt>
                <c:pt idx="460">
                  <c:v>10000000000</c:v>
                </c:pt>
                <c:pt idx="461">
                  <c:v>10000000000</c:v>
                </c:pt>
                <c:pt idx="462">
                  <c:v>10000000000</c:v>
                </c:pt>
                <c:pt idx="463">
                  <c:v>10000000000</c:v>
                </c:pt>
                <c:pt idx="464">
                  <c:v>10000000000</c:v>
                </c:pt>
                <c:pt idx="465">
                  <c:v>10000000000</c:v>
                </c:pt>
                <c:pt idx="466">
                  <c:v>10000000000</c:v>
                </c:pt>
                <c:pt idx="467">
                  <c:v>10000000000</c:v>
                </c:pt>
                <c:pt idx="468">
                  <c:v>10000000000</c:v>
                </c:pt>
                <c:pt idx="469">
                  <c:v>10000000000</c:v>
                </c:pt>
                <c:pt idx="470">
                  <c:v>10000000000</c:v>
                </c:pt>
                <c:pt idx="471">
                  <c:v>10000000000</c:v>
                </c:pt>
                <c:pt idx="472">
                  <c:v>10000000000</c:v>
                </c:pt>
                <c:pt idx="473">
                  <c:v>10000000000</c:v>
                </c:pt>
                <c:pt idx="474">
                  <c:v>10000000000</c:v>
                </c:pt>
                <c:pt idx="475">
                  <c:v>10000000000</c:v>
                </c:pt>
                <c:pt idx="476">
                  <c:v>10000000000</c:v>
                </c:pt>
                <c:pt idx="477">
                  <c:v>10000000000</c:v>
                </c:pt>
                <c:pt idx="478">
                  <c:v>10000000000</c:v>
                </c:pt>
                <c:pt idx="479">
                  <c:v>10000000000</c:v>
                </c:pt>
                <c:pt idx="480">
                  <c:v>10000000000</c:v>
                </c:pt>
                <c:pt idx="481">
                  <c:v>10000000000</c:v>
                </c:pt>
                <c:pt idx="482">
                  <c:v>10000000000</c:v>
                </c:pt>
                <c:pt idx="483">
                  <c:v>10000000000</c:v>
                </c:pt>
                <c:pt idx="484">
                  <c:v>10000000000</c:v>
                </c:pt>
                <c:pt idx="485">
                  <c:v>10000000000</c:v>
                </c:pt>
                <c:pt idx="486">
                  <c:v>10000000000</c:v>
                </c:pt>
                <c:pt idx="487">
                  <c:v>10000000000</c:v>
                </c:pt>
                <c:pt idx="488">
                  <c:v>10000000000</c:v>
                </c:pt>
                <c:pt idx="489">
                  <c:v>10000000000</c:v>
                </c:pt>
                <c:pt idx="490">
                  <c:v>10000000000</c:v>
                </c:pt>
                <c:pt idx="491">
                  <c:v>10000000000</c:v>
                </c:pt>
                <c:pt idx="492">
                  <c:v>10000000000</c:v>
                </c:pt>
                <c:pt idx="493">
                  <c:v>10000000000</c:v>
                </c:pt>
                <c:pt idx="494">
                  <c:v>10000000000</c:v>
                </c:pt>
                <c:pt idx="495">
                  <c:v>10000000000</c:v>
                </c:pt>
                <c:pt idx="496">
                  <c:v>10000000000</c:v>
                </c:pt>
                <c:pt idx="497">
                  <c:v>10000000000</c:v>
                </c:pt>
                <c:pt idx="498">
                  <c:v>10000000000</c:v>
                </c:pt>
                <c:pt idx="499">
                  <c:v>10000000000</c:v>
                </c:pt>
                <c:pt idx="500">
                  <c:v>10000000000</c:v>
                </c:pt>
                <c:pt idx="501">
                  <c:v>10000000000</c:v>
                </c:pt>
                <c:pt idx="502">
                  <c:v>10000000000</c:v>
                </c:pt>
                <c:pt idx="503">
                  <c:v>10000000000</c:v>
                </c:pt>
                <c:pt idx="504">
                  <c:v>10000000000</c:v>
                </c:pt>
                <c:pt idx="505">
                  <c:v>10000000000</c:v>
                </c:pt>
                <c:pt idx="506">
                  <c:v>10000000000</c:v>
                </c:pt>
                <c:pt idx="507">
                  <c:v>10000000000</c:v>
                </c:pt>
                <c:pt idx="508">
                  <c:v>10000000000</c:v>
                </c:pt>
                <c:pt idx="509">
                  <c:v>10000000000</c:v>
                </c:pt>
                <c:pt idx="510">
                  <c:v>10000000000</c:v>
                </c:pt>
                <c:pt idx="511">
                  <c:v>10000000000</c:v>
                </c:pt>
                <c:pt idx="512">
                  <c:v>10000000000</c:v>
                </c:pt>
                <c:pt idx="513">
                  <c:v>10000000000</c:v>
                </c:pt>
                <c:pt idx="514">
                  <c:v>10000000000</c:v>
                </c:pt>
                <c:pt idx="515">
                  <c:v>10000000000</c:v>
                </c:pt>
                <c:pt idx="516">
                  <c:v>10000000000</c:v>
                </c:pt>
                <c:pt idx="517">
                  <c:v>10000000000</c:v>
                </c:pt>
                <c:pt idx="518">
                  <c:v>10000000000</c:v>
                </c:pt>
                <c:pt idx="519">
                  <c:v>10000000000</c:v>
                </c:pt>
                <c:pt idx="520">
                  <c:v>10000000000</c:v>
                </c:pt>
                <c:pt idx="521">
                  <c:v>10000000000</c:v>
                </c:pt>
                <c:pt idx="522">
                  <c:v>10000000000</c:v>
                </c:pt>
                <c:pt idx="523">
                  <c:v>10000000000</c:v>
                </c:pt>
                <c:pt idx="524">
                  <c:v>10000000000</c:v>
                </c:pt>
                <c:pt idx="525">
                  <c:v>10000000000</c:v>
                </c:pt>
                <c:pt idx="526">
                  <c:v>10000000000</c:v>
                </c:pt>
                <c:pt idx="527">
                  <c:v>10000000000</c:v>
                </c:pt>
                <c:pt idx="528">
                  <c:v>10000000000</c:v>
                </c:pt>
                <c:pt idx="529">
                  <c:v>10000000000</c:v>
                </c:pt>
                <c:pt idx="530">
                  <c:v>10000000000</c:v>
                </c:pt>
                <c:pt idx="531">
                  <c:v>10000000000</c:v>
                </c:pt>
                <c:pt idx="532">
                  <c:v>10000000000</c:v>
                </c:pt>
                <c:pt idx="533">
                  <c:v>10000000000</c:v>
                </c:pt>
                <c:pt idx="534">
                  <c:v>10000000000</c:v>
                </c:pt>
                <c:pt idx="535">
                  <c:v>10000000000</c:v>
                </c:pt>
                <c:pt idx="536">
                  <c:v>10000000000</c:v>
                </c:pt>
                <c:pt idx="537">
                  <c:v>10000000000</c:v>
                </c:pt>
                <c:pt idx="538">
                  <c:v>10000000000</c:v>
                </c:pt>
                <c:pt idx="539">
                  <c:v>10000000000</c:v>
                </c:pt>
                <c:pt idx="540">
                  <c:v>10000000000</c:v>
                </c:pt>
                <c:pt idx="541">
                  <c:v>10000000000</c:v>
                </c:pt>
                <c:pt idx="542">
                  <c:v>10000000000</c:v>
                </c:pt>
                <c:pt idx="543">
                  <c:v>10000000000</c:v>
                </c:pt>
                <c:pt idx="544">
                  <c:v>10000000000</c:v>
                </c:pt>
                <c:pt idx="545">
                  <c:v>10000000000</c:v>
                </c:pt>
                <c:pt idx="546">
                  <c:v>10000000000</c:v>
                </c:pt>
                <c:pt idx="547">
                  <c:v>10000000000</c:v>
                </c:pt>
                <c:pt idx="548">
                  <c:v>10000000000</c:v>
                </c:pt>
                <c:pt idx="549">
                  <c:v>10000000000</c:v>
                </c:pt>
                <c:pt idx="550">
                  <c:v>10000000000</c:v>
                </c:pt>
                <c:pt idx="551">
                  <c:v>10000000000</c:v>
                </c:pt>
                <c:pt idx="552">
                  <c:v>10000000000</c:v>
                </c:pt>
                <c:pt idx="553">
                  <c:v>10000000000</c:v>
                </c:pt>
                <c:pt idx="554">
                  <c:v>10000000000</c:v>
                </c:pt>
                <c:pt idx="555">
                  <c:v>10000000000</c:v>
                </c:pt>
                <c:pt idx="556">
                  <c:v>10000000000</c:v>
                </c:pt>
                <c:pt idx="557">
                  <c:v>10000000000</c:v>
                </c:pt>
                <c:pt idx="558">
                  <c:v>10000000000</c:v>
                </c:pt>
                <c:pt idx="559">
                  <c:v>10000000000</c:v>
                </c:pt>
                <c:pt idx="560">
                  <c:v>10000000000</c:v>
                </c:pt>
                <c:pt idx="561">
                  <c:v>10000000000</c:v>
                </c:pt>
                <c:pt idx="562">
                  <c:v>10000000000</c:v>
                </c:pt>
                <c:pt idx="563">
                  <c:v>10000000000</c:v>
                </c:pt>
                <c:pt idx="564">
                  <c:v>10000000000</c:v>
                </c:pt>
                <c:pt idx="565">
                  <c:v>10000000000</c:v>
                </c:pt>
                <c:pt idx="566">
                  <c:v>10000000000</c:v>
                </c:pt>
                <c:pt idx="567">
                  <c:v>10000000000</c:v>
                </c:pt>
                <c:pt idx="568">
                  <c:v>10000000000</c:v>
                </c:pt>
                <c:pt idx="569">
                  <c:v>10000000000</c:v>
                </c:pt>
                <c:pt idx="570">
                  <c:v>10000000000</c:v>
                </c:pt>
                <c:pt idx="571">
                  <c:v>10000000000</c:v>
                </c:pt>
                <c:pt idx="572">
                  <c:v>10000000000</c:v>
                </c:pt>
                <c:pt idx="573">
                  <c:v>10000000000</c:v>
                </c:pt>
                <c:pt idx="574">
                  <c:v>10000000000</c:v>
                </c:pt>
                <c:pt idx="575">
                  <c:v>10000000000</c:v>
                </c:pt>
                <c:pt idx="576">
                  <c:v>10000000000</c:v>
                </c:pt>
                <c:pt idx="577">
                  <c:v>10000000000</c:v>
                </c:pt>
                <c:pt idx="578">
                  <c:v>10000000000</c:v>
                </c:pt>
                <c:pt idx="579">
                  <c:v>10000000000</c:v>
                </c:pt>
                <c:pt idx="580">
                  <c:v>10000000000</c:v>
                </c:pt>
                <c:pt idx="581">
                  <c:v>10000000000</c:v>
                </c:pt>
                <c:pt idx="582">
                  <c:v>10000000000</c:v>
                </c:pt>
                <c:pt idx="583">
                  <c:v>10000000000</c:v>
                </c:pt>
                <c:pt idx="584">
                  <c:v>10000000000</c:v>
                </c:pt>
                <c:pt idx="585">
                  <c:v>10000000000</c:v>
                </c:pt>
                <c:pt idx="586">
                  <c:v>10000000000</c:v>
                </c:pt>
                <c:pt idx="587">
                  <c:v>10000000000</c:v>
                </c:pt>
                <c:pt idx="588">
                  <c:v>10000000000</c:v>
                </c:pt>
                <c:pt idx="589">
                  <c:v>10000000000</c:v>
                </c:pt>
                <c:pt idx="590">
                  <c:v>10000000000</c:v>
                </c:pt>
                <c:pt idx="591">
                  <c:v>10000000000</c:v>
                </c:pt>
                <c:pt idx="592">
                  <c:v>10000000000</c:v>
                </c:pt>
                <c:pt idx="593">
                  <c:v>10000000000</c:v>
                </c:pt>
                <c:pt idx="594">
                  <c:v>10000000000</c:v>
                </c:pt>
                <c:pt idx="595">
                  <c:v>10000000000</c:v>
                </c:pt>
                <c:pt idx="596">
                  <c:v>10000000000</c:v>
                </c:pt>
                <c:pt idx="597">
                  <c:v>10000000000</c:v>
                </c:pt>
                <c:pt idx="598">
                  <c:v>10000000000</c:v>
                </c:pt>
                <c:pt idx="599">
                  <c:v>10000000000</c:v>
                </c:pt>
                <c:pt idx="600">
                  <c:v>10000000000</c:v>
                </c:pt>
                <c:pt idx="601">
                  <c:v>10000000000</c:v>
                </c:pt>
                <c:pt idx="602">
                  <c:v>10000000000</c:v>
                </c:pt>
                <c:pt idx="603">
                  <c:v>10000000000</c:v>
                </c:pt>
                <c:pt idx="604">
                  <c:v>10000000000</c:v>
                </c:pt>
                <c:pt idx="605">
                  <c:v>10000000000</c:v>
                </c:pt>
                <c:pt idx="606">
                  <c:v>10000000000</c:v>
                </c:pt>
                <c:pt idx="607">
                  <c:v>10000000000</c:v>
                </c:pt>
                <c:pt idx="608">
                  <c:v>10000000000</c:v>
                </c:pt>
                <c:pt idx="609">
                  <c:v>10000000000</c:v>
                </c:pt>
                <c:pt idx="610">
                  <c:v>10000000000</c:v>
                </c:pt>
                <c:pt idx="611">
                  <c:v>10000000000</c:v>
                </c:pt>
                <c:pt idx="612">
                  <c:v>10000000000</c:v>
                </c:pt>
                <c:pt idx="613">
                  <c:v>10000000000</c:v>
                </c:pt>
                <c:pt idx="614">
                  <c:v>10000000000</c:v>
                </c:pt>
                <c:pt idx="615">
                  <c:v>10000000000</c:v>
                </c:pt>
                <c:pt idx="616">
                  <c:v>10000000000</c:v>
                </c:pt>
                <c:pt idx="617">
                  <c:v>10000000000</c:v>
                </c:pt>
                <c:pt idx="618">
                  <c:v>10000000000</c:v>
                </c:pt>
                <c:pt idx="619">
                  <c:v>10000000000</c:v>
                </c:pt>
                <c:pt idx="620">
                  <c:v>10000000000</c:v>
                </c:pt>
                <c:pt idx="621">
                  <c:v>10000000000</c:v>
                </c:pt>
                <c:pt idx="622">
                  <c:v>10000000000</c:v>
                </c:pt>
                <c:pt idx="623">
                  <c:v>10000000000</c:v>
                </c:pt>
                <c:pt idx="624">
                  <c:v>10000000000</c:v>
                </c:pt>
                <c:pt idx="625">
                  <c:v>10000000000</c:v>
                </c:pt>
                <c:pt idx="626">
                  <c:v>10000000000</c:v>
                </c:pt>
                <c:pt idx="627">
                  <c:v>10000000000</c:v>
                </c:pt>
                <c:pt idx="628">
                  <c:v>10000000000</c:v>
                </c:pt>
                <c:pt idx="629">
                  <c:v>10000000000</c:v>
                </c:pt>
                <c:pt idx="630">
                  <c:v>10000000000</c:v>
                </c:pt>
                <c:pt idx="631">
                  <c:v>10000000000</c:v>
                </c:pt>
                <c:pt idx="632">
                  <c:v>10000000000</c:v>
                </c:pt>
                <c:pt idx="633">
                  <c:v>10000000000</c:v>
                </c:pt>
                <c:pt idx="634">
                  <c:v>10000000000</c:v>
                </c:pt>
                <c:pt idx="635">
                  <c:v>10000000000</c:v>
                </c:pt>
                <c:pt idx="636">
                  <c:v>10000000000</c:v>
                </c:pt>
                <c:pt idx="637">
                  <c:v>10000000000</c:v>
                </c:pt>
                <c:pt idx="638">
                  <c:v>10000000000</c:v>
                </c:pt>
                <c:pt idx="639">
                  <c:v>10000000000</c:v>
                </c:pt>
                <c:pt idx="640">
                  <c:v>10000000000</c:v>
                </c:pt>
                <c:pt idx="641">
                  <c:v>10000000000</c:v>
                </c:pt>
                <c:pt idx="642">
                  <c:v>10000000000</c:v>
                </c:pt>
                <c:pt idx="643">
                  <c:v>10000000000</c:v>
                </c:pt>
                <c:pt idx="644">
                  <c:v>10000000000</c:v>
                </c:pt>
                <c:pt idx="645">
                  <c:v>10000000000</c:v>
                </c:pt>
                <c:pt idx="646">
                  <c:v>10000000000</c:v>
                </c:pt>
                <c:pt idx="647">
                  <c:v>10000000000</c:v>
                </c:pt>
                <c:pt idx="648">
                  <c:v>10000000000</c:v>
                </c:pt>
                <c:pt idx="649">
                  <c:v>10000000000</c:v>
                </c:pt>
                <c:pt idx="650">
                  <c:v>10000000000</c:v>
                </c:pt>
                <c:pt idx="651">
                  <c:v>10000000000</c:v>
                </c:pt>
                <c:pt idx="652">
                  <c:v>10000000000</c:v>
                </c:pt>
                <c:pt idx="653">
                  <c:v>10000000000</c:v>
                </c:pt>
                <c:pt idx="654">
                  <c:v>10000000000</c:v>
                </c:pt>
                <c:pt idx="655">
                  <c:v>10000000000</c:v>
                </c:pt>
                <c:pt idx="656">
                  <c:v>10000000000</c:v>
                </c:pt>
                <c:pt idx="657">
                  <c:v>10000000000</c:v>
                </c:pt>
                <c:pt idx="658">
                  <c:v>10000000000</c:v>
                </c:pt>
                <c:pt idx="659">
                  <c:v>10000000000</c:v>
                </c:pt>
                <c:pt idx="660">
                  <c:v>10000000000</c:v>
                </c:pt>
                <c:pt idx="661">
                  <c:v>10000000000</c:v>
                </c:pt>
                <c:pt idx="662">
                  <c:v>10000000000</c:v>
                </c:pt>
                <c:pt idx="663">
                  <c:v>10000000000</c:v>
                </c:pt>
                <c:pt idx="664">
                  <c:v>10000000000</c:v>
                </c:pt>
                <c:pt idx="665">
                  <c:v>10000000000</c:v>
                </c:pt>
                <c:pt idx="666">
                  <c:v>10000000000</c:v>
                </c:pt>
                <c:pt idx="667">
                  <c:v>10000000000</c:v>
                </c:pt>
                <c:pt idx="668">
                  <c:v>10000000000</c:v>
                </c:pt>
                <c:pt idx="669">
                  <c:v>10000000000</c:v>
                </c:pt>
                <c:pt idx="670">
                  <c:v>10000000000</c:v>
                </c:pt>
                <c:pt idx="671">
                  <c:v>10000000000</c:v>
                </c:pt>
                <c:pt idx="672">
                  <c:v>10000000000</c:v>
                </c:pt>
                <c:pt idx="673">
                  <c:v>10000000000</c:v>
                </c:pt>
                <c:pt idx="674">
                  <c:v>10000000000</c:v>
                </c:pt>
                <c:pt idx="675">
                  <c:v>10000000000</c:v>
                </c:pt>
                <c:pt idx="676">
                  <c:v>10000000000</c:v>
                </c:pt>
                <c:pt idx="677">
                  <c:v>10000000000</c:v>
                </c:pt>
                <c:pt idx="678">
                  <c:v>10113426000</c:v>
                </c:pt>
                <c:pt idx="679">
                  <c:v>12934088600</c:v>
                </c:pt>
                <c:pt idx="680">
                  <c:v>16541804400</c:v>
                </c:pt>
                <c:pt idx="681">
                  <c:v>21155197600</c:v>
                </c:pt>
                <c:pt idx="682">
                  <c:v>27055680400</c:v>
                </c:pt>
                <c:pt idx="683">
                  <c:v>34600600000</c:v>
                </c:pt>
                <c:pt idx="684">
                  <c:v>44250672000</c:v>
                </c:pt>
                <c:pt idx="685">
                  <c:v>56592336000</c:v>
                </c:pt>
                <c:pt idx="686">
                  <c:v>72375208000</c:v>
                </c:pt>
                <c:pt idx="687">
                  <c:v>92558646000</c:v>
                </c:pt>
                <c:pt idx="688">
                  <c:v>118376414000</c:v>
                </c:pt>
                <c:pt idx="689">
                  <c:v>151380176000</c:v>
                </c:pt>
                <c:pt idx="690">
                  <c:v>193595792000</c:v>
                </c:pt>
                <c:pt idx="691">
                  <c:v>247584872000</c:v>
                </c:pt>
                <c:pt idx="692">
                  <c:v>316634100000</c:v>
                </c:pt>
                <c:pt idx="693">
                  <c:v>404936040000</c:v>
                </c:pt>
                <c:pt idx="694">
                  <c:v>517853800000</c:v>
                </c:pt>
                <c:pt idx="695">
                  <c:v>662260820000</c:v>
                </c:pt>
                <c:pt idx="696">
                  <c:v>846947080000</c:v>
                </c:pt>
                <c:pt idx="697">
                  <c:v>1083111780000</c:v>
                </c:pt>
                <c:pt idx="698">
                  <c:v>1385131140000</c:v>
                </c:pt>
                <c:pt idx="699">
                  <c:v>1771397640000</c:v>
                </c:pt>
                <c:pt idx="700">
                  <c:v>1771397640000</c:v>
                </c:pt>
                <c:pt idx="701">
                  <c:v>1793874140000</c:v>
                </c:pt>
                <c:pt idx="702">
                  <c:v>1816278120000</c:v>
                </c:pt>
                <c:pt idx="703">
                  <c:v>1838806280000</c:v>
                </c:pt>
                <c:pt idx="704">
                  <c:v>1861360720000</c:v>
                </c:pt>
                <c:pt idx="705">
                  <c:v>1883842280000</c:v>
                </c:pt>
                <c:pt idx="706">
                  <c:v>1906450120000</c:v>
                </c:pt>
                <c:pt idx="707">
                  <c:v>1929085200000</c:v>
                </c:pt>
                <c:pt idx="708">
                  <c:v>1951646980000</c:v>
                </c:pt>
                <c:pt idx="709">
                  <c:v>1974337440000</c:v>
                </c:pt>
                <c:pt idx="710">
                  <c:v>1997056460000</c:v>
                </c:pt>
                <c:pt idx="711">
                  <c:v>2019802180000</c:v>
                </c:pt>
                <c:pt idx="712">
                  <c:v>2042478320000</c:v>
                </c:pt>
                <c:pt idx="713">
                  <c:v>2065281280000</c:v>
                </c:pt>
                <c:pt idx="714">
                  <c:v>2088115200000</c:v>
                </c:pt>
                <c:pt idx="715">
                  <c:v>2110878880000</c:v>
                </c:pt>
                <c:pt idx="716">
                  <c:v>2133771780000</c:v>
                </c:pt>
                <c:pt idx="717">
                  <c:v>2156695760000</c:v>
                </c:pt>
                <c:pt idx="718">
                  <c:v>2179550160000</c:v>
                </c:pt>
                <c:pt idx="719">
                  <c:v>2202535640000</c:v>
                </c:pt>
                <c:pt idx="720">
                  <c:v>2225553280000</c:v>
                </c:pt>
                <c:pt idx="721">
                  <c:v>2248502000000</c:v>
                </c:pt>
                <c:pt idx="722">
                  <c:v>2271583000000</c:v>
                </c:pt>
                <c:pt idx="723">
                  <c:v>2294597480000</c:v>
                </c:pt>
                <c:pt idx="724">
                  <c:v>2317744240000</c:v>
                </c:pt>
                <c:pt idx="725">
                  <c:v>2340924600000</c:v>
                </c:pt>
                <c:pt idx="726">
                  <c:v>2364040180000</c:v>
                </c:pt>
                <c:pt idx="727">
                  <c:v>2387288040000</c:v>
                </c:pt>
                <c:pt idx="728">
                  <c:v>2410571240000</c:v>
                </c:pt>
                <c:pt idx="729">
                  <c:v>2433790440000</c:v>
                </c:pt>
                <c:pt idx="730">
                  <c:v>2457144440000</c:v>
                </c:pt>
                <c:pt idx="731">
                  <c:v>2480435520000</c:v>
                </c:pt>
                <c:pt idx="732">
                  <c:v>2503863380000</c:v>
                </c:pt>
                <c:pt idx="733">
                  <c:v>2527327120000</c:v>
                </c:pt>
                <c:pt idx="734">
                  <c:v>2550728600000</c:v>
                </c:pt>
                <c:pt idx="735">
                  <c:v>2574267940000</c:v>
                </c:pt>
                <c:pt idx="736">
                  <c:v>2597746340000</c:v>
                </c:pt>
                <c:pt idx="737">
                  <c:v>2621368600000</c:v>
                </c:pt>
                <c:pt idx="738">
                  <c:v>2645021160000</c:v>
                </c:pt>
                <c:pt idx="739">
                  <c:v>2668623580000</c:v>
                </c:pt>
                <c:pt idx="740">
                  <c:v>2692356600000</c:v>
                </c:pt>
                <c:pt idx="741">
                  <c:v>2716030600000</c:v>
                </c:pt>
                <c:pt idx="742">
                  <c:v>2739847200000</c:v>
                </c:pt>
                <c:pt idx="743">
                  <c:v>2763602200000</c:v>
                </c:pt>
                <c:pt idx="744">
                  <c:v>2787519600000</c:v>
                </c:pt>
                <c:pt idx="745">
                  <c:v>2811467600000</c:v>
                </c:pt>
                <c:pt idx="746">
                  <c:v>2835346200000</c:v>
                </c:pt>
                <c:pt idx="747">
                  <c:v>2859392600000</c:v>
                </c:pt>
                <c:pt idx="748">
                  <c:v>2883364200000</c:v>
                </c:pt>
                <c:pt idx="749">
                  <c:v>2907503600000</c:v>
                </c:pt>
                <c:pt idx="750">
                  <c:v>2907503600000</c:v>
                </c:pt>
                <c:pt idx="751">
                  <c:v>2946602400000</c:v>
                </c:pt>
                <c:pt idx="752">
                  <c:v>2984193600000</c:v>
                </c:pt>
                <c:pt idx="753">
                  <c:v>3020287400000</c:v>
                </c:pt>
                <c:pt idx="754">
                  <c:v>3054870000000</c:v>
                </c:pt>
                <c:pt idx="755">
                  <c:v>3087864800000</c:v>
                </c:pt>
                <c:pt idx="756">
                  <c:v>3119447800000</c:v>
                </c:pt>
                <c:pt idx="757">
                  <c:v>3149422000000</c:v>
                </c:pt>
                <c:pt idx="758">
                  <c:v>3177896400000</c:v>
                </c:pt>
                <c:pt idx="759">
                  <c:v>3204857800000</c:v>
                </c:pt>
                <c:pt idx="760">
                  <c:v>3230329000000</c:v>
                </c:pt>
                <c:pt idx="761">
                  <c:v>3254195000000</c:v>
                </c:pt>
                <c:pt idx="762">
                  <c:v>3276660000000</c:v>
                </c:pt>
                <c:pt idx="763">
                  <c:v>3297510800000</c:v>
                </c:pt>
                <c:pt idx="764">
                  <c:v>3316864800000</c:v>
                </c:pt>
                <c:pt idx="765">
                  <c:v>3334701600000</c:v>
                </c:pt>
                <c:pt idx="766">
                  <c:v>3350936200000</c:v>
                </c:pt>
                <c:pt idx="767">
                  <c:v>3365769800000</c:v>
                </c:pt>
                <c:pt idx="768">
                  <c:v>3378998200000</c:v>
                </c:pt>
                <c:pt idx="769">
                  <c:v>3390736400000</c:v>
                </c:pt>
                <c:pt idx="770">
                  <c:v>3400961600000</c:v>
                </c:pt>
                <c:pt idx="771">
                  <c:v>3409679200000</c:v>
                </c:pt>
                <c:pt idx="772">
                  <c:v>3416891600000</c:v>
                </c:pt>
                <c:pt idx="773">
                  <c:v>3422496400000</c:v>
                </c:pt>
                <c:pt idx="774">
                  <c:v>3426597800000</c:v>
                </c:pt>
                <c:pt idx="775">
                  <c:v>3429191600000</c:v>
                </c:pt>
                <c:pt idx="776">
                  <c:v>3430300000000</c:v>
                </c:pt>
                <c:pt idx="777">
                  <c:v>3429875600000</c:v>
                </c:pt>
                <c:pt idx="778">
                  <c:v>3427873000000</c:v>
                </c:pt>
                <c:pt idx="779">
                  <c:v>3424445400000</c:v>
                </c:pt>
                <c:pt idx="780">
                  <c:v>3419410200000</c:v>
                </c:pt>
                <c:pt idx="781">
                  <c:v>3412895000000</c:v>
                </c:pt>
                <c:pt idx="782">
                  <c:v>3404859000000</c:v>
                </c:pt>
                <c:pt idx="783">
                  <c:v>3395317800000</c:v>
                </c:pt>
                <c:pt idx="784">
                  <c:v>3384163000000</c:v>
                </c:pt>
                <c:pt idx="785">
                  <c:v>3371618600000</c:v>
                </c:pt>
                <c:pt idx="786">
                  <c:v>3357458800000</c:v>
                </c:pt>
                <c:pt idx="787">
                  <c:v>3341826800000</c:v>
                </c:pt>
                <c:pt idx="788">
                  <c:v>3324648800000</c:v>
                </c:pt>
                <c:pt idx="789">
                  <c:v>3305878200000</c:v>
                </c:pt>
                <c:pt idx="790">
                  <c:v>3285714400000</c:v>
                </c:pt>
                <c:pt idx="791">
                  <c:v>3263961000000</c:v>
                </c:pt>
                <c:pt idx="792">
                  <c:v>3240649000000</c:v>
                </c:pt>
                <c:pt idx="793">
                  <c:v>3215859400000</c:v>
                </c:pt>
                <c:pt idx="794">
                  <c:v>3189595200000</c:v>
                </c:pt>
                <c:pt idx="795">
                  <c:v>3161694600000</c:v>
                </c:pt>
                <c:pt idx="796">
                  <c:v>3132429600000</c:v>
                </c:pt>
                <c:pt idx="797">
                  <c:v>3101500600000</c:v>
                </c:pt>
                <c:pt idx="798">
                  <c:v>3069122800000</c:v>
                </c:pt>
                <c:pt idx="799">
                  <c:v>3035198400000</c:v>
                </c:pt>
                <c:pt idx="800">
                  <c:v>3035198400000</c:v>
                </c:pt>
                <c:pt idx="801">
                  <c:v>3012776200000</c:v>
                </c:pt>
                <c:pt idx="802">
                  <c:v>2990246200000</c:v>
                </c:pt>
                <c:pt idx="803">
                  <c:v>2967703000000</c:v>
                </c:pt>
                <c:pt idx="804">
                  <c:v>2945134180000</c:v>
                </c:pt>
                <c:pt idx="805">
                  <c:v>2922448320000</c:v>
                </c:pt>
                <c:pt idx="806">
                  <c:v>2899860060000</c:v>
                </c:pt>
                <c:pt idx="807">
                  <c:v>2877148160000</c:v>
                </c:pt>
                <c:pt idx="808">
                  <c:v>2854424260000</c:v>
                </c:pt>
                <c:pt idx="809">
                  <c:v>2831677740000</c:v>
                </c:pt>
                <c:pt idx="810">
                  <c:v>2808921620000</c:v>
                </c:pt>
                <c:pt idx="811">
                  <c:v>2786047440000</c:v>
                </c:pt>
                <c:pt idx="812">
                  <c:v>2763258260000</c:v>
                </c:pt>
                <c:pt idx="813">
                  <c:v>2740356060000</c:v>
                </c:pt>
                <c:pt idx="814">
                  <c:v>2717434240000</c:v>
                </c:pt>
                <c:pt idx="815">
                  <c:v>2694498200000</c:v>
                </c:pt>
                <c:pt idx="816">
                  <c:v>2671447940000</c:v>
                </c:pt>
                <c:pt idx="817">
                  <c:v>2648479260000</c:v>
                </c:pt>
                <c:pt idx="818">
                  <c:v>2625395160000</c:v>
                </c:pt>
                <c:pt idx="819">
                  <c:v>2602299240000</c:v>
                </c:pt>
                <c:pt idx="820">
                  <c:v>2579188680000</c:v>
                </c:pt>
                <c:pt idx="821">
                  <c:v>2555958920000</c:v>
                </c:pt>
                <c:pt idx="822">
                  <c:v>2532815720000</c:v>
                </c:pt>
                <c:pt idx="823">
                  <c:v>2509558720000</c:v>
                </c:pt>
                <c:pt idx="824">
                  <c:v>2486288280000</c:v>
                </c:pt>
                <c:pt idx="825">
                  <c:v>2462998220000</c:v>
                </c:pt>
                <c:pt idx="826">
                  <c:v>2439694720000</c:v>
                </c:pt>
                <c:pt idx="827">
                  <c:v>2416372800000</c:v>
                </c:pt>
                <c:pt idx="828">
                  <c:v>2392943260000</c:v>
                </c:pt>
                <c:pt idx="829">
                  <c:v>2369494100000</c:v>
                </c:pt>
                <c:pt idx="830">
                  <c:v>2346030720000</c:v>
                </c:pt>
                <c:pt idx="831">
                  <c:v>2322549700000</c:v>
                </c:pt>
                <c:pt idx="832">
                  <c:v>2299054460000</c:v>
                </c:pt>
                <c:pt idx="833">
                  <c:v>2275445780000</c:v>
                </c:pt>
                <c:pt idx="834">
                  <c:v>2251824500000</c:v>
                </c:pt>
                <c:pt idx="835">
                  <c:v>2228183960000</c:v>
                </c:pt>
                <c:pt idx="836">
                  <c:v>2204529620000</c:v>
                </c:pt>
                <c:pt idx="837">
                  <c:v>2180863040000</c:v>
                </c:pt>
                <c:pt idx="838">
                  <c:v>2157183020000</c:v>
                </c:pt>
                <c:pt idx="839">
                  <c:v>2133383380000</c:v>
                </c:pt>
                <c:pt idx="840">
                  <c:v>2109571920000</c:v>
                </c:pt>
                <c:pt idx="841">
                  <c:v>2085745820000</c:v>
                </c:pt>
                <c:pt idx="842">
                  <c:v>2061902500000</c:v>
                </c:pt>
                <c:pt idx="843">
                  <c:v>2037945740000</c:v>
                </c:pt>
                <c:pt idx="844">
                  <c:v>2014075540000</c:v>
                </c:pt>
                <c:pt idx="845">
                  <c:v>1990086140000</c:v>
                </c:pt>
                <c:pt idx="846">
                  <c:v>1966090680000</c:v>
                </c:pt>
                <c:pt idx="847">
                  <c:v>1942076380000</c:v>
                </c:pt>
                <c:pt idx="848">
                  <c:v>1918044080000</c:v>
                </c:pt>
                <c:pt idx="849">
                  <c:v>1893902540000</c:v>
                </c:pt>
                <c:pt idx="850">
                  <c:v>1893902540000</c:v>
                </c:pt>
                <c:pt idx="851">
                  <c:v>1853355500000</c:v>
                </c:pt>
                <c:pt idx="852">
                  <c:v>1814515580000</c:v>
                </c:pt>
                <c:pt idx="853">
                  <c:v>1777289100000</c:v>
                </c:pt>
                <c:pt idx="854">
                  <c:v>1741414978000</c:v>
                </c:pt>
                <c:pt idx="855">
                  <c:v>1706858550000</c:v>
                </c:pt>
                <c:pt idx="856">
                  <c:v>1673411120000</c:v>
                </c:pt>
                <c:pt idx="857">
                  <c:v>1640882496000</c:v>
                </c:pt>
                <c:pt idx="858">
                  <c:v>1609398446000</c:v>
                </c:pt>
                <c:pt idx="859">
                  <c:v>1578698130000</c:v>
                </c:pt>
                <c:pt idx="860">
                  <c:v>1548825838000</c:v>
                </c:pt>
                <c:pt idx="861">
                  <c:v>1519651258000</c:v>
                </c:pt>
                <c:pt idx="862">
                  <c:v>1491234646000</c:v>
                </c:pt>
                <c:pt idx="863">
                  <c:v>1463548354000</c:v>
                </c:pt>
                <c:pt idx="864">
                  <c:v>1436368970000</c:v>
                </c:pt>
                <c:pt idx="865">
                  <c:v>1409877840000</c:v>
                </c:pt>
                <c:pt idx="866">
                  <c:v>1383959238000</c:v>
                </c:pt>
                <c:pt idx="867">
                  <c:v>1358500408000</c:v>
                </c:pt>
                <c:pt idx="868">
                  <c:v>1333685336000</c:v>
                </c:pt>
                <c:pt idx="869">
                  <c:v>1309316010400</c:v>
                </c:pt>
                <c:pt idx="870">
                  <c:v>1285480077800</c:v>
                </c:pt>
                <c:pt idx="871">
                  <c:v>1262171475800</c:v>
                </c:pt>
                <c:pt idx="872">
                  <c:v>1239285428400</c:v>
                </c:pt>
                <c:pt idx="873">
                  <c:v>1216817954600</c:v>
                </c:pt>
                <c:pt idx="874">
                  <c:v>1194860338800</c:v>
                </c:pt>
                <c:pt idx="875">
                  <c:v>1173320707400</c:v>
                </c:pt>
                <c:pt idx="876">
                  <c:v>1152191410400</c:v>
                </c:pt>
                <c:pt idx="877">
                  <c:v>1131470637600</c:v>
                </c:pt>
                <c:pt idx="878">
                  <c:v>1111251468000</c:v>
                </c:pt>
                <c:pt idx="879">
                  <c:v>1091343469800</c:v>
                </c:pt>
                <c:pt idx="880">
                  <c:v>1071840217000</c:v>
                </c:pt>
                <c:pt idx="881">
                  <c:v>1052690869600</c:v>
                </c:pt>
                <c:pt idx="882">
                  <c:v>1033929358600</c:v>
                </c:pt>
                <c:pt idx="883">
                  <c:v>1015545881600</c:v>
                </c:pt>
                <c:pt idx="884">
                  <c:v>997524583200</c:v>
                </c:pt>
                <c:pt idx="885">
                  <c:v>979855075200</c:v>
                </c:pt>
                <c:pt idx="886">
                  <c:v>962511660600</c:v>
                </c:pt>
                <c:pt idx="887">
                  <c:v>945524858000</c:v>
                </c:pt>
                <c:pt idx="888">
                  <c:v>928859049600</c:v>
                </c:pt>
                <c:pt idx="889">
                  <c:v>912518669200</c:v>
                </c:pt>
                <c:pt idx="890">
                  <c:v>896494362000</c:v>
                </c:pt>
                <c:pt idx="891">
                  <c:v>880790633200</c:v>
                </c:pt>
                <c:pt idx="892">
                  <c:v>865381952000</c:v>
                </c:pt>
                <c:pt idx="893">
                  <c:v>850279047000</c:v>
                </c:pt>
                <c:pt idx="894">
                  <c:v>835466463000</c:v>
                </c:pt>
                <c:pt idx="895">
                  <c:v>820938736400</c:v>
                </c:pt>
                <c:pt idx="896">
                  <c:v>806706619800</c:v>
                </c:pt>
                <c:pt idx="897">
                  <c:v>792744669400</c:v>
                </c:pt>
                <c:pt idx="898">
                  <c:v>779047489400</c:v>
                </c:pt>
                <c:pt idx="899">
                  <c:v>765625808400</c:v>
                </c:pt>
                <c:pt idx="900">
                  <c:v>765625808400</c:v>
                </c:pt>
                <c:pt idx="901">
                  <c:v>752458838400</c:v>
                </c:pt>
                <c:pt idx="902">
                  <c:v>739557335600</c:v>
                </c:pt>
                <c:pt idx="903">
                  <c:v>726905912000</c:v>
                </c:pt>
                <c:pt idx="904">
                  <c:v>714499140000</c:v>
                </c:pt>
                <c:pt idx="905">
                  <c:v>702337827400</c:v>
                </c:pt>
                <c:pt idx="906">
                  <c:v>690411134600</c:v>
                </c:pt>
                <c:pt idx="907">
                  <c:v>678719881400</c:v>
                </c:pt>
                <c:pt idx="908">
                  <c:v>667258655800</c:v>
                </c:pt>
                <c:pt idx="909">
                  <c:v>656022062000</c:v>
                </c:pt>
                <c:pt idx="910">
                  <c:v>645000868200</c:v>
                </c:pt>
                <c:pt idx="911">
                  <c:v>634194302000</c:v>
                </c:pt>
                <c:pt idx="912">
                  <c:v>623613147800</c:v>
                </c:pt>
                <c:pt idx="913">
                  <c:v>613226593600</c:v>
                </c:pt>
                <c:pt idx="914">
                  <c:v>603055467000</c:v>
                </c:pt>
                <c:pt idx="915">
                  <c:v>593068944600</c:v>
                </c:pt>
                <c:pt idx="916">
                  <c:v>583297818000</c:v>
                </c:pt>
                <c:pt idx="917">
                  <c:v>573701303400</c:v>
                </c:pt>
                <c:pt idx="918">
                  <c:v>564310196600</c:v>
                </c:pt>
                <c:pt idx="919">
                  <c:v>555093701800</c:v>
                </c:pt>
                <c:pt idx="920">
                  <c:v>546072607000</c:v>
                </c:pt>
                <c:pt idx="921">
                  <c:v>537216100200</c:v>
                </c:pt>
                <c:pt idx="922">
                  <c:v>528545013200</c:v>
                </c:pt>
                <c:pt idx="923">
                  <c:v>520038530400</c:v>
                </c:pt>
                <c:pt idx="924">
                  <c:v>511707443400</c:v>
                </c:pt>
                <c:pt idx="925">
                  <c:v>503540956400</c:v>
                </c:pt>
                <c:pt idx="926">
                  <c:v>495534481400</c:v>
                </c:pt>
                <c:pt idx="927">
                  <c:v>487693394400</c:v>
                </c:pt>
                <c:pt idx="928">
                  <c:v>480006919400</c:v>
                </c:pt>
                <c:pt idx="929">
                  <c:v>472475852200</c:v>
                </c:pt>
                <c:pt idx="930">
                  <c:v>465089365200</c:v>
                </c:pt>
                <c:pt idx="931">
                  <c:v>457868298000</c:v>
                </c:pt>
                <c:pt idx="932">
                  <c:v>450771830800</c:v>
                </c:pt>
                <c:pt idx="933">
                  <c:v>443835355800</c:v>
                </c:pt>
                <c:pt idx="934">
                  <c:v>437034288600</c:v>
                </c:pt>
                <c:pt idx="935">
                  <c:v>430367833400</c:v>
                </c:pt>
                <c:pt idx="936">
                  <c:v>423836766200</c:v>
                </c:pt>
                <c:pt idx="937">
                  <c:v>417440299000</c:v>
                </c:pt>
                <c:pt idx="938">
                  <c:v>411173839600</c:v>
                </c:pt>
                <c:pt idx="939">
                  <c:v>405042784400</c:v>
                </c:pt>
                <c:pt idx="940">
                  <c:v>399026317200</c:v>
                </c:pt>
                <c:pt idx="941">
                  <c:v>393139869800</c:v>
                </c:pt>
                <c:pt idx="942">
                  <c:v>387378802600</c:v>
                </c:pt>
                <c:pt idx="943">
                  <c:v>381732355200</c:v>
                </c:pt>
                <c:pt idx="944">
                  <c:v>376205907800</c:v>
                </c:pt>
                <c:pt idx="945">
                  <c:v>370794840600</c:v>
                </c:pt>
                <c:pt idx="946">
                  <c:v>365498393200</c:v>
                </c:pt>
                <c:pt idx="947">
                  <c:v>360301945800</c:v>
                </c:pt>
                <c:pt idx="948">
                  <c:v>355230898400</c:v>
                </c:pt>
                <c:pt idx="949">
                  <c:v>350254451000</c:v>
                </c:pt>
                <c:pt idx="950">
                  <c:v>350254451000</c:v>
                </c:pt>
                <c:pt idx="951">
                  <c:v>345388003600</c:v>
                </c:pt>
                <c:pt idx="952">
                  <c:v>340636956200</c:v>
                </c:pt>
                <c:pt idx="953">
                  <c:v>335970508800</c:v>
                </c:pt>
                <c:pt idx="954">
                  <c:v>331414069200</c:v>
                </c:pt>
                <c:pt idx="955">
                  <c:v>326953021800</c:v>
                </c:pt>
                <c:pt idx="956">
                  <c:v>322586574400</c:v>
                </c:pt>
                <c:pt idx="957">
                  <c:v>318320134800</c:v>
                </c:pt>
                <c:pt idx="958">
                  <c:v>314143699400</c:v>
                </c:pt>
                <c:pt idx="959">
                  <c:v>310062659800</c:v>
                </c:pt>
                <c:pt idx="960">
                  <c:v>306076212400</c:v>
                </c:pt>
                <c:pt idx="961">
                  <c:v>302169784800</c:v>
                </c:pt>
                <c:pt idx="962">
                  <c:v>298353345200</c:v>
                </c:pt>
                <c:pt idx="963">
                  <c:v>294632305600</c:v>
                </c:pt>
                <c:pt idx="964">
                  <c:v>290985870200</c:v>
                </c:pt>
                <c:pt idx="965">
                  <c:v>287429430600</c:v>
                </c:pt>
                <c:pt idx="966">
                  <c:v>283953003000</c:v>
                </c:pt>
                <c:pt idx="967">
                  <c:v>280546575400</c:v>
                </c:pt>
                <c:pt idx="968">
                  <c:v>277235535800</c:v>
                </c:pt>
                <c:pt idx="969">
                  <c:v>273999108200</c:v>
                </c:pt>
                <c:pt idx="970">
                  <c:v>270842668600</c:v>
                </c:pt>
                <c:pt idx="971">
                  <c:v>267756241000</c:v>
                </c:pt>
                <c:pt idx="972">
                  <c:v>264739821200</c:v>
                </c:pt>
                <c:pt idx="973">
                  <c:v>261808793600</c:v>
                </c:pt>
                <c:pt idx="974">
                  <c:v>258952366000</c:v>
                </c:pt>
                <c:pt idx="975">
                  <c:v>256155934200</c:v>
                </c:pt>
                <c:pt idx="976">
                  <c:v>253439506600</c:v>
                </c:pt>
                <c:pt idx="977">
                  <c:v>250783079000</c:v>
                </c:pt>
                <c:pt idx="978">
                  <c:v>248206659200</c:v>
                </c:pt>
                <c:pt idx="979">
                  <c:v>245695639400</c:v>
                </c:pt>
                <c:pt idx="980">
                  <c:v>243249211800</c:v>
                </c:pt>
                <c:pt idx="981">
                  <c:v>240862792000</c:v>
                </c:pt>
                <c:pt idx="982">
                  <c:v>238546372200</c:v>
                </c:pt>
                <c:pt idx="983">
                  <c:v>236299956600</c:v>
                </c:pt>
                <c:pt idx="984">
                  <c:v>234103536800</c:v>
                </c:pt>
                <c:pt idx="985">
                  <c:v>231977117000</c:v>
                </c:pt>
                <c:pt idx="986">
                  <c:v>229926097200</c:v>
                </c:pt>
                <c:pt idx="987">
                  <c:v>227919697200</c:v>
                </c:pt>
                <c:pt idx="988">
                  <c:v>225983277400</c:v>
                </c:pt>
                <c:pt idx="989">
                  <c:v>224096877400</c:v>
                </c:pt>
                <c:pt idx="990">
                  <c:v>222270469600</c:v>
                </c:pt>
                <c:pt idx="991">
                  <c:v>220504069600</c:v>
                </c:pt>
                <c:pt idx="992">
                  <c:v>218797669600</c:v>
                </c:pt>
                <c:pt idx="993">
                  <c:v>217151277400</c:v>
                </c:pt>
                <c:pt idx="994">
                  <c:v>215554877400</c:v>
                </c:pt>
                <c:pt idx="995">
                  <c:v>214018497200</c:v>
                </c:pt>
                <c:pt idx="996">
                  <c:v>212542124800</c:v>
                </c:pt>
                <c:pt idx="997">
                  <c:v>211115752400</c:v>
                </c:pt>
                <c:pt idx="998">
                  <c:v>209739399800</c:v>
                </c:pt>
                <c:pt idx="999">
                  <c:v>208423055000</c:v>
                </c:pt>
                <c:pt idx="1000">
                  <c:v>208423055000</c:v>
                </c:pt>
                <c:pt idx="1001">
                  <c:v>207156722200</c:v>
                </c:pt>
                <c:pt idx="1002">
                  <c:v>205945805000</c:v>
                </c:pt>
                <c:pt idx="1003">
                  <c:v>204789527400</c:v>
                </c:pt>
                <c:pt idx="1004">
                  <c:v>203683269600</c:v>
                </c:pt>
                <c:pt idx="1005">
                  <c:v>202627039400</c:v>
                </c:pt>
                <c:pt idx="1006">
                  <c:v>201620844600</c:v>
                </c:pt>
                <c:pt idx="1007">
                  <c:v>200664709200</c:v>
                </c:pt>
                <c:pt idx="1008">
                  <c:v>199768629000</c:v>
                </c:pt>
                <c:pt idx="1009">
                  <c:v>198912604000</c:v>
                </c:pt>
                <c:pt idx="1010">
                  <c:v>198116693600</c:v>
                </c:pt>
                <c:pt idx="1011">
                  <c:v>197360866000</c:v>
                </c:pt>
                <c:pt idx="1012">
                  <c:v>196665172800</c:v>
                </c:pt>
                <c:pt idx="1013">
                  <c:v>196009629600</c:v>
                </c:pt>
                <c:pt idx="1014">
                  <c:v>195398883800</c:v>
                </c:pt>
                <c:pt idx="1015">
                  <c:v>194843755200</c:v>
                </c:pt>
                <c:pt idx="1016">
                  <c:v>194338906800</c:v>
                </c:pt>
                <c:pt idx="1017">
                  <c:v>193884378200</c:v>
                </c:pt>
                <c:pt idx="1018">
                  <c:v>193480276200</c:v>
                </c:pt>
                <c:pt idx="1019">
                  <c:v>193116651800</c:v>
                </c:pt>
                <c:pt idx="1020">
                  <c:v>192813639400</c:v>
                </c:pt>
                <c:pt idx="1021">
                  <c:v>192551353600</c:v>
                </c:pt>
                <c:pt idx="1022">
                  <c:v>192339948000</c:v>
                </c:pt>
                <c:pt idx="1023">
                  <c:v>192179628400</c:v>
                </c:pt>
                <c:pt idx="1024">
                  <c:v>192070595800</c:v>
                </c:pt>
                <c:pt idx="1025">
                  <c:v>192003174200</c:v>
                </c:pt>
                <c:pt idx="1026">
                  <c:v>191987671400</c:v>
                </c:pt>
                <c:pt idx="1027">
                  <c:v>192024521800</c:v>
                </c:pt>
                <c:pt idx="1028">
                  <c:v>192108803000</c:v>
                </c:pt>
                <c:pt idx="1029">
                  <c:v>192251958800</c:v>
                </c:pt>
                <c:pt idx="1030">
                  <c:v>192439311600</c:v>
                </c:pt>
                <c:pt idx="1031">
                  <c:v>192691785400</c:v>
                </c:pt>
                <c:pt idx="1032">
                  <c:v>192990465600</c:v>
                </c:pt>
                <c:pt idx="1033">
                  <c:v>193346687200</c:v>
                </c:pt>
                <c:pt idx="1034">
                  <c:v>193762072600</c:v>
                </c:pt>
                <c:pt idx="1035">
                  <c:v>194238592200</c:v>
                </c:pt>
                <c:pt idx="1036">
                  <c:v>194763242400</c:v>
                </c:pt>
                <c:pt idx="1037">
                  <c:v>195369745200</c:v>
                </c:pt>
                <c:pt idx="1038">
                  <c:v>196046214200</c:v>
                </c:pt>
                <c:pt idx="1039">
                  <c:v>196787012000</c:v>
                </c:pt>
                <c:pt idx="1040">
                  <c:v>197617214000</c:v>
                </c:pt>
                <c:pt idx="1041">
                  <c:v>198523320000</c:v>
                </c:pt>
                <c:pt idx="1042">
                  <c:v>199527616000</c:v>
                </c:pt>
                <c:pt idx="1043">
                  <c:v>200640100000</c:v>
                </c:pt>
                <c:pt idx="1044">
                  <c:v>201866940000</c:v>
                </c:pt>
                <c:pt idx="1045">
                  <c:v>203221996000</c:v>
                </c:pt>
                <c:pt idx="1046">
                  <c:v>204721810000</c:v>
                </c:pt>
                <c:pt idx="1047">
                  <c:v>206381670000</c:v>
                </c:pt>
                <c:pt idx="1048">
                  <c:v>208247096000</c:v>
                </c:pt>
                <c:pt idx="1049">
                  <c:v>210332730000</c:v>
                </c:pt>
                <c:pt idx="1050">
                  <c:v>210332730000</c:v>
                </c:pt>
                <c:pt idx="1051">
                  <c:v>214114450000</c:v>
                </c:pt>
                <c:pt idx="1052">
                  <c:v>217714836000</c:v>
                </c:pt>
                <c:pt idx="1053">
                  <c:v>221159060000</c:v>
                </c:pt>
                <c:pt idx="1054">
                  <c:v>224427350000</c:v>
                </c:pt>
                <c:pt idx="1055">
                  <c:v>227513880000</c:v>
                </c:pt>
                <c:pt idx="1056">
                  <c:v>230429112000</c:v>
                </c:pt>
                <c:pt idx="1057">
                  <c:v>233183186000</c:v>
                </c:pt>
                <c:pt idx="1058">
                  <c:v>235760100000</c:v>
                </c:pt>
                <c:pt idx="1059">
                  <c:v>238161080000</c:v>
                </c:pt>
                <c:pt idx="1060">
                  <c:v>240396240000</c:v>
                </c:pt>
                <c:pt idx="1061">
                  <c:v>242459640000</c:v>
                </c:pt>
                <c:pt idx="1062">
                  <c:v>244356560000</c:v>
                </c:pt>
                <c:pt idx="1063">
                  <c:v>246071480000</c:v>
                </c:pt>
                <c:pt idx="1064">
                  <c:v>247619920000</c:v>
                </c:pt>
                <c:pt idx="1065">
                  <c:v>248987380000</c:v>
                </c:pt>
                <c:pt idx="1066">
                  <c:v>250188780000</c:v>
                </c:pt>
                <c:pt idx="1067">
                  <c:v>251217880000</c:v>
                </c:pt>
                <c:pt idx="1068">
                  <c:v>252080920000</c:v>
                </c:pt>
                <c:pt idx="1069">
                  <c:v>252766820000</c:v>
                </c:pt>
                <c:pt idx="1070">
                  <c:v>253282400000</c:v>
                </c:pt>
                <c:pt idx="1071">
                  <c:v>253625200000</c:v>
                </c:pt>
                <c:pt idx="1072">
                  <c:v>253791400000</c:v>
                </c:pt>
                <c:pt idx="1073">
                  <c:v>253791780000</c:v>
                </c:pt>
                <c:pt idx="1074">
                  <c:v>253620160000</c:v>
                </c:pt>
                <c:pt idx="1075">
                  <c:v>253266540000</c:v>
                </c:pt>
                <c:pt idx="1076">
                  <c:v>252747100000</c:v>
                </c:pt>
                <c:pt idx="1077">
                  <c:v>252062260000</c:v>
                </c:pt>
                <c:pt idx="1078">
                  <c:v>251203440000</c:v>
                </c:pt>
                <c:pt idx="1079">
                  <c:v>250169580000</c:v>
                </c:pt>
                <c:pt idx="1080">
                  <c:v>248964920000</c:v>
                </c:pt>
                <c:pt idx="1081">
                  <c:v>247582700000</c:v>
                </c:pt>
                <c:pt idx="1082">
                  <c:v>246028840000</c:v>
                </c:pt>
                <c:pt idx="1083">
                  <c:v>244308740000</c:v>
                </c:pt>
                <c:pt idx="1084">
                  <c:v>242416640000</c:v>
                </c:pt>
                <c:pt idx="1085">
                  <c:v>240348720000</c:v>
                </c:pt>
                <c:pt idx="1086">
                  <c:v>238109700000</c:v>
                </c:pt>
                <c:pt idx="1087">
                  <c:v>235703540000</c:v>
                </c:pt>
                <c:pt idx="1088">
                  <c:v>233125260000</c:v>
                </c:pt>
                <c:pt idx="1089">
                  <c:v>230372420000</c:v>
                </c:pt>
                <c:pt idx="1090">
                  <c:v>227451600000</c:v>
                </c:pt>
                <c:pt idx="1091">
                  <c:v>224350400000</c:v>
                </c:pt>
                <c:pt idx="1092">
                  <c:v>221077080000</c:v>
                </c:pt>
                <c:pt idx="1093">
                  <c:v>217638108000</c:v>
                </c:pt>
                <c:pt idx="1094">
                  <c:v>214032920000</c:v>
                </c:pt>
                <c:pt idx="1095">
                  <c:v>210245396000</c:v>
                </c:pt>
                <c:pt idx="1096">
                  <c:v>206293072000</c:v>
                </c:pt>
                <c:pt idx="1097">
                  <c:v>202167794000</c:v>
                </c:pt>
                <c:pt idx="1098">
                  <c:v>197862688000</c:v>
                </c:pt>
                <c:pt idx="1099">
                  <c:v>193396748000</c:v>
                </c:pt>
                <c:pt idx="1100">
                  <c:v>193396748000</c:v>
                </c:pt>
                <c:pt idx="1101">
                  <c:v>189434756000</c:v>
                </c:pt>
                <c:pt idx="1102">
                  <c:v>185797934000</c:v>
                </c:pt>
                <c:pt idx="1103">
                  <c:v>182429334000</c:v>
                </c:pt>
                <c:pt idx="1104">
                  <c:v>179280292000</c:v>
                </c:pt>
                <c:pt idx="1105">
                  <c:v>176331696000</c:v>
                </c:pt>
                <c:pt idx="1106">
                  <c:v>173525860000</c:v>
                </c:pt>
                <c:pt idx="1107">
                  <c:v>170872302000</c:v>
                </c:pt>
                <c:pt idx="1108">
                  <c:v>168323596000</c:v>
                </c:pt>
                <c:pt idx="1109">
                  <c:v>165875094400</c:v>
                </c:pt>
                <c:pt idx="1110">
                  <c:v>163527072800</c:v>
                </c:pt>
                <c:pt idx="1111">
                  <c:v>161256700200</c:v>
                </c:pt>
                <c:pt idx="1112">
                  <c:v>159061078400</c:v>
                </c:pt>
                <c:pt idx="1113">
                  <c:v>156938707800</c:v>
                </c:pt>
                <c:pt idx="1114">
                  <c:v>154874942400</c:v>
                </c:pt>
                <c:pt idx="1115">
                  <c:v>152871130000</c:v>
                </c:pt>
                <c:pt idx="1116">
                  <c:v>150928317400</c:v>
                </c:pt>
                <c:pt idx="1117">
                  <c:v>149032836800</c:v>
                </c:pt>
                <c:pt idx="1118">
                  <c:v>147187651200</c:v>
                </c:pt>
                <c:pt idx="1119">
                  <c:v>145395999600</c:v>
                </c:pt>
                <c:pt idx="1120">
                  <c:v>143645209600</c:v>
                </c:pt>
                <c:pt idx="1121">
                  <c:v>141937950400</c:v>
                </c:pt>
                <c:pt idx="1122">
                  <c:v>140274697000</c:v>
                </c:pt>
                <c:pt idx="1123">
                  <c:v>138657399400</c:v>
                </c:pt>
                <c:pt idx="1124">
                  <c:v>137074945600</c:v>
                </c:pt>
                <c:pt idx="1125">
                  <c:v>135531439200</c:v>
                </c:pt>
                <c:pt idx="1126">
                  <c:v>134025691200</c:v>
                </c:pt>
                <c:pt idx="1127">
                  <c:v>132561923400</c:v>
                </c:pt>
                <c:pt idx="1128">
                  <c:v>131129237400</c:v>
                </c:pt>
                <c:pt idx="1129">
                  <c:v>129730898800</c:v>
                </c:pt>
                <c:pt idx="1130">
                  <c:v>128365864400</c:v>
                </c:pt>
                <c:pt idx="1131">
                  <c:v>127035035200</c:v>
                </c:pt>
                <c:pt idx="1132">
                  <c:v>125740783600</c:v>
                </c:pt>
                <c:pt idx="1133">
                  <c:v>124472286200</c:v>
                </c:pt>
                <c:pt idx="1134">
                  <c:v>123234879400</c:v>
                </c:pt>
                <c:pt idx="1135">
                  <c:v>122027559600</c:v>
                </c:pt>
                <c:pt idx="1136">
                  <c:v>120849314800</c:v>
                </c:pt>
                <c:pt idx="1137">
                  <c:v>119699117400</c:v>
                </c:pt>
                <c:pt idx="1138">
                  <c:v>118576947600</c:v>
                </c:pt>
                <c:pt idx="1139">
                  <c:v>117487225200</c:v>
                </c:pt>
                <c:pt idx="1140">
                  <c:v>116418130400</c:v>
                </c:pt>
                <c:pt idx="1141">
                  <c:v>115375035600</c:v>
                </c:pt>
                <c:pt idx="1142">
                  <c:v>114356980400</c:v>
                </c:pt>
                <c:pt idx="1143">
                  <c:v>113362933000</c:v>
                </c:pt>
                <c:pt idx="1144">
                  <c:v>112392885600</c:v>
                </c:pt>
                <c:pt idx="1145">
                  <c:v>111446846000</c:v>
                </c:pt>
                <c:pt idx="1146">
                  <c:v>110522818400</c:v>
                </c:pt>
                <c:pt idx="1147">
                  <c:v>109621790800</c:v>
                </c:pt>
                <c:pt idx="1148">
                  <c:v>108741771000</c:v>
                </c:pt>
                <c:pt idx="1149">
                  <c:v>107883751200</c:v>
                </c:pt>
                <c:pt idx="1150">
                  <c:v>107883751200</c:v>
                </c:pt>
                <c:pt idx="1151">
                  <c:v>107045743400</c:v>
                </c:pt>
                <c:pt idx="1152">
                  <c:v>106233123600</c:v>
                </c:pt>
                <c:pt idx="1153">
                  <c:v>105435103800</c:v>
                </c:pt>
                <c:pt idx="1154">
                  <c:v>104656096000</c:v>
                </c:pt>
                <c:pt idx="1155">
                  <c:v>103896088200</c:v>
                </c:pt>
                <c:pt idx="1156">
                  <c:v>103154076200</c:v>
                </c:pt>
                <c:pt idx="1157">
                  <c:v>102430068400</c:v>
                </c:pt>
                <c:pt idx="1158">
                  <c:v>101723056400</c:v>
                </c:pt>
                <c:pt idx="1159">
                  <c:v>101033048600</c:v>
                </c:pt>
                <c:pt idx="1160">
                  <c:v>100354648600</c:v>
                </c:pt>
                <c:pt idx="1161">
                  <c:v>99697628800</c:v>
                </c:pt>
                <c:pt idx="1162">
                  <c:v>99056628800</c:v>
                </c:pt>
                <c:pt idx="1163">
                  <c:v>98430628800</c:v>
                </c:pt>
                <c:pt idx="1164">
                  <c:v>97820621000</c:v>
                </c:pt>
                <c:pt idx="1165">
                  <c:v>97224609000</c:v>
                </c:pt>
                <c:pt idx="1166">
                  <c:v>96642609000</c:v>
                </c:pt>
                <c:pt idx="1167">
                  <c:v>96075601200</c:v>
                </c:pt>
                <c:pt idx="1168">
                  <c:v>95521601200</c:v>
                </c:pt>
                <c:pt idx="1169">
                  <c:v>94980581400</c:v>
                </c:pt>
                <c:pt idx="1170">
                  <c:v>94452581400</c:v>
                </c:pt>
                <c:pt idx="1171">
                  <c:v>93937581400</c:v>
                </c:pt>
                <c:pt idx="1172">
                  <c:v>93435581400</c:v>
                </c:pt>
                <c:pt idx="1173">
                  <c:v>92939173600</c:v>
                </c:pt>
                <c:pt idx="1174">
                  <c:v>92461161600</c:v>
                </c:pt>
                <c:pt idx="1175">
                  <c:v>91993161600</c:v>
                </c:pt>
                <c:pt idx="1176">
                  <c:v>91537153800</c:v>
                </c:pt>
                <c:pt idx="1177">
                  <c:v>91092153800</c:v>
                </c:pt>
                <c:pt idx="1178">
                  <c:v>90658153800</c:v>
                </c:pt>
                <c:pt idx="1179">
                  <c:v>90228741800</c:v>
                </c:pt>
                <c:pt idx="1180">
                  <c:v>89815734000</c:v>
                </c:pt>
                <c:pt idx="1181">
                  <c:v>89411734000</c:v>
                </c:pt>
                <c:pt idx="1182">
                  <c:v>89017734000</c:v>
                </c:pt>
                <c:pt idx="1183">
                  <c:v>88632734000</c:v>
                </c:pt>
                <c:pt idx="1184">
                  <c:v>88252326200</c:v>
                </c:pt>
                <c:pt idx="1185">
                  <c:v>87886314200</c:v>
                </c:pt>
                <c:pt idx="1186">
                  <c:v>87529314200</c:v>
                </c:pt>
                <c:pt idx="1187">
                  <c:v>87180314200</c:v>
                </c:pt>
                <c:pt idx="1188">
                  <c:v>86833914200</c:v>
                </c:pt>
                <c:pt idx="1189">
                  <c:v>86501906400</c:v>
                </c:pt>
                <c:pt idx="1190">
                  <c:v>86177906400</c:v>
                </c:pt>
                <c:pt idx="1191">
                  <c:v>85860906400</c:v>
                </c:pt>
                <c:pt idx="1192">
                  <c:v>85546494400</c:v>
                </c:pt>
                <c:pt idx="1193">
                  <c:v>85245494400</c:v>
                </c:pt>
                <c:pt idx="1194">
                  <c:v>84951486600</c:v>
                </c:pt>
                <c:pt idx="1195">
                  <c:v>84664486600</c:v>
                </c:pt>
                <c:pt idx="1196">
                  <c:v>84378086600</c:v>
                </c:pt>
                <c:pt idx="1197">
                  <c:v>84105086600</c:v>
                </c:pt>
                <c:pt idx="1198">
                  <c:v>83838086600</c:v>
                </c:pt>
                <c:pt idx="1199">
                  <c:v>83572686600</c:v>
                </c:pt>
                <c:pt idx="1200">
                  <c:v>83572686600</c:v>
                </c:pt>
                <c:pt idx="1201">
                  <c:v>83317686600</c:v>
                </c:pt>
                <c:pt idx="1202">
                  <c:v>83069666800</c:v>
                </c:pt>
                <c:pt idx="1203">
                  <c:v>82822266800</c:v>
                </c:pt>
                <c:pt idx="1204">
                  <c:v>82586266800</c:v>
                </c:pt>
                <c:pt idx="1205">
                  <c:v>82349866800</c:v>
                </c:pt>
                <c:pt idx="1206">
                  <c:v>82124866800</c:v>
                </c:pt>
                <c:pt idx="1207">
                  <c:v>81904866800</c:v>
                </c:pt>
                <c:pt idx="1208">
                  <c:v>81685466800</c:v>
                </c:pt>
                <c:pt idx="1209">
                  <c:v>81476459000</c:v>
                </c:pt>
                <c:pt idx="1210">
                  <c:v>81267059000</c:v>
                </c:pt>
                <c:pt idx="1211">
                  <c:v>81067059000</c:v>
                </c:pt>
                <c:pt idx="1212">
                  <c:v>80873047000</c:v>
                </c:pt>
                <c:pt idx="1213">
                  <c:v>80677647000</c:v>
                </c:pt>
                <c:pt idx="1214">
                  <c:v>80492647000</c:v>
                </c:pt>
                <c:pt idx="1215">
                  <c:v>80306247000</c:v>
                </c:pt>
                <c:pt idx="1216">
                  <c:v>80129247000</c:v>
                </c:pt>
                <c:pt idx="1217">
                  <c:v>79951847000</c:v>
                </c:pt>
                <c:pt idx="1218">
                  <c:v>79783839200</c:v>
                </c:pt>
                <c:pt idx="1219">
                  <c:v>79614439200</c:v>
                </c:pt>
                <c:pt idx="1220">
                  <c:v>79454439200</c:v>
                </c:pt>
                <c:pt idx="1221">
                  <c:v>79293039200</c:v>
                </c:pt>
                <c:pt idx="1222">
                  <c:v>79140039200</c:v>
                </c:pt>
                <c:pt idx="1223">
                  <c:v>78986639200</c:v>
                </c:pt>
                <c:pt idx="1224">
                  <c:v>78840639200</c:v>
                </c:pt>
                <c:pt idx="1225">
                  <c:v>78694239200</c:v>
                </c:pt>
                <c:pt idx="1226">
                  <c:v>78555239200</c:v>
                </c:pt>
                <c:pt idx="1227">
                  <c:v>78414827200</c:v>
                </c:pt>
                <c:pt idx="1228">
                  <c:v>78283819400</c:v>
                </c:pt>
                <c:pt idx="1229">
                  <c:v>78149419400</c:v>
                </c:pt>
                <c:pt idx="1230">
                  <c:v>78023419400</c:v>
                </c:pt>
                <c:pt idx="1231">
                  <c:v>77896019400</c:v>
                </c:pt>
                <c:pt idx="1232">
                  <c:v>77770619400</c:v>
                </c:pt>
                <c:pt idx="1233">
                  <c:v>77654619400</c:v>
                </c:pt>
                <c:pt idx="1234">
                  <c:v>77535219400</c:v>
                </c:pt>
                <c:pt idx="1235">
                  <c:v>77424219400</c:v>
                </c:pt>
                <c:pt idx="1236">
                  <c:v>77309819400</c:v>
                </c:pt>
                <c:pt idx="1237">
                  <c:v>77199419400</c:v>
                </c:pt>
                <c:pt idx="1238">
                  <c:v>77095419400</c:v>
                </c:pt>
                <c:pt idx="1239">
                  <c:v>76989019400</c:v>
                </c:pt>
                <c:pt idx="1240">
                  <c:v>76885619400</c:v>
                </c:pt>
                <c:pt idx="1241">
                  <c:v>76789619400</c:v>
                </c:pt>
                <c:pt idx="1242">
                  <c:v>76690219400</c:v>
                </c:pt>
                <c:pt idx="1243">
                  <c:v>76593811600</c:v>
                </c:pt>
                <c:pt idx="1244">
                  <c:v>76504811600</c:v>
                </c:pt>
                <c:pt idx="1245">
                  <c:v>76412411600</c:v>
                </c:pt>
                <c:pt idx="1246">
                  <c:v>76322011600</c:v>
                </c:pt>
                <c:pt idx="1247">
                  <c:v>76239011600</c:v>
                </c:pt>
                <c:pt idx="1248">
                  <c:v>76152599600</c:v>
                </c:pt>
                <c:pt idx="1249">
                  <c:v>76068199600</c:v>
                </c:pt>
                <c:pt idx="1250">
                  <c:v>76068199600</c:v>
                </c:pt>
                <c:pt idx="1251">
                  <c:v>75990199600</c:v>
                </c:pt>
                <c:pt idx="1252">
                  <c:v>75909799600</c:v>
                </c:pt>
                <c:pt idx="1253">
                  <c:v>75831399600</c:v>
                </c:pt>
                <c:pt idx="1254">
                  <c:v>75753999600</c:v>
                </c:pt>
                <c:pt idx="1255">
                  <c:v>75683999600</c:v>
                </c:pt>
                <c:pt idx="1256">
                  <c:v>75610399600</c:v>
                </c:pt>
                <c:pt idx="1257">
                  <c:v>75538399600</c:v>
                </c:pt>
                <c:pt idx="1258">
                  <c:v>75467899600</c:v>
                </c:pt>
                <c:pt idx="1259">
                  <c:v>75404399600</c:v>
                </c:pt>
                <c:pt idx="1260">
                  <c:v>75337099600</c:v>
                </c:pt>
                <c:pt idx="1261">
                  <c:v>75271199600</c:v>
                </c:pt>
                <c:pt idx="1262">
                  <c:v>75206799600</c:v>
                </c:pt>
                <c:pt idx="1263">
                  <c:v>75143799600</c:v>
                </c:pt>
                <c:pt idx="1264">
                  <c:v>75082199600</c:v>
                </c:pt>
                <c:pt idx="1265">
                  <c:v>75027399600</c:v>
                </c:pt>
                <c:pt idx="1266">
                  <c:v>74968491800</c:v>
                </c:pt>
                <c:pt idx="1267">
                  <c:v>74910791800</c:v>
                </c:pt>
                <c:pt idx="1268">
                  <c:v>74854391800</c:v>
                </c:pt>
                <c:pt idx="1269">
                  <c:v>74799291800</c:v>
                </c:pt>
                <c:pt idx="1270">
                  <c:v>74745291800</c:v>
                </c:pt>
                <c:pt idx="1271">
                  <c:v>74697891800</c:v>
                </c:pt>
                <c:pt idx="1272">
                  <c:v>74646191800</c:v>
                </c:pt>
                <c:pt idx="1273">
                  <c:v>74595691800</c:v>
                </c:pt>
                <c:pt idx="1274">
                  <c:v>74546191800</c:v>
                </c:pt>
                <c:pt idx="1275">
                  <c:v>74497791800</c:v>
                </c:pt>
                <c:pt idx="1276">
                  <c:v>74450491800</c:v>
                </c:pt>
                <c:pt idx="1277">
                  <c:v>74404091800</c:v>
                </c:pt>
                <c:pt idx="1278">
                  <c:v>74358791800</c:v>
                </c:pt>
                <c:pt idx="1279">
                  <c:v>74314291800</c:v>
                </c:pt>
                <c:pt idx="1280">
                  <c:v>74270891800</c:v>
                </c:pt>
                <c:pt idx="1281">
                  <c:v>74228291800</c:v>
                </c:pt>
                <c:pt idx="1282">
                  <c:v>74186691800</c:v>
                </c:pt>
                <c:pt idx="1283">
                  <c:v>74145891800</c:v>
                </c:pt>
                <c:pt idx="1284">
                  <c:v>74105891800</c:v>
                </c:pt>
                <c:pt idx="1285">
                  <c:v>74066791800</c:v>
                </c:pt>
                <c:pt idx="1286">
                  <c:v>74028491800</c:v>
                </c:pt>
                <c:pt idx="1287">
                  <c:v>73990991800</c:v>
                </c:pt>
                <c:pt idx="1288">
                  <c:v>73954291800</c:v>
                </c:pt>
                <c:pt idx="1289">
                  <c:v>73918291800</c:v>
                </c:pt>
                <c:pt idx="1290">
                  <c:v>73882991800</c:v>
                </c:pt>
                <c:pt idx="1291">
                  <c:v>73848491800</c:v>
                </c:pt>
                <c:pt idx="1292">
                  <c:v>73814679800</c:v>
                </c:pt>
                <c:pt idx="1293">
                  <c:v>73781479800</c:v>
                </c:pt>
                <c:pt idx="1294">
                  <c:v>73749079800</c:v>
                </c:pt>
                <c:pt idx="1295">
                  <c:v>73717179800</c:v>
                </c:pt>
                <c:pt idx="1296">
                  <c:v>73686079800</c:v>
                </c:pt>
                <c:pt idx="1297">
                  <c:v>73655479800</c:v>
                </c:pt>
                <c:pt idx="1298">
                  <c:v>73625479800</c:v>
                </c:pt>
                <c:pt idx="1299">
                  <c:v>73596079800</c:v>
                </c:pt>
                <c:pt idx="1300">
                  <c:v>73596079800</c:v>
                </c:pt>
                <c:pt idx="1301">
                  <c:v>73567279800</c:v>
                </c:pt>
                <c:pt idx="1302">
                  <c:v>73539079800</c:v>
                </c:pt>
                <c:pt idx="1303">
                  <c:v>73505979800</c:v>
                </c:pt>
                <c:pt idx="1304">
                  <c:v>73478879800</c:v>
                </c:pt>
                <c:pt idx="1305">
                  <c:v>73452179800</c:v>
                </c:pt>
                <c:pt idx="1306">
                  <c:v>73426079800</c:v>
                </c:pt>
                <c:pt idx="1307">
                  <c:v>73400472000</c:v>
                </c:pt>
                <c:pt idx="1308">
                  <c:v>73375372000</c:v>
                </c:pt>
                <c:pt idx="1309">
                  <c:v>73350672000</c:v>
                </c:pt>
                <c:pt idx="1310">
                  <c:v>73321072000</c:v>
                </c:pt>
                <c:pt idx="1311">
                  <c:v>73297372000</c:v>
                </c:pt>
                <c:pt idx="1312">
                  <c:v>73274072000</c:v>
                </c:pt>
                <c:pt idx="1313">
                  <c:v>73251172000</c:v>
                </c:pt>
                <c:pt idx="1314">
                  <c:v>73228772000</c:v>
                </c:pt>
                <c:pt idx="1315">
                  <c:v>73201272000</c:v>
                </c:pt>
                <c:pt idx="1316">
                  <c:v>73179672000</c:v>
                </c:pt>
                <c:pt idx="1317">
                  <c:v>73158372000</c:v>
                </c:pt>
                <c:pt idx="1318">
                  <c:v>73137572000</c:v>
                </c:pt>
                <c:pt idx="1319">
                  <c:v>73117072000</c:v>
                </c:pt>
                <c:pt idx="1320">
                  <c:v>73091472000</c:v>
                </c:pt>
                <c:pt idx="1321">
                  <c:v>73071772000</c:v>
                </c:pt>
                <c:pt idx="1322">
                  <c:v>73052272000</c:v>
                </c:pt>
                <c:pt idx="1323">
                  <c:v>73027772000</c:v>
                </c:pt>
                <c:pt idx="1324">
                  <c:v>73009072000</c:v>
                </c:pt>
                <c:pt idx="1325">
                  <c:v>72990572000</c:v>
                </c:pt>
                <c:pt idx="1326">
                  <c:v>72972472000</c:v>
                </c:pt>
                <c:pt idx="1327">
                  <c:v>72949272000</c:v>
                </c:pt>
                <c:pt idx="1328">
                  <c:v>72931672000</c:v>
                </c:pt>
                <c:pt idx="1329">
                  <c:v>72914472000</c:v>
                </c:pt>
                <c:pt idx="1330">
                  <c:v>72892172000</c:v>
                </c:pt>
                <c:pt idx="1331">
                  <c:v>72875472000</c:v>
                </c:pt>
                <c:pt idx="1332">
                  <c:v>72859072000</c:v>
                </c:pt>
                <c:pt idx="1333">
                  <c:v>72837572000</c:v>
                </c:pt>
                <c:pt idx="1334">
                  <c:v>72821672000</c:v>
                </c:pt>
                <c:pt idx="1335">
                  <c:v>72805972000</c:v>
                </c:pt>
                <c:pt idx="1336">
                  <c:v>72785272000</c:v>
                </c:pt>
                <c:pt idx="1337">
                  <c:v>72770072000</c:v>
                </c:pt>
                <c:pt idx="1338">
                  <c:v>72749772000</c:v>
                </c:pt>
                <c:pt idx="1339">
                  <c:v>72735072000</c:v>
                </c:pt>
                <c:pt idx="1340">
                  <c:v>72720672000</c:v>
                </c:pt>
                <c:pt idx="1341">
                  <c:v>72701072000</c:v>
                </c:pt>
                <c:pt idx="1342">
                  <c:v>72686972000</c:v>
                </c:pt>
                <c:pt idx="1343">
                  <c:v>72667772000</c:v>
                </c:pt>
                <c:pt idx="1344">
                  <c:v>72654172000</c:v>
                </c:pt>
                <c:pt idx="1345">
                  <c:v>72640772000</c:v>
                </c:pt>
                <c:pt idx="1346">
                  <c:v>72622172000</c:v>
                </c:pt>
                <c:pt idx="1347">
                  <c:v>72609072000</c:v>
                </c:pt>
                <c:pt idx="1348">
                  <c:v>72590872000</c:v>
                </c:pt>
                <c:pt idx="1349">
                  <c:v>72578172000</c:v>
                </c:pt>
                <c:pt idx="1350">
                  <c:v>72578172000</c:v>
                </c:pt>
                <c:pt idx="1351">
                  <c:v>72560272000</c:v>
                </c:pt>
                <c:pt idx="1352">
                  <c:v>72547972000</c:v>
                </c:pt>
                <c:pt idx="1353">
                  <c:v>72530372000</c:v>
                </c:pt>
                <c:pt idx="1354">
                  <c:v>72518372000</c:v>
                </c:pt>
                <c:pt idx="1355">
                  <c:v>72501172000</c:v>
                </c:pt>
                <c:pt idx="1356">
                  <c:v>72489472000</c:v>
                </c:pt>
                <c:pt idx="1357">
                  <c:v>72472572000</c:v>
                </c:pt>
                <c:pt idx="1358">
                  <c:v>72461172000</c:v>
                </c:pt>
                <c:pt idx="1359">
                  <c:v>72444572000</c:v>
                </c:pt>
                <c:pt idx="1360">
                  <c:v>72433472000</c:v>
                </c:pt>
                <c:pt idx="1361">
                  <c:v>72417072000</c:v>
                </c:pt>
                <c:pt idx="1362">
                  <c:v>72400872000</c:v>
                </c:pt>
                <c:pt idx="1363">
                  <c:v>72390172000</c:v>
                </c:pt>
                <c:pt idx="1364">
                  <c:v>72374172000</c:v>
                </c:pt>
                <c:pt idx="1365">
                  <c:v>72363672000</c:v>
                </c:pt>
                <c:pt idx="1366">
                  <c:v>72347972000</c:v>
                </c:pt>
                <c:pt idx="1367">
                  <c:v>72332372000</c:v>
                </c:pt>
                <c:pt idx="1368">
                  <c:v>72322272000</c:v>
                </c:pt>
                <c:pt idx="1369">
                  <c:v>72306872000</c:v>
                </c:pt>
                <c:pt idx="1370">
                  <c:v>72297072000</c:v>
                </c:pt>
                <c:pt idx="1371">
                  <c:v>72281872000</c:v>
                </c:pt>
                <c:pt idx="1372">
                  <c:v>72266872000</c:v>
                </c:pt>
                <c:pt idx="1373">
                  <c:v>72257272000</c:v>
                </c:pt>
                <c:pt idx="1374">
                  <c:v>72242472000</c:v>
                </c:pt>
                <c:pt idx="1375">
                  <c:v>72227672000</c:v>
                </c:pt>
                <c:pt idx="1376">
                  <c:v>72218372000</c:v>
                </c:pt>
                <c:pt idx="1377">
                  <c:v>72203872000</c:v>
                </c:pt>
                <c:pt idx="1378">
                  <c:v>72189372000</c:v>
                </c:pt>
                <c:pt idx="1379">
                  <c:v>72180372000</c:v>
                </c:pt>
                <c:pt idx="1380">
                  <c:v>72166072000</c:v>
                </c:pt>
                <c:pt idx="1381">
                  <c:v>72151872000</c:v>
                </c:pt>
                <c:pt idx="1382">
                  <c:v>72137772000</c:v>
                </c:pt>
                <c:pt idx="1383">
                  <c:v>72129072000</c:v>
                </c:pt>
                <c:pt idx="1384">
                  <c:v>72115072000</c:v>
                </c:pt>
                <c:pt idx="1385">
                  <c:v>72101172000</c:v>
                </c:pt>
                <c:pt idx="1386">
                  <c:v>72087372000</c:v>
                </c:pt>
                <c:pt idx="1387">
                  <c:v>72079072000</c:v>
                </c:pt>
                <c:pt idx="1388">
                  <c:v>72065364200</c:v>
                </c:pt>
                <c:pt idx="1389">
                  <c:v>72051764200</c:v>
                </c:pt>
                <c:pt idx="1390">
                  <c:v>72038164200</c:v>
                </c:pt>
                <c:pt idx="1391">
                  <c:v>72030164200</c:v>
                </c:pt>
                <c:pt idx="1392">
                  <c:v>72016664200</c:v>
                </c:pt>
                <c:pt idx="1393">
                  <c:v>72003364200</c:v>
                </c:pt>
                <c:pt idx="1394">
                  <c:v>71990064200</c:v>
                </c:pt>
                <c:pt idx="1395">
                  <c:v>71976864200</c:v>
                </c:pt>
                <c:pt idx="1396">
                  <c:v>71969064200</c:v>
                </c:pt>
                <c:pt idx="1397">
                  <c:v>71955964200</c:v>
                </c:pt>
                <c:pt idx="1398">
                  <c:v>71942864200</c:v>
                </c:pt>
                <c:pt idx="1399">
                  <c:v>71929864200</c:v>
                </c:pt>
                <c:pt idx="1400">
                  <c:v>71929864200</c:v>
                </c:pt>
                <c:pt idx="1401">
                  <c:v>71916964200</c:v>
                </c:pt>
                <c:pt idx="1402">
                  <c:v>71904064200</c:v>
                </c:pt>
                <c:pt idx="1403">
                  <c:v>71891264200</c:v>
                </c:pt>
                <c:pt idx="1404">
                  <c:v>71878464200</c:v>
                </c:pt>
                <c:pt idx="1405">
                  <c:v>71871064200</c:v>
                </c:pt>
                <c:pt idx="1406">
                  <c:v>71858364200</c:v>
                </c:pt>
                <c:pt idx="1407">
                  <c:v>71845764200</c:v>
                </c:pt>
                <c:pt idx="1408">
                  <c:v>71833164200</c:v>
                </c:pt>
                <c:pt idx="1409">
                  <c:v>71820564200</c:v>
                </c:pt>
                <c:pt idx="1410">
                  <c:v>71808064200</c:v>
                </c:pt>
                <c:pt idx="1411">
                  <c:v>71795564200</c:v>
                </c:pt>
                <c:pt idx="1412">
                  <c:v>71783064200</c:v>
                </c:pt>
                <c:pt idx="1413">
                  <c:v>71770664200</c:v>
                </c:pt>
                <c:pt idx="1414">
                  <c:v>71758364200</c:v>
                </c:pt>
                <c:pt idx="1415">
                  <c:v>71746064200</c:v>
                </c:pt>
                <c:pt idx="1416">
                  <c:v>71733752200</c:v>
                </c:pt>
                <c:pt idx="1417">
                  <c:v>71721452200</c:v>
                </c:pt>
                <c:pt idx="1418">
                  <c:v>71709252200</c:v>
                </c:pt>
                <c:pt idx="1419">
                  <c:v>71697052200</c:v>
                </c:pt>
                <c:pt idx="1420">
                  <c:v>71684952200</c:v>
                </c:pt>
                <c:pt idx="1421">
                  <c:v>71672852200</c:v>
                </c:pt>
                <c:pt idx="1422">
                  <c:v>71660752200</c:v>
                </c:pt>
                <c:pt idx="1423">
                  <c:v>71648652200</c:v>
                </c:pt>
                <c:pt idx="1424">
                  <c:v>71636652200</c:v>
                </c:pt>
                <c:pt idx="1425">
                  <c:v>71624652200</c:v>
                </c:pt>
                <c:pt idx="1426">
                  <c:v>71612752200</c:v>
                </c:pt>
                <c:pt idx="1427">
                  <c:v>71600752200</c:v>
                </c:pt>
                <c:pt idx="1428">
                  <c:v>71588852200</c:v>
                </c:pt>
                <c:pt idx="1429">
                  <c:v>71577052200</c:v>
                </c:pt>
                <c:pt idx="1430">
                  <c:v>71565152200</c:v>
                </c:pt>
                <c:pt idx="1431">
                  <c:v>71553352200</c:v>
                </c:pt>
                <c:pt idx="1432">
                  <c:v>71541552200</c:v>
                </c:pt>
                <c:pt idx="1433">
                  <c:v>71524352200</c:v>
                </c:pt>
                <c:pt idx="1434">
                  <c:v>71512652200</c:v>
                </c:pt>
                <c:pt idx="1435">
                  <c:v>71500852200</c:v>
                </c:pt>
                <c:pt idx="1436">
                  <c:v>71489152200</c:v>
                </c:pt>
                <c:pt idx="1437">
                  <c:v>71477452200</c:v>
                </c:pt>
                <c:pt idx="1438">
                  <c:v>71465852200</c:v>
                </c:pt>
                <c:pt idx="1439">
                  <c:v>71454152200</c:v>
                </c:pt>
                <c:pt idx="1440">
                  <c:v>71442552200</c:v>
                </c:pt>
                <c:pt idx="1441">
                  <c:v>71425552200</c:v>
                </c:pt>
                <c:pt idx="1442">
                  <c:v>71413952200</c:v>
                </c:pt>
                <c:pt idx="1443">
                  <c:v>71402452200</c:v>
                </c:pt>
                <c:pt idx="1444">
                  <c:v>71390952200</c:v>
                </c:pt>
                <c:pt idx="1445">
                  <c:v>71379352200</c:v>
                </c:pt>
                <c:pt idx="1446">
                  <c:v>71362452200</c:v>
                </c:pt>
                <c:pt idx="1447">
                  <c:v>71350952200</c:v>
                </c:pt>
                <c:pt idx="1448">
                  <c:v>71339552200</c:v>
                </c:pt>
                <c:pt idx="1449">
                  <c:v>71328052200</c:v>
                </c:pt>
                <c:pt idx="1450">
                  <c:v>71328052200</c:v>
                </c:pt>
                <c:pt idx="1451">
                  <c:v>71311252200</c:v>
                </c:pt>
                <c:pt idx="1452">
                  <c:v>71299852200</c:v>
                </c:pt>
                <c:pt idx="1453">
                  <c:v>71288452200</c:v>
                </c:pt>
                <c:pt idx="1454">
                  <c:v>71277052200</c:v>
                </c:pt>
                <c:pt idx="1455">
                  <c:v>71260252200</c:v>
                </c:pt>
                <c:pt idx="1456">
                  <c:v>71248952200</c:v>
                </c:pt>
                <c:pt idx="1457">
                  <c:v>71237552200</c:v>
                </c:pt>
                <c:pt idx="1458">
                  <c:v>71226252200</c:v>
                </c:pt>
                <c:pt idx="1459">
                  <c:v>71209552200</c:v>
                </c:pt>
                <c:pt idx="1460">
                  <c:v>71198252200</c:v>
                </c:pt>
                <c:pt idx="1461">
                  <c:v>71186952200</c:v>
                </c:pt>
                <c:pt idx="1462">
                  <c:v>71170252200</c:v>
                </c:pt>
                <c:pt idx="1463">
                  <c:v>71159052200</c:v>
                </c:pt>
                <c:pt idx="1464">
                  <c:v>71147752200</c:v>
                </c:pt>
                <c:pt idx="1465">
                  <c:v>71131152200</c:v>
                </c:pt>
                <c:pt idx="1466">
                  <c:v>71119952200</c:v>
                </c:pt>
                <c:pt idx="1467">
                  <c:v>71108652200</c:v>
                </c:pt>
                <c:pt idx="1468">
                  <c:v>71092052200</c:v>
                </c:pt>
                <c:pt idx="1469">
                  <c:v>71080952200</c:v>
                </c:pt>
                <c:pt idx="1470">
                  <c:v>71064352200</c:v>
                </c:pt>
                <c:pt idx="1471">
                  <c:v>71053152200</c:v>
                </c:pt>
                <c:pt idx="1472">
                  <c:v>71042052200</c:v>
                </c:pt>
                <c:pt idx="1473">
                  <c:v>71025452200</c:v>
                </c:pt>
                <c:pt idx="1474">
                  <c:v>71014352200</c:v>
                </c:pt>
                <c:pt idx="1475">
                  <c:v>70997752200</c:v>
                </c:pt>
                <c:pt idx="1476">
                  <c:v>70986652200</c:v>
                </c:pt>
                <c:pt idx="1477">
                  <c:v>70975552200</c:v>
                </c:pt>
                <c:pt idx="1478">
                  <c:v>70959052200</c:v>
                </c:pt>
                <c:pt idx="1479">
                  <c:v>70947952200</c:v>
                </c:pt>
                <c:pt idx="1480">
                  <c:v>70931452200</c:v>
                </c:pt>
                <c:pt idx="1481">
                  <c:v>70920444400</c:v>
                </c:pt>
                <c:pt idx="1482">
                  <c:v>70903944400</c:v>
                </c:pt>
                <c:pt idx="1483">
                  <c:v>70892944400</c:v>
                </c:pt>
                <c:pt idx="1484">
                  <c:v>70876444400</c:v>
                </c:pt>
                <c:pt idx="1485">
                  <c:v>70865444400</c:v>
                </c:pt>
                <c:pt idx="1486">
                  <c:v>70848944400</c:v>
                </c:pt>
                <c:pt idx="1487">
                  <c:v>70837944400</c:v>
                </c:pt>
                <c:pt idx="1488">
                  <c:v>70821544400</c:v>
                </c:pt>
                <c:pt idx="1489">
                  <c:v>70810544400</c:v>
                </c:pt>
                <c:pt idx="1490">
                  <c:v>70794144400</c:v>
                </c:pt>
                <c:pt idx="1491">
                  <c:v>70783144400</c:v>
                </c:pt>
                <c:pt idx="1492">
                  <c:v>70766744400</c:v>
                </c:pt>
                <c:pt idx="1493">
                  <c:v>70750344400</c:v>
                </c:pt>
                <c:pt idx="1494">
                  <c:v>70739444400</c:v>
                </c:pt>
                <c:pt idx="1495">
                  <c:v>70723044400</c:v>
                </c:pt>
                <c:pt idx="1496">
                  <c:v>70712044400</c:v>
                </c:pt>
                <c:pt idx="1497">
                  <c:v>70695744400</c:v>
                </c:pt>
                <c:pt idx="1498">
                  <c:v>70684844400</c:v>
                </c:pt>
                <c:pt idx="1499">
                  <c:v>70668444400</c:v>
                </c:pt>
                <c:pt idx="1500">
                  <c:v>70668444400</c:v>
                </c:pt>
                <c:pt idx="1501">
                  <c:v>70652144400</c:v>
                </c:pt>
                <c:pt idx="1502">
                  <c:v>70641244400</c:v>
                </c:pt>
                <c:pt idx="1503">
                  <c:v>70624844400</c:v>
                </c:pt>
                <c:pt idx="1504">
                  <c:v>70608544400</c:v>
                </c:pt>
                <c:pt idx="1505">
                  <c:v>70597644400</c:v>
                </c:pt>
                <c:pt idx="1506">
                  <c:v>70581344400</c:v>
                </c:pt>
                <c:pt idx="1507">
                  <c:v>70565044400</c:v>
                </c:pt>
                <c:pt idx="1508">
                  <c:v>70554244400</c:v>
                </c:pt>
                <c:pt idx="1509">
                  <c:v>70537944400</c:v>
                </c:pt>
                <c:pt idx="1510">
                  <c:v>70521644400</c:v>
                </c:pt>
                <c:pt idx="1511">
                  <c:v>70510744400</c:v>
                </c:pt>
                <c:pt idx="1512">
                  <c:v>70494544400</c:v>
                </c:pt>
                <c:pt idx="1513">
                  <c:v>70478244400</c:v>
                </c:pt>
                <c:pt idx="1514">
                  <c:v>70467444400</c:v>
                </c:pt>
                <c:pt idx="1515">
                  <c:v>70451144400</c:v>
                </c:pt>
                <c:pt idx="1516">
                  <c:v>70434944400</c:v>
                </c:pt>
                <c:pt idx="1517">
                  <c:v>70418644400</c:v>
                </c:pt>
                <c:pt idx="1518">
                  <c:v>70407844400</c:v>
                </c:pt>
                <c:pt idx="1519">
                  <c:v>70391644400</c:v>
                </c:pt>
                <c:pt idx="1520">
                  <c:v>70375444400</c:v>
                </c:pt>
                <c:pt idx="1521">
                  <c:v>70359244400</c:v>
                </c:pt>
                <c:pt idx="1522">
                  <c:v>70348444400</c:v>
                </c:pt>
                <c:pt idx="1523">
                  <c:v>70332244400</c:v>
                </c:pt>
                <c:pt idx="1524">
                  <c:v>70316044400</c:v>
                </c:pt>
                <c:pt idx="1525">
                  <c:v>70299844400</c:v>
                </c:pt>
                <c:pt idx="1526">
                  <c:v>70283644400</c:v>
                </c:pt>
                <c:pt idx="1527">
                  <c:v>70267444400</c:v>
                </c:pt>
                <c:pt idx="1528">
                  <c:v>70256744400</c:v>
                </c:pt>
                <c:pt idx="1529">
                  <c:v>70240544400</c:v>
                </c:pt>
                <c:pt idx="1530">
                  <c:v>70224344400</c:v>
                </c:pt>
                <c:pt idx="1531">
                  <c:v>70208244400</c:v>
                </c:pt>
                <c:pt idx="1532">
                  <c:v>70192044400</c:v>
                </c:pt>
                <c:pt idx="1533">
                  <c:v>70175944400</c:v>
                </c:pt>
                <c:pt idx="1534">
                  <c:v>70165144400</c:v>
                </c:pt>
                <c:pt idx="1535">
                  <c:v>70149044400</c:v>
                </c:pt>
                <c:pt idx="1536">
                  <c:v>70132944400</c:v>
                </c:pt>
                <c:pt idx="1537">
                  <c:v>70116844400</c:v>
                </c:pt>
                <c:pt idx="1538">
                  <c:v>70100744400</c:v>
                </c:pt>
                <c:pt idx="1539">
                  <c:v>70084644400</c:v>
                </c:pt>
                <c:pt idx="1540">
                  <c:v>70068544400</c:v>
                </c:pt>
                <c:pt idx="1541">
                  <c:v>70052444400</c:v>
                </c:pt>
                <c:pt idx="1542">
                  <c:v>70036344400</c:v>
                </c:pt>
                <c:pt idx="1543">
                  <c:v>70020244400</c:v>
                </c:pt>
                <c:pt idx="1544">
                  <c:v>70004144400</c:v>
                </c:pt>
                <c:pt idx="1545">
                  <c:v>69988144400</c:v>
                </c:pt>
                <c:pt idx="1546">
                  <c:v>69972044400</c:v>
                </c:pt>
                <c:pt idx="1547">
                  <c:v>69955944400</c:v>
                </c:pt>
                <c:pt idx="1548">
                  <c:v>69945344400</c:v>
                </c:pt>
                <c:pt idx="1549">
                  <c:v>69929244400</c:v>
                </c:pt>
                <c:pt idx="1550">
                  <c:v>69929244400</c:v>
                </c:pt>
                <c:pt idx="1551">
                  <c:v>69913244400</c:v>
                </c:pt>
                <c:pt idx="1552">
                  <c:v>69897232400</c:v>
                </c:pt>
                <c:pt idx="1553">
                  <c:v>69881232400</c:v>
                </c:pt>
                <c:pt idx="1554">
                  <c:v>69859832400</c:v>
                </c:pt>
                <c:pt idx="1555">
                  <c:v>69843732400</c:v>
                </c:pt>
                <c:pt idx="1556">
                  <c:v>69827832400</c:v>
                </c:pt>
                <c:pt idx="1557">
                  <c:v>69811824600</c:v>
                </c:pt>
                <c:pt idx="1558">
                  <c:v>69795824600</c:v>
                </c:pt>
                <c:pt idx="1559">
                  <c:v>69779824600</c:v>
                </c:pt>
                <c:pt idx="1560">
                  <c:v>69763824600</c:v>
                </c:pt>
                <c:pt idx="1561">
                  <c:v>69747924600</c:v>
                </c:pt>
                <c:pt idx="1562">
                  <c:v>69731924600</c:v>
                </c:pt>
                <c:pt idx="1563">
                  <c:v>69716024600</c:v>
                </c:pt>
                <c:pt idx="1564">
                  <c:v>69700124600</c:v>
                </c:pt>
                <c:pt idx="1565">
                  <c:v>69684124600</c:v>
                </c:pt>
                <c:pt idx="1566">
                  <c:v>69668224600</c:v>
                </c:pt>
                <c:pt idx="1567">
                  <c:v>69652324600</c:v>
                </c:pt>
                <c:pt idx="1568">
                  <c:v>69631024600</c:v>
                </c:pt>
                <c:pt idx="1569">
                  <c:v>69615124600</c:v>
                </c:pt>
                <c:pt idx="1570">
                  <c:v>69599224600</c:v>
                </c:pt>
                <c:pt idx="1571">
                  <c:v>69583424600</c:v>
                </c:pt>
                <c:pt idx="1572">
                  <c:v>69567524600</c:v>
                </c:pt>
                <c:pt idx="1573">
                  <c:v>69551724600</c:v>
                </c:pt>
                <c:pt idx="1574">
                  <c:v>69530424600</c:v>
                </c:pt>
                <c:pt idx="1575">
                  <c:v>69514624600</c:v>
                </c:pt>
                <c:pt idx="1576">
                  <c:v>69498824600</c:v>
                </c:pt>
                <c:pt idx="1577">
                  <c:v>69483024600</c:v>
                </c:pt>
                <c:pt idx="1578">
                  <c:v>69467224600</c:v>
                </c:pt>
                <c:pt idx="1579">
                  <c:v>69446024600</c:v>
                </c:pt>
                <c:pt idx="1580">
                  <c:v>69430224600</c:v>
                </c:pt>
                <c:pt idx="1581">
                  <c:v>69414524600</c:v>
                </c:pt>
                <c:pt idx="1582">
                  <c:v>69398724600</c:v>
                </c:pt>
                <c:pt idx="1583">
                  <c:v>69383024600</c:v>
                </c:pt>
                <c:pt idx="1584">
                  <c:v>69361924600</c:v>
                </c:pt>
                <c:pt idx="1585">
                  <c:v>69346124600</c:v>
                </c:pt>
                <c:pt idx="1586">
                  <c:v>69330524600</c:v>
                </c:pt>
                <c:pt idx="1587">
                  <c:v>69314824600</c:v>
                </c:pt>
                <c:pt idx="1588">
                  <c:v>69293724600</c:v>
                </c:pt>
                <c:pt idx="1589">
                  <c:v>69278124600</c:v>
                </c:pt>
                <c:pt idx="1590">
                  <c:v>69262424600</c:v>
                </c:pt>
                <c:pt idx="1591">
                  <c:v>69241424600</c:v>
                </c:pt>
                <c:pt idx="1592">
                  <c:v>69225824600</c:v>
                </c:pt>
                <c:pt idx="1593">
                  <c:v>69210224600</c:v>
                </c:pt>
                <c:pt idx="1594">
                  <c:v>69189224600</c:v>
                </c:pt>
                <c:pt idx="1595">
                  <c:v>69173724600</c:v>
                </c:pt>
                <c:pt idx="1596">
                  <c:v>69158124600</c:v>
                </c:pt>
                <c:pt idx="1597">
                  <c:v>69137224600</c:v>
                </c:pt>
                <c:pt idx="1598">
                  <c:v>69121724600</c:v>
                </c:pt>
                <c:pt idx="1599">
                  <c:v>69106224600</c:v>
                </c:pt>
                <c:pt idx="1600">
                  <c:v>69106224600</c:v>
                </c:pt>
                <c:pt idx="1601">
                  <c:v>69085324600</c:v>
                </c:pt>
                <c:pt idx="1602">
                  <c:v>69069924600</c:v>
                </c:pt>
                <c:pt idx="1603">
                  <c:v>69049024600</c:v>
                </c:pt>
                <c:pt idx="1604">
                  <c:v>69033624600</c:v>
                </c:pt>
                <c:pt idx="1605">
                  <c:v>69018224600</c:v>
                </c:pt>
                <c:pt idx="1606">
                  <c:v>68997424600</c:v>
                </c:pt>
                <c:pt idx="1607">
                  <c:v>68982124600</c:v>
                </c:pt>
                <c:pt idx="1608">
                  <c:v>68961424600</c:v>
                </c:pt>
                <c:pt idx="1609">
                  <c:v>68946024600</c:v>
                </c:pt>
                <c:pt idx="1610">
                  <c:v>68930824600</c:v>
                </c:pt>
                <c:pt idx="1611">
                  <c:v>68910124600</c:v>
                </c:pt>
                <c:pt idx="1612">
                  <c:v>68894924600</c:v>
                </c:pt>
                <c:pt idx="1613">
                  <c:v>68874224600</c:v>
                </c:pt>
                <c:pt idx="1614">
                  <c:v>68859124600</c:v>
                </c:pt>
                <c:pt idx="1615">
                  <c:v>68838524600</c:v>
                </c:pt>
                <c:pt idx="1616">
                  <c:v>68823424600</c:v>
                </c:pt>
                <c:pt idx="1617">
                  <c:v>68802824600</c:v>
                </c:pt>
                <c:pt idx="1618">
                  <c:v>68787824600</c:v>
                </c:pt>
                <c:pt idx="1619">
                  <c:v>68767324600</c:v>
                </c:pt>
                <c:pt idx="1620">
                  <c:v>68752324600</c:v>
                </c:pt>
                <c:pt idx="1621">
                  <c:v>68731916800</c:v>
                </c:pt>
                <c:pt idx="1622">
                  <c:v>68716916800.000008</c:v>
                </c:pt>
                <c:pt idx="1623">
                  <c:v>68696616800.000008</c:v>
                </c:pt>
                <c:pt idx="1624">
                  <c:v>68681716800.000008</c:v>
                </c:pt>
                <c:pt idx="1625">
                  <c:v>68661416800.000008</c:v>
                </c:pt>
                <c:pt idx="1626">
                  <c:v>68641216800.000008</c:v>
                </c:pt>
                <c:pt idx="1627">
                  <c:v>68626416800.000008</c:v>
                </c:pt>
                <c:pt idx="1628">
                  <c:v>68606216800.000008</c:v>
                </c:pt>
                <c:pt idx="1629">
                  <c:v>68591516800.000008</c:v>
                </c:pt>
                <c:pt idx="1630">
                  <c:v>68571416800.000008</c:v>
                </c:pt>
                <c:pt idx="1631">
                  <c:v>68551316800.000008</c:v>
                </c:pt>
                <c:pt idx="1632">
                  <c:v>68536716800.000008</c:v>
                </c:pt>
                <c:pt idx="1633">
                  <c:v>68516716800.000008</c:v>
                </c:pt>
                <c:pt idx="1634">
                  <c:v>68502216800.000008</c:v>
                </c:pt>
                <c:pt idx="1635">
                  <c:v>68482316800.000008</c:v>
                </c:pt>
                <c:pt idx="1636">
                  <c:v>68462416800.000008</c:v>
                </c:pt>
                <c:pt idx="1637">
                  <c:v>68448016800.000008</c:v>
                </c:pt>
                <c:pt idx="1638">
                  <c:v>68428216800.000008</c:v>
                </c:pt>
                <c:pt idx="1639">
                  <c:v>68408516800.000008</c:v>
                </c:pt>
                <c:pt idx="1640">
                  <c:v>68394216800.000008</c:v>
                </c:pt>
                <c:pt idx="1641">
                  <c:v>68374616800.000008</c:v>
                </c:pt>
                <c:pt idx="1642">
                  <c:v>68355016800.000008</c:v>
                </c:pt>
                <c:pt idx="1643">
                  <c:v>68340916800.000008</c:v>
                </c:pt>
                <c:pt idx="1644">
                  <c:v>68321416800.000008</c:v>
                </c:pt>
                <c:pt idx="1645">
                  <c:v>68302016800.000008</c:v>
                </c:pt>
                <c:pt idx="1646">
                  <c:v>68282616800.000008</c:v>
                </c:pt>
                <c:pt idx="1647">
                  <c:v>68268716800.000008</c:v>
                </c:pt>
                <c:pt idx="1648">
                  <c:v>68249416800.000008</c:v>
                </c:pt>
                <c:pt idx="1649">
                  <c:v>68230216800.000008</c:v>
                </c:pt>
                <c:pt idx="1650">
                  <c:v>68230216800.000008</c:v>
                </c:pt>
                <c:pt idx="1651">
                  <c:v>68211116800.000008</c:v>
                </c:pt>
                <c:pt idx="1652">
                  <c:v>68197416800.000008</c:v>
                </c:pt>
                <c:pt idx="1653">
                  <c:v>68178416800.000008</c:v>
                </c:pt>
                <c:pt idx="1654">
                  <c:v>68159416800.000008</c:v>
                </c:pt>
                <c:pt idx="1655">
                  <c:v>68140516800.000008</c:v>
                </c:pt>
                <c:pt idx="1656">
                  <c:v>68127116800.000008</c:v>
                </c:pt>
                <c:pt idx="1657">
                  <c:v>68108316800.000008</c:v>
                </c:pt>
                <c:pt idx="1658">
                  <c:v>68089604800.000008</c:v>
                </c:pt>
                <c:pt idx="1659">
                  <c:v>68071004800.000008</c:v>
                </c:pt>
                <c:pt idx="1660">
                  <c:v>68052504800.000008</c:v>
                </c:pt>
                <c:pt idx="1661">
                  <c:v>68039404800.000008</c:v>
                </c:pt>
                <c:pt idx="1662">
                  <c:v>68021004800.000008</c:v>
                </c:pt>
                <c:pt idx="1663">
                  <c:v>68002704800.000008</c:v>
                </c:pt>
                <c:pt idx="1664">
                  <c:v>67984504800.000008</c:v>
                </c:pt>
                <c:pt idx="1665">
                  <c:v>67966404800.000008</c:v>
                </c:pt>
                <c:pt idx="1666">
                  <c:v>67948304800.000008</c:v>
                </c:pt>
                <c:pt idx="1667">
                  <c:v>67930304800.000008</c:v>
                </c:pt>
                <c:pt idx="1668">
                  <c:v>67912404800.000008</c:v>
                </c:pt>
                <c:pt idx="1669">
                  <c:v>67900104800.000008</c:v>
                </c:pt>
                <c:pt idx="1670">
                  <c:v>67882404800.000008</c:v>
                </c:pt>
                <c:pt idx="1671">
                  <c:v>67864804800.000008</c:v>
                </c:pt>
                <c:pt idx="1672">
                  <c:v>67847304800.000008</c:v>
                </c:pt>
                <c:pt idx="1673">
                  <c:v>67829904800.000008</c:v>
                </c:pt>
                <c:pt idx="1674">
                  <c:v>67812604800.000008</c:v>
                </c:pt>
                <c:pt idx="1675">
                  <c:v>67795404800.000008</c:v>
                </c:pt>
                <c:pt idx="1676">
                  <c:v>67778304800.000008</c:v>
                </c:pt>
                <c:pt idx="1677">
                  <c:v>67761304800.000008</c:v>
                </c:pt>
                <c:pt idx="1678">
                  <c:v>67744504800.000008</c:v>
                </c:pt>
                <c:pt idx="1679">
                  <c:v>67727704800.000008</c:v>
                </c:pt>
                <c:pt idx="1680">
                  <c:v>67711104800.000008</c:v>
                </c:pt>
                <c:pt idx="1681">
                  <c:v>67694604800.000008</c:v>
                </c:pt>
                <c:pt idx="1682">
                  <c:v>67678297000.000008</c:v>
                </c:pt>
                <c:pt idx="1683">
                  <c:v>67661997000.000008</c:v>
                </c:pt>
                <c:pt idx="1684">
                  <c:v>67645897000.000008</c:v>
                </c:pt>
                <c:pt idx="1685">
                  <c:v>67629897000.000008</c:v>
                </c:pt>
                <c:pt idx="1686">
                  <c:v>67614097000.000008</c:v>
                </c:pt>
                <c:pt idx="1687">
                  <c:v>67598397000.000008</c:v>
                </c:pt>
                <c:pt idx="1688">
                  <c:v>67582897000.000008</c:v>
                </c:pt>
                <c:pt idx="1689">
                  <c:v>67567497000.000008</c:v>
                </c:pt>
                <c:pt idx="1690">
                  <c:v>67552197000.000008</c:v>
                </c:pt>
                <c:pt idx="1691">
                  <c:v>67537197000.000008</c:v>
                </c:pt>
                <c:pt idx="1692">
                  <c:v>67522197000.000008</c:v>
                </c:pt>
                <c:pt idx="1693">
                  <c:v>67507497000.000008</c:v>
                </c:pt>
                <c:pt idx="1694">
                  <c:v>67492897000.000008</c:v>
                </c:pt>
                <c:pt idx="1695">
                  <c:v>67478497000.000008</c:v>
                </c:pt>
                <c:pt idx="1696">
                  <c:v>67464197000.000008</c:v>
                </c:pt>
                <c:pt idx="1697">
                  <c:v>67450197000.000008</c:v>
                </c:pt>
                <c:pt idx="1698">
                  <c:v>67430897000.000008</c:v>
                </c:pt>
                <c:pt idx="1699">
                  <c:v>67417197000.000008</c:v>
                </c:pt>
                <c:pt idx="1700">
                  <c:v>67417197000.000008</c:v>
                </c:pt>
                <c:pt idx="1701">
                  <c:v>67403697000.000008</c:v>
                </c:pt>
                <c:pt idx="1702">
                  <c:v>67390397000.000008</c:v>
                </c:pt>
                <c:pt idx="1703">
                  <c:v>67377297000.000008</c:v>
                </c:pt>
                <c:pt idx="1704">
                  <c:v>67364497000.000008</c:v>
                </c:pt>
                <c:pt idx="1705">
                  <c:v>67351797000.000008</c:v>
                </c:pt>
                <c:pt idx="1706">
                  <c:v>67333997000.000008</c:v>
                </c:pt>
                <c:pt idx="1707">
                  <c:v>67321797000.000008</c:v>
                </c:pt>
                <c:pt idx="1708">
                  <c:v>67309797000.000008</c:v>
                </c:pt>
                <c:pt idx="1709">
                  <c:v>67297997000.000008</c:v>
                </c:pt>
                <c:pt idx="1710">
                  <c:v>67286497000.000008</c:v>
                </c:pt>
                <c:pt idx="1711">
                  <c:v>67269897000.000008</c:v>
                </c:pt>
                <c:pt idx="1712">
                  <c:v>67258897000.000008</c:v>
                </c:pt>
                <c:pt idx="1713">
                  <c:v>67248097000.000008</c:v>
                </c:pt>
                <c:pt idx="1714">
                  <c:v>67237697000.000008</c:v>
                </c:pt>
                <c:pt idx="1715">
                  <c:v>67227497000.000008</c:v>
                </c:pt>
                <c:pt idx="1716">
                  <c:v>67212197000.000008</c:v>
                </c:pt>
                <c:pt idx="1717">
                  <c:v>67202497000.000008</c:v>
                </c:pt>
                <c:pt idx="1718">
                  <c:v>67193197000.000008</c:v>
                </c:pt>
                <c:pt idx="1719">
                  <c:v>67178797000.000008</c:v>
                </c:pt>
                <c:pt idx="1720">
                  <c:v>67170097000.000008</c:v>
                </c:pt>
                <c:pt idx="1721">
                  <c:v>67161697000.000008</c:v>
                </c:pt>
                <c:pt idx="1722">
                  <c:v>67153597000.000008</c:v>
                </c:pt>
                <c:pt idx="1723">
                  <c:v>67140497000.000008</c:v>
                </c:pt>
                <c:pt idx="1724">
                  <c:v>67133097000.000008</c:v>
                </c:pt>
                <c:pt idx="1725">
                  <c:v>67125997000.000008</c:v>
                </c:pt>
                <c:pt idx="1726">
                  <c:v>67113897000.000008</c:v>
                </c:pt>
                <c:pt idx="1727">
                  <c:v>67107597000.000008</c:v>
                </c:pt>
                <c:pt idx="1728">
                  <c:v>67101697000.000008</c:v>
                </c:pt>
                <c:pt idx="1729">
                  <c:v>67090697000</c:v>
                </c:pt>
                <c:pt idx="1730">
                  <c:v>67085497000</c:v>
                </c:pt>
                <c:pt idx="1731">
                  <c:v>67080797000</c:v>
                </c:pt>
                <c:pt idx="1732">
                  <c:v>67070997000</c:v>
                </c:pt>
                <c:pt idx="1733">
                  <c:v>67067097000</c:v>
                </c:pt>
                <c:pt idx="1734">
                  <c:v>67063597000</c:v>
                </c:pt>
                <c:pt idx="1735">
                  <c:v>67055197000</c:v>
                </c:pt>
                <c:pt idx="1736">
                  <c:v>67052597000</c:v>
                </c:pt>
                <c:pt idx="1737">
                  <c:v>67045097000</c:v>
                </c:pt>
                <c:pt idx="1738">
                  <c:v>67043497000</c:v>
                </c:pt>
                <c:pt idx="1739">
                  <c:v>67042297000</c:v>
                </c:pt>
                <c:pt idx="1740">
                  <c:v>67036297000</c:v>
                </c:pt>
                <c:pt idx="1741">
                  <c:v>67036197000</c:v>
                </c:pt>
                <c:pt idx="1742">
                  <c:v>67031197000</c:v>
                </c:pt>
                <c:pt idx="1743">
                  <c:v>67032097000</c:v>
                </c:pt>
                <c:pt idx="1744">
                  <c:v>67028297000</c:v>
                </c:pt>
                <c:pt idx="1745">
                  <c:v>67030297000</c:v>
                </c:pt>
                <c:pt idx="1746">
                  <c:v>67027597000</c:v>
                </c:pt>
                <c:pt idx="1747">
                  <c:v>67030897000</c:v>
                </c:pt>
                <c:pt idx="1748">
                  <c:v>67029297000</c:v>
                </c:pt>
                <c:pt idx="1749">
                  <c:v>67033797000</c:v>
                </c:pt>
                <c:pt idx="1750">
                  <c:v>67033797000</c:v>
                </c:pt>
                <c:pt idx="1751">
                  <c:v>67033597000</c:v>
                </c:pt>
                <c:pt idx="1752">
                  <c:v>67039397000</c:v>
                </c:pt>
                <c:pt idx="1753">
                  <c:v>67040497000</c:v>
                </c:pt>
                <c:pt idx="1754">
                  <c:v>67047597000</c:v>
                </c:pt>
                <c:pt idx="1755">
                  <c:v>67050097000</c:v>
                </c:pt>
                <c:pt idx="1756">
                  <c:v>67058697000</c:v>
                </c:pt>
                <c:pt idx="1757">
                  <c:v>67062697000</c:v>
                </c:pt>
                <c:pt idx="1758">
                  <c:v>67072797000</c:v>
                </c:pt>
                <c:pt idx="1759">
                  <c:v>67078297000</c:v>
                </c:pt>
                <c:pt idx="1760">
                  <c:v>67084597000</c:v>
                </c:pt>
                <c:pt idx="1761">
                  <c:v>67097097000</c:v>
                </c:pt>
                <c:pt idx="1762">
                  <c:v>67104997000</c:v>
                </c:pt>
                <c:pt idx="1763">
                  <c:v>67119297000</c:v>
                </c:pt>
                <c:pt idx="1764">
                  <c:v>67128997000</c:v>
                </c:pt>
                <c:pt idx="1765">
                  <c:v>67139597000</c:v>
                </c:pt>
                <c:pt idx="1766">
                  <c:v>67156497000</c:v>
                </c:pt>
                <c:pt idx="1767">
                  <c:v>67168997000</c:v>
                </c:pt>
                <c:pt idx="1768">
                  <c:v>67187797000</c:v>
                </c:pt>
                <c:pt idx="1769">
                  <c:v>67202297000</c:v>
                </c:pt>
                <c:pt idx="1770">
                  <c:v>67217797000</c:v>
                </c:pt>
                <c:pt idx="1771">
                  <c:v>67239697000</c:v>
                </c:pt>
                <c:pt idx="1772">
                  <c:v>67257297000</c:v>
                </c:pt>
                <c:pt idx="1773">
                  <c:v>67275997000</c:v>
                </c:pt>
                <c:pt idx="1774">
                  <c:v>67301197000</c:v>
                </c:pt>
                <c:pt idx="1775">
                  <c:v>67322197000</c:v>
                </c:pt>
                <c:pt idx="1776">
                  <c:v>67344297000</c:v>
                </c:pt>
                <c:pt idx="1777">
                  <c:v>67367697000</c:v>
                </c:pt>
                <c:pt idx="1778">
                  <c:v>67397697000</c:v>
                </c:pt>
                <c:pt idx="1779">
                  <c:v>67423497000</c:v>
                </c:pt>
                <c:pt idx="1780">
                  <c:v>67450697000</c:v>
                </c:pt>
                <c:pt idx="1781">
                  <c:v>67484597000</c:v>
                </c:pt>
                <c:pt idx="1782">
                  <c:v>67514497000</c:v>
                </c:pt>
                <c:pt idx="1783">
                  <c:v>67545797000</c:v>
                </c:pt>
                <c:pt idx="1784">
                  <c:v>67578497000</c:v>
                </c:pt>
                <c:pt idx="1785">
                  <c:v>67618097000</c:v>
                </c:pt>
                <c:pt idx="1786">
                  <c:v>67653797000</c:v>
                </c:pt>
                <c:pt idx="1787">
                  <c:v>67691097000</c:v>
                </c:pt>
                <c:pt idx="1788">
                  <c:v>67729897000</c:v>
                </c:pt>
                <c:pt idx="1789">
                  <c:v>67770297000</c:v>
                </c:pt>
                <c:pt idx="1790">
                  <c:v>67817697000</c:v>
                </c:pt>
                <c:pt idx="1791">
                  <c:v>67861697000</c:v>
                </c:pt>
                <c:pt idx="1792">
                  <c:v>67907697000</c:v>
                </c:pt>
                <c:pt idx="1793">
                  <c:v>67954697000</c:v>
                </c:pt>
                <c:pt idx="1794">
                  <c:v>68003697000</c:v>
                </c:pt>
                <c:pt idx="1795">
                  <c:v>68054697000</c:v>
                </c:pt>
                <c:pt idx="1796">
                  <c:v>68113097000</c:v>
                </c:pt>
                <c:pt idx="1797">
                  <c:v>68168097000</c:v>
                </c:pt>
                <c:pt idx="1798">
                  <c:v>68225097000</c:v>
                </c:pt>
                <c:pt idx="1799">
                  <c:v>68284097000</c:v>
                </c:pt>
                <c:pt idx="1800">
                  <c:v>68284097000</c:v>
                </c:pt>
                <c:pt idx="1801">
                  <c:v>68345097000</c:v>
                </c:pt>
                <c:pt idx="1802">
                  <c:v>68409097000</c:v>
                </c:pt>
                <c:pt idx="1803">
                  <c:v>68474097000</c:v>
                </c:pt>
                <c:pt idx="1804">
                  <c:v>68542097000</c:v>
                </c:pt>
                <c:pt idx="1805">
                  <c:v>68612097000</c:v>
                </c:pt>
                <c:pt idx="1806">
                  <c:v>68690497000</c:v>
                </c:pt>
                <c:pt idx="1807">
                  <c:v>68765497000</c:v>
                </c:pt>
                <c:pt idx="1808">
                  <c:v>68842497000</c:v>
                </c:pt>
                <c:pt idx="1809">
                  <c:v>68922497000</c:v>
                </c:pt>
                <c:pt idx="1810">
                  <c:v>69005497000</c:v>
                </c:pt>
                <c:pt idx="1811">
                  <c:v>69091497000</c:v>
                </c:pt>
                <c:pt idx="1812">
                  <c:v>69179497000</c:v>
                </c:pt>
                <c:pt idx="1813">
                  <c:v>69270509000</c:v>
                </c:pt>
                <c:pt idx="1814">
                  <c:v>69364516800</c:v>
                </c:pt>
                <c:pt idx="1815">
                  <c:v>69461516800</c:v>
                </c:pt>
                <c:pt idx="1816">
                  <c:v>69561516800</c:v>
                </c:pt>
                <c:pt idx="1817">
                  <c:v>69664516800</c:v>
                </c:pt>
                <c:pt idx="1818">
                  <c:v>69770516800</c:v>
                </c:pt>
                <c:pt idx="1819">
                  <c:v>69880516800</c:v>
                </c:pt>
                <c:pt idx="1820">
                  <c:v>69993516800</c:v>
                </c:pt>
                <c:pt idx="1821">
                  <c:v>70109516800</c:v>
                </c:pt>
                <c:pt idx="1822">
                  <c:v>70229516800</c:v>
                </c:pt>
                <c:pt idx="1823">
                  <c:v>70353516800</c:v>
                </c:pt>
                <c:pt idx="1824">
                  <c:v>70480516800</c:v>
                </c:pt>
                <c:pt idx="1825">
                  <c:v>70611516800</c:v>
                </c:pt>
                <c:pt idx="1826">
                  <c:v>70741116800</c:v>
                </c:pt>
                <c:pt idx="1827">
                  <c:v>70880116800</c:v>
                </c:pt>
                <c:pt idx="1828">
                  <c:v>71024116800</c:v>
                </c:pt>
                <c:pt idx="1829">
                  <c:v>71171116800</c:v>
                </c:pt>
                <c:pt idx="1830">
                  <c:v>71322124600</c:v>
                </c:pt>
                <c:pt idx="1831">
                  <c:v>71478124600</c:v>
                </c:pt>
                <c:pt idx="1832">
                  <c:v>71639124600</c:v>
                </c:pt>
                <c:pt idx="1833">
                  <c:v>71804136600</c:v>
                </c:pt>
                <c:pt idx="1834">
                  <c:v>71974136600</c:v>
                </c:pt>
                <c:pt idx="1835">
                  <c:v>72143736600</c:v>
                </c:pt>
                <c:pt idx="1836">
                  <c:v>72322736600</c:v>
                </c:pt>
                <c:pt idx="1837">
                  <c:v>72507736600</c:v>
                </c:pt>
                <c:pt idx="1838">
                  <c:v>72697736600</c:v>
                </c:pt>
                <c:pt idx="1839">
                  <c:v>72892744400</c:v>
                </c:pt>
                <c:pt idx="1840">
                  <c:v>73093744400</c:v>
                </c:pt>
                <c:pt idx="1841">
                  <c:v>73295344400</c:v>
                </c:pt>
                <c:pt idx="1842">
                  <c:v>73507344400</c:v>
                </c:pt>
                <c:pt idx="1843">
                  <c:v>73725344400</c:v>
                </c:pt>
                <c:pt idx="1844">
                  <c:v>73949356400</c:v>
                </c:pt>
                <c:pt idx="1845">
                  <c:v>74179364200</c:v>
                </c:pt>
                <c:pt idx="1846">
                  <c:v>74410964200</c:v>
                </c:pt>
                <c:pt idx="1847">
                  <c:v>74653964200</c:v>
                </c:pt>
                <c:pt idx="1848">
                  <c:v>74903964200</c:v>
                </c:pt>
                <c:pt idx="1849">
                  <c:v>75159972000</c:v>
                </c:pt>
                <c:pt idx="1850">
                  <c:v>75159972000</c:v>
                </c:pt>
                <c:pt idx="1851">
                  <c:v>75418584000</c:v>
                </c:pt>
                <c:pt idx="1852">
                  <c:v>75689591800</c:v>
                </c:pt>
                <c:pt idx="1853">
                  <c:v>75967591800</c:v>
                </c:pt>
                <c:pt idx="1854">
                  <c:v>76247211600</c:v>
                </c:pt>
                <c:pt idx="1855">
                  <c:v>76541219400</c:v>
                </c:pt>
                <c:pt idx="1856">
                  <c:v>76842239200</c:v>
                </c:pt>
                <c:pt idx="1857">
                  <c:v>77151259000</c:v>
                </c:pt>
                <c:pt idx="1858">
                  <c:v>77463886600</c:v>
                </c:pt>
                <c:pt idx="1859">
                  <c:v>77789914200</c:v>
                </c:pt>
                <c:pt idx="1860">
                  <c:v>78124961600</c:v>
                </c:pt>
                <c:pt idx="1861">
                  <c:v>78462609000</c:v>
                </c:pt>
                <c:pt idx="1862">
                  <c:v>78815676200</c:v>
                </c:pt>
                <c:pt idx="1863">
                  <c:v>79177751200</c:v>
                </c:pt>
                <c:pt idx="1864">
                  <c:v>79544453800</c:v>
                </c:pt>
                <c:pt idx="1865">
                  <c:v>79926576200</c:v>
                </c:pt>
                <c:pt idx="1866">
                  <c:v>80312346000</c:v>
                </c:pt>
                <c:pt idx="1867">
                  <c:v>80714543400</c:v>
                </c:pt>
                <c:pt idx="1868">
                  <c:v>81127815800</c:v>
                </c:pt>
                <c:pt idx="1869">
                  <c:v>81545743400</c:v>
                </c:pt>
                <c:pt idx="1870">
                  <c:v>81981170000</c:v>
                </c:pt>
                <c:pt idx="1871">
                  <c:v>82422314800</c:v>
                </c:pt>
                <c:pt idx="1872">
                  <c:v>82880001800</c:v>
                </c:pt>
                <c:pt idx="1873">
                  <c:v>83349874200</c:v>
                </c:pt>
                <c:pt idx="1874">
                  <c:v>83827595600</c:v>
                </c:pt>
                <c:pt idx="1875">
                  <c:v>84323012800</c:v>
                </c:pt>
                <c:pt idx="1876">
                  <c:v>84826429000</c:v>
                </c:pt>
                <c:pt idx="1877">
                  <c:v>85349742600</c:v>
                </c:pt>
                <c:pt idx="1878">
                  <c:v>85880295800</c:v>
                </c:pt>
                <c:pt idx="1879">
                  <c:v>86432058400</c:v>
                </c:pt>
                <c:pt idx="1880">
                  <c:v>86992455400</c:v>
                </c:pt>
                <c:pt idx="1881">
                  <c:v>87575574800</c:v>
                </c:pt>
                <c:pt idx="1882">
                  <c:v>88170600200</c:v>
                </c:pt>
                <c:pt idx="1883">
                  <c:v>88783861400</c:v>
                </c:pt>
                <c:pt idx="1884">
                  <c:v>89415858600</c:v>
                </c:pt>
                <c:pt idx="1885">
                  <c:v>90067361600</c:v>
                </c:pt>
                <c:pt idx="1886">
                  <c:v>90739314200</c:v>
                </c:pt>
                <c:pt idx="1887">
                  <c:v>91433423800</c:v>
                </c:pt>
                <c:pt idx="1888">
                  <c:v>92152334000</c:v>
                </c:pt>
                <c:pt idx="1889">
                  <c:v>92897970600</c:v>
                </c:pt>
                <c:pt idx="1890">
                  <c:v>93673415800</c:v>
                </c:pt>
                <c:pt idx="1891">
                  <c:v>94482486800</c:v>
                </c:pt>
                <c:pt idx="1892">
                  <c:v>95330229200</c:v>
                </c:pt>
                <c:pt idx="1893">
                  <c:v>96220501400</c:v>
                </c:pt>
                <c:pt idx="1894">
                  <c:v>97163050400</c:v>
                </c:pt>
                <c:pt idx="1895">
                  <c:v>98165506000</c:v>
                </c:pt>
                <c:pt idx="1896">
                  <c:v>99239850000</c:v>
                </c:pt>
                <c:pt idx="1897">
                  <c:v>100401180000</c:v>
                </c:pt>
                <c:pt idx="1898">
                  <c:v>101666262000</c:v>
                </c:pt>
                <c:pt idx="1899">
                  <c:v>103059494000</c:v>
                </c:pt>
                <c:pt idx="1900">
                  <c:v>103059494000</c:v>
                </c:pt>
                <c:pt idx="1901">
                  <c:v>103998174000</c:v>
                </c:pt>
                <c:pt idx="1902">
                  <c:v>104905950000</c:v>
                </c:pt>
                <c:pt idx="1903">
                  <c:v>105782912000</c:v>
                </c:pt>
                <c:pt idx="1904">
                  <c:v>106626222000</c:v>
                </c:pt>
                <c:pt idx="1905">
                  <c:v>107440026000</c:v>
                </c:pt>
                <c:pt idx="1906">
                  <c:v>108222580000</c:v>
                </c:pt>
                <c:pt idx="1907">
                  <c:v>108970718000</c:v>
                </c:pt>
                <c:pt idx="1908">
                  <c:v>109689152000</c:v>
                </c:pt>
                <c:pt idx="1909">
                  <c:v>110376726000</c:v>
                </c:pt>
                <c:pt idx="1910">
                  <c:v>111034858000</c:v>
                </c:pt>
                <c:pt idx="1911">
                  <c:v>111656964000</c:v>
                </c:pt>
                <c:pt idx="1912">
                  <c:v>112249408000</c:v>
                </c:pt>
                <c:pt idx="1913">
                  <c:v>112812524000</c:v>
                </c:pt>
                <c:pt idx="1914">
                  <c:v>113339494000</c:v>
                </c:pt>
                <c:pt idx="1915">
                  <c:v>113836178000</c:v>
                </c:pt>
                <c:pt idx="1916">
                  <c:v>114302924000</c:v>
                </c:pt>
                <c:pt idx="1917">
                  <c:v>114740164000</c:v>
                </c:pt>
                <c:pt idx="1918">
                  <c:v>115147460000</c:v>
                </c:pt>
                <c:pt idx="1919">
                  <c:v>115518112000</c:v>
                </c:pt>
                <c:pt idx="1920">
                  <c:v>115859670000</c:v>
                </c:pt>
                <c:pt idx="1921">
                  <c:v>116166202000</c:v>
                </c:pt>
                <c:pt idx="1922">
                  <c:v>116447082000</c:v>
                </c:pt>
                <c:pt idx="1923">
                  <c:v>116693546000</c:v>
                </c:pt>
                <c:pt idx="1924">
                  <c:v>116903630000</c:v>
                </c:pt>
                <c:pt idx="1925">
                  <c:v>117090182000</c:v>
                </c:pt>
                <c:pt idx="1926">
                  <c:v>117240546000</c:v>
                </c:pt>
                <c:pt idx="1927">
                  <c:v>117360744000</c:v>
                </c:pt>
                <c:pt idx="1928">
                  <c:v>117451352000</c:v>
                </c:pt>
                <c:pt idx="1929">
                  <c:v>117506550000</c:v>
                </c:pt>
                <c:pt idx="1930">
                  <c:v>117536580000</c:v>
                </c:pt>
                <c:pt idx="1931">
                  <c:v>117526502000</c:v>
                </c:pt>
                <c:pt idx="1932">
                  <c:v>117491334000</c:v>
                </c:pt>
                <c:pt idx="1933">
                  <c:v>117421266000</c:v>
                </c:pt>
                <c:pt idx="1934">
                  <c:v>117326306000</c:v>
                </c:pt>
                <c:pt idx="1935">
                  <c:v>117189998000</c:v>
                </c:pt>
                <c:pt idx="1936">
                  <c:v>117029684000</c:v>
                </c:pt>
                <c:pt idx="1937">
                  <c:v>116834542000</c:v>
                </c:pt>
                <c:pt idx="1938">
                  <c:v>116608150000</c:v>
                </c:pt>
                <c:pt idx="1939">
                  <c:v>116351700000</c:v>
                </c:pt>
                <c:pt idx="1940">
                  <c:v>116061074000</c:v>
                </c:pt>
                <c:pt idx="1941">
                  <c:v>115744946000</c:v>
                </c:pt>
                <c:pt idx="1942">
                  <c:v>115393288000</c:v>
                </c:pt>
                <c:pt idx="1943">
                  <c:v>115006682000</c:v>
                </c:pt>
                <c:pt idx="1944">
                  <c:v>114595028000</c:v>
                </c:pt>
                <c:pt idx="1945">
                  <c:v>114148312000</c:v>
                </c:pt>
                <c:pt idx="1946">
                  <c:v>113671352000</c:v>
                </c:pt>
                <c:pt idx="1947">
                  <c:v>113158808000</c:v>
                </c:pt>
                <c:pt idx="1948">
                  <c:v>112621716000</c:v>
                </c:pt>
                <c:pt idx="1949">
                  <c:v>112049380000</c:v>
                </c:pt>
                <c:pt idx="1950">
                  <c:v>112049380000</c:v>
                </c:pt>
                <c:pt idx="1951">
                  <c:v>110577568000</c:v>
                </c:pt>
                <c:pt idx="1952">
                  <c:v>109314990000</c:v>
                </c:pt>
                <c:pt idx="1953">
                  <c:v>108203464000</c:v>
                </c:pt>
                <c:pt idx="1954">
                  <c:v>107222349200</c:v>
                </c:pt>
                <c:pt idx="1955">
                  <c:v>106339486800</c:v>
                </c:pt>
                <c:pt idx="1956">
                  <c:v>105533019800</c:v>
                </c:pt>
                <c:pt idx="1957">
                  <c:v>104797979000</c:v>
                </c:pt>
                <c:pt idx="1958">
                  <c:v>104115214600</c:v>
                </c:pt>
                <c:pt idx="1959">
                  <c:v>103486644600</c:v>
                </c:pt>
                <c:pt idx="1960">
                  <c:v>102894458400</c:v>
                </c:pt>
                <c:pt idx="1961">
                  <c:v>102347776200</c:v>
                </c:pt>
                <c:pt idx="1962">
                  <c:v>101829085400</c:v>
                </c:pt>
                <c:pt idx="1963">
                  <c:v>101349207800</c:v>
                </c:pt>
                <c:pt idx="1964">
                  <c:v>100892914200</c:v>
                </c:pt>
                <c:pt idx="1965">
                  <c:v>100469930600</c:v>
                </c:pt>
                <c:pt idx="1966">
                  <c:v>100068683000</c:v>
                </c:pt>
                <c:pt idx="1967">
                  <c:v>99697399000</c:v>
                </c:pt>
                <c:pt idx="1968">
                  <c:v>99345852000</c:v>
                </c:pt>
                <c:pt idx="1969">
                  <c:v>99016146200</c:v>
                </c:pt>
                <c:pt idx="1970">
                  <c:v>98715460200</c:v>
                </c:pt>
                <c:pt idx="1971">
                  <c:v>98429828400</c:v>
                </c:pt>
                <c:pt idx="1972">
                  <c:v>98165524200</c:v>
                </c:pt>
                <c:pt idx="1973">
                  <c:v>97925864800</c:v>
                </c:pt>
                <c:pt idx="1974">
                  <c:v>97700975200</c:v>
                </c:pt>
                <c:pt idx="1975">
                  <c:v>97495215800</c:v>
                </c:pt>
                <c:pt idx="1976">
                  <c:v>97312943400</c:v>
                </c:pt>
                <c:pt idx="1977">
                  <c:v>97142365800</c:v>
                </c:pt>
                <c:pt idx="1978">
                  <c:v>96988823600</c:v>
                </c:pt>
                <c:pt idx="1979">
                  <c:v>96858721000</c:v>
                </c:pt>
                <c:pt idx="1980">
                  <c:v>96738246000</c:v>
                </c:pt>
                <c:pt idx="1981">
                  <c:v>96633786600</c:v>
                </c:pt>
                <c:pt idx="1982">
                  <c:v>96545351200</c:v>
                </c:pt>
                <c:pt idx="1983">
                  <c:v>96470911600</c:v>
                </c:pt>
                <c:pt idx="1984">
                  <c:v>96416903800</c:v>
                </c:pt>
                <c:pt idx="1985">
                  <c:v>96371484000</c:v>
                </c:pt>
                <c:pt idx="1986">
                  <c:v>96340064200</c:v>
                </c:pt>
                <c:pt idx="1987">
                  <c:v>96321664200</c:v>
                </c:pt>
                <c:pt idx="1988">
                  <c:v>96316264200</c:v>
                </c:pt>
                <c:pt idx="1989">
                  <c:v>96322856400</c:v>
                </c:pt>
                <c:pt idx="1990">
                  <c:v>96348856400</c:v>
                </c:pt>
                <c:pt idx="1991">
                  <c:v>96380456400</c:v>
                </c:pt>
                <c:pt idx="1992">
                  <c:v>96424056400</c:v>
                </c:pt>
                <c:pt idx="1993">
                  <c:v>96478656400</c:v>
                </c:pt>
                <c:pt idx="1994">
                  <c:v>96544256400</c:v>
                </c:pt>
                <c:pt idx="1995">
                  <c:v>96620856400</c:v>
                </c:pt>
                <c:pt idx="1996">
                  <c:v>96708464200</c:v>
                </c:pt>
                <c:pt idx="1997">
                  <c:v>96807064200</c:v>
                </c:pt>
                <c:pt idx="1998">
                  <c:v>96914664200</c:v>
                </c:pt>
                <c:pt idx="1999">
                  <c:v>97032264200</c:v>
                </c:pt>
                <c:pt idx="2000">
                  <c:v>97032264200</c:v>
                </c:pt>
                <c:pt idx="2001">
                  <c:v>97159864200</c:v>
                </c:pt>
                <c:pt idx="2002">
                  <c:v>97297464200</c:v>
                </c:pt>
                <c:pt idx="2003">
                  <c:v>97444072000</c:v>
                </c:pt>
                <c:pt idx="2004">
                  <c:v>97598672000</c:v>
                </c:pt>
                <c:pt idx="2005">
                  <c:v>97763284000</c:v>
                </c:pt>
                <c:pt idx="2006">
                  <c:v>97936884000</c:v>
                </c:pt>
                <c:pt idx="2007">
                  <c:v>98118484000</c:v>
                </c:pt>
                <c:pt idx="2008">
                  <c:v>98308091800</c:v>
                </c:pt>
                <c:pt idx="2009">
                  <c:v>98506691800</c:v>
                </c:pt>
                <c:pt idx="2010">
                  <c:v>98712291800</c:v>
                </c:pt>
                <c:pt idx="2011">
                  <c:v>98921491800</c:v>
                </c:pt>
                <c:pt idx="2012">
                  <c:v>99143099600</c:v>
                </c:pt>
                <c:pt idx="2013">
                  <c:v>99373711600</c:v>
                </c:pt>
                <c:pt idx="2014">
                  <c:v>99610311600</c:v>
                </c:pt>
                <c:pt idx="2015">
                  <c:v>99855911600</c:v>
                </c:pt>
                <c:pt idx="2016">
                  <c:v>100107519400</c:v>
                </c:pt>
                <c:pt idx="2017">
                  <c:v>100362719400</c:v>
                </c:pt>
                <c:pt idx="2018">
                  <c:v>100629319400</c:v>
                </c:pt>
                <c:pt idx="2019">
                  <c:v>100902931400</c:v>
                </c:pt>
                <c:pt idx="2020">
                  <c:v>101184539200</c:v>
                </c:pt>
                <c:pt idx="2021">
                  <c:v>101466739200</c:v>
                </c:pt>
                <c:pt idx="2022">
                  <c:v>101762339200</c:v>
                </c:pt>
                <c:pt idx="2023">
                  <c:v>102063939200</c:v>
                </c:pt>
                <c:pt idx="2024">
                  <c:v>102367147000</c:v>
                </c:pt>
                <c:pt idx="2025">
                  <c:v>102683759000</c:v>
                </c:pt>
                <c:pt idx="2026">
                  <c:v>103006359000</c:v>
                </c:pt>
                <c:pt idx="2027">
                  <c:v>103334966800</c:v>
                </c:pt>
                <c:pt idx="2028">
                  <c:v>103666166800</c:v>
                </c:pt>
                <c:pt idx="2029">
                  <c:v>104008766800</c:v>
                </c:pt>
                <c:pt idx="2030">
                  <c:v>104352974600</c:v>
                </c:pt>
                <c:pt idx="2031">
                  <c:v>104709586600</c:v>
                </c:pt>
                <c:pt idx="2032">
                  <c:v>105072186600</c:v>
                </c:pt>
                <c:pt idx="2033">
                  <c:v>105437394400</c:v>
                </c:pt>
                <c:pt idx="2034">
                  <c:v>105813994400</c:v>
                </c:pt>
                <c:pt idx="2035">
                  <c:v>106192194400</c:v>
                </c:pt>
                <c:pt idx="2036">
                  <c:v>106582814200</c:v>
                </c:pt>
                <c:pt idx="2037">
                  <c:v>106975014200</c:v>
                </c:pt>
                <c:pt idx="2038">
                  <c:v>107378614200</c:v>
                </c:pt>
                <c:pt idx="2039">
                  <c:v>107784822000</c:v>
                </c:pt>
                <c:pt idx="2040">
                  <c:v>108203422000</c:v>
                </c:pt>
                <c:pt idx="2041">
                  <c:v>108623634000</c:v>
                </c:pt>
                <c:pt idx="2042">
                  <c:v>109057241800</c:v>
                </c:pt>
                <c:pt idx="2043">
                  <c:v>109491441800</c:v>
                </c:pt>
                <c:pt idx="2044">
                  <c:v>109939041800</c:v>
                </c:pt>
                <c:pt idx="2045">
                  <c:v>110389261600</c:v>
                </c:pt>
                <c:pt idx="2046">
                  <c:v>110851861600</c:v>
                </c:pt>
                <c:pt idx="2047">
                  <c:v>111317069400</c:v>
                </c:pt>
                <c:pt idx="2048">
                  <c:v>111790269400</c:v>
                </c:pt>
                <c:pt idx="2049">
                  <c:v>112276881400</c:v>
                </c:pt>
                <c:pt idx="2050">
                  <c:v>112276881400</c:v>
                </c:pt>
                <c:pt idx="2051">
                  <c:v>112766089200</c:v>
                </c:pt>
                <c:pt idx="2052">
                  <c:v>113263289200</c:v>
                </c:pt>
                <c:pt idx="2053">
                  <c:v>113774897000</c:v>
                </c:pt>
                <c:pt idx="2054">
                  <c:v>114289109000</c:v>
                </c:pt>
                <c:pt idx="2055">
                  <c:v>114812309000</c:v>
                </c:pt>
                <c:pt idx="2056">
                  <c:v>115349916800</c:v>
                </c:pt>
                <c:pt idx="2057">
                  <c:v>115891116800</c:v>
                </c:pt>
                <c:pt idx="2058">
                  <c:v>116441336600</c:v>
                </c:pt>
                <c:pt idx="2059">
                  <c:v>117006936600</c:v>
                </c:pt>
                <c:pt idx="2060">
                  <c:v>117577144400</c:v>
                </c:pt>
                <c:pt idx="2061">
                  <c:v>118156356400</c:v>
                </c:pt>
                <c:pt idx="2062">
                  <c:v>118746556400</c:v>
                </c:pt>
                <c:pt idx="2063">
                  <c:v>119346764200</c:v>
                </c:pt>
                <c:pt idx="2064">
                  <c:v>119963364200</c:v>
                </c:pt>
                <c:pt idx="2065">
                  <c:v>120584584000</c:v>
                </c:pt>
                <c:pt idx="2066">
                  <c:v>121217784000</c:v>
                </c:pt>
                <c:pt idx="2067">
                  <c:v>121861991800</c:v>
                </c:pt>
                <c:pt idx="2068">
                  <c:v>122519203800</c:v>
                </c:pt>
                <c:pt idx="2069">
                  <c:v>123187411600</c:v>
                </c:pt>
                <c:pt idx="2070">
                  <c:v>123867611600</c:v>
                </c:pt>
                <c:pt idx="2071">
                  <c:v>124567231400</c:v>
                </c:pt>
                <c:pt idx="2072">
                  <c:v>125273431400</c:v>
                </c:pt>
                <c:pt idx="2073">
                  <c:v>125993639200</c:v>
                </c:pt>
                <c:pt idx="2074">
                  <c:v>126727851200</c:v>
                </c:pt>
                <c:pt idx="2075">
                  <c:v>127476059000</c:v>
                </c:pt>
                <c:pt idx="2076">
                  <c:v>128238266800</c:v>
                </c:pt>
                <c:pt idx="2077">
                  <c:v>129015478800</c:v>
                </c:pt>
                <c:pt idx="2078">
                  <c:v>129808686600</c:v>
                </c:pt>
                <c:pt idx="2079">
                  <c:v>130617898600</c:v>
                </c:pt>
                <c:pt idx="2080">
                  <c:v>131443106400</c:v>
                </c:pt>
                <c:pt idx="2081">
                  <c:v>132284306400</c:v>
                </c:pt>
                <c:pt idx="2082">
                  <c:v>133143526200</c:v>
                </c:pt>
                <c:pt idx="2083">
                  <c:v>134020734000</c:v>
                </c:pt>
                <c:pt idx="2084">
                  <c:v>134915946000</c:v>
                </c:pt>
                <c:pt idx="2085">
                  <c:v>135830153800</c:v>
                </c:pt>
                <c:pt idx="2086">
                  <c:v>136757961600</c:v>
                </c:pt>
                <c:pt idx="2087">
                  <c:v>137711173600</c:v>
                </c:pt>
                <c:pt idx="2088">
                  <c:v>138684381400</c:v>
                </c:pt>
                <c:pt idx="2089">
                  <c:v>139679601200</c:v>
                </c:pt>
                <c:pt idx="2090">
                  <c:v>140695801200</c:v>
                </c:pt>
                <c:pt idx="2091">
                  <c:v>141735021000</c:v>
                </c:pt>
                <c:pt idx="2092">
                  <c:v>142797228800</c:v>
                </c:pt>
                <c:pt idx="2093">
                  <c:v>143878048600</c:v>
                </c:pt>
                <c:pt idx="2094">
                  <c:v>144988248600</c:v>
                </c:pt>
                <c:pt idx="2095">
                  <c:v>146124468400</c:v>
                </c:pt>
                <c:pt idx="2096">
                  <c:v>147286676200</c:v>
                </c:pt>
                <c:pt idx="2097">
                  <c:v>148474896000</c:v>
                </c:pt>
                <c:pt idx="2098">
                  <c:v>149685703800</c:v>
                </c:pt>
                <c:pt idx="2099">
                  <c:v>150930923600</c:v>
                </c:pt>
                <c:pt idx="2100">
                  <c:v>150930923600</c:v>
                </c:pt>
                <c:pt idx="2101">
                  <c:v>152205135600</c:v>
                </c:pt>
                <c:pt idx="2102">
                  <c:v>153503943400</c:v>
                </c:pt>
                <c:pt idx="2103">
                  <c:v>154839163200</c:v>
                </c:pt>
                <c:pt idx="2104">
                  <c:v>156207383000</c:v>
                </c:pt>
                <c:pt idx="2105">
                  <c:v>157602198600</c:v>
                </c:pt>
                <c:pt idx="2106">
                  <c:v>159037418400</c:v>
                </c:pt>
                <c:pt idx="2107">
                  <c:v>160508638200</c:v>
                </c:pt>
                <c:pt idx="2108">
                  <c:v>162009458000</c:v>
                </c:pt>
                <c:pt idx="2109">
                  <c:v>163553685600</c:v>
                </c:pt>
                <c:pt idx="2110">
                  <c:v>165136913200</c:v>
                </c:pt>
                <c:pt idx="2111">
                  <c:v>166753740800</c:v>
                </c:pt>
                <c:pt idx="2112">
                  <c:v>168417980400</c:v>
                </c:pt>
                <c:pt idx="2113">
                  <c:v>170117827800</c:v>
                </c:pt>
                <c:pt idx="2114">
                  <c:v>171868075200</c:v>
                </c:pt>
                <c:pt idx="2115">
                  <c:v>173657950200</c:v>
                </c:pt>
                <c:pt idx="2116">
                  <c:v>175499225200</c:v>
                </c:pt>
                <c:pt idx="2117">
                  <c:v>177382147600</c:v>
                </c:pt>
                <c:pt idx="2118">
                  <c:v>179321489800</c:v>
                </c:pt>
                <c:pt idx="2119">
                  <c:v>181305487200</c:v>
                </c:pt>
                <c:pt idx="2120">
                  <c:v>183347939800</c:v>
                </c:pt>
                <c:pt idx="2121">
                  <c:v>185439079400</c:v>
                </c:pt>
                <c:pt idx="2122">
                  <c:v>187590741400</c:v>
                </c:pt>
                <c:pt idx="2123">
                  <c:v>189796173200</c:v>
                </c:pt>
                <c:pt idx="2124">
                  <c:v>192060810200</c:v>
                </c:pt>
                <c:pt idx="2125">
                  <c:v>194392159200</c:v>
                </c:pt>
                <c:pt idx="2126">
                  <c:v>196781503000</c:v>
                </c:pt>
                <c:pt idx="2127">
                  <c:v>199242811400</c:v>
                </c:pt>
                <c:pt idx="2128">
                  <c:v>201766462000</c:v>
                </c:pt>
                <c:pt idx="2129">
                  <c:v>204360178800</c:v>
                </c:pt>
                <c:pt idx="2130">
                  <c:v>207032685200</c:v>
                </c:pt>
                <c:pt idx="2131">
                  <c:v>209774734400</c:v>
                </c:pt>
                <c:pt idx="2132">
                  <c:v>212596405000</c:v>
                </c:pt>
                <c:pt idx="2133">
                  <c:v>215499684600</c:v>
                </c:pt>
                <c:pt idx="2134">
                  <c:v>218494256000</c:v>
                </c:pt>
                <c:pt idx="2135">
                  <c:v>221574107800</c:v>
                </c:pt>
                <c:pt idx="2136">
                  <c:v>224749107800</c:v>
                </c:pt>
                <c:pt idx="2137">
                  <c:v>228022560800</c:v>
                </c:pt>
                <c:pt idx="2138">
                  <c:v>231416431000</c:v>
                </c:pt>
                <c:pt idx="2139">
                  <c:v>234918089400</c:v>
                </c:pt>
                <c:pt idx="2140">
                  <c:v>238551424800</c:v>
                </c:pt>
                <c:pt idx="2141">
                  <c:v>242327978200</c:v>
                </c:pt>
                <c:pt idx="2142">
                  <c:v>246263484000</c:v>
                </c:pt>
                <c:pt idx="2143">
                  <c:v>250389538000</c:v>
                </c:pt>
                <c:pt idx="2144">
                  <c:v>254740834000</c:v>
                </c:pt>
                <c:pt idx="2145">
                  <c:v>259356646000</c:v>
                </c:pt>
                <c:pt idx="2146">
                  <c:v>264287058000</c:v>
                </c:pt>
                <c:pt idx="2147">
                  <c:v>269616614000</c:v>
                </c:pt>
                <c:pt idx="2148">
                  <c:v>275457140000</c:v>
                </c:pt>
                <c:pt idx="2149">
                  <c:v>281947854000</c:v>
                </c:pt>
                <c:pt idx="2150">
                  <c:v>281947854000</c:v>
                </c:pt>
                <c:pt idx="2151">
                  <c:v>290206128000</c:v>
                </c:pt>
                <c:pt idx="2152">
                  <c:v>298169052000</c:v>
                </c:pt>
                <c:pt idx="2153">
                  <c:v>305841220000</c:v>
                </c:pt>
                <c:pt idx="2154">
                  <c:v>313207720000</c:v>
                </c:pt>
                <c:pt idx="2155">
                  <c:v>320273740000</c:v>
                </c:pt>
                <c:pt idx="2156">
                  <c:v>327029160000</c:v>
                </c:pt>
                <c:pt idx="2157">
                  <c:v>333499260000</c:v>
                </c:pt>
                <c:pt idx="2158">
                  <c:v>339663620000</c:v>
                </c:pt>
                <c:pt idx="2159">
                  <c:v>345521740000</c:v>
                </c:pt>
                <c:pt idx="2160">
                  <c:v>351084840000</c:v>
                </c:pt>
                <c:pt idx="2161">
                  <c:v>356352080000</c:v>
                </c:pt>
                <c:pt idx="2162">
                  <c:v>361318900000</c:v>
                </c:pt>
                <c:pt idx="2163">
                  <c:v>365980280000</c:v>
                </c:pt>
                <c:pt idx="2164">
                  <c:v>370344640000</c:v>
                </c:pt>
                <c:pt idx="2165">
                  <c:v>374408960000</c:v>
                </c:pt>
                <c:pt idx="2166">
                  <c:v>378168240000</c:v>
                </c:pt>
                <c:pt idx="2167">
                  <c:v>381637480000</c:v>
                </c:pt>
                <c:pt idx="2168">
                  <c:v>384798500000</c:v>
                </c:pt>
                <c:pt idx="2169">
                  <c:v>387655700000</c:v>
                </c:pt>
                <c:pt idx="2170">
                  <c:v>390221640000</c:v>
                </c:pt>
                <c:pt idx="2171">
                  <c:v>392481360000</c:v>
                </c:pt>
                <c:pt idx="2172">
                  <c:v>394446840000</c:v>
                </c:pt>
                <c:pt idx="2173">
                  <c:v>396105300000</c:v>
                </c:pt>
                <c:pt idx="2174">
                  <c:v>397459100000</c:v>
                </c:pt>
                <c:pt idx="2175">
                  <c:v>398526680000</c:v>
                </c:pt>
                <c:pt idx="2176">
                  <c:v>399283840000</c:v>
                </c:pt>
                <c:pt idx="2177">
                  <c:v>399738960000</c:v>
                </c:pt>
                <c:pt idx="2178">
                  <c:v>399900620000</c:v>
                </c:pt>
                <c:pt idx="2179">
                  <c:v>399759880000</c:v>
                </c:pt>
                <c:pt idx="2180">
                  <c:v>399324900000</c:v>
                </c:pt>
                <c:pt idx="2181">
                  <c:v>398588660000</c:v>
                </c:pt>
                <c:pt idx="2182">
                  <c:v>397540020000</c:v>
                </c:pt>
                <c:pt idx="2183">
                  <c:v>396196360000</c:v>
                </c:pt>
                <c:pt idx="2184">
                  <c:v>394559600000</c:v>
                </c:pt>
                <c:pt idx="2185">
                  <c:v>392619660000</c:v>
                </c:pt>
                <c:pt idx="2186">
                  <c:v>390378880000</c:v>
                </c:pt>
                <c:pt idx="2187">
                  <c:v>387828460000</c:v>
                </c:pt>
                <c:pt idx="2188">
                  <c:v>384991040000</c:v>
                </c:pt>
                <c:pt idx="2189">
                  <c:v>381849740000</c:v>
                </c:pt>
                <c:pt idx="2190">
                  <c:v>378406820000</c:v>
                </c:pt>
                <c:pt idx="2191">
                  <c:v>374661080000</c:v>
                </c:pt>
                <c:pt idx="2192">
                  <c:v>370612300000</c:v>
                </c:pt>
                <c:pt idx="2193">
                  <c:v>366272680000</c:v>
                </c:pt>
                <c:pt idx="2194">
                  <c:v>361627560000</c:v>
                </c:pt>
                <c:pt idx="2195">
                  <c:v>356681660000</c:v>
                </c:pt>
                <c:pt idx="2196">
                  <c:v>351433060000</c:v>
                </c:pt>
                <c:pt idx="2197">
                  <c:v>345890340000</c:v>
                </c:pt>
                <c:pt idx="2198">
                  <c:v>340047704000</c:v>
                </c:pt>
                <c:pt idx="2199">
                  <c:v>333908710000</c:v>
                </c:pt>
                <c:pt idx="2200">
                  <c:v>333908710000</c:v>
                </c:pt>
                <c:pt idx="2201">
                  <c:v>327214854000</c:v>
                </c:pt>
                <c:pt idx="2202">
                  <c:v>321168804000</c:v>
                </c:pt>
                <c:pt idx="2203">
                  <c:v>315659066000</c:v>
                </c:pt>
                <c:pt idx="2204">
                  <c:v>310580918000</c:v>
                </c:pt>
                <c:pt idx="2205">
                  <c:v>305850842000</c:v>
                </c:pt>
                <c:pt idx="2206">
                  <c:v>301426746000</c:v>
                </c:pt>
                <c:pt idx="2207">
                  <c:v>297243370000</c:v>
                </c:pt>
                <c:pt idx="2208">
                  <c:v>293271608000</c:v>
                </c:pt>
                <c:pt idx="2209">
                  <c:v>289484172000</c:v>
                </c:pt>
                <c:pt idx="2210">
                  <c:v>285860416000</c:v>
                </c:pt>
                <c:pt idx="2211">
                  <c:v>282363738000</c:v>
                </c:pt>
                <c:pt idx="2212">
                  <c:v>279001582400</c:v>
                </c:pt>
                <c:pt idx="2213">
                  <c:v>275754058800</c:v>
                </c:pt>
                <c:pt idx="2214">
                  <c:v>272603455400</c:v>
                </c:pt>
                <c:pt idx="2215">
                  <c:v>269553818400</c:v>
                </c:pt>
                <c:pt idx="2216">
                  <c:v>266590480400</c:v>
                </c:pt>
                <c:pt idx="2217">
                  <c:v>263719821000</c:v>
                </c:pt>
                <c:pt idx="2218">
                  <c:v>260919020800</c:v>
                </c:pt>
                <c:pt idx="2219">
                  <c:v>258190496400</c:v>
                </c:pt>
                <c:pt idx="2220">
                  <c:v>255543342000</c:v>
                </c:pt>
                <c:pt idx="2221">
                  <c:v>252970838800</c:v>
                </c:pt>
                <c:pt idx="2222">
                  <c:v>250451944600</c:v>
                </c:pt>
                <c:pt idx="2223">
                  <c:v>248005865600</c:v>
                </c:pt>
                <c:pt idx="2224">
                  <c:v>245621970000</c:v>
                </c:pt>
                <c:pt idx="2225">
                  <c:v>243295780200</c:v>
                </c:pt>
                <c:pt idx="2226">
                  <c:v>241027917000</c:v>
                </c:pt>
                <c:pt idx="2227">
                  <c:v>238818080400</c:v>
                </c:pt>
                <c:pt idx="2228">
                  <c:v>236657657400</c:v>
                </c:pt>
                <c:pt idx="2229">
                  <c:v>234556242200</c:v>
                </c:pt>
                <c:pt idx="2230">
                  <c:v>232506320800</c:v>
                </c:pt>
                <c:pt idx="2231">
                  <c:v>230507774400</c:v>
                </c:pt>
                <c:pt idx="2232">
                  <c:v>228558516000</c:v>
                </c:pt>
                <c:pt idx="2233">
                  <c:v>226656498800</c:v>
                </c:pt>
                <c:pt idx="2234">
                  <c:v>224797247200</c:v>
                </c:pt>
                <c:pt idx="2235">
                  <c:v>222988549800</c:v>
                </c:pt>
                <c:pt idx="2236">
                  <c:v>221224943000</c:v>
                </c:pt>
                <c:pt idx="2237">
                  <c:v>219503431000</c:v>
                </c:pt>
                <c:pt idx="2238">
                  <c:v>217820586200</c:v>
                </c:pt>
                <c:pt idx="2239">
                  <c:v>216183188800</c:v>
                </c:pt>
                <c:pt idx="2240">
                  <c:v>214585826800</c:v>
                </c:pt>
                <c:pt idx="2241">
                  <c:v>213028496600</c:v>
                </c:pt>
                <c:pt idx="2242">
                  <c:v>211503801800</c:v>
                </c:pt>
                <c:pt idx="2243">
                  <c:v>210021519000</c:v>
                </c:pt>
                <c:pt idx="2244">
                  <c:v>208576251800</c:v>
                </c:pt>
                <c:pt idx="2245">
                  <c:v>207160584600</c:v>
                </c:pt>
                <c:pt idx="2246">
                  <c:v>205784337200</c:v>
                </c:pt>
                <c:pt idx="2247">
                  <c:v>204442109600</c:v>
                </c:pt>
                <c:pt idx="2248">
                  <c:v>203127470000</c:v>
                </c:pt>
                <c:pt idx="2249">
                  <c:v>201851242400</c:v>
                </c:pt>
                <c:pt idx="2250">
                  <c:v>201851242400</c:v>
                </c:pt>
                <c:pt idx="2251">
                  <c:v>200605014800</c:v>
                </c:pt>
                <c:pt idx="2252">
                  <c:v>199384395000</c:v>
                </c:pt>
                <c:pt idx="2253">
                  <c:v>198199167400</c:v>
                </c:pt>
                <c:pt idx="2254">
                  <c:v>197041947600</c:v>
                </c:pt>
                <c:pt idx="2255">
                  <c:v>195908327800</c:v>
                </c:pt>
                <c:pt idx="2256">
                  <c:v>194808120000</c:v>
                </c:pt>
                <c:pt idx="2257">
                  <c:v>193728500200</c:v>
                </c:pt>
                <c:pt idx="2258">
                  <c:v>192680280400</c:v>
                </c:pt>
                <c:pt idx="2259">
                  <c:v>191659072600</c:v>
                </c:pt>
                <c:pt idx="2260">
                  <c:v>190656452800</c:v>
                </c:pt>
                <c:pt idx="2261">
                  <c:v>189683245000</c:v>
                </c:pt>
                <c:pt idx="2262">
                  <c:v>188728633000</c:v>
                </c:pt>
                <c:pt idx="2263">
                  <c:v>187803425200</c:v>
                </c:pt>
                <c:pt idx="2264">
                  <c:v>186893805400</c:v>
                </c:pt>
                <c:pt idx="2265">
                  <c:v>186012597600</c:v>
                </c:pt>
                <c:pt idx="2266">
                  <c:v>185146985600</c:v>
                </c:pt>
                <c:pt idx="2267">
                  <c:v>184308777800</c:v>
                </c:pt>
                <c:pt idx="2268">
                  <c:v>183484165800</c:v>
                </c:pt>
                <c:pt idx="2269">
                  <c:v>182685958000</c:v>
                </c:pt>
                <c:pt idx="2270">
                  <c:v>181901338200</c:v>
                </c:pt>
                <c:pt idx="2271">
                  <c:v>181140138200</c:v>
                </c:pt>
                <c:pt idx="2272">
                  <c:v>180393530400</c:v>
                </c:pt>
                <c:pt idx="2273">
                  <c:v>179669318400</c:v>
                </c:pt>
                <c:pt idx="2274">
                  <c:v>178957710600</c:v>
                </c:pt>
                <c:pt idx="2275">
                  <c:v>178263110600</c:v>
                </c:pt>
                <c:pt idx="2276">
                  <c:v>177589890800</c:v>
                </c:pt>
                <c:pt idx="2277">
                  <c:v>176928290800</c:v>
                </c:pt>
                <c:pt idx="2278">
                  <c:v>176288071000</c:v>
                </c:pt>
                <c:pt idx="2279">
                  <c:v>175657471000</c:v>
                </c:pt>
                <c:pt idx="2280">
                  <c:v>175041863200</c:v>
                </c:pt>
                <c:pt idx="2281">
                  <c:v>174446651200</c:v>
                </c:pt>
                <c:pt idx="2282">
                  <c:v>173861043400</c:v>
                </c:pt>
                <c:pt idx="2283">
                  <c:v>173288443400</c:v>
                </c:pt>
                <c:pt idx="2284">
                  <c:v>172735235600</c:v>
                </c:pt>
                <c:pt idx="2285">
                  <c:v>172190623600</c:v>
                </c:pt>
                <c:pt idx="2286">
                  <c:v>171658015800</c:v>
                </c:pt>
                <c:pt idx="2287">
                  <c:v>171143815800</c:v>
                </c:pt>
                <c:pt idx="2288">
                  <c:v>170636203800</c:v>
                </c:pt>
                <c:pt idx="2289">
                  <c:v>170141596000</c:v>
                </c:pt>
                <c:pt idx="2290">
                  <c:v>169663396000</c:v>
                </c:pt>
                <c:pt idx="2291">
                  <c:v>169191796000</c:v>
                </c:pt>
                <c:pt idx="2292">
                  <c:v>168730176200</c:v>
                </c:pt>
                <c:pt idx="2293">
                  <c:v>168280576200</c:v>
                </c:pt>
                <c:pt idx="2294">
                  <c:v>167846376200</c:v>
                </c:pt>
                <c:pt idx="2295">
                  <c:v>167417768400</c:v>
                </c:pt>
                <c:pt idx="2296">
                  <c:v>166999168400</c:v>
                </c:pt>
                <c:pt idx="2297">
                  <c:v>166589556400</c:v>
                </c:pt>
                <c:pt idx="2298">
                  <c:v>166189948600</c:v>
                </c:pt>
                <c:pt idx="2299">
                  <c:v>165805748600</c:v>
                </c:pt>
                <c:pt idx="2300">
                  <c:v>165805748600</c:v>
                </c:pt>
                <c:pt idx="2301">
                  <c:v>165424148600</c:v>
                </c:pt>
                <c:pt idx="2302">
                  <c:v>165052528800</c:v>
                </c:pt>
                <c:pt idx="2303">
                  <c:v>164688928800</c:v>
                </c:pt>
                <c:pt idx="2304">
                  <c:v>164334328800</c:v>
                </c:pt>
                <c:pt idx="2305">
                  <c:v>163987728800</c:v>
                </c:pt>
                <c:pt idx="2306">
                  <c:v>163654521000</c:v>
                </c:pt>
                <c:pt idx="2307">
                  <c:v>163323921000</c:v>
                </c:pt>
                <c:pt idx="2308">
                  <c:v>163001309000</c:v>
                </c:pt>
                <c:pt idx="2309">
                  <c:v>162685709000</c:v>
                </c:pt>
                <c:pt idx="2310">
                  <c:v>162377101200</c:v>
                </c:pt>
                <c:pt idx="2311">
                  <c:v>162076501200</c:v>
                </c:pt>
                <c:pt idx="2312">
                  <c:v>161781901200</c:v>
                </c:pt>
                <c:pt idx="2313">
                  <c:v>161494301200</c:v>
                </c:pt>
                <c:pt idx="2314">
                  <c:v>161213681400</c:v>
                </c:pt>
                <c:pt idx="2315">
                  <c:v>160939081400</c:v>
                </c:pt>
                <c:pt idx="2316">
                  <c:v>160676881400</c:v>
                </c:pt>
                <c:pt idx="2317">
                  <c:v>160414281400</c:v>
                </c:pt>
                <c:pt idx="2318">
                  <c:v>160158681400</c:v>
                </c:pt>
                <c:pt idx="2319">
                  <c:v>159908073600</c:v>
                </c:pt>
                <c:pt idx="2320">
                  <c:v>159663473600</c:v>
                </c:pt>
                <c:pt idx="2321">
                  <c:v>159423861600</c:v>
                </c:pt>
                <c:pt idx="2322">
                  <c:v>159190261600</c:v>
                </c:pt>
                <c:pt idx="2323">
                  <c:v>158962661600</c:v>
                </c:pt>
                <c:pt idx="2324">
                  <c:v>158739053800</c:v>
                </c:pt>
                <c:pt idx="2325">
                  <c:v>158520453800</c:v>
                </c:pt>
                <c:pt idx="2326">
                  <c:v>158306853800</c:v>
                </c:pt>
                <c:pt idx="2327">
                  <c:v>158092853800</c:v>
                </c:pt>
                <c:pt idx="2328">
                  <c:v>157889253800</c:v>
                </c:pt>
                <c:pt idx="2329">
                  <c:v>157689653800</c:v>
                </c:pt>
                <c:pt idx="2330">
                  <c:v>157494041800</c:v>
                </c:pt>
                <c:pt idx="2331">
                  <c:v>157303434000</c:v>
                </c:pt>
                <c:pt idx="2332">
                  <c:v>157116834000</c:v>
                </c:pt>
                <c:pt idx="2333">
                  <c:v>156934234000</c:v>
                </c:pt>
                <c:pt idx="2334">
                  <c:v>156755634000</c:v>
                </c:pt>
                <c:pt idx="2335">
                  <c:v>156581034000</c:v>
                </c:pt>
                <c:pt idx="2336">
                  <c:v>156410434000</c:v>
                </c:pt>
                <c:pt idx="2337">
                  <c:v>156238434000</c:v>
                </c:pt>
                <c:pt idx="2338">
                  <c:v>156074826200</c:v>
                </c:pt>
                <c:pt idx="2339">
                  <c:v>155914226200</c:v>
                </c:pt>
                <c:pt idx="2340">
                  <c:v>155757614200</c:v>
                </c:pt>
                <c:pt idx="2341">
                  <c:v>155605014200</c:v>
                </c:pt>
                <c:pt idx="2342">
                  <c:v>155454414200</c:v>
                </c:pt>
                <c:pt idx="2343">
                  <c:v>155302414200</c:v>
                </c:pt>
                <c:pt idx="2344">
                  <c:v>155158814200</c:v>
                </c:pt>
                <c:pt idx="2345">
                  <c:v>155018214200</c:v>
                </c:pt>
                <c:pt idx="2346">
                  <c:v>154880606400</c:v>
                </c:pt>
                <c:pt idx="2347">
                  <c:v>154746006400</c:v>
                </c:pt>
                <c:pt idx="2348">
                  <c:v>154608006400</c:v>
                </c:pt>
                <c:pt idx="2349">
                  <c:v>154479406400</c:v>
                </c:pt>
                <c:pt idx="2350">
                  <c:v>154479406400</c:v>
                </c:pt>
                <c:pt idx="2351">
                  <c:v>154352806400</c:v>
                </c:pt>
                <c:pt idx="2352">
                  <c:v>154228206400</c:v>
                </c:pt>
                <c:pt idx="2353">
                  <c:v>154101206400</c:v>
                </c:pt>
                <c:pt idx="2354">
                  <c:v>153982594400</c:v>
                </c:pt>
                <c:pt idx="2355">
                  <c:v>153865994400</c:v>
                </c:pt>
                <c:pt idx="2356">
                  <c:v>153745986600</c:v>
                </c:pt>
                <c:pt idx="2357">
                  <c:v>153634386600</c:v>
                </c:pt>
                <c:pt idx="2358">
                  <c:v>153524786600</c:v>
                </c:pt>
                <c:pt idx="2359">
                  <c:v>153411786600</c:v>
                </c:pt>
                <c:pt idx="2360">
                  <c:v>153306186600</c:v>
                </c:pt>
                <c:pt idx="2361">
                  <c:v>153203586600</c:v>
                </c:pt>
                <c:pt idx="2362">
                  <c:v>153096586600</c:v>
                </c:pt>
                <c:pt idx="2363">
                  <c:v>152996986600</c:v>
                </c:pt>
                <c:pt idx="2364">
                  <c:v>152900386600</c:v>
                </c:pt>
                <c:pt idx="2365">
                  <c:v>152799386600</c:v>
                </c:pt>
                <c:pt idx="2366">
                  <c:v>152705786600</c:v>
                </c:pt>
                <c:pt idx="2367">
                  <c:v>152608186600</c:v>
                </c:pt>
                <c:pt idx="2368">
                  <c:v>152518078800</c:v>
                </c:pt>
                <c:pt idx="2369">
                  <c:v>152429678800</c:v>
                </c:pt>
                <c:pt idx="2370">
                  <c:v>152337478800</c:v>
                </c:pt>
                <c:pt idx="2371">
                  <c:v>152252366800</c:v>
                </c:pt>
                <c:pt idx="2372">
                  <c:v>152163366800</c:v>
                </c:pt>
                <c:pt idx="2373">
                  <c:v>152081266800</c:v>
                </c:pt>
                <c:pt idx="2374">
                  <c:v>151995366800</c:v>
                </c:pt>
                <c:pt idx="2375">
                  <c:v>151916266800</c:v>
                </c:pt>
                <c:pt idx="2376">
                  <c:v>151833266800</c:v>
                </c:pt>
                <c:pt idx="2377">
                  <c:v>151756966800</c:v>
                </c:pt>
                <c:pt idx="2378">
                  <c:v>151676666800</c:v>
                </c:pt>
                <c:pt idx="2379">
                  <c:v>151603066800</c:v>
                </c:pt>
                <c:pt idx="2380">
                  <c:v>151525366800</c:v>
                </c:pt>
                <c:pt idx="2381">
                  <c:v>151454366800</c:v>
                </c:pt>
                <c:pt idx="2382">
                  <c:v>151379159000</c:v>
                </c:pt>
                <c:pt idx="2383">
                  <c:v>151310459000</c:v>
                </c:pt>
                <c:pt idx="2384">
                  <c:v>151237659000</c:v>
                </c:pt>
                <c:pt idx="2385">
                  <c:v>151171359000</c:v>
                </c:pt>
                <c:pt idx="2386">
                  <c:v>151100759000</c:v>
                </c:pt>
                <c:pt idx="2387">
                  <c:v>151031159000</c:v>
                </c:pt>
                <c:pt idx="2388">
                  <c:v>150968159000</c:v>
                </c:pt>
                <c:pt idx="2389">
                  <c:v>150900659000</c:v>
                </c:pt>
                <c:pt idx="2390">
                  <c:v>150839659000</c:v>
                </c:pt>
                <c:pt idx="2391">
                  <c:v>150774159000</c:v>
                </c:pt>
                <c:pt idx="2392">
                  <c:v>150709659000</c:v>
                </c:pt>
                <c:pt idx="2393">
                  <c:v>150651459000</c:v>
                </c:pt>
                <c:pt idx="2394">
                  <c:v>150588759000</c:v>
                </c:pt>
                <c:pt idx="2395">
                  <c:v>150526947000</c:v>
                </c:pt>
                <c:pt idx="2396">
                  <c:v>150471447000</c:v>
                </c:pt>
                <c:pt idx="2397">
                  <c:v>150411347000</c:v>
                </c:pt>
                <c:pt idx="2398">
                  <c:v>150352147000</c:v>
                </c:pt>
                <c:pt idx="2399">
                  <c:v>150299039200</c:v>
                </c:pt>
                <c:pt idx="2400">
                  <c:v>150299039200</c:v>
                </c:pt>
                <c:pt idx="2401">
                  <c:v>150241339200</c:v>
                </c:pt>
                <c:pt idx="2402">
                  <c:v>150184439200</c:v>
                </c:pt>
                <c:pt idx="2403">
                  <c:v>150128239200</c:v>
                </c:pt>
                <c:pt idx="2404">
                  <c:v>150078239200</c:v>
                </c:pt>
                <c:pt idx="2405">
                  <c:v>150023439200</c:v>
                </c:pt>
                <c:pt idx="2406">
                  <c:v>149969339200</c:v>
                </c:pt>
                <c:pt idx="2407">
                  <c:v>149915939200</c:v>
                </c:pt>
                <c:pt idx="2408">
                  <c:v>149868639200</c:v>
                </c:pt>
                <c:pt idx="2409">
                  <c:v>149816539200</c:v>
                </c:pt>
                <c:pt idx="2410">
                  <c:v>149765039200</c:v>
                </c:pt>
                <c:pt idx="2411">
                  <c:v>149714239200</c:v>
                </c:pt>
                <c:pt idx="2412">
                  <c:v>149663939200</c:v>
                </c:pt>
                <c:pt idx="2413">
                  <c:v>149619639200</c:v>
                </c:pt>
                <c:pt idx="2414">
                  <c:v>149570439200</c:v>
                </c:pt>
                <c:pt idx="2415">
                  <c:v>149521839200</c:v>
                </c:pt>
                <c:pt idx="2416">
                  <c:v>149473839200</c:v>
                </c:pt>
                <c:pt idx="2417">
                  <c:v>149426339200</c:v>
                </c:pt>
                <c:pt idx="2418">
                  <c:v>149379239200</c:v>
                </c:pt>
                <c:pt idx="2419">
                  <c:v>149338139200</c:v>
                </c:pt>
                <c:pt idx="2420">
                  <c:v>149292139200</c:v>
                </c:pt>
                <c:pt idx="2421">
                  <c:v>149246531400</c:v>
                </c:pt>
                <c:pt idx="2422">
                  <c:v>149201431400</c:v>
                </c:pt>
                <c:pt idx="2423">
                  <c:v>149156731400</c:v>
                </c:pt>
                <c:pt idx="2424">
                  <c:v>149112531400</c:v>
                </c:pt>
                <c:pt idx="2425">
                  <c:v>149068731400</c:v>
                </c:pt>
                <c:pt idx="2426">
                  <c:v>149025331400</c:v>
                </c:pt>
                <c:pt idx="2427">
                  <c:v>148982331400</c:v>
                </c:pt>
                <c:pt idx="2428">
                  <c:v>148939831400</c:v>
                </c:pt>
                <c:pt idx="2429">
                  <c:v>148897619400</c:v>
                </c:pt>
                <c:pt idx="2430">
                  <c:v>148855719400</c:v>
                </c:pt>
                <c:pt idx="2431">
                  <c:v>148814319400</c:v>
                </c:pt>
                <c:pt idx="2432">
                  <c:v>148773219400</c:v>
                </c:pt>
                <c:pt idx="2433">
                  <c:v>148732519400</c:v>
                </c:pt>
                <c:pt idx="2434">
                  <c:v>148692119400</c:v>
                </c:pt>
                <c:pt idx="2435">
                  <c:v>148652019400</c:v>
                </c:pt>
                <c:pt idx="2436">
                  <c:v>148612319400</c:v>
                </c:pt>
                <c:pt idx="2437">
                  <c:v>148572819400</c:v>
                </c:pt>
                <c:pt idx="2438">
                  <c:v>148533719400</c:v>
                </c:pt>
                <c:pt idx="2439">
                  <c:v>148494919400</c:v>
                </c:pt>
                <c:pt idx="2440">
                  <c:v>148456419400</c:v>
                </c:pt>
                <c:pt idx="2441">
                  <c:v>148418119400</c:v>
                </c:pt>
                <c:pt idx="2442">
                  <c:v>148380219400</c:v>
                </c:pt>
                <c:pt idx="2443">
                  <c:v>148342519400</c:v>
                </c:pt>
                <c:pt idx="2444">
                  <c:v>148305119400</c:v>
                </c:pt>
                <c:pt idx="2445">
                  <c:v>148267911600</c:v>
                </c:pt>
                <c:pt idx="2446">
                  <c:v>148231011600</c:v>
                </c:pt>
                <c:pt idx="2447">
                  <c:v>148194311600</c:v>
                </c:pt>
                <c:pt idx="2448">
                  <c:v>148152511600</c:v>
                </c:pt>
                <c:pt idx="2449">
                  <c:v>148116311600</c:v>
                </c:pt>
                <c:pt idx="2450">
                  <c:v>148116311600</c:v>
                </c:pt>
                <c:pt idx="2451">
                  <c:v>148080311600</c:v>
                </c:pt>
                <c:pt idx="2452">
                  <c:v>148044611600</c:v>
                </c:pt>
                <c:pt idx="2453">
                  <c:v>148009011600</c:v>
                </c:pt>
                <c:pt idx="2454">
                  <c:v>147973711600</c:v>
                </c:pt>
                <c:pt idx="2455">
                  <c:v>147933211600</c:v>
                </c:pt>
                <c:pt idx="2456">
                  <c:v>147898311600</c:v>
                </c:pt>
                <c:pt idx="2457">
                  <c:v>147863611600</c:v>
                </c:pt>
                <c:pt idx="2458">
                  <c:v>147829111600</c:v>
                </c:pt>
                <c:pt idx="2459">
                  <c:v>147794711600</c:v>
                </c:pt>
                <c:pt idx="2460">
                  <c:v>147755211600</c:v>
                </c:pt>
                <c:pt idx="2461">
                  <c:v>147721211600</c:v>
                </c:pt>
                <c:pt idx="2462">
                  <c:v>147687411600</c:v>
                </c:pt>
                <c:pt idx="2463">
                  <c:v>147653811600</c:v>
                </c:pt>
                <c:pt idx="2464">
                  <c:v>147614911600</c:v>
                </c:pt>
                <c:pt idx="2465">
                  <c:v>147581611600</c:v>
                </c:pt>
                <c:pt idx="2466">
                  <c:v>147548511600</c:v>
                </c:pt>
                <c:pt idx="2467">
                  <c:v>147510111600</c:v>
                </c:pt>
                <c:pt idx="2468">
                  <c:v>147477211600</c:v>
                </c:pt>
                <c:pt idx="2469">
                  <c:v>147444511600</c:v>
                </c:pt>
                <c:pt idx="2470">
                  <c:v>147406511600</c:v>
                </c:pt>
                <c:pt idx="2471">
                  <c:v>147374111600</c:v>
                </c:pt>
                <c:pt idx="2472">
                  <c:v>147341799600</c:v>
                </c:pt>
                <c:pt idx="2473">
                  <c:v>147304291800</c:v>
                </c:pt>
                <c:pt idx="2474">
                  <c:v>147272191800</c:v>
                </c:pt>
                <c:pt idx="2475">
                  <c:v>147240291800</c:v>
                </c:pt>
                <c:pt idx="2476">
                  <c:v>147203091800</c:v>
                </c:pt>
                <c:pt idx="2477">
                  <c:v>147171491800</c:v>
                </c:pt>
                <c:pt idx="2478">
                  <c:v>147139891800</c:v>
                </c:pt>
                <c:pt idx="2479">
                  <c:v>147103091800</c:v>
                </c:pt>
                <c:pt idx="2480">
                  <c:v>147071791800</c:v>
                </c:pt>
                <c:pt idx="2481">
                  <c:v>147035091800</c:v>
                </c:pt>
                <c:pt idx="2482">
                  <c:v>147003991800</c:v>
                </c:pt>
                <c:pt idx="2483">
                  <c:v>146967591800</c:v>
                </c:pt>
                <c:pt idx="2484">
                  <c:v>146936691800</c:v>
                </c:pt>
                <c:pt idx="2485">
                  <c:v>146905891800</c:v>
                </c:pt>
                <c:pt idx="2486">
                  <c:v>146869791800</c:v>
                </c:pt>
                <c:pt idx="2487">
                  <c:v>146839091800</c:v>
                </c:pt>
                <c:pt idx="2488">
                  <c:v>146803191800</c:v>
                </c:pt>
                <c:pt idx="2489">
                  <c:v>146772791800</c:v>
                </c:pt>
                <c:pt idx="2490">
                  <c:v>146736991800</c:v>
                </c:pt>
                <c:pt idx="2491">
                  <c:v>146706691800</c:v>
                </c:pt>
                <c:pt idx="2492">
                  <c:v>146671091800</c:v>
                </c:pt>
                <c:pt idx="2493">
                  <c:v>146640991800</c:v>
                </c:pt>
                <c:pt idx="2494">
                  <c:v>146605591800</c:v>
                </c:pt>
                <c:pt idx="2495">
                  <c:v>146570191800</c:v>
                </c:pt>
                <c:pt idx="2496">
                  <c:v>146540291800</c:v>
                </c:pt>
                <c:pt idx="2497">
                  <c:v>146505091800</c:v>
                </c:pt>
                <c:pt idx="2498">
                  <c:v>146475291800</c:v>
                </c:pt>
                <c:pt idx="2499">
                  <c:v>146440191800</c:v>
                </c:pt>
                <c:pt idx="2500">
                  <c:v>146440191800</c:v>
                </c:pt>
                <c:pt idx="2501">
                  <c:v>146410584000</c:v>
                </c:pt>
                <c:pt idx="2502">
                  <c:v>146375684000</c:v>
                </c:pt>
                <c:pt idx="2503">
                  <c:v>146340784000</c:v>
                </c:pt>
                <c:pt idx="2504">
                  <c:v>146311384000</c:v>
                </c:pt>
                <c:pt idx="2505">
                  <c:v>146276584000</c:v>
                </c:pt>
                <c:pt idx="2506">
                  <c:v>146241884000</c:v>
                </c:pt>
                <c:pt idx="2507">
                  <c:v>146212684000</c:v>
                </c:pt>
                <c:pt idx="2508">
                  <c:v>146178084000</c:v>
                </c:pt>
                <c:pt idx="2509">
                  <c:v>146143484000</c:v>
                </c:pt>
                <c:pt idx="2510">
                  <c:v>146114384000</c:v>
                </c:pt>
                <c:pt idx="2511">
                  <c:v>146079984000</c:v>
                </c:pt>
                <c:pt idx="2512">
                  <c:v>146045584000</c:v>
                </c:pt>
                <c:pt idx="2513">
                  <c:v>146016684000</c:v>
                </c:pt>
                <c:pt idx="2514">
                  <c:v>145982384000</c:v>
                </c:pt>
                <c:pt idx="2515">
                  <c:v>145948184000</c:v>
                </c:pt>
                <c:pt idx="2516">
                  <c:v>145919384000</c:v>
                </c:pt>
                <c:pt idx="2517">
                  <c:v>145885172000</c:v>
                </c:pt>
                <c:pt idx="2518">
                  <c:v>145851072000</c:v>
                </c:pt>
                <c:pt idx="2519">
                  <c:v>145817072000</c:v>
                </c:pt>
                <c:pt idx="2520">
                  <c:v>145788472000</c:v>
                </c:pt>
                <c:pt idx="2521">
                  <c:v>145754472000</c:v>
                </c:pt>
                <c:pt idx="2522">
                  <c:v>145720572000</c:v>
                </c:pt>
                <c:pt idx="2523">
                  <c:v>145686672000</c:v>
                </c:pt>
                <c:pt idx="2524">
                  <c:v>145652772000</c:v>
                </c:pt>
                <c:pt idx="2525">
                  <c:v>145624372000</c:v>
                </c:pt>
                <c:pt idx="2526">
                  <c:v>145590572000</c:v>
                </c:pt>
                <c:pt idx="2527">
                  <c:v>145556772000</c:v>
                </c:pt>
                <c:pt idx="2528">
                  <c:v>145523064200</c:v>
                </c:pt>
                <c:pt idx="2529">
                  <c:v>145489364200</c:v>
                </c:pt>
                <c:pt idx="2530">
                  <c:v>145455764200</c:v>
                </c:pt>
                <c:pt idx="2531">
                  <c:v>145422164200</c:v>
                </c:pt>
                <c:pt idx="2532">
                  <c:v>145393964200</c:v>
                </c:pt>
                <c:pt idx="2533">
                  <c:v>145360364200</c:v>
                </c:pt>
                <c:pt idx="2534">
                  <c:v>145326864200</c:v>
                </c:pt>
                <c:pt idx="2535">
                  <c:v>145293364200</c:v>
                </c:pt>
                <c:pt idx="2536">
                  <c:v>145259864200</c:v>
                </c:pt>
                <c:pt idx="2537">
                  <c:v>145226464200</c:v>
                </c:pt>
                <c:pt idx="2538">
                  <c:v>145192964200</c:v>
                </c:pt>
                <c:pt idx="2539">
                  <c:v>145159664200</c:v>
                </c:pt>
                <c:pt idx="2540">
                  <c:v>145126264200</c:v>
                </c:pt>
                <c:pt idx="2541">
                  <c:v>145092864200</c:v>
                </c:pt>
                <c:pt idx="2542">
                  <c:v>145059564200</c:v>
                </c:pt>
                <c:pt idx="2543">
                  <c:v>145026264200</c:v>
                </c:pt>
                <c:pt idx="2544">
                  <c:v>144993064200</c:v>
                </c:pt>
                <c:pt idx="2545">
                  <c:v>144959764200</c:v>
                </c:pt>
                <c:pt idx="2546">
                  <c:v>144926564200</c:v>
                </c:pt>
                <c:pt idx="2547">
                  <c:v>144893364200</c:v>
                </c:pt>
                <c:pt idx="2548">
                  <c:v>144860164200</c:v>
                </c:pt>
                <c:pt idx="2549">
                  <c:v>144826964200</c:v>
                </c:pt>
                <c:pt idx="2550">
                  <c:v>144826964200</c:v>
                </c:pt>
                <c:pt idx="2551">
                  <c:v>144793864200</c:v>
                </c:pt>
                <c:pt idx="2552">
                  <c:v>144760764200</c:v>
                </c:pt>
                <c:pt idx="2553">
                  <c:v>144727664200</c:v>
                </c:pt>
                <c:pt idx="2554">
                  <c:v>144694564200</c:v>
                </c:pt>
                <c:pt idx="2555">
                  <c:v>144661464200</c:v>
                </c:pt>
                <c:pt idx="2556">
                  <c:v>144628456400</c:v>
                </c:pt>
                <c:pt idx="2557">
                  <c:v>144595356400</c:v>
                </c:pt>
                <c:pt idx="2558">
                  <c:v>144562356400</c:v>
                </c:pt>
                <c:pt idx="2559">
                  <c:v>144529356400</c:v>
                </c:pt>
                <c:pt idx="2560">
                  <c:v>144496356400</c:v>
                </c:pt>
                <c:pt idx="2561">
                  <c:v>144458056400</c:v>
                </c:pt>
                <c:pt idx="2562">
                  <c:v>144425056400</c:v>
                </c:pt>
                <c:pt idx="2563">
                  <c:v>144392144400</c:v>
                </c:pt>
                <c:pt idx="2564">
                  <c:v>144359244400</c:v>
                </c:pt>
                <c:pt idx="2565">
                  <c:v>144326344400</c:v>
                </c:pt>
                <c:pt idx="2566">
                  <c:v>144293444400</c:v>
                </c:pt>
                <c:pt idx="2567">
                  <c:v>144255144400</c:v>
                </c:pt>
                <c:pt idx="2568">
                  <c:v>144222244400</c:v>
                </c:pt>
                <c:pt idx="2569">
                  <c:v>144189444400</c:v>
                </c:pt>
                <c:pt idx="2570">
                  <c:v>144156544400</c:v>
                </c:pt>
                <c:pt idx="2571">
                  <c:v>144123744400</c:v>
                </c:pt>
                <c:pt idx="2572">
                  <c:v>144085544400</c:v>
                </c:pt>
                <c:pt idx="2573">
                  <c:v>144052744400</c:v>
                </c:pt>
                <c:pt idx="2574">
                  <c:v>144019944400</c:v>
                </c:pt>
                <c:pt idx="2575">
                  <c:v>143987144400</c:v>
                </c:pt>
                <c:pt idx="2576">
                  <c:v>143949044400</c:v>
                </c:pt>
                <c:pt idx="2577">
                  <c:v>143916244400</c:v>
                </c:pt>
                <c:pt idx="2578">
                  <c:v>143883544400</c:v>
                </c:pt>
                <c:pt idx="2579">
                  <c:v>143845344400</c:v>
                </c:pt>
                <c:pt idx="2580">
                  <c:v>143812644400</c:v>
                </c:pt>
                <c:pt idx="2581">
                  <c:v>143779944400</c:v>
                </c:pt>
                <c:pt idx="2582">
                  <c:v>143747244400</c:v>
                </c:pt>
                <c:pt idx="2583">
                  <c:v>143709144400</c:v>
                </c:pt>
                <c:pt idx="2584">
                  <c:v>143676444400</c:v>
                </c:pt>
                <c:pt idx="2585">
                  <c:v>143643844400</c:v>
                </c:pt>
                <c:pt idx="2586">
                  <c:v>143605744400</c:v>
                </c:pt>
                <c:pt idx="2587">
                  <c:v>143573144400</c:v>
                </c:pt>
                <c:pt idx="2588">
                  <c:v>143535056400</c:v>
                </c:pt>
                <c:pt idx="2589">
                  <c:v>143502464200</c:v>
                </c:pt>
                <c:pt idx="2590">
                  <c:v>143469864200</c:v>
                </c:pt>
                <c:pt idx="2591">
                  <c:v>143431772000</c:v>
                </c:pt>
                <c:pt idx="2592">
                  <c:v>143399184000</c:v>
                </c:pt>
                <c:pt idx="2593">
                  <c:v>143361191800</c:v>
                </c:pt>
                <c:pt idx="2594">
                  <c:v>143328711600</c:v>
                </c:pt>
                <c:pt idx="2595">
                  <c:v>143296139200</c:v>
                </c:pt>
                <c:pt idx="2596">
                  <c:v>143258166800</c:v>
                </c:pt>
                <c:pt idx="2597">
                  <c:v>143225594400</c:v>
                </c:pt>
                <c:pt idx="2598">
                  <c:v>143187741800</c:v>
                </c:pt>
                <c:pt idx="2599">
                  <c:v>143155209000</c:v>
                </c:pt>
                <c:pt idx="2600">
                  <c:v>143155209000</c:v>
                </c:pt>
                <c:pt idx="2601">
                  <c:v>143106491800</c:v>
                </c:pt>
                <c:pt idx="2602">
                  <c:v>143057766800</c:v>
                </c:pt>
                <c:pt idx="2603">
                  <c:v>143009014200</c:v>
                </c:pt>
                <c:pt idx="2604">
                  <c:v>142960369400</c:v>
                </c:pt>
                <c:pt idx="2605">
                  <c:v>142911609000</c:v>
                </c:pt>
                <c:pt idx="2606">
                  <c:v>142862836600</c:v>
                </c:pt>
                <c:pt idx="2607">
                  <c:v>142814064200</c:v>
                </c:pt>
                <c:pt idx="2608">
                  <c:v>142765284000</c:v>
                </c:pt>
                <c:pt idx="2609">
                  <c:v>142716603800</c:v>
                </c:pt>
                <c:pt idx="2610">
                  <c:v>142667811600</c:v>
                </c:pt>
                <c:pt idx="2611">
                  <c:v>142619031400</c:v>
                </c:pt>
                <c:pt idx="2612">
                  <c:v>142570331400</c:v>
                </c:pt>
                <c:pt idx="2613">
                  <c:v>142521539200</c:v>
                </c:pt>
                <c:pt idx="2614">
                  <c:v>142472851200</c:v>
                </c:pt>
                <c:pt idx="2615">
                  <c:v>142424059000</c:v>
                </c:pt>
                <c:pt idx="2616">
                  <c:v>142375359000</c:v>
                </c:pt>
                <c:pt idx="2617">
                  <c:v>142326559000</c:v>
                </c:pt>
                <c:pt idx="2618">
                  <c:v>142277859000</c:v>
                </c:pt>
                <c:pt idx="2619">
                  <c:v>142229059000</c:v>
                </c:pt>
                <c:pt idx="2620">
                  <c:v>142180359000</c:v>
                </c:pt>
                <c:pt idx="2621">
                  <c:v>142131659000</c:v>
                </c:pt>
                <c:pt idx="2622">
                  <c:v>142082859000</c:v>
                </c:pt>
                <c:pt idx="2623">
                  <c:v>142034159000</c:v>
                </c:pt>
                <c:pt idx="2624">
                  <c:v>141985459000</c:v>
                </c:pt>
                <c:pt idx="2625">
                  <c:v>141936759000</c:v>
                </c:pt>
                <c:pt idx="2626">
                  <c:v>141887959000</c:v>
                </c:pt>
                <c:pt idx="2627">
                  <c:v>141839259000</c:v>
                </c:pt>
                <c:pt idx="2628">
                  <c:v>141785159000</c:v>
                </c:pt>
                <c:pt idx="2629">
                  <c:v>141736459000</c:v>
                </c:pt>
                <c:pt idx="2630">
                  <c:v>141687759000</c:v>
                </c:pt>
                <c:pt idx="2631">
                  <c:v>141639059000</c:v>
                </c:pt>
                <c:pt idx="2632">
                  <c:v>141590259000</c:v>
                </c:pt>
                <c:pt idx="2633">
                  <c:v>141541559000</c:v>
                </c:pt>
                <c:pt idx="2634">
                  <c:v>141492859000</c:v>
                </c:pt>
                <c:pt idx="2635">
                  <c:v>141444159000</c:v>
                </c:pt>
                <c:pt idx="2636">
                  <c:v>141390059000</c:v>
                </c:pt>
                <c:pt idx="2637">
                  <c:v>141341359000</c:v>
                </c:pt>
                <c:pt idx="2638">
                  <c:v>141292651200</c:v>
                </c:pt>
                <c:pt idx="2639">
                  <c:v>141243951200</c:v>
                </c:pt>
                <c:pt idx="2640">
                  <c:v>141195251200</c:v>
                </c:pt>
                <c:pt idx="2641">
                  <c:v>141146539200</c:v>
                </c:pt>
                <c:pt idx="2642">
                  <c:v>141092539200</c:v>
                </c:pt>
                <c:pt idx="2643">
                  <c:v>141043839200</c:v>
                </c:pt>
                <c:pt idx="2644">
                  <c:v>140995139200</c:v>
                </c:pt>
                <c:pt idx="2645">
                  <c:v>140946439200</c:v>
                </c:pt>
                <c:pt idx="2646">
                  <c:v>140897739200</c:v>
                </c:pt>
                <c:pt idx="2647">
                  <c:v>140849039200</c:v>
                </c:pt>
                <c:pt idx="2648">
                  <c:v>140794939200</c:v>
                </c:pt>
                <c:pt idx="2649">
                  <c:v>140746339200</c:v>
                </c:pt>
                <c:pt idx="2650">
                  <c:v>140746339200</c:v>
                </c:pt>
                <c:pt idx="2651">
                  <c:v>140697639200</c:v>
                </c:pt>
                <c:pt idx="2652">
                  <c:v>140648939200</c:v>
                </c:pt>
                <c:pt idx="2653">
                  <c:v>140594831400</c:v>
                </c:pt>
                <c:pt idx="2654">
                  <c:v>140546231400</c:v>
                </c:pt>
                <c:pt idx="2655">
                  <c:v>140497531400</c:v>
                </c:pt>
                <c:pt idx="2656">
                  <c:v>140448831400</c:v>
                </c:pt>
                <c:pt idx="2657">
                  <c:v>140394731400</c:v>
                </c:pt>
                <c:pt idx="2658">
                  <c:v>140346131400</c:v>
                </c:pt>
                <c:pt idx="2659">
                  <c:v>140297431400</c:v>
                </c:pt>
                <c:pt idx="2660">
                  <c:v>140248731400</c:v>
                </c:pt>
                <c:pt idx="2661">
                  <c:v>140194731400</c:v>
                </c:pt>
                <c:pt idx="2662">
                  <c:v>140146031400</c:v>
                </c:pt>
                <c:pt idx="2663">
                  <c:v>140097431400</c:v>
                </c:pt>
                <c:pt idx="2664">
                  <c:v>140043319400</c:v>
                </c:pt>
                <c:pt idx="2665">
                  <c:v>139994619400</c:v>
                </c:pt>
                <c:pt idx="2666">
                  <c:v>139946011600</c:v>
                </c:pt>
                <c:pt idx="2667">
                  <c:v>139891911600</c:v>
                </c:pt>
                <c:pt idx="2668">
                  <c:v>139843311600</c:v>
                </c:pt>
                <c:pt idx="2669">
                  <c:v>139794611600</c:v>
                </c:pt>
                <c:pt idx="2670">
                  <c:v>139740511600</c:v>
                </c:pt>
                <c:pt idx="2671">
                  <c:v>139691911600</c:v>
                </c:pt>
                <c:pt idx="2672">
                  <c:v>139643211600</c:v>
                </c:pt>
                <c:pt idx="2673">
                  <c:v>139589211600</c:v>
                </c:pt>
                <c:pt idx="2674">
                  <c:v>139540511600</c:v>
                </c:pt>
                <c:pt idx="2675">
                  <c:v>139491911600</c:v>
                </c:pt>
                <c:pt idx="2676">
                  <c:v>139437811600</c:v>
                </c:pt>
                <c:pt idx="2677">
                  <c:v>139389211600</c:v>
                </c:pt>
                <c:pt idx="2678">
                  <c:v>139340511600</c:v>
                </c:pt>
                <c:pt idx="2679">
                  <c:v>139286503800</c:v>
                </c:pt>
                <c:pt idx="2680">
                  <c:v>139237803800</c:v>
                </c:pt>
                <c:pt idx="2681">
                  <c:v>139183803800</c:v>
                </c:pt>
                <c:pt idx="2682">
                  <c:v>139135103800</c:v>
                </c:pt>
                <c:pt idx="2683">
                  <c:v>139086503800</c:v>
                </c:pt>
                <c:pt idx="2684">
                  <c:v>139032503800</c:v>
                </c:pt>
                <c:pt idx="2685">
                  <c:v>138983803800</c:v>
                </c:pt>
                <c:pt idx="2686">
                  <c:v>138929791800</c:v>
                </c:pt>
                <c:pt idx="2687">
                  <c:v>138881091800</c:v>
                </c:pt>
                <c:pt idx="2688">
                  <c:v>138827091800</c:v>
                </c:pt>
                <c:pt idx="2689">
                  <c:v>138778391800</c:v>
                </c:pt>
                <c:pt idx="2690">
                  <c:v>138724391800</c:v>
                </c:pt>
                <c:pt idx="2691">
                  <c:v>138675791800</c:v>
                </c:pt>
                <c:pt idx="2692">
                  <c:v>138627084000</c:v>
                </c:pt>
                <c:pt idx="2693">
                  <c:v>138573084000</c:v>
                </c:pt>
                <c:pt idx="2694">
                  <c:v>138524384000</c:v>
                </c:pt>
                <c:pt idx="2695">
                  <c:v>138470384000</c:v>
                </c:pt>
                <c:pt idx="2696">
                  <c:v>138421784000</c:v>
                </c:pt>
                <c:pt idx="2697">
                  <c:v>138367684000</c:v>
                </c:pt>
                <c:pt idx="2698">
                  <c:v>138319084000</c:v>
                </c:pt>
                <c:pt idx="2699">
                  <c:v>138265084000</c:v>
                </c:pt>
                <c:pt idx="2700">
                  <c:v>138265084000</c:v>
                </c:pt>
                <c:pt idx="2701">
                  <c:v>138216384000</c:v>
                </c:pt>
                <c:pt idx="2702">
                  <c:v>138162384000</c:v>
                </c:pt>
                <c:pt idx="2703">
                  <c:v>138113784000</c:v>
                </c:pt>
                <c:pt idx="2704">
                  <c:v>138059684000</c:v>
                </c:pt>
                <c:pt idx="2705">
                  <c:v>138005684000</c:v>
                </c:pt>
                <c:pt idx="2706">
                  <c:v>137957076200</c:v>
                </c:pt>
                <c:pt idx="2707">
                  <c:v>137902976200</c:v>
                </c:pt>
                <c:pt idx="2708">
                  <c:v>137854364200</c:v>
                </c:pt>
                <c:pt idx="2709">
                  <c:v>137800364200</c:v>
                </c:pt>
                <c:pt idx="2710">
                  <c:v>137751664200</c:v>
                </c:pt>
                <c:pt idx="2711">
                  <c:v>137697664200</c:v>
                </c:pt>
                <c:pt idx="2712">
                  <c:v>137649064200</c:v>
                </c:pt>
                <c:pt idx="2713">
                  <c:v>137594964200</c:v>
                </c:pt>
                <c:pt idx="2714">
                  <c:v>137540964200</c:v>
                </c:pt>
                <c:pt idx="2715">
                  <c:v>137492364200</c:v>
                </c:pt>
                <c:pt idx="2716">
                  <c:v>137438364200.00002</c:v>
                </c:pt>
                <c:pt idx="2717">
                  <c:v>137389664200.00002</c:v>
                </c:pt>
                <c:pt idx="2718">
                  <c:v>137335664200.00002</c:v>
                </c:pt>
                <c:pt idx="2719">
                  <c:v>137281656400.00002</c:v>
                </c:pt>
                <c:pt idx="2720">
                  <c:v>137232956400.00002</c:v>
                </c:pt>
                <c:pt idx="2721">
                  <c:v>137178956400.00002</c:v>
                </c:pt>
                <c:pt idx="2722">
                  <c:v>137124956400.00002</c:v>
                </c:pt>
                <c:pt idx="2723">
                  <c:v>137076356400.00002</c:v>
                </c:pt>
                <c:pt idx="2724">
                  <c:v>137022256400.00002</c:v>
                </c:pt>
                <c:pt idx="2725">
                  <c:v>136968256400.00002</c:v>
                </c:pt>
                <c:pt idx="2726">
                  <c:v>136919656400.00002</c:v>
                </c:pt>
                <c:pt idx="2727">
                  <c:v>136865656400.00002</c:v>
                </c:pt>
                <c:pt idx="2728">
                  <c:v>136811556400.00002</c:v>
                </c:pt>
                <c:pt idx="2729">
                  <c:v>136762956400.00002</c:v>
                </c:pt>
                <c:pt idx="2730">
                  <c:v>136708944400.00002</c:v>
                </c:pt>
                <c:pt idx="2731">
                  <c:v>136654844400.00002</c:v>
                </c:pt>
                <c:pt idx="2732">
                  <c:v>136606236600.00002</c:v>
                </c:pt>
                <c:pt idx="2733">
                  <c:v>136552236600.00002</c:v>
                </c:pt>
                <c:pt idx="2734">
                  <c:v>136498236600.00002</c:v>
                </c:pt>
                <c:pt idx="2735">
                  <c:v>136449536600.00002</c:v>
                </c:pt>
                <c:pt idx="2736">
                  <c:v>136395536600.00002</c:v>
                </c:pt>
                <c:pt idx="2737">
                  <c:v>136341536600.00002</c:v>
                </c:pt>
                <c:pt idx="2738">
                  <c:v>136287536600.00002</c:v>
                </c:pt>
                <c:pt idx="2739">
                  <c:v>136238836600.00002</c:v>
                </c:pt>
                <c:pt idx="2740">
                  <c:v>136184836600.00002</c:v>
                </c:pt>
                <c:pt idx="2741">
                  <c:v>136130836600.00002</c:v>
                </c:pt>
                <c:pt idx="2742">
                  <c:v>136076836600.00002</c:v>
                </c:pt>
                <c:pt idx="2743">
                  <c:v>136028236600.00002</c:v>
                </c:pt>
                <c:pt idx="2744">
                  <c:v>135974136600.00002</c:v>
                </c:pt>
                <c:pt idx="2745">
                  <c:v>135920128800.00002</c:v>
                </c:pt>
                <c:pt idx="2746">
                  <c:v>135866128800.00002</c:v>
                </c:pt>
                <c:pt idx="2747">
                  <c:v>135812128800.00002</c:v>
                </c:pt>
                <c:pt idx="2748">
                  <c:v>135763428800.00002</c:v>
                </c:pt>
                <c:pt idx="2749">
                  <c:v>135709428800.00002</c:v>
                </c:pt>
                <c:pt idx="2750">
                  <c:v>135709428800.00002</c:v>
                </c:pt>
                <c:pt idx="2751">
                  <c:v>135655428800.00002</c:v>
                </c:pt>
                <c:pt idx="2752">
                  <c:v>135601416800.00002</c:v>
                </c:pt>
                <c:pt idx="2753">
                  <c:v>135547316800.00002</c:v>
                </c:pt>
                <c:pt idx="2754">
                  <c:v>135498716800.00002</c:v>
                </c:pt>
                <c:pt idx="2755">
                  <c:v>135444716800.00002</c:v>
                </c:pt>
                <c:pt idx="2756">
                  <c:v>135390716800.00002</c:v>
                </c:pt>
                <c:pt idx="2757">
                  <c:v>135336616800.00002</c:v>
                </c:pt>
                <c:pt idx="2758">
                  <c:v>135282609000.00002</c:v>
                </c:pt>
                <c:pt idx="2759">
                  <c:v>135228609000.00002</c:v>
                </c:pt>
                <c:pt idx="2760">
                  <c:v>135180009000.00002</c:v>
                </c:pt>
                <c:pt idx="2761">
                  <c:v>135125909000.00002</c:v>
                </c:pt>
                <c:pt idx="2762">
                  <c:v>135071909000.00002</c:v>
                </c:pt>
                <c:pt idx="2763">
                  <c:v>135017909000.00002</c:v>
                </c:pt>
                <c:pt idx="2764">
                  <c:v>134963909000.00002</c:v>
                </c:pt>
                <c:pt idx="2765">
                  <c:v>134909809000.00002</c:v>
                </c:pt>
                <c:pt idx="2766">
                  <c:v>134855809000.00002</c:v>
                </c:pt>
                <c:pt idx="2767">
                  <c:v>134801809000.00002</c:v>
                </c:pt>
                <c:pt idx="2768">
                  <c:v>134747809000.00002</c:v>
                </c:pt>
                <c:pt idx="2769">
                  <c:v>134699109000.00002</c:v>
                </c:pt>
                <c:pt idx="2770">
                  <c:v>134645101200.00002</c:v>
                </c:pt>
                <c:pt idx="2771">
                  <c:v>134591101200.00002</c:v>
                </c:pt>
                <c:pt idx="2772">
                  <c:v>134537089200.00002</c:v>
                </c:pt>
                <c:pt idx="2773">
                  <c:v>134482989200.00002</c:v>
                </c:pt>
                <c:pt idx="2774">
                  <c:v>134428989200.00002</c:v>
                </c:pt>
                <c:pt idx="2775">
                  <c:v>134374989200.00002</c:v>
                </c:pt>
                <c:pt idx="2776">
                  <c:v>134320989200.00002</c:v>
                </c:pt>
                <c:pt idx="2777">
                  <c:v>134266889200.00002</c:v>
                </c:pt>
                <c:pt idx="2778">
                  <c:v>134212889200.00002</c:v>
                </c:pt>
                <c:pt idx="2779">
                  <c:v>134158889200.00002</c:v>
                </c:pt>
                <c:pt idx="2780">
                  <c:v>134104889200.00002</c:v>
                </c:pt>
                <c:pt idx="2781">
                  <c:v>134050781400.00002</c:v>
                </c:pt>
                <c:pt idx="2782">
                  <c:v>133996781400.00002</c:v>
                </c:pt>
                <c:pt idx="2783">
                  <c:v>133942781400.00002</c:v>
                </c:pt>
                <c:pt idx="2784">
                  <c:v>133888781400.00002</c:v>
                </c:pt>
                <c:pt idx="2785">
                  <c:v>133834681400.00002</c:v>
                </c:pt>
                <c:pt idx="2786">
                  <c:v>133780669400.00002</c:v>
                </c:pt>
                <c:pt idx="2787">
                  <c:v>133726661600.00002</c:v>
                </c:pt>
                <c:pt idx="2788">
                  <c:v>133672561600.00002</c:v>
                </c:pt>
                <c:pt idx="2789">
                  <c:v>133618561600.00002</c:v>
                </c:pt>
                <c:pt idx="2790">
                  <c:v>133564553800.00002</c:v>
                </c:pt>
                <c:pt idx="2791">
                  <c:v>133510441800.00002</c:v>
                </c:pt>
                <c:pt idx="2792">
                  <c:v>133456441800.00002</c:v>
                </c:pt>
                <c:pt idx="2793">
                  <c:v>133402434000.00002</c:v>
                </c:pt>
                <c:pt idx="2794">
                  <c:v>133348414200.00002</c:v>
                </c:pt>
                <c:pt idx="2795">
                  <c:v>133294314200.00002</c:v>
                </c:pt>
                <c:pt idx="2796">
                  <c:v>133240294400.00002</c:v>
                </c:pt>
                <c:pt idx="2797">
                  <c:v>133186286600.00002</c:v>
                </c:pt>
                <c:pt idx="2798">
                  <c:v>133126759000.00002</c:v>
                </c:pt>
                <c:pt idx="2799">
                  <c:v>133072731400.00002</c:v>
                </c:pt>
                <c:pt idx="2800">
                  <c:v>133072731400.00002</c:v>
                </c:pt>
                <c:pt idx="2801">
                  <c:v>133040311600.00002</c:v>
                </c:pt>
                <c:pt idx="2802">
                  <c:v>133002403800.00002</c:v>
                </c:pt>
                <c:pt idx="2803">
                  <c:v>132964584000.00002</c:v>
                </c:pt>
                <c:pt idx="2804">
                  <c:v>132926784000.00002</c:v>
                </c:pt>
                <c:pt idx="2805">
                  <c:v>132888964200.00002</c:v>
                </c:pt>
                <c:pt idx="2806">
                  <c:v>132851164200.00002</c:v>
                </c:pt>
                <c:pt idx="2807">
                  <c:v>132813256400.00002</c:v>
                </c:pt>
                <c:pt idx="2808">
                  <c:v>132775444400.00002</c:v>
                </c:pt>
                <c:pt idx="2809">
                  <c:v>132743036600.00002</c:v>
                </c:pt>
                <c:pt idx="2810">
                  <c:v>132705236600.00002</c:v>
                </c:pt>
                <c:pt idx="2811">
                  <c:v>132667336600.00002</c:v>
                </c:pt>
                <c:pt idx="2812">
                  <c:v>132629536600.00002</c:v>
                </c:pt>
                <c:pt idx="2813">
                  <c:v>132591728800.00002</c:v>
                </c:pt>
                <c:pt idx="2814">
                  <c:v>132553916800.00002</c:v>
                </c:pt>
                <c:pt idx="2815">
                  <c:v>132516016800.00002</c:v>
                </c:pt>
                <c:pt idx="2816">
                  <c:v>132478216800.00002</c:v>
                </c:pt>
                <c:pt idx="2817">
                  <c:v>132440416800.00002</c:v>
                </c:pt>
                <c:pt idx="2818">
                  <c:v>132408009000.00002</c:v>
                </c:pt>
                <c:pt idx="2819">
                  <c:v>132370109000.00002</c:v>
                </c:pt>
                <c:pt idx="2820">
                  <c:v>132332309000.00002</c:v>
                </c:pt>
                <c:pt idx="2821">
                  <c:v>132294509000.00002</c:v>
                </c:pt>
                <c:pt idx="2822">
                  <c:v>132256709000.00002</c:v>
                </c:pt>
                <c:pt idx="2823">
                  <c:v>132218797000.00002</c:v>
                </c:pt>
                <c:pt idx="2824">
                  <c:v>132180989200.00002</c:v>
                </c:pt>
                <c:pt idx="2825">
                  <c:v>132143189200.00002</c:v>
                </c:pt>
                <c:pt idx="2826">
                  <c:v>132105389200.00002</c:v>
                </c:pt>
                <c:pt idx="2827">
                  <c:v>132067489200.00002</c:v>
                </c:pt>
                <c:pt idx="2828">
                  <c:v>132029689200.00002</c:v>
                </c:pt>
                <c:pt idx="2829">
                  <c:v>131991881400.00002</c:v>
                </c:pt>
                <c:pt idx="2830">
                  <c:v>131954081400.00002</c:v>
                </c:pt>
                <c:pt idx="2831">
                  <c:v>131916169400.00002</c:v>
                </c:pt>
                <c:pt idx="2832">
                  <c:v>131878361600.00002</c:v>
                </c:pt>
                <c:pt idx="2833">
                  <c:v>131840561600.00002</c:v>
                </c:pt>
                <c:pt idx="2834">
                  <c:v>131802653800.00002</c:v>
                </c:pt>
                <c:pt idx="2835">
                  <c:v>131764841800.00002</c:v>
                </c:pt>
                <c:pt idx="2836">
                  <c:v>131727034000.00002</c:v>
                </c:pt>
                <c:pt idx="2837">
                  <c:v>131694614200.00002</c:v>
                </c:pt>
                <c:pt idx="2838">
                  <c:v>131656706400.00002</c:v>
                </c:pt>
                <c:pt idx="2839">
                  <c:v>131618886600.00002</c:v>
                </c:pt>
                <c:pt idx="2840">
                  <c:v>131581066800.00002</c:v>
                </c:pt>
                <c:pt idx="2841">
                  <c:v>131543147000.00002</c:v>
                </c:pt>
                <c:pt idx="2842">
                  <c:v>131505319400.00002</c:v>
                </c:pt>
                <c:pt idx="2843">
                  <c:v>131467491800.00002</c:v>
                </c:pt>
                <c:pt idx="2844">
                  <c:v>131429664200.00002</c:v>
                </c:pt>
                <c:pt idx="2845">
                  <c:v>131391716800.00002</c:v>
                </c:pt>
                <c:pt idx="2846">
                  <c:v>131348469400.00002</c:v>
                </c:pt>
                <c:pt idx="2847">
                  <c:v>131310614200.00002</c:v>
                </c:pt>
                <c:pt idx="2848">
                  <c:v>131272647000.00002</c:v>
                </c:pt>
                <c:pt idx="2849">
                  <c:v>131234764200.00002</c:v>
                </c:pt>
                <c:pt idx="2850">
                  <c:v>131234764200.00002</c:v>
                </c:pt>
                <c:pt idx="2851">
                  <c:v>131202297000.00002</c:v>
                </c:pt>
                <c:pt idx="2852">
                  <c:v>131164349600.00002</c:v>
                </c:pt>
                <c:pt idx="2853">
                  <c:v>131131914200.00002</c:v>
                </c:pt>
                <c:pt idx="2854">
                  <c:v>131094086600.00002</c:v>
                </c:pt>
                <c:pt idx="2855">
                  <c:v>131056166800.00002</c:v>
                </c:pt>
                <c:pt idx="2856">
                  <c:v>131023747000.00002</c:v>
                </c:pt>
                <c:pt idx="2857">
                  <c:v>130985939200.00002</c:v>
                </c:pt>
                <c:pt idx="2858">
                  <c:v>130948119400.00002</c:v>
                </c:pt>
                <c:pt idx="2859">
                  <c:v>130915619400.00002</c:v>
                </c:pt>
                <c:pt idx="2860">
                  <c:v>130877819400.00002</c:v>
                </c:pt>
                <c:pt idx="2861">
                  <c:v>130840011600.00002</c:v>
                </c:pt>
                <c:pt idx="2862">
                  <c:v>130807611600.00002</c:v>
                </c:pt>
                <c:pt idx="2863">
                  <c:v>130769811600.00002</c:v>
                </c:pt>
                <c:pt idx="2864">
                  <c:v>130731899600.00002</c:v>
                </c:pt>
                <c:pt idx="2865">
                  <c:v>130694099600.00002</c:v>
                </c:pt>
                <c:pt idx="2866">
                  <c:v>130661699600.00002</c:v>
                </c:pt>
                <c:pt idx="2867">
                  <c:v>130623899600.00002</c:v>
                </c:pt>
                <c:pt idx="2868">
                  <c:v>130586099600.00002</c:v>
                </c:pt>
                <c:pt idx="2869">
                  <c:v>130548299600.00002</c:v>
                </c:pt>
                <c:pt idx="2870">
                  <c:v>130510399600.00002</c:v>
                </c:pt>
                <c:pt idx="2871">
                  <c:v>130477991800.00002</c:v>
                </c:pt>
                <c:pt idx="2872">
                  <c:v>130440191800.00002</c:v>
                </c:pt>
                <c:pt idx="2873">
                  <c:v>130402391800.00002</c:v>
                </c:pt>
                <c:pt idx="2874">
                  <c:v>130364591800.00002</c:v>
                </c:pt>
                <c:pt idx="2875">
                  <c:v>130326791800.00002</c:v>
                </c:pt>
                <c:pt idx="2876">
                  <c:v>130288991800.00002</c:v>
                </c:pt>
                <c:pt idx="2877">
                  <c:v>130251191800.00002</c:v>
                </c:pt>
                <c:pt idx="2878">
                  <c:v>130213291800.00002</c:v>
                </c:pt>
                <c:pt idx="2879">
                  <c:v>130175491800.00002</c:v>
                </c:pt>
                <c:pt idx="2880">
                  <c:v>130137691800.00002</c:v>
                </c:pt>
                <c:pt idx="2881">
                  <c:v>130105291800.00002</c:v>
                </c:pt>
                <c:pt idx="2882">
                  <c:v>130067491800.00002</c:v>
                </c:pt>
                <c:pt idx="2883">
                  <c:v>130029691800.00002</c:v>
                </c:pt>
                <c:pt idx="2884">
                  <c:v>129991891800.00002</c:v>
                </c:pt>
                <c:pt idx="2885">
                  <c:v>129954091800.00002</c:v>
                </c:pt>
                <c:pt idx="2886">
                  <c:v>129916291800.00002</c:v>
                </c:pt>
                <c:pt idx="2887">
                  <c:v>129878491800.00002</c:v>
                </c:pt>
                <c:pt idx="2888">
                  <c:v>129835291800.00002</c:v>
                </c:pt>
                <c:pt idx="2889">
                  <c:v>129797491800.00002</c:v>
                </c:pt>
                <c:pt idx="2890">
                  <c:v>129759691800.00002</c:v>
                </c:pt>
                <c:pt idx="2891">
                  <c:v>129721791800.00002</c:v>
                </c:pt>
                <c:pt idx="2892">
                  <c:v>129683991800.00002</c:v>
                </c:pt>
                <c:pt idx="2893">
                  <c:v>129646191800.00002</c:v>
                </c:pt>
                <c:pt idx="2894">
                  <c:v>129608391800.00002</c:v>
                </c:pt>
                <c:pt idx="2895">
                  <c:v>129570591800.00002</c:v>
                </c:pt>
                <c:pt idx="2896">
                  <c:v>129532791800.00002</c:v>
                </c:pt>
                <c:pt idx="2897">
                  <c:v>129489584000.00002</c:v>
                </c:pt>
                <c:pt idx="2898">
                  <c:v>129451784000.00002</c:v>
                </c:pt>
                <c:pt idx="2899">
                  <c:v>129413984000.00002</c:v>
                </c:pt>
                <c:pt idx="2900">
                  <c:v>129413984000.00002</c:v>
                </c:pt>
                <c:pt idx="2901">
                  <c:v>129376184000.00002</c:v>
                </c:pt>
                <c:pt idx="2902">
                  <c:v>129338372000.00002</c:v>
                </c:pt>
                <c:pt idx="2903">
                  <c:v>129300572000.00002</c:v>
                </c:pt>
                <c:pt idx="2904">
                  <c:v>129257372000.00002</c:v>
                </c:pt>
                <c:pt idx="2905">
                  <c:v>129219572000.00002</c:v>
                </c:pt>
                <c:pt idx="2906">
                  <c:v>129181772000.00002</c:v>
                </c:pt>
                <c:pt idx="2907">
                  <c:v>129143972000.00002</c:v>
                </c:pt>
                <c:pt idx="2908">
                  <c:v>129100872000.00002</c:v>
                </c:pt>
                <c:pt idx="2909">
                  <c:v>129063072000.00002</c:v>
                </c:pt>
                <c:pt idx="2910">
                  <c:v>129025272000.00002</c:v>
                </c:pt>
                <c:pt idx="2911">
                  <c:v>128982072000.00002</c:v>
                </c:pt>
                <c:pt idx="2912">
                  <c:v>128944272000.00002</c:v>
                </c:pt>
                <c:pt idx="2913">
                  <c:v>128906472000.00002</c:v>
                </c:pt>
                <c:pt idx="2914">
                  <c:v>128863272000.00002</c:v>
                </c:pt>
                <c:pt idx="2915">
                  <c:v>128825472000.00002</c:v>
                </c:pt>
                <c:pt idx="2916">
                  <c:v>128787672000.00002</c:v>
                </c:pt>
                <c:pt idx="2917">
                  <c:v>128744472000.00002</c:v>
                </c:pt>
                <c:pt idx="2918">
                  <c:v>128706672000.00002</c:v>
                </c:pt>
                <c:pt idx="2919">
                  <c:v>128663472000.00002</c:v>
                </c:pt>
                <c:pt idx="2920">
                  <c:v>128625672000.00002</c:v>
                </c:pt>
                <c:pt idx="2921">
                  <c:v>128582572000.00002</c:v>
                </c:pt>
                <c:pt idx="2922">
                  <c:v>128544772000.00002</c:v>
                </c:pt>
                <c:pt idx="2923">
                  <c:v>128506972000.00002</c:v>
                </c:pt>
                <c:pt idx="2924">
                  <c:v>128463764200.00002</c:v>
                </c:pt>
                <c:pt idx="2925">
                  <c:v>128425964200.00002</c:v>
                </c:pt>
                <c:pt idx="2926">
                  <c:v>128382764200.00002</c:v>
                </c:pt>
                <c:pt idx="2927">
                  <c:v>128344964200.00002</c:v>
                </c:pt>
                <c:pt idx="2928">
                  <c:v>128301864200.00002</c:v>
                </c:pt>
                <c:pt idx="2929">
                  <c:v>128258664200.00002</c:v>
                </c:pt>
                <c:pt idx="2930">
                  <c:v>128220864200.00002</c:v>
                </c:pt>
                <c:pt idx="2931">
                  <c:v>128177664200.00002</c:v>
                </c:pt>
                <c:pt idx="2932">
                  <c:v>128139864200.00002</c:v>
                </c:pt>
                <c:pt idx="2933">
                  <c:v>128096664200.00002</c:v>
                </c:pt>
                <c:pt idx="2934">
                  <c:v>128058964200.00002</c:v>
                </c:pt>
                <c:pt idx="2935">
                  <c:v>128015764200.00002</c:v>
                </c:pt>
                <c:pt idx="2936">
                  <c:v>127972564200.00002</c:v>
                </c:pt>
                <c:pt idx="2937">
                  <c:v>127934764200.00002</c:v>
                </c:pt>
                <c:pt idx="2938">
                  <c:v>127891664200.00002</c:v>
                </c:pt>
                <c:pt idx="2939">
                  <c:v>127848464200.00002</c:v>
                </c:pt>
                <c:pt idx="2940">
                  <c:v>127810664200.00002</c:v>
                </c:pt>
                <c:pt idx="2941">
                  <c:v>127767464200.00002</c:v>
                </c:pt>
                <c:pt idx="2942">
                  <c:v>127724364200.00002</c:v>
                </c:pt>
                <c:pt idx="2943">
                  <c:v>127686564200.00002</c:v>
                </c:pt>
                <c:pt idx="2944">
                  <c:v>127643352200.00002</c:v>
                </c:pt>
                <c:pt idx="2945">
                  <c:v>127600252200.00002</c:v>
                </c:pt>
                <c:pt idx="2946">
                  <c:v>127557052200.00002</c:v>
                </c:pt>
                <c:pt idx="2947">
                  <c:v>127519252200.00002</c:v>
                </c:pt>
                <c:pt idx="2948">
                  <c:v>127476152200.00002</c:v>
                </c:pt>
                <c:pt idx="2949">
                  <c:v>127432944400.00002</c:v>
                </c:pt>
                <c:pt idx="2950">
                  <c:v>127432944400.00002</c:v>
                </c:pt>
                <c:pt idx="2951">
                  <c:v>127389744400.00002</c:v>
                </c:pt>
                <c:pt idx="2952">
                  <c:v>127346644400.00002</c:v>
                </c:pt>
                <c:pt idx="2953">
                  <c:v>127308844400.00002</c:v>
                </c:pt>
                <c:pt idx="2954">
                  <c:v>127265644400.00002</c:v>
                </c:pt>
                <c:pt idx="2955">
                  <c:v>127222544400.00002</c:v>
                </c:pt>
                <c:pt idx="2956">
                  <c:v>127179344400.00002</c:v>
                </c:pt>
                <c:pt idx="2957">
                  <c:v>127136244400.00002</c:v>
                </c:pt>
                <c:pt idx="2958">
                  <c:v>127093044400.00002</c:v>
                </c:pt>
                <c:pt idx="2959">
                  <c:v>127049944400.00002</c:v>
                </c:pt>
                <c:pt idx="2960">
                  <c:v>127006744400.00002</c:v>
                </c:pt>
                <c:pt idx="2961">
                  <c:v>126969044400.00002</c:v>
                </c:pt>
                <c:pt idx="2962">
                  <c:v>126925844400.00002</c:v>
                </c:pt>
                <c:pt idx="2963">
                  <c:v>126882744400.00002</c:v>
                </c:pt>
                <c:pt idx="2964">
                  <c:v>126839544400.00002</c:v>
                </c:pt>
                <c:pt idx="2965">
                  <c:v>126796444400.00002</c:v>
                </c:pt>
                <c:pt idx="2966">
                  <c:v>126753344400.00002</c:v>
                </c:pt>
                <c:pt idx="2967">
                  <c:v>126710144400.00002</c:v>
                </c:pt>
                <c:pt idx="2968">
                  <c:v>126667044400.00002</c:v>
                </c:pt>
                <c:pt idx="2969">
                  <c:v>126623944400.00002</c:v>
                </c:pt>
                <c:pt idx="2970">
                  <c:v>126580744400.00002</c:v>
                </c:pt>
                <c:pt idx="2971">
                  <c:v>126537644400.00002</c:v>
                </c:pt>
                <c:pt idx="2972">
                  <c:v>126489144400.00002</c:v>
                </c:pt>
                <c:pt idx="2973">
                  <c:v>126446044400.00002</c:v>
                </c:pt>
                <c:pt idx="2974">
                  <c:v>126402836600.00002</c:v>
                </c:pt>
                <c:pt idx="2975">
                  <c:v>126359736600.00002</c:v>
                </c:pt>
                <c:pt idx="2976">
                  <c:v>126316636600.00002</c:v>
                </c:pt>
                <c:pt idx="2977">
                  <c:v>126273536600.00002</c:v>
                </c:pt>
                <c:pt idx="2978">
                  <c:v>126230436600.00002</c:v>
                </c:pt>
                <c:pt idx="2979">
                  <c:v>126187336600.00002</c:v>
                </c:pt>
                <c:pt idx="2980">
                  <c:v>126144236600.00002</c:v>
                </c:pt>
                <c:pt idx="2981">
                  <c:v>126095736600.00002</c:v>
                </c:pt>
                <c:pt idx="2982">
                  <c:v>126052636600.00002</c:v>
                </c:pt>
                <c:pt idx="2983">
                  <c:v>126009536600.00002</c:v>
                </c:pt>
                <c:pt idx="2984">
                  <c:v>125966436600.00002</c:v>
                </c:pt>
                <c:pt idx="2985">
                  <c:v>125923324600.00002</c:v>
                </c:pt>
                <c:pt idx="2986">
                  <c:v>125874824600.00002</c:v>
                </c:pt>
                <c:pt idx="2987">
                  <c:v>125831724600.00002</c:v>
                </c:pt>
                <c:pt idx="2988">
                  <c:v>125788624600.00002</c:v>
                </c:pt>
                <c:pt idx="2989">
                  <c:v>125745624600.00002</c:v>
                </c:pt>
                <c:pt idx="2990">
                  <c:v>125697124600.00002</c:v>
                </c:pt>
                <c:pt idx="2991">
                  <c:v>125654024600.00002</c:v>
                </c:pt>
                <c:pt idx="2992">
                  <c:v>125611024600.00002</c:v>
                </c:pt>
                <c:pt idx="2993">
                  <c:v>125562524600.00002</c:v>
                </c:pt>
                <c:pt idx="2994">
                  <c:v>125519424600.00002</c:v>
                </c:pt>
                <c:pt idx="2995">
                  <c:v>125476424600.00002</c:v>
                </c:pt>
                <c:pt idx="2996">
                  <c:v>125428024600.00002</c:v>
                </c:pt>
                <c:pt idx="2997">
                  <c:v>125384916800.00002</c:v>
                </c:pt>
                <c:pt idx="2998">
                  <c:v>125341916800.00002</c:v>
                </c:pt>
                <c:pt idx="2999">
                  <c:v>125293416800.00002</c:v>
                </c:pt>
                <c:pt idx="3000">
                  <c:v>125293416800.00002</c:v>
                </c:pt>
                <c:pt idx="3001">
                  <c:v>125250416800.00002</c:v>
                </c:pt>
                <c:pt idx="3002">
                  <c:v>125202016800.00002</c:v>
                </c:pt>
                <c:pt idx="3003">
                  <c:v>125159016800.00002</c:v>
                </c:pt>
                <c:pt idx="3004">
                  <c:v>125110616800.00002</c:v>
                </c:pt>
                <c:pt idx="3005">
                  <c:v>125067616800.00002</c:v>
                </c:pt>
                <c:pt idx="3006">
                  <c:v>125019216800.00002</c:v>
                </c:pt>
                <c:pt idx="3007">
                  <c:v>124976216800.00002</c:v>
                </c:pt>
                <c:pt idx="3008">
                  <c:v>124927816800.00002</c:v>
                </c:pt>
                <c:pt idx="3009">
                  <c:v>124884816800.00002</c:v>
                </c:pt>
                <c:pt idx="3010">
                  <c:v>124836516800.00002</c:v>
                </c:pt>
                <c:pt idx="3011">
                  <c:v>124793516800.00002</c:v>
                </c:pt>
                <c:pt idx="3012">
                  <c:v>124745116800.00002</c:v>
                </c:pt>
                <c:pt idx="3013">
                  <c:v>124702216800.00002</c:v>
                </c:pt>
                <c:pt idx="3014">
                  <c:v>124653916800.00002</c:v>
                </c:pt>
                <c:pt idx="3015">
                  <c:v>124610916800.00002</c:v>
                </c:pt>
                <c:pt idx="3016">
                  <c:v>124562616800.00002</c:v>
                </c:pt>
                <c:pt idx="3017">
                  <c:v>124514316800.00002</c:v>
                </c:pt>
                <c:pt idx="3018">
                  <c:v>124471416800</c:v>
                </c:pt>
                <c:pt idx="3019">
                  <c:v>124423116800</c:v>
                </c:pt>
                <c:pt idx="3020">
                  <c:v>124380209000</c:v>
                </c:pt>
                <c:pt idx="3021">
                  <c:v>124331909000</c:v>
                </c:pt>
                <c:pt idx="3022">
                  <c:v>124283709000</c:v>
                </c:pt>
                <c:pt idx="3023">
                  <c:v>124240797000</c:v>
                </c:pt>
                <c:pt idx="3024">
                  <c:v>124192497000</c:v>
                </c:pt>
                <c:pt idx="3025">
                  <c:v>124144297000</c:v>
                </c:pt>
                <c:pt idx="3026">
                  <c:v>124096097000</c:v>
                </c:pt>
                <c:pt idx="3027">
                  <c:v>124053297000</c:v>
                </c:pt>
                <c:pt idx="3028">
                  <c:v>124005097000</c:v>
                </c:pt>
                <c:pt idx="3029">
                  <c:v>123956897000</c:v>
                </c:pt>
                <c:pt idx="3030">
                  <c:v>123908697000</c:v>
                </c:pt>
                <c:pt idx="3031">
                  <c:v>123865897000</c:v>
                </c:pt>
                <c:pt idx="3032">
                  <c:v>123817797000</c:v>
                </c:pt>
                <c:pt idx="3033">
                  <c:v>123769589200</c:v>
                </c:pt>
                <c:pt idx="3034">
                  <c:v>123721489200</c:v>
                </c:pt>
                <c:pt idx="3035">
                  <c:v>123673389200</c:v>
                </c:pt>
                <c:pt idx="3036">
                  <c:v>123630669400</c:v>
                </c:pt>
                <c:pt idx="3037">
                  <c:v>123582569400</c:v>
                </c:pt>
                <c:pt idx="3038">
                  <c:v>123534549600</c:v>
                </c:pt>
                <c:pt idx="3039">
                  <c:v>123486441800</c:v>
                </c:pt>
                <c:pt idx="3040">
                  <c:v>123438422000</c:v>
                </c:pt>
                <c:pt idx="3041">
                  <c:v>123390394400</c:v>
                </c:pt>
                <c:pt idx="3042">
                  <c:v>123342366800</c:v>
                </c:pt>
                <c:pt idx="3043">
                  <c:v>123294319400</c:v>
                </c:pt>
                <c:pt idx="3044">
                  <c:v>123246344400</c:v>
                </c:pt>
                <c:pt idx="3045">
                  <c:v>123198269400</c:v>
                </c:pt>
                <c:pt idx="3046">
                  <c:v>123150247000</c:v>
                </c:pt>
                <c:pt idx="3047">
                  <c:v>123102197000</c:v>
                </c:pt>
                <c:pt idx="3048">
                  <c:v>123054091800</c:v>
                </c:pt>
                <c:pt idx="3049">
                  <c:v>123006007400</c:v>
                </c:pt>
                <c:pt idx="3050">
                  <c:v>123006007400</c:v>
                </c:pt>
                <c:pt idx="3051">
                  <c:v>123000679800</c:v>
                </c:pt>
                <c:pt idx="3052">
                  <c:v>122995352200</c:v>
                </c:pt>
                <c:pt idx="3053">
                  <c:v>122990144400</c:v>
                </c:pt>
                <c:pt idx="3054">
                  <c:v>122984832400</c:v>
                </c:pt>
                <c:pt idx="3055">
                  <c:v>122979724600</c:v>
                </c:pt>
                <c:pt idx="3056">
                  <c:v>122974516800</c:v>
                </c:pt>
                <c:pt idx="3057">
                  <c:v>122969404800</c:v>
                </c:pt>
                <c:pt idx="3058">
                  <c:v>122964304800</c:v>
                </c:pt>
                <c:pt idx="3059">
                  <c:v>122959204800</c:v>
                </c:pt>
                <c:pt idx="3060">
                  <c:v>122954204800</c:v>
                </c:pt>
                <c:pt idx="3061">
                  <c:v>122949204800</c:v>
                </c:pt>
                <c:pt idx="3062">
                  <c:v>122944197000</c:v>
                </c:pt>
                <c:pt idx="3063">
                  <c:v>122933897000</c:v>
                </c:pt>
                <c:pt idx="3064">
                  <c:v>122928897000</c:v>
                </c:pt>
                <c:pt idx="3065">
                  <c:v>122924097000</c:v>
                </c:pt>
                <c:pt idx="3066">
                  <c:v>122919197000</c:v>
                </c:pt>
                <c:pt idx="3067">
                  <c:v>122914397000</c:v>
                </c:pt>
                <c:pt idx="3068">
                  <c:v>122904197000</c:v>
                </c:pt>
                <c:pt idx="3069">
                  <c:v>122899497000</c:v>
                </c:pt>
                <c:pt idx="3070">
                  <c:v>122894797000</c:v>
                </c:pt>
                <c:pt idx="3071">
                  <c:v>122890097000</c:v>
                </c:pt>
                <c:pt idx="3072">
                  <c:v>122880097000</c:v>
                </c:pt>
                <c:pt idx="3073">
                  <c:v>122875497000</c:v>
                </c:pt>
                <c:pt idx="3074">
                  <c:v>122870897000</c:v>
                </c:pt>
                <c:pt idx="3075">
                  <c:v>122860997000</c:v>
                </c:pt>
                <c:pt idx="3076">
                  <c:v>122856497000</c:v>
                </c:pt>
                <c:pt idx="3077">
                  <c:v>122852097000</c:v>
                </c:pt>
                <c:pt idx="3078">
                  <c:v>122842297000</c:v>
                </c:pt>
                <c:pt idx="3079">
                  <c:v>122837897000</c:v>
                </c:pt>
                <c:pt idx="3080">
                  <c:v>122833597000</c:v>
                </c:pt>
                <c:pt idx="3081">
                  <c:v>122823997000</c:v>
                </c:pt>
                <c:pt idx="3082">
                  <c:v>122819697000</c:v>
                </c:pt>
                <c:pt idx="3083">
                  <c:v>122815597000</c:v>
                </c:pt>
                <c:pt idx="3084">
                  <c:v>122805997000</c:v>
                </c:pt>
                <c:pt idx="3085">
                  <c:v>122801997000</c:v>
                </c:pt>
                <c:pt idx="3086">
                  <c:v>122792497000</c:v>
                </c:pt>
                <c:pt idx="3087">
                  <c:v>122788597000</c:v>
                </c:pt>
                <c:pt idx="3088">
                  <c:v>122779297000</c:v>
                </c:pt>
                <c:pt idx="3089">
                  <c:v>122775385000</c:v>
                </c:pt>
                <c:pt idx="3090">
                  <c:v>122766185000</c:v>
                </c:pt>
                <c:pt idx="3091">
                  <c:v>122762377200</c:v>
                </c:pt>
                <c:pt idx="3092">
                  <c:v>122753377200</c:v>
                </c:pt>
                <c:pt idx="3093">
                  <c:v>122749677200</c:v>
                </c:pt>
                <c:pt idx="3094">
                  <c:v>122740757400</c:v>
                </c:pt>
                <c:pt idx="3095">
                  <c:v>122737249600</c:v>
                </c:pt>
                <c:pt idx="3096">
                  <c:v>122728329800</c:v>
                </c:pt>
                <c:pt idx="3097">
                  <c:v>122725010000</c:v>
                </c:pt>
                <c:pt idx="3098">
                  <c:v>122716274600</c:v>
                </c:pt>
                <c:pt idx="3099">
                  <c:v>122707635000</c:v>
                </c:pt>
                <c:pt idx="3100">
                  <c:v>122707635000</c:v>
                </c:pt>
                <c:pt idx="3101">
                  <c:v>122708027200</c:v>
                </c:pt>
                <c:pt idx="3102">
                  <c:v>122708519400</c:v>
                </c:pt>
                <c:pt idx="3103">
                  <c:v>122703707400</c:v>
                </c:pt>
                <c:pt idx="3104">
                  <c:v>122704207400</c:v>
                </c:pt>
                <c:pt idx="3105">
                  <c:v>122704799600</c:v>
                </c:pt>
                <c:pt idx="3106">
                  <c:v>122699999600</c:v>
                </c:pt>
                <c:pt idx="3107">
                  <c:v>122700599600</c:v>
                </c:pt>
                <c:pt idx="3108">
                  <c:v>122701187600</c:v>
                </c:pt>
                <c:pt idx="3109">
                  <c:v>122696479800</c:v>
                </c:pt>
                <c:pt idx="3110">
                  <c:v>122697179800</c:v>
                </c:pt>
                <c:pt idx="3111">
                  <c:v>122692479800</c:v>
                </c:pt>
                <c:pt idx="3112">
                  <c:v>122693179800</c:v>
                </c:pt>
                <c:pt idx="3113">
                  <c:v>122693979800</c:v>
                </c:pt>
                <c:pt idx="3114">
                  <c:v>122689379800</c:v>
                </c:pt>
                <c:pt idx="3115">
                  <c:v>122690179800</c:v>
                </c:pt>
                <c:pt idx="3116">
                  <c:v>122685579800</c:v>
                </c:pt>
                <c:pt idx="3117">
                  <c:v>122686479800</c:v>
                </c:pt>
                <c:pt idx="3118">
                  <c:v>122687379800</c:v>
                </c:pt>
                <c:pt idx="3119">
                  <c:v>122682879800</c:v>
                </c:pt>
                <c:pt idx="3120">
                  <c:v>122683879800</c:v>
                </c:pt>
                <c:pt idx="3121">
                  <c:v>122679479800</c:v>
                </c:pt>
                <c:pt idx="3122">
                  <c:v>122680479800</c:v>
                </c:pt>
                <c:pt idx="3123">
                  <c:v>122681479800</c:v>
                </c:pt>
                <c:pt idx="3124">
                  <c:v>122677079800</c:v>
                </c:pt>
                <c:pt idx="3125">
                  <c:v>122678179800</c:v>
                </c:pt>
                <c:pt idx="3126">
                  <c:v>122673972000</c:v>
                </c:pt>
                <c:pt idx="3127">
                  <c:v>122675072000</c:v>
                </c:pt>
                <c:pt idx="3128">
                  <c:v>122670872000</c:v>
                </c:pt>
                <c:pt idx="3129">
                  <c:v>122672072000</c:v>
                </c:pt>
                <c:pt idx="3130">
                  <c:v>122673272000</c:v>
                </c:pt>
                <c:pt idx="3131">
                  <c:v>122669172000</c:v>
                </c:pt>
                <c:pt idx="3132">
                  <c:v>122670472000</c:v>
                </c:pt>
                <c:pt idx="3133">
                  <c:v>122666372000</c:v>
                </c:pt>
                <c:pt idx="3134">
                  <c:v>122667772000</c:v>
                </c:pt>
                <c:pt idx="3135">
                  <c:v>122663772000</c:v>
                </c:pt>
                <c:pt idx="3136">
                  <c:v>122665172000</c:v>
                </c:pt>
                <c:pt idx="3137">
                  <c:v>122661160000</c:v>
                </c:pt>
                <c:pt idx="3138">
                  <c:v>122662660000</c:v>
                </c:pt>
                <c:pt idx="3139">
                  <c:v>122658760000</c:v>
                </c:pt>
                <c:pt idx="3140">
                  <c:v>122660360000</c:v>
                </c:pt>
                <c:pt idx="3141">
                  <c:v>122656552200</c:v>
                </c:pt>
                <c:pt idx="3142">
                  <c:v>122658152200</c:v>
                </c:pt>
                <c:pt idx="3143">
                  <c:v>122654452200</c:v>
                </c:pt>
                <c:pt idx="3144">
                  <c:v>122656152200</c:v>
                </c:pt>
                <c:pt idx="3145">
                  <c:v>122652432400</c:v>
                </c:pt>
                <c:pt idx="3146">
                  <c:v>122654232400</c:v>
                </c:pt>
                <c:pt idx="3147">
                  <c:v>122650624600</c:v>
                </c:pt>
                <c:pt idx="3148">
                  <c:v>122652524600</c:v>
                </c:pt>
                <c:pt idx="3149">
                  <c:v>122649004800</c:v>
                </c:pt>
                <c:pt idx="3150">
                  <c:v>122649004800</c:v>
                </c:pt>
                <c:pt idx="3151">
                  <c:v>122649704800</c:v>
                </c:pt>
                <c:pt idx="3152">
                  <c:v>122650404800</c:v>
                </c:pt>
                <c:pt idx="3153">
                  <c:v>122651197000</c:v>
                </c:pt>
                <c:pt idx="3154">
                  <c:v>122651997000</c:v>
                </c:pt>
                <c:pt idx="3155">
                  <c:v>122647397000</c:v>
                </c:pt>
                <c:pt idx="3156">
                  <c:v>122648185000</c:v>
                </c:pt>
                <c:pt idx="3157">
                  <c:v>122648985000</c:v>
                </c:pt>
                <c:pt idx="3158">
                  <c:v>122649885000</c:v>
                </c:pt>
                <c:pt idx="3159">
                  <c:v>122650785000</c:v>
                </c:pt>
                <c:pt idx="3160">
                  <c:v>122646285000</c:v>
                </c:pt>
                <c:pt idx="3161">
                  <c:v>122647177200</c:v>
                </c:pt>
                <c:pt idx="3162">
                  <c:v>122648177200</c:v>
                </c:pt>
                <c:pt idx="3163">
                  <c:v>122649177200</c:v>
                </c:pt>
                <c:pt idx="3164">
                  <c:v>122644777200</c:v>
                </c:pt>
                <c:pt idx="3165">
                  <c:v>122645777200</c:v>
                </c:pt>
                <c:pt idx="3166">
                  <c:v>122646777200</c:v>
                </c:pt>
                <c:pt idx="3167">
                  <c:v>122647877200</c:v>
                </c:pt>
                <c:pt idx="3168">
                  <c:v>122648977200</c:v>
                </c:pt>
                <c:pt idx="3169">
                  <c:v>122644677200</c:v>
                </c:pt>
                <c:pt idx="3170">
                  <c:v>122645777200</c:v>
                </c:pt>
                <c:pt idx="3171">
                  <c:v>122646977200</c:v>
                </c:pt>
                <c:pt idx="3172">
                  <c:v>122648177200</c:v>
                </c:pt>
                <c:pt idx="3173">
                  <c:v>122643977200</c:v>
                </c:pt>
                <c:pt idx="3174">
                  <c:v>122645177200</c:v>
                </c:pt>
                <c:pt idx="3175">
                  <c:v>122646377200</c:v>
                </c:pt>
                <c:pt idx="3176">
                  <c:v>122647677200</c:v>
                </c:pt>
                <c:pt idx="3177">
                  <c:v>122643577200</c:v>
                </c:pt>
                <c:pt idx="3178">
                  <c:v>122644977200</c:v>
                </c:pt>
                <c:pt idx="3179">
                  <c:v>122646277200</c:v>
                </c:pt>
                <c:pt idx="3180">
                  <c:v>122647677200</c:v>
                </c:pt>
                <c:pt idx="3181">
                  <c:v>122643677200</c:v>
                </c:pt>
                <c:pt idx="3182">
                  <c:v>122645077200</c:v>
                </c:pt>
                <c:pt idx="3183">
                  <c:v>122646577200</c:v>
                </c:pt>
                <c:pt idx="3184">
                  <c:v>122647977200</c:v>
                </c:pt>
                <c:pt idx="3185">
                  <c:v>122644069400</c:v>
                </c:pt>
                <c:pt idx="3186">
                  <c:v>122645657400</c:v>
                </c:pt>
                <c:pt idx="3187">
                  <c:v>122647157400</c:v>
                </c:pt>
                <c:pt idx="3188">
                  <c:v>122648757400</c:v>
                </c:pt>
                <c:pt idx="3189">
                  <c:v>122644957400</c:v>
                </c:pt>
                <c:pt idx="3190">
                  <c:v>122646657400</c:v>
                </c:pt>
                <c:pt idx="3191">
                  <c:v>122648257400</c:v>
                </c:pt>
                <c:pt idx="3192">
                  <c:v>122649957400</c:v>
                </c:pt>
                <c:pt idx="3193">
                  <c:v>122646257400</c:v>
                </c:pt>
                <c:pt idx="3194">
                  <c:v>122648057400</c:v>
                </c:pt>
                <c:pt idx="3195">
                  <c:v>122649849600</c:v>
                </c:pt>
                <c:pt idx="3196">
                  <c:v>122646249600</c:v>
                </c:pt>
                <c:pt idx="3197">
                  <c:v>122648049600</c:v>
                </c:pt>
                <c:pt idx="3198">
                  <c:v>122649937600</c:v>
                </c:pt>
                <c:pt idx="3199">
                  <c:v>122651829800</c:v>
                </c:pt>
                <c:pt idx="3200">
                  <c:v>122651829800</c:v>
                </c:pt>
                <c:pt idx="3201">
                  <c:v>122647629800</c:v>
                </c:pt>
                <c:pt idx="3202">
                  <c:v>122648829800</c:v>
                </c:pt>
                <c:pt idx="3203">
                  <c:v>122650129800</c:v>
                </c:pt>
                <c:pt idx="3204">
                  <c:v>122651429800</c:v>
                </c:pt>
                <c:pt idx="3205">
                  <c:v>122652829800</c:v>
                </c:pt>
                <c:pt idx="3206">
                  <c:v>122648822000</c:v>
                </c:pt>
                <c:pt idx="3207">
                  <c:v>122650222000</c:v>
                </c:pt>
                <c:pt idx="3208">
                  <c:v>122651722000</c:v>
                </c:pt>
                <c:pt idx="3209">
                  <c:v>122653222000</c:v>
                </c:pt>
                <c:pt idx="3210">
                  <c:v>122654710000</c:v>
                </c:pt>
                <c:pt idx="3211">
                  <c:v>122650910000</c:v>
                </c:pt>
                <c:pt idx="3212">
                  <c:v>122652610000</c:v>
                </c:pt>
                <c:pt idx="3213">
                  <c:v>122654210000</c:v>
                </c:pt>
                <c:pt idx="3214">
                  <c:v>122655910000</c:v>
                </c:pt>
                <c:pt idx="3215">
                  <c:v>122657710000</c:v>
                </c:pt>
                <c:pt idx="3216">
                  <c:v>122654010000</c:v>
                </c:pt>
                <c:pt idx="3217">
                  <c:v>122655910000</c:v>
                </c:pt>
                <c:pt idx="3218">
                  <c:v>122657710000</c:v>
                </c:pt>
                <c:pt idx="3219">
                  <c:v>122659610000</c:v>
                </c:pt>
                <c:pt idx="3220">
                  <c:v>122661610000</c:v>
                </c:pt>
                <c:pt idx="3221">
                  <c:v>122658210000</c:v>
                </c:pt>
                <c:pt idx="3222">
                  <c:v>122660210000</c:v>
                </c:pt>
                <c:pt idx="3223">
                  <c:v>122662310000</c:v>
                </c:pt>
                <c:pt idx="3224">
                  <c:v>122664410000</c:v>
                </c:pt>
                <c:pt idx="3225">
                  <c:v>122661110000</c:v>
                </c:pt>
                <c:pt idx="3226">
                  <c:v>122663310000</c:v>
                </c:pt>
                <c:pt idx="3227">
                  <c:v>122665610000</c:v>
                </c:pt>
                <c:pt idx="3228">
                  <c:v>122667910000</c:v>
                </c:pt>
                <c:pt idx="3229">
                  <c:v>122664810000</c:v>
                </c:pt>
                <c:pt idx="3230">
                  <c:v>122667210000</c:v>
                </c:pt>
                <c:pt idx="3231">
                  <c:v>122669610000</c:v>
                </c:pt>
                <c:pt idx="3232">
                  <c:v>122672110000</c:v>
                </c:pt>
                <c:pt idx="3233">
                  <c:v>122669210000</c:v>
                </c:pt>
                <c:pt idx="3234">
                  <c:v>122671810000</c:v>
                </c:pt>
                <c:pt idx="3235">
                  <c:v>122674410000</c:v>
                </c:pt>
                <c:pt idx="3236">
                  <c:v>122677010000</c:v>
                </c:pt>
                <c:pt idx="3237">
                  <c:v>122674310000</c:v>
                </c:pt>
                <c:pt idx="3238">
                  <c:v>122677110000</c:v>
                </c:pt>
                <c:pt idx="3239">
                  <c:v>122679902200</c:v>
                </c:pt>
                <c:pt idx="3240">
                  <c:v>122682802200</c:v>
                </c:pt>
                <c:pt idx="3241">
                  <c:v>122680302200</c:v>
                </c:pt>
                <c:pt idx="3242">
                  <c:v>122683202200</c:v>
                </c:pt>
                <c:pt idx="3243">
                  <c:v>122686202200</c:v>
                </c:pt>
                <c:pt idx="3244">
                  <c:v>122683902200</c:v>
                </c:pt>
                <c:pt idx="3245">
                  <c:v>122687002200</c:v>
                </c:pt>
                <c:pt idx="3246">
                  <c:v>122690202200</c:v>
                </c:pt>
                <c:pt idx="3247">
                  <c:v>122693402200</c:v>
                </c:pt>
                <c:pt idx="3248">
                  <c:v>122691302200</c:v>
                </c:pt>
                <c:pt idx="3249">
                  <c:v>122694602200</c:v>
                </c:pt>
                <c:pt idx="3250">
                  <c:v>122694602200</c:v>
                </c:pt>
                <c:pt idx="3251">
                  <c:v>122696282400</c:v>
                </c:pt>
                <c:pt idx="3252">
                  <c:v>122698082400</c:v>
                </c:pt>
                <c:pt idx="3253">
                  <c:v>122699882400</c:v>
                </c:pt>
                <c:pt idx="3254">
                  <c:v>122696282400</c:v>
                </c:pt>
                <c:pt idx="3255">
                  <c:v>122698182400</c:v>
                </c:pt>
                <c:pt idx="3256">
                  <c:v>122699982400</c:v>
                </c:pt>
                <c:pt idx="3257">
                  <c:v>122701982400</c:v>
                </c:pt>
                <c:pt idx="3258">
                  <c:v>122703882400</c:v>
                </c:pt>
                <c:pt idx="3259">
                  <c:v>122705882400</c:v>
                </c:pt>
                <c:pt idx="3260">
                  <c:v>122702482400</c:v>
                </c:pt>
                <c:pt idx="3261">
                  <c:v>122704482400</c:v>
                </c:pt>
                <c:pt idx="3262">
                  <c:v>122706582400</c:v>
                </c:pt>
                <c:pt idx="3263">
                  <c:v>122708682400</c:v>
                </c:pt>
                <c:pt idx="3264">
                  <c:v>122710782400</c:v>
                </c:pt>
                <c:pt idx="3265">
                  <c:v>122712982400</c:v>
                </c:pt>
                <c:pt idx="3266">
                  <c:v>122709782400</c:v>
                </c:pt>
                <c:pt idx="3267">
                  <c:v>122711982400</c:v>
                </c:pt>
                <c:pt idx="3268">
                  <c:v>122714182400</c:v>
                </c:pt>
                <c:pt idx="3269">
                  <c:v>122716482400</c:v>
                </c:pt>
                <c:pt idx="3270">
                  <c:v>122718882400</c:v>
                </c:pt>
                <c:pt idx="3271">
                  <c:v>122721182400</c:v>
                </c:pt>
                <c:pt idx="3272">
                  <c:v>122718182400</c:v>
                </c:pt>
                <c:pt idx="3273">
                  <c:v>122720582400</c:v>
                </c:pt>
                <c:pt idx="3274">
                  <c:v>122723082400</c:v>
                </c:pt>
                <c:pt idx="3275">
                  <c:v>122725582400</c:v>
                </c:pt>
                <c:pt idx="3276">
                  <c:v>122728082400</c:v>
                </c:pt>
                <c:pt idx="3277">
                  <c:v>122730682400</c:v>
                </c:pt>
                <c:pt idx="3278">
                  <c:v>122727882400</c:v>
                </c:pt>
                <c:pt idx="3279">
                  <c:v>122730474600</c:v>
                </c:pt>
                <c:pt idx="3280">
                  <c:v>122733174600</c:v>
                </c:pt>
                <c:pt idx="3281">
                  <c:v>122735874600</c:v>
                </c:pt>
                <c:pt idx="3282">
                  <c:v>122738574600</c:v>
                </c:pt>
                <c:pt idx="3283">
                  <c:v>122735974600</c:v>
                </c:pt>
                <c:pt idx="3284">
                  <c:v>122738774600</c:v>
                </c:pt>
                <c:pt idx="3285">
                  <c:v>122741674600</c:v>
                </c:pt>
                <c:pt idx="3286">
                  <c:v>122744574600</c:v>
                </c:pt>
                <c:pt idx="3287">
                  <c:v>122747474600</c:v>
                </c:pt>
                <c:pt idx="3288">
                  <c:v>122745074600</c:v>
                </c:pt>
                <c:pt idx="3289">
                  <c:v>122748074600</c:v>
                </c:pt>
                <c:pt idx="3290">
                  <c:v>122751074600</c:v>
                </c:pt>
                <c:pt idx="3291">
                  <c:v>122754162600</c:v>
                </c:pt>
                <c:pt idx="3292">
                  <c:v>122757262600</c:v>
                </c:pt>
                <c:pt idx="3293">
                  <c:v>122760362600</c:v>
                </c:pt>
                <c:pt idx="3294">
                  <c:v>122758162600</c:v>
                </c:pt>
                <c:pt idx="3295">
                  <c:v>122761454800</c:v>
                </c:pt>
                <c:pt idx="3296">
                  <c:v>122764754800</c:v>
                </c:pt>
                <c:pt idx="3297">
                  <c:v>122768054800</c:v>
                </c:pt>
                <c:pt idx="3298">
                  <c:v>122765954800</c:v>
                </c:pt>
                <c:pt idx="3299">
                  <c:v>122769354800</c:v>
                </c:pt>
                <c:pt idx="3300">
                  <c:v>122769354800</c:v>
                </c:pt>
                <c:pt idx="3301">
                  <c:v>122770854800</c:v>
                </c:pt>
                <c:pt idx="3302">
                  <c:v>122772354800</c:v>
                </c:pt>
                <c:pt idx="3303">
                  <c:v>122773954800</c:v>
                </c:pt>
                <c:pt idx="3304">
                  <c:v>122775447000</c:v>
                </c:pt>
                <c:pt idx="3305">
                  <c:v>122777047000</c:v>
                </c:pt>
                <c:pt idx="3306">
                  <c:v>122778647000</c:v>
                </c:pt>
                <c:pt idx="3307">
                  <c:v>122780347000</c:v>
                </c:pt>
                <c:pt idx="3308">
                  <c:v>122782047000</c:v>
                </c:pt>
                <c:pt idx="3309">
                  <c:v>122778335000</c:v>
                </c:pt>
                <c:pt idx="3310">
                  <c:v>122780035000</c:v>
                </c:pt>
                <c:pt idx="3311">
                  <c:v>122781835000</c:v>
                </c:pt>
                <c:pt idx="3312">
                  <c:v>122783635000</c:v>
                </c:pt>
                <c:pt idx="3313">
                  <c:v>122785435000</c:v>
                </c:pt>
                <c:pt idx="3314">
                  <c:v>122787335000</c:v>
                </c:pt>
                <c:pt idx="3315">
                  <c:v>122789235000</c:v>
                </c:pt>
                <c:pt idx="3316">
                  <c:v>122791135000</c:v>
                </c:pt>
                <c:pt idx="3317">
                  <c:v>122793135000</c:v>
                </c:pt>
                <c:pt idx="3318">
                  <c:v>122795035000</c:v>
                </c:pt>
                <c:pt idx="3319">
                  <c:v>122791735000</c:v>
                </c:pt>
                <c:pt idx="3320">
                  <c:v>122793735000</c:v>
                </c:pt>
                <c:pt idx="3321">
                  <c:v>122795835000</c:v>
                </c:pt>
                <c:pt idx="3322">
                  <c:v>122797935000</c:v>
                </c:pt>
                <c:pt idx="3323">
                  <c:v>122800035000</c:v>
                </c:pt>
                <c:pt idx="3324">
                  <c:v>122802235000</c:v>
                </c:pt>
                <c:pt idx="3325">
                  <c:v>122804435000</c:v>
                </c:pt>
                <c:pt idx="3326">
                  <c:v>122806635000</c:v>
                </c:pt>
                <c:pt idx="3327">
                  <c:v>122808935000</c:v>
                </c:pt>
                <c:pt idx="3328">
                  <c:v>122805835000</c:v>
                </c:pt>
                <c:pt idx="3329">
                  <c:v>122808135000</c:v>
                </c:pt>
                <c:pt idx="3330">
                  <c:v>122810535000</c:v>
                </c:pt>
                <c:pt idx="3331">
                  <c:v>122812935000</c:v>
                </c:pt>
                <c:pt idx="3332">
                  <c:v>122815335000</c:v>
                </c:pt>
                <c:pt idx="3333">
                  <c:v>122817835000</c:v>
                </c:pt>
                <c:pt idx="3334">
                  <c:v>122820235000</c:v>
                </c:pt>
                <c:pt idx="3335">
                  <c:v>122822835000</c:v>
                </c:pt>
                <c:pt idx="3336">
                  <c:v>122825335000</c:v>
                </c:pt>
                <c:pt idx="3337">
                  <c:v>122822535000</c:v>
                </c:pt>
                <c:pt idx="3338">
                  <c:v>122825147000</c:v>
                </c:pt>
                <c:pt idx="3339">
                  <c:v>122827847000</c:v>
                </c:pt>
                <c:pt idx="3340">
                  <c:v>122830547000</c:v>
                </c:pt>
                <c:pt idx="3341">
                  <c:v>122833247000</c:v>
                </c:pt>
                <c:pt idx="3342">
                  <c:v>122836047000</c:v>
                </c:pt>
                <c:pt idx="3343">
                  <c:v>122838854800</c:v>
                </c:pt>
                <c:pt idx="3344">
                  <c:v>122841654800</c:v>
                </c:pt>
                <c:pt idx="3345">
                  <c:v>122839154800</c:v>
                </c:pt>
                <c:pt idx="3346">
                  <c:v>122842054800</c:v>
                </c:pt>
                <c:pt idx="3347">
                  <c:v>122844954800</c:v>
                </c:pt>
                <c:pt idx="3348">
                  <c:v>122847954800</c:v>
                </c:pt>
                <c:pt idx="3349">
                  <c:v>122850954800</c:v>
                </c:pt>
                <c:pt idx="3350">
                  <c:v>122850954800</c:v>
                </c:pt>
                <c:pt idx="3351">
                  <c:v>122982437600</c:v>
                </c:pt>
                <c:pt idx="3352">
                  <c:v>123108612600</c:v>
                </c:pt>
                <c:pt idx="3353">
                  <c:v>123240279800</c:v>
                </c:pt>
                <c:pt idx="3354">
                  <c:v>123372054800</c:v>
                </c:pt>
                <c:pt idx="3355">
                  <c:v>123504022000</c:v>
                </c:pt>
                <c:pt idx="3356">
                  <c:v>123630777200</c:v>
                </c:pt>
                <c:pt idx="3357">
                  <c:v>123763132400</c:v>
                </c:pt>
                <c:pt idx="3358">
                  <c:v>123895791800</c:v>
                </c:pt>
                <c:pt idx="3359">
                  <c:v>124028547000</c:v>
                </c:pt>
                <c:pt idx="3360">
                  <c:v>124156294400</c:v>
                </c:pt>
                <c:pt idx="3361">
                  <c:v>124289749600</c:v>
                </c:pt>
                <c:pt idx="3362">
                  <c:v>124423516800</c:v>
                </c:pt>
                <c:pt idx="3363">
                  <c:v>124557572000</c:v>
                </c:pt>
                <c:pt idx="3364">
                  <c:v>124687027200</c:v>
                </c:pt>
                <c:pt idx="3365">
                  <c:v>124821294400</c:v>
                </c:pt>
                <c:pt idx="3366">
                  <c:v>124956561600</c:v>
                </c:pt>
                <c:pt idx="3367">
                  <c:v>125092836600</c:v>
                </c:pt>
                <c:pt idx="3368">
                  <c:v>125223719400</c:v>
                </c:pt>
                <c:pt idx="3369">
                  <c:v>125360006400</c:v>
                </c:pt>
                <c:pt idx="3370">
                  <c:v>125497309000</c:v>
                </c:pt>
                <c:pt idx="3371">
                  <c:v>125629211600</c:v>
                </c:pt>
                <c:pt idx="3372">
                  <c:v>125767534000</c:v>
                </c:pt>
                <c:pt idx="3373">
                  <c:v>125906868400</c:v>
                </c:pt>
                <c:pt idx="3374">
                  <c:v>126046218400</c:v>
                </c:pt>
                <c:pt idx="3375">
                  <c:v>126181176200</c:v>
                </c:pt>
                <c:pt idx="3376">
                  <c:v>126321565800</c:v>
                </c:pt>
                <c:pt idx="3377">
                  <c:v>126462963200</c:v>
                </c:pt>
                <c:pt idx="3378">
                  <c:v>126599988200</c:v>
                </c:pt>
                <c:pt idx="3379">
                  <c:v>126743452800</c:v>
                </c:pt>
                <c:pt idx="3380">
                  <c:v>126886945000</c:v>
                </c:pt>
                <c:pt idx="3381">
                  <c:v>127031464800</c:v>
                </c:pt>
                <c:pt idx="3382">
                  <c:v>127171612200</c:v>
                </c:pt>
                <c:pt idx="3383">
                  <c:v>127318226800</c:v>
                </c:pt>
                <c:pt idx="3384">
                  <c:v>127464869000</c:v>
                </c:pt>
                <c:pt idx="3385">
                  <c:v>127608186200</c:v>
                </c:pt>
                <c:pt idx="3386">
                  <c:v>127756950800</c:v>
                </c:pt>
                <c:pt idx="3387">
                  <c:v>127906802400</c:v>
                </c:pt>
                <c:pt idx="3388">
                  <c:v>128052317000</c:v>
                </c:pt>
                <c:pt idx="3389">
                  <c:v>128204326400</c:v>
                </c:pt>
                <c:pt idx="3390">
                  <c:v>128358430600</c:v>
                </c:pt>
                <c:pt idx="3391">
                  <c:v>128512645200</c:v>
                </c:pt>
                <c:pt idx="3392">
                  <c:v>128662594200</c:v>
                </c:pt>
                <c:pt idx="3393">
                  <c:v>128819065600</c:v>
                </c:pt>
                <c:pt idx="3394">
                  <c:v>128977714600</c:v>
                </c:pt>
                <c:pt idx="3395">
                  <c:v>129131133400</c:v>
                </c:pt>
                <c:pt idx="3396">
                  <c:v>129292141800</c:v>
                </c:pt>
                <c:pt idx="3397">
                  <c:v>129454383000</c:v>
                </c:pt>
                <c:pt idx="3398">
                  <c:v>129612461200</c:v>
                </c:pt>
                <c:pt idx="3399">
                  <c:v>129777239400</c:v>
                </c:pt>
                <c:pt idx="3400">
                  <c:v>129777239400</c:v>
                </c:pt>
                <c:pt idx="3401">
                  <c:v>129988169200</c:v>
                </c:pt>
                <c:pt idx="3402">
                  <c:v>130193849000</c:v>
                </c:pt>
                <c:pt idx="3403">
                  <c:v>130406090800</c:v>
                </c:pt>
                <c:pt idx="3404">
                  <c:v>130619530000</c:v>
                </c:pt>
                <c:pt idx="3405">
                  <c:v>130827774400</c:v>
                </c:pt>
                <c:pt idx="3406">
                  <c:v>131042643800</c:v>
                </c:pt>
                <c:pt idx="3407">
                  <c:v>131257789800</c:v>
                </c:pt>
                <c:pt idx="3408">
                  <c:v>131468816000</c:v>
                </c:pt>
                <c:pt idx="3409">
                  <c:v>131686542200</c:v>
                </c:pt>
                <c:pt idx="3410">
                  <c:v>131904627800</c:v>
                </c:pt>
                <c:pt idx="3411">
                  <c:v>132118680600</c:v>
                </c:pt>
                <c:pt idx="3412">
                  <c:v>132339536000</c:v>
                </c:pt>
                <c:pt idx="3413">
                  <c:v>132560837800</c:v>
                </c:pt>
                <c:pt idx="3414">
                  <c:v>132778225000</c:v>
                </c:pt>
                <c:pt idx="3415">
                  <c:v>133002521600</c:v>
                </c:pt>
                <c:pt idx="3416">
                  <c:v>133227382800</c:v>
                </c:pt>
                <c:pt idx="3417">
                  <c:v>133449468000</c:v>
                </c:pt>
                <c:pt idx="3418">
                  <c:v>133677600600</c:v>
                </c:pt>
                <c:pt idx="3419">
                  <c:v>133906455600</c:v>
                </c:pt>
                <c:pt idx="3420">
                  <c:v>134132684600</c:v>
                </c:pt>
                <c:pt idx="3421">
                  <c:v>134365142800</c:v>
                </c:pt>
                <c:pt idx="3422">
                  <c:v>134599505200</c:v>
                </c:pt>
                <c:pt idx="3423">
                  <c:v>134830442600</c:v>
                </c:pt>
                <c:pt idx="3424">
                  <c:v>135068830600</c:v>
                </c:pt>
                <c:pt idx="3425">
                  <c:v>135309343600</c:v>
                </c:pt>
                <c:pt idx="3426">
                  <c:v>135545680600</c:v>
                </c:pt>
                <c:pt idx="3427">
                  <c:v>135790736400</c:v>
                </c:pt>
                <c:pt idx="3428">
                  <c:v>136037213600</c:v>
                </c:pt>
                <c:pt idx="3429">
                  <c:v>136280814800</c:v>
                </c:pt>
                <c:pt idx="3430">
                  <c:v>136533454600</c:v>
                </c:pt>
                <c:pt idx="3431">
                  <c:v>136787890800</c:v>
                </c:pt>
                <c:pt idx="3432">
                  <c:v>137039830200</c:v>
                </c:pt>
                <c:pt idx="3433">
                  <c:v>137300250400</c:v>
                </c:pt>
                <c:pt idx="3434">
                  <c:v>137558481600</c:v>
                </c:pt>
                <c:pt idx="3435">
                  <c:v>137826501400</c:v>
                </c:pt>
                <c:pt idx="3436">
                  <c:v>138097111400</c:v>
                </c:pt>
                <c:pt idx="3437">
                  <c:v>138366097000</c:v>
                </c:pt>
                <c:pt idx="3438">
                  <c:v>138644487400</c:v>
                </c:pt>
                <c:pt idx="3439">
                  <c:v>138928095600</c:v>
                </c:pt>
                <c:pt idx="3440">
                  <c:v>139209786200</c:v>
                </c:pt>
                <c:pt idx="3441">
                  <c:v>139502616000</c:v>
                </c:pt>
                <c:pt idx="3442">
                  <c:v>139799512000</c:v>
                </c:pt>
                <c:pt idx="3443">
                  <c:v>140097328000</c:v>
                </c:pt>
                <c:pt idx="3444">
                  <c:v>140406152000</c:v>
                </c:pt>
                <c:pt idx="3445">
                  <c:v>140722148000</c:v>
                </c:pt>
                <c:pt idx="3446">
                  <c:v>141038114000</c:v>
                </c:pt>
                <c:pt idx="3447">
                  <c:v>141367282000</c:v>
                </c:pt>
                <c:pt idx="3448">
                  <c:v>141702810000</c:v>
                </c:pt>
                <c:pt idx="3449">
                  <c:v>142041766000</c:v>
                </c:pt>
                <c:pt idx="3450">
                  <c:v>142041766000</c:v>
                </c:pt>
                <c:pt idx="3451">
                  <c:v>144209900000</c:v>
                </c:pt>
                <c:pt idx="3452">
                  <c:v>146324174000</c:v>
                </c:pt>
                <c:pt idx="3453">
                  <c:v>148379818000</c:v>
                </c:pt>
                <c:pt idx="3454">
                  <c:v>150382794000</c:v>
                </c:pt>
                <c:pt idx="3455">
                  <c:v>152327792000</c:v>
                </c:pt>
                <c:pt idx="3456">
                  <c:v>154218966000</c:v>
                </c:pt>
                <c:pt idx="3457">
                  <c:v>156051276000</c:v>
                </c:pt>
                <c:pt idx="3458">
                  <c:v>157831804000</c:v>
                </c:pt>
                <c:pt idx="3459">
                  <c:v>159552348000</c:v>
                </c:pt>
                <c:pt idx="3460">
                  <c:v>161221500000</c:v>
                </c:pt>
                <c:pt idx="3461">
                  <c:v>162835954000</c:v>
                </c:pt>
                <c:pt idx="3462">
                  <c:v>164393268000</c:v>
                </c:pt>
                <c:pt idx="3463">
                  <c:v>165891592000</c:v>
                </c:pt>
                <c:pt idx="3464">
                  <c:v>167336374000</c:v>
                </c:pt>
                <c:pt idx="3465">
                  <c:v>168723052000</c:v>
                </c:pt>
                <c:pt idx="3466">
                  <c:v>170055756000</c:v>
                </c:pt>
                <c:pt idx="3467">
                  <c:v>171337110000</c:v>
                </c:pt>
                <c:pt idx="3468">
                  <c:v>172558282000</c:v>
                </c:pt>
                <c:pt idx="3469">
                  <c:v>173727104000</c:v>
                </c:pt>
                <c:pt idx="3470">
                  <c:v>174837744000</c:v>
                </c:pt>
                <c:pt idx="3471">
                  <c:v>175889088000</c:v>
                </c:pt>
                <c:pt idx="3472">
                  <c:v>176888280000</c:v>
                </c:pt>
                <c:pt idx="3473">
                  <c:v>177834372000</c:v>
                </c:pt>
                <c:pt idx="3474">
                  <c:v>178720720000</c:v>
                </c:pt>
                <c:pt idx="3475">
                  <c:v>179554812000</c:v>
                </c:pt>
                <c:pt idx="3476">
                  <c:v>180330352000</c:v>
                </c:pt>
                <c:pt idx="3477">
                  <c:v>181052152000</c:v>
                </c:pt>
                <c:pt idx="3478">
                  <c:v>181715734000</c:v>
                </c:pt>
                <c:pt idx="3479">
                  <c:v>182326492000</c:v>
                </c:pt>
                <c:pt idx="3480">
                  <c:v>182878656000</c:v>
                </c:pt>
                <c:pt idx="3481">
                  <c:v>183377882000</c:v>
                </c:pt>
                <c:pt idx="3482">
                  <c:v>183823212000</c:v>
                </c:pt>
                <c:pt idx="3483">
                  <c:v>184210714000</c:v>
                </c:pt>
                <c:pt idx="3484">
                  <c:v>184539190000</c:v>
                </c:pt>
                <c:pt idx="3485">
                  <c:v>184814692000</c:v>
                </c:pt>
                <c:pt idx="3486">
                  <c:v>185032324000</c:v>
                </c:pt>
                <c:pt idx="3487">
                  <c:v>185196372000</c:v>
                </c:pt>
                <c:pt idx="3488">
                  <c:v>185306872000</c:v>
                </c:pt>
                <c:pt idx="3489">
                  <c:v>185359466000</c:v>
                </c:pt>
                <c:pt idx="3490">
                  <c:v>185353524000</c:v>
                </c:pt>
                <c:pt idx="3491">
                  <c:v>185293842000</c:v>
                </c:pt>
                <c:pt idx="3492">
                  <c:v>185181030000</c:v>
                </c:pt>
                <c:pt idx="3493">
                  <c:v>185010446000</c:v>
                </c:pt>
                <c:pt idx="3494">
                  <c:v>184786066000</c:v>
                </c:pt>
                <c:pt idx="3495">
                  <c:v>184503632000</c:v>
                </c:pt>
                <c:pt idx="3496">
                  <c:v>184167168000</c:v>
                </c:pt>
                <c:pt idx="3497">
                  <c:v>183772350000</c:v>
                </c:pt>
                <c:pt idx="3498">
                  <c:v>183319896000</c:v>
                </c:pt>
                <c:pt idx="3499">
                  <c:v>182819358000</c:v>
                </c:pt>
                <c:pt idx="3500">
                  <c:v>182819358000</c:v>
                </c:pt>
                <c:pt idx="3501">
                  <c:v>182201608000</c:v>
                </c:pt>
                <c:pt idx="3502">
                  <c:v>181700252000</c:v>
                </c:pt>
                <c:pt idx="3503">
                  <c:v>181298904000</c:v>
                </c:pt>
                <c:pt idx="3504">
                  <c:v>180983980000</c:v>
                </c:pt>
                <c:pt idx="3505">
                  <c:v>180743584000</c:v>
                </c:pt>
                <c:pt idx="3506">
                  <c:v>180569434000</c:v>
                </c:pt>
                <c:pt idx="3507">
                  <c:v>180454234000</c:v>
                </c:pt>
                <c:pt idx="3508">
                  <c:v>180391663600</c:v>
                </c:pt>
                <c:pt idx="3509">
                  <c:v>180376712800</c:v>
                </c:pt>
                <c:pt idx="3510">
                  <c:v>180410588200</c:v>
                </c:pt>
                <c:pt idx="3511">
                  <c:v>180480047000</c:v>
                </c:pt>
                <c:pt idx="3512">
                  <c:v>180585669800</c:v>
                </c:pt>
                <c:pt idx="3513">
                  <c:v>180727111200</c:v>
                </c:pt>
                <c:pt idx="3514">
                  <c:v>180901476400</c:v>
                </c:pt>
                <c:pt idx="3515">
                  <c:v>181108165800</c:v>
                </c:pt>
                <c:pt idx="3516">
                  <c:v>181345900200</c:v>
                </c:pt>
                <c:pt idx="3517">
                  <c:v>181612609800</c:v>
                </c:pt>
                <c:pt idx="3518">
                  <c:v>181908394000</c:v>
                </c:pt>
                <c:pt idx="3519">
                  <c:v>182233554400</c:v>
                </c:pt>
                <c:pt idx="3520">
                  <c:v>182586478400</c:v>
                </c:pt>
                <c:pt idx="3521">
                  <c:v>182966684800</c:v>
                </c:pt>
                <c:pt idx="3522">
                  <c:v>183374762600</c:v>
                </c:pt>
                <c:pt idx="3523">
                  <c:v>183810388400</c:v>
                </c:pt>
                <c:pt idx="3524">
                  <c:v>184273281400</c:v>
                </c:pt>
                <c:pt idx="3525">
                  <c:v>184763232800</c:v>
                </c:pt>
                <c:pt idx="3526">
                  <c:v>185281029000</c:v>
                </c:pt>
                <c:pt idx="3527">
                  <c:v>185825544000</c:v>
                </c:pt>
                <c:pt idx="3528">
                  <c:v>186397639200</c:v>
                </c:pt>
                <c:pt idx="3529">
                  <c:v>186998208400</c:v>
                </c:pt>
                <c:pt idx="3530">
                  <c:v>187626192200</c:v>
                </c:pt>
                <c:pt idx="3531">
                  <c:v>188282476000</c:v>
                </c:pt>
                <c:pt idx="3532">
                  <c:v>188961640000</c:v>
                </c:pt>
                <c:pt idx="3533">
                  <c:v>189675425400</c:v>
                </c:pt>
                <c:pt idx="3534">
                  <c:v>190417396200</c:v>
                </c:pt>
                <c:pt idx="3535">
                  <c:v>191188509200</c:v>
                </c:pt>
                <c:pt idx="3536">
                  <c:v>191988744600</c:v>
                </c:pt>
                <c:pt idx="3537">
                  <c:v>192819082600</c:v>
                </c:pt>
                <c:pt idx="3538">
                  <c:v>193679495600</c:v>
                </c:pt>
                <c:pt idx="3539">
                  <c:v>194569995600</c:v>
                </c:pt>
                <c:pt idx="3540">
                  <c:v>195492531000</c:v>
                </c:pt>
                <c:pt idx="3541">
                  <c:v>196445133600</c:v>
                </c:pt>
                <c:pt idx="3542">
                  <c:v>197429763800</c:v>
                </c:pt>
                <c:pt idx="3543">
                  <c:v>198440033600</c:v>
                </c:pt>
                <c:pt idx="3544">
                  <c:v>199489719000</c:v>
                </c:pt>
                <c:pt idx="3545">
                  <c:v>200571424200</c:v>
                </c:pt>
                <c:pt idx="3546">
                  <c:v>201686161200</c:v>
                </c:pt>
                <c:pt idx="3547">
                  <c:v>202834894000</c:v>
                </c:pt>
                <c:pt idx="3548">
                  <c:v>204017658600</c:v>
                </c:pt>
                <c:pt idx="3549">
                  <c:v>205235419000</c:v>
                </c:pt>
                <c:pt idx="3550">
                  <c:v>205235419000</c:v>
                </c:pt>
                <c:pt idx="3551">
                  <c:v>206477791400</c:v>
                </c:pt>
                <c:pt idx="3552">
                  <c:v>207770571600</c:v>
                </c:pt>
                <c:pt idx="3553">
                  <c:v>209093363800</c:v>
                </c:pt>
                <c:pt idx="3554">
                  <c:v>210456163800</c:v>
                </c:pt>
                <c:pt idx="3555">
                  <c:v>211858956000</c:v>
                </c:pt>
                <c:pt idx="3556">
                  <c:v>213291756000</c:v>
                </c:pt>
                <c:pt idx="3557">
                  <c:v>214759156000</c:v>
                </c:pt>
                <c:pt idx="3558">
                  <c:v>216271963800</c:v>
                </c:pt>
                <c:pt idx="3559">
                  <c:v>217824763800</c:v>
                </c:pt>
                <c:pt idx="3560">
                  <c:v>219427575800</c:v>
                </c:pt>
                <c:pt idx="3561">
                  <c:v>221060383600</c:v>
                </c:pt>
                <c:pt idx="3562">
                  <c:v>222727803400</c:v>
                </c:pt>
                <c:pt idx="3563">
                  <c:v>224450603400</c:v>
                </c:pt>
                <c:pt idx="3564">
                  <c:v>226213423200</c:v>
                </c:pt>
                <c:pt idx="3565">
                  <c:v>228016231000</c:v>
                </c:pt>
                <c:pt idx="3566">
                  <c:v>229863650800</c:v>
                </c:pt>
                <c:pt idx="3567">
                  <c:v>231756470600</c:v>
                </c:pt>
                <c:pt idx="3568">
                  <c:v>233699278400</c:v>
                </c:pt>
                <c:pt idx="3569">
                  <c:v>235682098200</c:v>
                </c:pt>
                <c:pt idx="3570">
                  <c:v>237709518000</c:v>
                </c:pt>
                <c:pt idx="3571">
                  <c:v>239792337800</c:v>
                </c:pt>
                <c:pt idx="3572">
                  <c:v>241925165400</c:v>
                </c:pt>
                <c:pt idx="3573">
                  <c:v>244107985200</c:v>
                </c:pt>
                <c:pt idx="3574">
                  <c:v>246335393000</c:v>
                </c:pt>
                <c:pt idx="3575">
                  <c:v>248618212800</c:v>
                </c:pt>
                <c:pt idx="3576">
                  <c:v>250961040400</c:v>
                </c:pt>
                <c:pt idx="3577">
                  <c:v>253348460200</c:v>
                </c:pt>
                <c:pt idx="3578">
                  <c:v>255791287800</c:v>
                </c:pt>
                <c:pt idx="3579">
                  <c:v>258294107600</c:v>
                </c:pt>
                <c:pt idx="3580">
                  <c:v>260846935200</c:v>
                </c:pt>
                <c:pt idx="3581">
                  <c:v>263454355000</c:v>
                </c:pt>
                <c:pt idx="3582">
                  <c:v>266127194600</c:v>
                </c:pt>
                <c:pt idx="3583">
                  <c:v>268860014400</c:v>
                </c:pt>
                <c:pt idx="3584">
                  <c:v>271647442000</c:v>
                </c:pt>
                <c:pt idx="3585">
                  <c:v>274500269600</c:v>
                </c:pt>
                <c:pt idx="3586">
                  <c:v>277423089400</c:v>
                </c:pt>
                <c:pt idx="3587">
                  <c:v>280390517000</c:v>
                </c:pt>
                <c:pt idx="3588">
                  <c:v>283443356600</c:v>
                </c:pt>
                <c:pt idx="3589">
                  <c:v>286550784200</c:v>
                </c:pt>
                <c:pt idx="3590">
                  <c:v>289723604000</c:v>
                </c:pt>
                <c:pt idx="3591">
                  <c:v>292976443600</c:v>
                </c:pt>
                <c:pt idx="3592">
                  <c:v>296293871200</c:v>
                </c:pt>
                <c:pt idx="3593">
                  <c:v>299676698800</c:v>
                </c:pt>
                <c:pt idx="3594">
                  <c:v>303139538400</c:v>
                </c:pt>
                <c:pt idx="3595">
                  <c:v>306676966000</c:v>
                </c:pt>
                <c:pt idx="3596">
                  <c:v>310289805600</c:v>
                </c:pt>
                <c:pt idx="3597">
                  <c:v>313967241000</c:v>
                </c:pt>
                <c:pt idx="3598">
                  <c:v>317740080600</c:v>
                </c:pt>
                <c:pt idx="3599">
                  <c:v>321577520200</c:v>
                </c:pt>
                <c:pt idx="3600">
                  <c:v>321577520200</c:v>
                </c:pt>
                <c:pt idx="3601">
                  <c:v>325500347800</c:v>
                </c:pt>
                <c:pt idx="3602">
                  <c:v>329513195200</c:v>
                </c:pt>
                <c:pt idx="3603">
                  <c:v>333600634800</c:v>
                </c:pt>
                <c:pt idx="3604">
                  <c:v>337783470200</c:v>
                </c:pt>
                <c:pt idx="3605">
                  <c:v>342050909800</c:v>
                </c:pt>
                <c:pt idx="3606">
                  <c:v>346403757200</c:v>
                </c:pt>
                <c:pt idx="3607">
                  <c:v>350841196800</c:v>
                </c:pt>
                <c:pt idx="3608">
                  <c:v>355384044200</c:v>
                </c:pt>
                <c:pt idx="3609">
                  <c:v>360011479600</c:v>
                </c:pt>
                <c:pt idx="3610">
                  <c:v>364744327000</c:v>
                </c:pt>
                <c:pt idx="3611">
                  <c:v>369571766600</c:v>
                </c:pt>
                <c:pt idx="3612">
                  <c:v>374494626000</c:v>
                </c:pt>
                <c:pt idx="3613">
                  <c:v>379522073400</c:v>
                </c:pt>
                <c:pt idx="3614">
                  <c:v>384654920800</c:v>
                </c:pt>
                <c:pt idx="3615">
                  <c:v>389892368200</c:v>
                </c:pt>
                <c:pt idx="3616">
                  <c:v>395235223400</c:v>
                </c:pt>
                <c:pt idx="3617">
                  <c:v>400692682800</c:v>
                </c:pt>
                <c:pt idx="3618">
                  <c:v>406255530200</c:v>
                </c:pt>
                <c:pt idx="3619">
                  <c:v>411932985400</c:v>
                </c:pt>
                <c:pt idx="3620">
                  <c:v>417735844800</c:v>
                </c:pt>
                <c:pt idx="3621">
                  <c:v>423643300000</c:v>
                </c:pt>
                <c:pt idx="3622">
                  <c:v>429686159400</c:v>
                </c:pt>
                <c:pt idx="3623">
                  <c:v>435833626600</c:v>
                </c:pt>
                <c:pt idx="3624">
                  <c:v>442126481800</c:v>
                </c:pt>
                <c:pt idx="3625">
                  <c:v>448533949000</c:v>
                </c:pt>
                <c:pt idx="3626">
                  <c:v>455071416200</c:v>
                </c:pt>
                <c:pt idx="3627">
                  <c:v>461744283400</c:v>
                </c:pt>
                <c:pt idx="3628">
                  <c:v>468551758400</c:v>
                </c:pt>
                <c:pt idx="3629">
                  <c:v>475504637600</c:v>
                </c:pt>
                <c:pt idx="3630">
                  <c:v>482592112600</c:v>
                </c:pt>
                <c:pt idx="3631">
                  <c:v>489824999600</c:v>
                </c:pt>
                <c:pt idx="3632">
                  <c:v>497202474600</c:v>
                </c:pt>
                <c:pt idx="3633">
                  <c:v>504729961600</c:v>
                </c:pt>
                <c:pt idx="3634">
                  <c:v>512402868400</c:v>
                </c:pt>
                <c:pt idx="3635">
                  <c:v>520240355400</c:v>
                </c:pt>
                <c:pt idx="3636">
                  <c:v>528227870000</c:v>
                </c:pt>
                <c:pt idx="3637">
                  <c:v>536380776800</c:v>
                </c:pt>
                <c:pt idx="3638">
                  <c:v>544698311200</c:v>
                </c:pt>
                <c:pt idx="3639">
                  <c:v>553175837800</c:v>
                </c:pt>
                <c:pt idx="3640">
                  <c:v>561838792000</c:v>
                </c:pt>
                <c:pt idx="3641">
                  <c:v>570656358200</c:v>
                </c:pt>
                <c:pt idx="3642">
                  <c:v>579663952000</c:v>
                </c:pt>
                <c:pt idx="3643">
                  <c:v>588856957800</c:v>
                </c:pt>
                <c:pt idx="3644">
                  <c:v>598224591200</c:v>
                </c:pt>
                <c:pt idx="3645">
                  <c:v>607772256400</c:v>
                </c:pt>
                <c:pt idx="3646">
                  <c:v>617525369000</c:v>
                </c:pt>
                <c:pt idx="3647">
                  <c:v>627473121200</c:v>
                </c:pt>
                <c:pt idx="3648">
                  <c:v>637610932800</c:v>
                </c:pt>
                <c:pt idx="3649">
                  <c:v>647964223600</c:v>
                </c:pt>
                <c:pt idx="3650">
                  <c:v>647964223600</c:v>
                </c:pt>
                <c:pt idx="3651">
                  <c:v>658512193600</c:v>
                </c:pt>
                <c:pt idx="3652">
                  <c:v>669280262600</c:v>
                </c:pt>
                <c:pt idx="3653">
                  <c:v>680258462400</c:v>
                </c:pt>
                <c:pt idx="3654">
                  <c:v>691452208600</c:v>
                </c:pt>
                <c:pt idx="3655">
                  <c:v>702880733000</c:v>
                </c:pt>
                <c:pt idx="3656">
                  <c:v>714529495000</c:v>
                </c:pt>
                <c:pt idx="3657">
                  <c:v>726408514400</c:v>
                </c:pt>
                <c:pt idx="3658">
                  <c:v>738533258400</c:v>
                </c:pt>
                <c:pt idx="3659">
                  <c:v>750893002600</c:v>
                </c:pt>
                <c:pt idx="3660">
                  <c:v>763503229800</c:v>
                </c:pt>
                <c:pt idx="3661">
                  <c:v>776364031200</c:v>
                </c:pt>
                <c:pt idx="3662">
                  <c:v>789475553200</c:v>
                </c:pt>
                <c:pt idx="3663">
                  <c:v>802853318800</c:v>
                </c:pt>
                <c:pt idx="3664">
                  <c:v>816506753600</c:v>
                </c:pt>
                <c:pt idx="3665">
                  <c:v>830421435800</c:v>
                </c:pt>
                <c:pt idx="3666">
                  <c:v>844617670200</c:v>
                </c:pt>
                <c:pt idx="3667">
                  <c:v>859095777800</c:v>
                </c:pt>
                <c:pt idx="3668">
                  <c:v>873871562400</c:v>
                </c:pt>
                <c:pt idx="3669">
                  <c:v>888934711200</c:v>
                </c:pt>
                <c:pt idx="3670">
                  <c:v>904301221800</c:v>
                </c:pt>
                <c:pt idx="3671">
                  <c:v>919981803400</c:v>
                </c:pt>
                <c:pt idx="3672">
                  <c:v>935977335000</c:v>
                </c:pt>
                <c:pt idx="3673">
                  <c:v>952288905600</c:v>
                </c:pt>
                <c:pt idx="3674">
                  <c:v>968937794400</c:v>
                </c:pt>
                <c:pt idx="3675">
                  <c:v>985925553600</c:v>
                </c:pt>
                <c:pt idx="3676">
                  <c:v>1003259523600</c:v>
                </c:pt>
                <c:pt idx="3677">
                  <c:v>1020941221000</c:v>
                </c:pt>
                <c:pt idx="3678">
                  <c:v>1038998869400</c:v>
                </c:pt>
                <c:pt idx="3679">
                  <c:v>1057425886400</c:v>
                </c:pt>
                <c:pt idx="3680">
                  <c:v>1076236441400</c:v>
                </c:pt>
                <c:pt idx="3681">
                  <c:v>1095455584000</c:v>
                </c:pt>
                <c:pt idx="3682">
                  <c:v>1115049520000</c:v>
                </c:pt>
                <c:pt idx="3683">
                  <c:v>1135085708000</c:v>
                </c:pt>
                <c:pt idx="3684">
                  <c:v>1155673100000</c:v>
                </c:pt>
                <c:pt idx="3685">
                  <c:v>1176622862000</c:v>
                </c:pt>
                <c:pt idx="3686">
                  <c:v>1198048458000</c:v>
                </c:pt>
                <c:pt idx="3687">
                  <c:v>1219965926000</c:v>
                </c:pt>
                <c:pt idx="3688">
                  <c:v>1242495384000</c:v>
                </c:pt>
                <c:pt idx="3689">
                  <c:v>1265560670000</c:v>
                </c:pt>
                <c:pt idx="3690">
                  <c:v>1289191130000</c:v>
                </c:pt>
                <c:pt idx="3691">
                  <c:v>1313522044000</c:v>
                </c:pt>
                <c:pt idx="3692">
                  <c:v>1338496936000</c:v>
                </c:pt>
                <c:pt idx="3693">
                  <c:v>1364267838000</c:v>
                </c:pt>
                <c:pt idx="3694">
                  <c:v>1390898746000</c:v>
                </c:pt>
                <c:pt idx="3695">
                  <c:v>1418466880000</c:v>
                </c:pt>
                <c:pt idx="3696">
                  <c:v>1446966368000</c:v>
                </c:pt>
                <c:pt idx="3697">
                  <c:v>1476711180000</c:v>
                </c:pt>
                <c:pt idx="3698">
                  <c:v>1507741020000</c:v>
                </c:pt>
                <c:pt idx="3699">
                  <c:v>1540223660000</c:v>
                </c:pt>
                <c:pt idx="3700">
                  <c:v>1540223660000</c:v>
                </c:pt>
                <c:pt idx="3701">
                  <c:v>1559592600000</c:v>
                </c:pt>
                <c:pt idx="3702">
                  <c:v>1578854700000</c:v>
                </c:pt>
                <c:pt idx="3703">
                  <c:v>1598098380000</c:v>
                </c:pt>
                <c:pt idx="3704">
                  <c:v>1617329820000</c:v>
                </c:pt>
                <c:pt idx="3705">
                  <c:v>1636449020000</c:v>
                </c:pt>
                <c:pt idx="3706">
                  <c:v>1655650580000</c:v>
                </c:pt>
                <c:pt idx="3707">
                  <c:v>1674738700000</c:v>
                </c:pt>
                <c:pt idx="3708">
                  <c:v>1693814580000</c:v>
                </c:pt>
                <c:pt idx="3709">
                  <c:v>1712878220000</c:v>
                </c:pt>
                <c:pt idx="3710">
                  <c:v>1731921460000</c:v>
                </c:pt>
                <c:pt idx="3711">
                  <c:v>1750854440000</c:v>
                </c:pt>
                <c:pt idx="3712">
                  <c:v>1769873980000</c:v>
                </c:pt>
                <c:pt idx="3713">
                  <c:v>1788775880000</c:v>
                </c:pt>
                <c:pt idx="3714">
                  <c:v>1807663560000</c:v>
                </c:pt>
                <c:pt idx="3715">
                  <c:v>1826540200000</c:v>
                </c:pt>
                <c:pt idx="3716">
                  <c:v>1845303400000</c:v>
                </c:pt>
                <c:pt idx="3717">
                  <c:v>1864146980000</c:v>
                </c:pt>
                <c:pt idx="3718">
                  <c:v>1882879520000</c:v>
                </c:pt>
                <c:pt idx="3719">
                  <c:v>1901597840000</c:v>
                </c:pt>
                <c:pt idx="3720">
                  <c:v>1920304700000</c:v>
                </c:pt>
                <c:pt idx="3721">
                  <c:v>1938991160000</c:v>
                </c:pt>
                <c:pt idx="3722">
                  <c:v>1957566160000</c:v>
                </c:pt>
                <c:pt idx="3723">
                  <c:v>1976222740000</c:v>
                </c:pt>
                <c:pt idx="3724">
                  <c:v>1994770500000</c:v>
                </c:pt>
                <c:pt idx="3725">
                  <c:v>2013301400000</c:v>
                </c:pt>
                <c:pt idx="3726">
                  <c:v>2031819280000</c:v>
                </c:pt>
                <c:pt idx="3727">
                  <c:v>2050217540000</c:v>
                </c:pt>
                <c:pt idx="3728">
                  <c:v>2068708960000</c:v>
                </c:pt>
                <c:pt idx="3729">
                  <c:v>2087080760000</c:v>
                </c:pt>
                <c:pt idx="3730">
                  <c:v>2105434920000</c:v>
                </c:pt>
                <c:pt idx="3731">
                  <c:v>2123781460000</c:v>
                </c:pt>
                <c:pt idx="3732">
                  <c:v>2142009160000</c:v>
                </c:pt>
                <c:pt idx="3733">
                  <c:v>2160323840000</c:v>
                </c:pt>
                <c:pt idx="3734">
                  <c:v>2178519680000</c:v>
                </c:pt>
                <c:pt idx="3735">
                  <c:v>2196706700000</c:v>
                </c:pt>
                <c:pt idx="3736">
                  <c:v>2214876500000</c:v>
                </c:pt>
                <c:pt idx="3737">
                  <c:v>2233027040000</c:v>
                </c:pt>
                <c:pt idx="3738">
                  <c:v>2251170380000</c:v>
                </c:pt>
                <c:pt idx="3739">
                  <c:v>2269193680000</c:v>
                </c:pt>
                <c:pt idx="3740">
                  <c:v>2287205160000</c:v>
                </c:pt>
                <c:pt idx="3741">
                  <c:v>2305195820000</c:v>
                </c:pt>
                <c:pt idx="3742">
                  <c:v>2323179640000</c:v>
                </c:pt>
                <c:pt idx="3743">
                  <c:v>2341145040000</c:v>
                </c:pt>
                <c:pt idx="3744">
                  <c:v>2358997000000</c:v>
                </c:pt>
                <c:pt idx="3745">
                  <c:v>2376829760000</c:v>
                </c:pt>
                <c:pt idx="3746">
                  <c:v>2394649080000</c:v>
                </c:pt>
                <c:pt idx="3747">
                  <c:v>2412454960000</c:v>
                </c:pt>
                <c:pt idx="3748">
                  <c:v>2430246260000</c:v>
                </c:pt>
                <c:pt idx="3749">
                  <c:v>2448019500000</c:v>
                </c:pt>
                <c:pt idx="3750">
                  <c:v>2448019500000</c:v>
                </c:pt>
                <c:pt idx="3751">
                  <c:v>2493747180000</c:v>
                </c:pt>
                <c:pt idx="3752">
                  <c:v>2538543400000</c:v>
                </c:pt>
                <c:pt idx="3753">
                  <c:v>2582179660000</c:v>
                </c:pt>
                <c:pt idx="3754">
                  <c:v>2624892200000</c:v>
                </c:pt>
                <c:pt idx="3755">
                  <c:v>2666456000000</c:v>
                </c:pt>
                <c:pt idx="3756">
                  <c:v>2707099200000</c:v>
                </c:pt>
                <c:pt idx="3757">
                  <c:v>2746594200000</c:v>
                </c:pt>
                <c:pt idx="3758">
                  <c:v>2785045200000</c:v>
                </c:pt>
                <c:pt idx="3759">
                  <c:v>2822567800000</c:v>
                </c:pt>
                <c:pt idx="3760">
                  <c:v>2858926600000</c:v>
                </c:pt>
                <c:pt idx="3761">
                  <c:v>2894257000000</c:v>
                </c:pt>
                <c:pt idx="3762">
                  <c:v>2928552400000</c:v>
                </c:pt>
                <c:pt idx="3763">
                  <c:v>2961810400000</c:v>
                </c:pt>
                <c:pt idx="3764">
                  <c:v>2994025600000</c:v>
                </c:pt>
                <c:pt idx="3765">
                  <c:v>3025107000000</c:v>
                </c:pt>
                <c:pt idx="3766">
                  <c:v>3055237800000</c:v>
                </c:pt>
                <c:pt idx="3767">
                  <c:v>3084332400000</c:v>
                </c:pt>
                <c:pt idx="3768">
                  <c:v>3112286600000</c:v>
                </c:pt>
                <c:pt idx="3769">
                  <c:v>3139301000000</c:v>
                </c:pt>
                <c:pt idx="3770">
                  <c:v>3165270800000</c:v>
                </c:pt>
                <c:pt idx="3771">
                  <c:v>3190100800000</c:v>
                </c:pt>
                <c:pt idx="3772">
                  <c:v>3213882600000</c:v>
                </c:pt>
                <c:pt idx="3773">
                  <c:v>3236757000000</c:v>
                </c:pt>
                <c:pt idx="3774">
                  <c:v>3258454400000</c:v>
                </c:pt>
                <c:pt idx="3775">
                  <c:v>3279128800000</c:v>
                </c:pt>
                <c:pt idx="3776">
                  <c:v>3298753800000</c:v>
                </c:pt>
                <c:pt idx="3777">
                  <c:v>3317343800000</c:v>
                </c:pt>
                <c:pt idx="3778">
                  <c:v>3334889800000</c:v>
                </c:pt>
                <c:pt idx="3779">
                  <c:v>3351407400000</c:v>
                </c:pt>
                <c:pt idx="3780">
                  <c:v>3366888800000</c:v>
                </c:pt>
                <c:pt idx="3781">
                  <c:v>3381202200000</c:v>
                </c:pt>
                <c:pt idx="3782">
                  <c:v>3394583600000</c:v>
                </c:pt>
                <c:pt idx="3783">
                  <c:v>3406932400000</c:v>
                </c:pt>
                <c:pt idx="3784">
                  <c:v>3418137200000</c:v>
                </c:pt>
                <c:pt idx="3785">
                  <c:v>3428414800000</c:v>
                </c:pt>
                <c:pt idx="3786">
                  <c:v>3437519600000</c:v>
                </c:pt>
                <c:pt idx="3787">
                  <c:v>3445724800000</c:v>
                </c:pt>
                <c:pt idx="3788">
                  <c:v>3452742800000</c:v>
                </c:pt>
                <c:pt idx="3789">
                  <c:v>3458728200000</c:v>
                </c:pt>
                <c:pt idx="3790">
                  <c:v>3463720600000</c:v>
                </c:pt>
                <c:pt idx="3791">
                  <c:v>3467602400000</c:v>
                </c:pt>
                <c:pt idx="3792">
                  <c:v>3470506800000</c:v>
                </c:pt>
                <c:pt idx="3793">
                  <c:v>3472327600000</c:v>
                </c:pt>
                <c:pt idx="3794">
                  <c:v>3473120000000</c:v>
                </c:pt>
                <c:pt idx="3795">
                  <c:v>3472893000000</c:v>
                </c:pt>
                <c:pt idx="3796">
                  <c:v>3471608800000</c:v>
                </c:pt>
                <c:pt idx="3797">
                  <c:v>3469265000000</c:v>
                </c:pt>
                <c:pt idx="3798">
                  <c:v>3465801800000</c:v>
                </c:pt>
                <c:pt idx="3799">
                  <c:v>3461385600000</c:v>
                </c:pt>
                <c:pt idx="3800">
                  <c:v>3461385600000</c:v>
                </c:pt>
                <c:pt idx="3801">
                  <c:v>3460344600000</c:v>
                </c:pt>
                <c:pt idx="3802">
                  <c:v>3459291600000</c:v>
                </c:pt>
                <c:pt idx="3803">
                  <c:v>3458256000000</c:v>
                </c:pt>
                <c:pt idx="3804">
                  <c:v>3457215000000</c:v>
                </c:pt>
                <c:pt idx="3805">
                  <c:v>3456168600000</c:v>
                </c:pt>
                <c:pt idx="3806">
                  <c:v>3455215600000</c:v>
                </c:pt>
                <c:pt idx="3807">
                  <c:v>3454174600000</c:v>
                </c:pt>
                <c:pt idx="3808">
                  <c:v>3453133600000</c:v>
                </c:pt>
                <c:pt idx="3809">
                  <c:v>3452080600000</c:v>
                </c:pt>
                <c:pt idx="3810">
                  <c:v>3451031800000</c:v>
                </c:pt>
                <c:pt idx="3811">
                  <c:v>3449978800000</c:v>
                </c:pt>
                <c:pt idx="3812">
                  <c:v>3448930000000</c:v>
                </c:pt>
                <c:pt idx="3813">
                  <c:v>3447871600000</c:v>
                </c:pt>
                <c:pt idx="3814">
                  <c:v>3446810800000</c:v>
                </c:pt>
                <c:pt idx="3815">
                  <c:v>3445762000000</c:v>
                </c:pt>
                <c:pt idx="3816">
                  <c:v>3444709000000</c:v>
                </c:pt>
                <c:pt idx="3817">
                  <c:v>3443648200000</c:v>
                </c:pt>
                <c:pt idx="3818">
                  <c:v>3442582000000</c:v>
                </c:pt>
                <c:pt idx="3819">
                  <c:v>3441521200000</c:v>
                </c:pt>
                <c:pt idx="3820">
                  <c:v>3440460400000</c:v>
                </c:pt>
                <c:pt idx="3821">
                  <c:v>3439294200000</c:v>
                </c:pt>
                <c:pt idx="3822">
                  <c:v>3438225600000</c:v>
                </c:pt>
                <c:pt idx="3823">
                  <c:v>3437159400000</c:v>
                </c:pt>
                <c:pt idx="3824">
                  <c:v>3436098600000</c:v>
                </c:pt>
                <c:pt idx="3825">
                  <c:v>3435037800000</c:v>
                </c:pt>
                <c:pt idx="3826">
                  <c:v>3433963800000</c:v>
                </c:pt>
                <c:pt idx="3827">
                  <c:v>3432903000000</c:v>
                </c:pt>
                <c:pt idx="3828">
                  <c:v>3431729000000</c:v>
                </c:pt>
                <c:pt idx="3829">
                  <c:v>3430648400000</c:v>
                </c:pt>
                <c:pt idx="3830">
                  <c:v>3429582200000</c:v>
                </c:pt>
                <c:pt idx="3831">
                  <c:v>3428513600000</c:v>
                </c:pt>
                <c:pt idx="3832">
                  <c:v>3427427600000</c:v>
                </c:pt>
                <c:pt idx="3833">
                  <c:v>3426253600000</c:v>
                </c:pt>
                <c:pt idx="3834">
                  <c:v>3425173000000</c:v>
                </c:pt>
                <c:pt idx="3835">
                  <c:v>3424099000000</c:v>
                </c:pt>
                <c:pt idx="3836">
                  <c:v>3423013000000</c:v>
                </c:pt>
                <c:pt idx="3837">
                  <c:v>3421832400000</c:v>
                </c:pt>
                <c:pt idx="3838">
                  <c:v>3420758400000</c:v>
                </c:pt>
                <c:pt idx="3839">
                  <c:v>3419664600000</c:v>
                </c:pt>
                <c:pt idx="3840">
                  <c:v>3418484000000</c:v>
                </c:pt>
                <c:pt idx="3841">
                  <c:v>3417398000000</c:v>
                </c:pt>
                <c:pt idx="3842">
                  <c:v>3416316200000</c:v>
                </c:pt>
                <c:pt idx="3843">
                  <c:v>3415130200000</c:v>
                </c:pt>
                <c:pt idx="3844">
                  <c:v>3414036400000</c:v>
                </c:pt>
                <c:pt idx="3845">
                  <c:v>3412842600000</c:v>
                </c:pt>
                <c:pt idx="3846">
                  <c:v>3411762000000</c:v>
                </c:pt>
                <c:pt idx="3847">
                  <c:v>3410668200000</c:v>
                </c:pt>
                <c:pt idx="3848">
                  <c:v>3409474400000</c:v>
                </c:pt>
                <c:pt idx="3849">
                  <c:v>3408368600000</c:v>
                </c:pt>
                <c:pt idx="3850">
                  <c:v>3408368600000</c:v>
                </c:pt>
                <c:pt idx="3851">
                  <c:v>3379811600000</c:v>
                </c:pt>
                <c:pt idx="3852">
                  <c:v>3351324800000</c:v>
                </c:pt>
                <c:pt idx="3853">
                  <c:v>3322886000000</c:v>
                </c:pt>
                <c:pt idx="3854">
                  <c:v>3294522800000</c:v>
                </c:pt>
                <c:pt idx="3855">
                  <c:v>3266319600000</c:v>
                </c:pt>
                <c:pt idx="3856">
                  <c:v>3238074600000</c:v>
                </c:pt>
                <c:pt idx="3857">
                  <c:v>3209885400000</c:v>
                </c:pt>
                <c:pt idx="3858">
                  <c:v>3181750800000</c:v>
                </c:pt>
                <c:pt idx="3859">
                  <c:v>3153691800000</c:v>
                </c:pt>
                <c:pt idx="3860">
                  <c:v>3125668800000</c:v>
                </c:pt>
                <c:pt idx="3861">
                  <c:v>3097722600000</c:v>
                </c:pt>
                <c:pt idx="3862">
                  <c:v>3069917800000</c:v>
                </c:pt>
                <c:pt idx="3863">
                  <c:v>3042075400000</c:v>
                </c:pt>
                <c:pt idx="3864">
                  <c:v>3014283400000</c:v>
                </c:pt>
                <c:pt idx="3865">
                  <c:v>2986553800000</c:v>
                </c:pt>
                <c:pt idx="3866">
                  <c:v>2958868000000</c:v>
                </c:pt>
                <c:pt idx="3867">
                  <c:v>2931236800000</c:v>
                </c:pt>
                <c:pt idx="3868">
                  <c:v>2903661400000</c:v>
                </c:pt>
                <c:pt idx="3869">
                  <c:v>2876131000000</c:v>
                </c:pt>
                <c:pt idx="3870">
                  <c:v>2848660600000</c:v>
                </c:pt>
                <c:pt idx="3871">
                  <c:v>2821328600000</c:v>
                </c:pt>
                <c:pt idx="3872">
                  <c:v>2793959000000</c:v>
                </c:pt>
                <c:pt idx="3873">
                  <c:v>2766627800000</c:v>
                </c:pt>
                <c:pt idx="3874">
                  <c:v>2739351200000</c:v>
                </c:pt>
                <c:pt idx="3875">
                  <c:v>2712118400000</c:v>
                </c:pt>
                <c:pt idx="3876">
                  <c:v>2684922800000</c:v>
                </c:pt>
                <c:pt idx="3877">
                  <c:v>2657789600000</c:v>
                </c:pt>
                <c:pt idx="3878">
                  <c:v>2630687000000</c:v>
                </c:pt>
                <c:pt idx="3879">
                  <c:v>2603640200000</c:v>
                </c:pt>
                <c:pt idx="3880">
                  <c:v>2576637320000</c:v>
                </c:pt>
                <c:pt idx="3881">
                  <c:v>2549670320000</c:v>
                </c:pt>
                <c:pt idx="3882">
                  <c:v>2522760980000</c:v>
                </c:pt>
                <c:pt idx="3883">
                  <c:v>2495881700000</c:v>
                </c:pt>
                <c:pt idx="3884">
                  <c:v>2469055400000</c:v>
                </c:pt>
                <c:pt idx="3885">
                  <c:v>2442266960000</c:v>
                </c:pt>
                <c:pt idx="3886">
                  <c:v>2415519500000</c:v>
                </c:pt>
                <c:pt idx="3887">
                  <c:v>2388809360000</c:v>
                </c:pt>
                <c:pt idx="3888">
                  <c:v>2362137620000</c:v>
                </c:pt>
                <c:pt idx="3889">
                  <c:v>2335512560000</c:v>
                </c:pt>
                <c:pt idx="3890">
                  <c:v>2308930040000</c:v>
                </c:pt>
                <c:pt idx="3891">
                  <c:v>2282380400000</c:v>
                </c:pt>
                <c:pt idx="3892">
                  <c:v>2255866760000</c:v>
                </c:pt>
                <c:pt idx="3893">
                  <c:v>2229394820000</c:v>
                </c:pt>
                <c:pt idx="3894">
                  <c:v>2202960740000</c:v>
                </c:pt>
                <c:pt idx="3895">
                  <c:v>2176564220000</c:v>
                </c:pt>
                <c:pt idx="3896">
                  <c:v>2150203700000</c:v>
                </c:pt>
                <c:pt idx="3897">
                  <c:v>2123879180000</c:v>
                </c:pt>
                <c:pt idx="3898">
                  <c:v>2097591560000</c:v>
                </c:pt>
                <c:pt idx="3899">
                  <c:v>2071339520000</c:v>
                </c:pt>
                <c:pt idx="3900">
                  <c:v>2071339520000</c:v>
                </c:pt>
                <c:pt idx="3901">
                  <c:v>1619667400000</c:v>
                </c:pt>
                <c:pt idx="3902">
                  <c:v>1266552640000</c:v>
                </c:pt>
                <c:pt idx="3903">
                  <c:v>990345880000</c:v>
                </c:pt>
                <c:pt idx="3904">
                  <c:v>774387720000</c:v>
                </c:pt>
                <c:pt idx="3905">
                  <c:v>605528860000</c:v>
                </c:pt>
                <c:pt idx="3906">
                  <c:v>473481220000</c:v>
                </c:pt>
                <c:pt idx="3907">
                  <c:v>370233060000</c:v>
                </c:pt>
                <c:pt idx="3908">
                  <c:v>289491360000</c:v>
                </c:pt>
                <c:pt idx="3909">
                  <c:v>226362674000</c:v>
                </c:pt>
                <c:pt idx="3910">
                  <c:v>177000358000</c:v>
                </c:pt>
                <c:pt idx="3911">
                  <c:v>138404598000</c:v>
                </c:pt>
                <c:pt idx="3912">
                  <c:v>108220142000</c:v>
                </c:pt>
                <c:pt idx="3913">
                  <c:v>84619486000</c:v>
                </c:pt>
                <c:pt idx="3914">
                  <c:v>66166238000</c:v>
                </c:pt>
                <c:pt idx="3915">
                  <c:v>51736224000</c:v>
                </c:pt>
                <c:pt idx="3916">
                  <c:v>40454134000</c:v>
                </c:pt>
                <c:pt idx="3917">
                  <c:v>31630996000</c:v>
                </c:pt>
                <c:pt idx="3918">
                  <c:v>24733119000</c:v>
                </c:pt>
                <c:pt idx="3919">
                  <c:v>19339409000</c:v>
                </c:pt>
                <c:pt idx="3920">
                  <c:v>15121891600</c:v>
                </c:pt>
                <c:pt idx="3921">
                  <c:v>11823598000</c:v>
                </c:pt>
                <c:pt idx="3922">
                  <c:v>10000000000</c:v>
                </c:pt>
                <c:pt idx="3923">
                  <c:v>10000000000</c:v>
                </c:pt>
                <c:pt idx="3924">
                  <c:v>10000000000</c:v>
                </c:pt>
                <c:pt idx="3925">
                  <c:v>10000000000</c:v>
                </c:pt>
                <c:pt idx="3926">
                  <c:v>10000000000</c:v>
                </c:pt>
                <c:pt idx="3927">
                  <c:v>10000000000</c:v>
                </c:pt>
                <c:pt idx="3928">
                  <c:v>10000000000</c:v>
                </c:pt>
                <c:pt idx="3929">
                  <c:v>10000000000</c:v>
                </c:pt>
                <c:pt idx="3930">
                  <c:v>10000000000</c:v>
                </c:pt>
                <c:pt idx="3931">
                  <c:v>10000000000</c:v>
                </c:pt>
                <c:pt idx="3932">
                  <c:v>10000000000</c:v>
                </c:pt>
                <c:pt idx="3933">
                  <c:v>10000000000</c:v>
                </c:pt>
                <c:pt idx="3934">
                  <c:v>10000000000</c:v>
                </c:pt>
                <c:pt idx="3935">
                  <c:v>10000000000</c:v>
                </c:pt>
                <c:pt idx="3936">
                  <c:v>10000000000</c:v>
                </c:pt>
                <c:pt idx="3937">
                  <c:v>10000000000</c:v>
                </c:pt>
                <c:pt idx="3938">
                  <c:v>10000000000</c:v>
                </c:pt>
                <c:pt idx="3939">
                  <c:v>10000000000</c:v>
                </c:pt>
                <c:pt idx="3940">
                  <c:v>10000000000</c:v>
                </c:pt>
                <c:pt idx="3941">
                  <c:v>10000000000</c:v>
                </c:pt>
                <c:pt idx="3942">
                  <c:v>10000000000</c:v>
                </c:pt>
                <c:pt idx="3943">
                  <c:v>10000000000</c:v>
                </c:pt>
                <c:pt idx="3944">
                  <c:v>10000000000</c:v>
                </c:pt>
                <c:pt idx="3945">
                  <c:v>10000000000</c:v>
                </c:pt>
                <c:pt idx="3946">
                  <c:v>10000000000</c:v>
                </c:pt>
                <c:pt idx="3947">
                  <c:v>10000000000</c:v>
                </c:pt>
                <c:pt idx="3948">
                  <c:v>10000000000</c:v>
                </c:pt>
                <c:pt idx="3949">
                  <c:v>10000000000</c:v>
                </c:pt>
                <c:pt idx="3950">
                  <c:v>10000000000</c:v>
                </c:pt>
                <c:pt idx="3951">
                  <c:v>10000000000</c:v>
                </c:pt>
                <c:pt idx="3952">
                  <c:v>10000000000</c:v>
                </c:pt>
                <c:pt idx="3953">
                  <c:v>10000000000</c:v>
                </c:pt>
                <c:pt idx="3954">
                  <c:v>10000000000</c:v>
                </c:pt>
                <c:pt idx="3955">
                  <c:v>10000000000</c:v>
                </c:pt>
                <c:pt idx="3956">
                  <c:v>10000000000</c:v>
                </c:pt>
                <c:pt idx="3957">
                  <c:v>10000000000</c:v>
                </c:pt>
                <c:pt idx="3958">
                  <c:v>10000000000</c:v>
                </c:pt>
                <c:pt idx="3959">
                  <c:v>10000000000</c:v>
                </c:pt>
                <c:pt idx="3960">
                  <c:v>10000000000</c:v>
                </c:pt>
                <c:pt idx="3961">
                  <c:v>10000000000</c:v>
                </c:pt>
                <c:pt idx="3962">
                  <c:v>10000000000</c:v>
                </c:pt>
                <c:pt idx="3963">
                  <c:v>10000000000</c:v>
                </c:pt>
                <c:pt idx="3964">
                  <c:v>10000000000</c:v>
                </c:pt>
                <c:pt idx="3965">
                  <c:v>10000000000</c:v>
                </c:pt>
                <c:pt idx="3966">
                  <c:v>10000000000</c:v>
                </c:pt>
                <c:pt idx="3967">
                  <c:v>10000000000</c:v>
                </c:pt>
                <c:pt idx="3968">
                  <c:v>10000000000</c:v>
                </c:pt>
                <c:pt idx="3969">
                  <c:v>10000000000</c:v>
                </c:pt>
                <c:pt idx="3970">
                  <c:v>10000000000</c:v>
                </c:pt>
                <c:pt idx="3971">
                  <c:v>10000000000</c:v>
                </c:pt>
                <c:pt idx="3972">
                  <c:v>10000000000</c:v>
                </c:pt>
                <c:pt idx="3973">
                  <c:v>10000000000</c:v>
                </c:pt>
                <c:pt idx="3974">
                  <c:v>10000000000</c:v>
                </c:pt>
                <c:pt idx="3975">
                  <c:v>10000000000</c:v>
                </c:pt>
                <c:pt idx="3976">
                  <c:v>10000000000</c:v>
                </c:pt>
                <c:pt idx="3977">
                  <c:v>10000000000</c:v>
                </c:pt>
                <c:pt idx="3978">
                  <c:v>10000000000</c:v>
                </c:pt>
                <c:pt idx="3979">
                  <c:v>10000000000</c:v>
                </c:pt>
                <c:pt idx="3980">
                  <c:v>10000000000</c:v>
                </c:pt>
                <c:pt idx="3981">
                  <c:v>10000000000</c:v>
                </c:pt>
                <c:pt idx="3982">
                  <c:v>10000000000</c:v>
                </c:pt>
                <c:pt idx="3983">
                  <c:v>10000000000</c:v>
                </c:pt>
                <c:pt idx="3984">
                  <c:v>10000000000</c:v>
                </c:pt>
                <c:pt idx="3985">
                  <c:v>10000000000</c:v>
                </c:pt>
                <c:pt idx="3986">
                  <c:v>10000000000</c:v>
                </c:pt>
                <c:pt idx="3987">
                  <c:v>10000000000</c:v>
                </c:pt>
                <c:pt idx="3988">
                  <c:v>10000000000</c:v>
                </c:pt>
                <c:pt idx="3989">
                  <c:v>10000000000</c:v>
                </c:pt>
                <c:pt idx="3990">
                  <c:v>10000000000</c:v>
                </c:pt>
                <c:pt idx="3991">
                  <c:v>10000000000</c:v>
                </c:pt>
                <c:pt idx="3992">
                  <c:v>10000000000</c:v>
                </c:pt>
                <c:pt idx="3993">
                  <c:v>10000000000</c:v>
                </c:pt>
                <c:pt idx="3994">
                  <c:v>10000000000</c:v>
                </c:pt>
                <c:pt idx="3995">
                  <c:v>10000000000</c:v>
                </c:pt>
                <c:pt idx="3996">
                  <c:v>10000000000</c:v>
                </c:pt>
                <c:pt idx="3997">
                  <c:v>10000000000</c:v>
                </c:pt>
                <c:pt idx="3998">
                  <c:v>10000000000</c:v>
                </c:pt>
                <c:pt idx="3999">
                  <c:v>10000000000</c:v>
                </c:pt>
                <c:pt idx="4000">
                  <c:v>10000000000</c:v>
                </c:pt>
                <c:pt idx="4001">
                  <c:v>10000000000</c:v>
                </c:pt>
                <c:pt idx="4002">
                  <c:v>10000000000</c:v>
                </c:pt>
                <c:pt idx="4003">
                  <c:v>10000000000</c:v>
                </c:pt>
                <c:pt idx="4004">
                  <c:v>10000000000</c:v>
                </c:pt>
                <c:pt idx="4005">
                  <c:v>10000000000</c:v>
                </c:pt>
                <c:pt idx="4006">
                  <c:v>10000000000</c:v>
                </c:pt>
                <c:pt idx="4007">
                  <c:v>10000000000</c:v>
                </c:pt>
                <c:pt idx="4008">
                  <c:v>10000000000</c:v>
                </c:pt>
                <c:pt idx="4009">
                  <c:v>10000000000</c:v>
                </c:pt>
                <c:pt idx="4010">
                  <c:v>10000000000</c:v>
                </c:pt>
                <c:pt idx="4011">
                  <c:v>10000000000</c:v>
                </c:pt>
                <c:pt idx="4012">
                  <c:v>10000000000</c:v>
                </c:pt>
                <c:pt idx="4013">
                  <c:v>10000000000</c:v>
                </c:pt>
                <c:pt idx="4014">
                  <c:v>10000000000</c:v>
                </c:pt>
                <c:pt idx="4015">
                  <c:v>10000000000</c:v>
                </c:pt>
                <c:pt idx="4016">
                  <c:v>10000000000</c:v>
                </c:pt>
                <c:pt idx="4017">
                  <c:v>10000000000</c:v>
                </c:pt>
                <c:pt idx="4018">
                  <c:v>10000000000</c:v>
                </c:pt>
                <c:pt idx="4019">
                  <c:v>10000000000</c:v>
                </c:pt>
                <c:pt idx="4020">
                  <c:v>10000000000</c:v>
                </c:pt>
                <c:pt idx="4021">
                  <c:v>10000000000</c:v>
                </c:pt>
                <c:pt idx="4022">
                  <c:v>10000000000</c:v>
                </c:pt>
                <c:pt idx="4023">
                  <c:v>10000000000</c:v>
                </c:pt>
                <c:pt idx="4024">
                  <c:v>10000000000</c:v>
                </c:pt>
                <c:pt idx="4025">
                  <c:v>10000000000</c:v>
                </c:pt>
                <c:pt idx="4026">
                  <c:v>10000000000</c:v>
                </c:pt>
                <c:pt idx="4027">
                  <c:v>10000000000</c:v>
                </c:pt>
                <c:pt idx="4028">
                  <c:v>10000000000</c:v>
                </c:pt>
                <c:pt idx="4029">
                  <c:v>10000000000</c:v>
                </c:pt>
                <c:pt idx="4030">
                  <c:v>10000000000</c:v>
                </c:pt>
                <c:pt idx="4031">
                  <c:v>10000000000</c:v>
                </c:pt>
                <c:pt idx="4032">
                  <c:v>10000000000</c:v>
                </c:pt>
                <c:pt idx="4033">
                  <c:v>10000000000</c:v>
                </c:pt>
                <c:pt idx="4034">
                  <c:v>10000000000</c:v>
                </c:pt>
                <c:pt idx="4035">
                  <c:v>10000000000</c:v>
                </c:pt>
                <c:pt idx="4036">
                  <c:v>10000000000</c:v>
                </c:pt>
                <c:pt idx="4037">
                  <c:v>10000000000</c:v>
                </c:pt>
                <c:pt idx="4038">
                  <c:v>10000000000</c:v>
                </c:pt>
                <c:pt idx="4039">
                  <c:v>10000000000</c:v>
                </c:pt>
                <c:pt idx="4040">
                  <c:v>10000000000</c:v>
                </c:pt>
                <c:pt idx="4041">
                  <c:v>10000000000</c:v>
                </c:pt>
                <c:pt idx="4042">
                  <c:v>10000000000</c:v>
                </c:pt>
                <c:pt idx="4043">
                  <c:v>10000000000</c:v>
                </c:pt>
                <c:pt idx="4044">
                  <c:v>10000000000</c:v>
                </c:pt>
                <c:pt idx="4045">
                  <c:v>10000000000</c:v>
                </c:pt>
                <c:pt idx="4046">
                  <c:v>10000000000</c:v>
                </c:pt>
                <c:pt idx="4047">
                  <c:v>10000000000</c:v>
                </c:pt>
                <c:pt idx="4048">
                  <c:v>10000000000</c:v>
                </c:pt>
                <c:pt idx="4049">
                  <c:v>10000000000</c:v>
                </c:pt>
                <c:pt idx="4050">
                  <c:v>10000000000</c:v>
                </c:pt>
                <c:pt idx="4051">
                  <c:v>10000000000</c:v>
                </c:pt>
                <c:pt idx="4052">
                  <c:v>10000000000</c:v>
                </c:pt>
                <c:pt idx="4053">
                  <c:v>10000000000</c:v>
                </c:pt>
                <c:pt idx="4054">
                  <c:v>10000000000</c:v>
                </c:pt>
                <c:pt idx="4055">
                  <c:v>10000000000</c:v>
                </c:pt>
                <c:pt idx="4056">
                  <c:v>10000000000</c:v>
                </c:pt>
                <c:pt idx="4057">
                  <c:v>10000000000</c:v>
                </c:pt>
                <c:pt idx="4058">
                  <c:v>10000000000</c:v>
                </c:pt>
                <c:pt idx="4059">
                  <c:v>10000000000</c:v>
                </c:pt>
                <c:pt idx="4060">
                  <c:v>10000000000</c:v>
                </c:pt>
                <c:pt idx="4061">
                  <c:v>10000000000</c:v>
                </c:pt>
                <c:pt idx="4062">
                  <c:v>10000000000</c:v>
                </c:pt>
                <c:pt idx="4063">
                  <c:v>10000000000</c:v>
                </c:pt>
                <c:pt idx="4064">
                  <c:v>10000000000</c:v>
                </c:pt>
                <c:pt idx="4065">
                  <c:v>10000000000</c:v>
                </c:pt>
                <c:pt idx="4066">
                  <c:v>10000000000</c:v>
                </c:pt>
                <c:pt idx="4067">
                  <c:v>10000000000</c:v>
                </c:pt>
                <c:pt idx="4068">
                  <c:v>10000000000</c:v>
                </c:pt>
                <c:pt idx="4069">
                  <c:v>10000000000</c:v>
                </c:pt>
                <c:pt idx="4070">
                  <c:v>10000000000</c:v>
                </c:pt>
                <c:pt idx="4071">
                  <c:v>10000000000</c:v>
                </c:pt>
                <c:pt idx="4072">
                  <c:v>10000000000</c:v>
                </c:pt>
                <c:pt idx="4073">
                  <c:v>10000000000</c:v>
                </c:pt>
                <c:pt idx="4074">
                  <c:v>10000000000</c:v>
                </c:pt>
                <c:pt idx="4075">
                  <c:v>10000000000</c:v>
                </c:pt>
                <c:pt idx="4076">
                  <c:v>10000000000</c:v>
                </c:pt>
                <c:pt idx="4077">
                  <c:v>10000000000</c:v>
                </c:pt>
                <c:pt idx="4078">
                  <c:v>10000000000</c:v>
                </c:pt>
                <c:pt idx="4079">
                  <c:v>10000000000</c:v>
                </c:pt>
                <c:pt idx="4080">
                  <c:v>10000000000</c:v>
                </c:pt>
                <c:pt idx="4081">
                  <c:v>10000000000</c:v>
                </c:pt>
                <c:pt idx="4082">
                  <c:v>10000000000</c:v>
                </c:pt>
                <c:pt idx="4083">
                  <c:v>10000000000</c:v>
                </c:pt>
                <c:pt idx="4084">
                  <c:v>10000000000</c:v>
                </c:pt>
                <c:pt idx="4085">
                  <c:v>10000000000</c:v>
                </c:pt>
                <c:pt idx="4086">
                  <c:v>10000000000</c:v>
                </c:pt>
                <c:pt idx="4087">
                  <c:v>10000000000</c:v>
                </c:pt>
                <c:pt idx="4088">
                  <c:v>10000000000</c:v>
                </c:pt>
                <c:pt idx="4089">
                  <c:v>10000000000</c:v>
                </c:pt>
                <c:pt idx="4090">
                  <c:v>10000000000</c:v>
                </c:pt>
                <c:pt idx="4091">
                  <c:v>10000000000</c:v>
                </c:pt>
                <c:pt idx="4092">
                  <c:v>10000000000</c:v>
                </c:pt>
                <c:pt idx="4093">
                  <c:v>10000000000</c:v>
                </c:pt>
                <c:pt idx="4094">
                  <c:v>10000000000</c:v>
                </c:pt>
                <c:pt idx="4095">
                  <c:v>10000000000</c:v>
                </c:pt>
                <c:pt idx="4096">
                  <c:v>10000000000</c:v>
                </c:pt>
                <c:pt idx="4097">
                  <c:v>10000000000</c:v>
                </c:pt>
                <c:pt idx="4098">
                  <c:v>10000000000</c:v>
                </c:pt>
                <c:pt idx="4099">
                  <c:v>10000000000</c:v>
                </c:pt>
                <c:pt idx="4100">
                  <c:v>10000000000</c:v>
                </c:pt>
                <c:pt idx="4101">
                  <c:v>10000000000</c:v>
                </c:pt>
                <c:pt idx="4102">
                  <c:v>10000000000</c:v>
                </c:pt>
                <c:pt idx="4103">
                  <c:v>10000000000</c:v>
                </c:pt>
                <c:pt idx="4104">
                  <c:v>10000000000</c:v>
                </c:pt>
                <c:pt idx="4105">
                  <c:v>10000000000</c:v>
                </c:pt>
                <c:pt idx="4106">
                  <c:v>10000000000</c:v>
                </c:pt>
                <c:pt idx="4107">
                  <c:v>10000000000</c:v>
                </c:pt>
                <c:pt idx="4108">
                  <c:v>10000000000</c:v>
                </c:pt>
                <c:pt idx="4109">
                  <c:v>10000000000</c:v>
                </c:pt>
                <c:pt idx="4110">
                  <c:v>10000000000</c:v>
                </c:pt>
                <c:pt idx="4111">
                  <c:v>10000000000</c:v>
                </c:pt>
                <c:pt idx="4112">
                  <c:v>10000000000</c:v>
                </c:pt>
                <c:pt idx="4113">
                  <c:v>10000000000</c:v>
                </c:pt>
                <c:pt idx="4114">
                  <c:v>10000000000</c:v>
                </c:pt>
                <c:pt idx="4115">
                  <c:v>10000000000</c:v>
                </c:pt>
                <c:pt idx="4116">
                  <c:v>10000000000</c:v>
                </c:pt>
                <c:pt idx="4117">
                  <c:v>10000000000</c:v>
                </c:pt>
                <c:pt idx="4118">
                  <c:v>10000000000</c:v>
                </c:pt>
                <c:pt idx="4119">
                  <c:v>10000000000</c:v>
                </c:pt>
                <c:pt idx="4120">
                  <c:v>10000000000</c:v>
                </c:pt>
                <c:pt idx="4121">
                  <c:v>10000000000</c:v>
                </c:pt>
                <c:pt idx="4122">
                  <c:v>10000000000</c:v>
                </c:pt>
                <c:pt idx="4123">
                  <c:v>10000000000</c:v>
                </c:pt>
                <c:pt idx="4124">
                  <c:v>10000000000</c:v>
                </c:pt>
                <c:pt idx="4125">
                  <c:v>10000000000</c:v>
                </c:pt>
                <c:pt idx="4126">
                  <c:v>10000000000</c:v>
                </c:pt>
                <c:pt idx="4127">
                  <c:v>10000000000</c:v>
                </c:pt>
                <c:pt idx="4128">
                  <c:v>10000000000</c:v>
                </c:pt>
                <c:pt idx="4129">
                  <c:v>10000000000</c:v>
                </c:pt>
                <c:pt idx="4130">
                  <c:v>10000000000</c:v>
                </c:pt>
                <c:pt idx="4131">
                  <c:v>10000000000</c:v>
                </c:pt>
                <c:pt idx="4132">
                  <c:v>10000000000</c:v>
                </c:pt>
                <c:pt idx="4133">
                  <c:v>10000000000</c:v>
                </c:pt>
                <c:pt idx="4134">
                  <c:v>10000000000</c:v>
                </c:pt>
                <c:pt idx="4135">
                  <c:v>10000000000</c:v>
                </c:pt>
                <c:pt idx="4136">
                  <c:v>10000000000</c:v>
                </c:pt>
                <c:pt idx="4137">
                  <c:v>10000000000</c:v>
                </c:pt>
                <c:pt idx="4138">
                  <c:v>10000000000</c:v>
                </c:pt>
                <c:pt idx="4139">
                  <c:v>10000000000</c:v>
                </c:pt>
                <c:pt idx="4140">
                  <c:v>10000000000</c:v>
                </c:pt>
                <c:pt idx="4141">
                  <c:v>10000000000</c:v>
                </c:pt>
                <c:pt idx="4142">
                  <c:v>10000000000</c:v>
                </c:pt>
                <c:pt idx="4143">
                  <c:v>10000000000</c:v>
                </c:pt>
                <c:pt idx="4144">
                  <c:v>10000000000</c:v>
                </c:pt>
                <c:pt idx="4145">
                  <c:v>10000000000</c:v>
                </c:pt>
                <c:pt idx="4146">
                  <c:v>10000000000</c:v>
                </c:pt>
                <c:pt idx="4147">
                  <c:v>10000000000</c:v>
                </c:pt>
                <c:pt idx="4148">
                  <c:v>10000000000</c:v>
                </c:pt>
                <c:pt idx="4149">
                  <c:v>10000000000</c:v>
                </c:pt>
                <c:pt idx="4150">
                  <c:v>10000000000</c:v>
                </c:pt>
                <c:pt idx="4151">
                  <c:v>10000000000</c:v>
                </c:pt>
                <c:pt idx="4152">
                  <c:v>10000000000</c:v>
                </c:pt>
                <c:pt idx="4153">
                  <c:v>10000000000</c:v>
                </c:pt>
                <c:pt idx="4154">
                  <c:v>10000000000</c:v>
                </c:pt>
                <c:pt idx="4155">
                  <c:v>10000000000</c:v>
                </c:pt>
                <c:pt idx="4156">
                  <c:v>10000000000</c:v>
                </c:pt>
                <c:pt idx="4157">
                  <c:v>10000000000</c:v>
                </c:pt>
                <c:pt idx="4158">
                  <c:v>10000000000</c:v>
                </c:pt>
                <c:pt idx="4159">
                  <c:v>10000000000</c:v>
                </c:pt>
                <c:pt idx="4160">
                  <c:v>10000000000</c:v>
                </c:pt>
                <c:pt idx="4161">
                  <c:v>10000000000</c:v>
                </c:pt>
                <c:pt idx="4162">
                  <c:v>10000000000</c:v>
                </c:pt>
                <c:pt idx="4163">
                  <c:v>10000000000</c:v>
                </c:pt>
                <c:pt idx="4164">
                  <c:v>10000000000</c:v>
                </c:pt>
                <c:pt idx="4165">
                  <c:v>10000000000</c:v>
                </c:pt>
                <c:pt idx="4166">
                  <c:v>10000000000</c:v>
                </c:pt>
                <c:pt idx="4167">
                  <c:v>10000000000</c:v>
                </c:pt>
                <c:pt idx="4168">
                  <c:v>10000000000</c:v>
                </c:pt>
                <c:pt idx="4169">
                  <c:v>10000000000</c:v>
                </c:pt>
                <c:pt idx="4170">
                  <c:v>10000000000</c:v>
                </c:pt>
                <c:pt idx="4171">
                  <c:v>10000000000</c:v>
                </c:pt>
                <c:pt idx="4172">
                  <c:v>10000000000</c:v>
                </c:pt>
                <c:pt idx="4173">
                  <c:v>10000000000</c:v>
                </c:pt>
                <c:pt idx="4174">
                  <c:v>10000000000</c:v>
                </c:pt>
                <c:pt idx="4175">
                  <c:v>10000000000</c:v>
                </c:pt>
                <c:pt idx="4176">
                  <c:v>10000000000</c:v>
                </c:pt>
                <c:pt idx="4177">
                  <c:v>10000000000</c:v>
                </c:pt>
                <c:pt idx="4178">
                  <c:v>10000000000</c:v>
                </c:pt>
                <c:pt idx="4179">
                  <c:v>10000000000</c:v>
                </c:pt>
                <c:pt idx="4180">
                  <c:v>10000000000</c:v>
                </c:pt>
                <c:pt idx="4181">
                  <c:v>10000000000</c:v>
                </c:pt>
                <c:pt idx="4182">
                  <c:v>10000000000</c:v>
                </c:pt>
                <c:pt idx="4183">
                  <c:v>10000000000</c:v>
                </c:pt>
                <c:pt idx="4184">
                  <c:v>10000000000</c:v>
                </c:pt>
                <c:pt idx="4185">
                  <c:v>10000000000</c:v>
                </c:pt>
                <c:pt idx="4186">
                  <c:v>10000000000</c:v>
                </c:pt>
                <c:pt idx="4187">
                  <c:v>10000000000</c:v>
                </c:pt>
                <c:pt idx="4188">
                  <c:v>10000000000</c:v>
                </c:pt>
                <c:pt idx="4189">
                  <c:v>10000000000</c:v>
                </c:pt>
                <c:pt idx="4190">
                  <c:v>10000000000</c:v>
                </c:pt>
                <c:pt idx="4191">
                  <c:v>10000000000</c:v>
                </c:pt>
                <c:pt idx="4192">
                  <c:v>10000000000</c:v>
                </c:pt>
                <c:pt idx="4193">
                  <c:v>10000000000</c:v>
                </c:pt>
                <c:pt idx="4194">
                  <c:v>10000000000</c:v>
                </c:pt>
                <c:pt idx="4195">
                  <c:v>10000000000</c:v>
                </c:pt>
                <c:pt idx="4196">
                  <c:v>10000000000</c:v>
                </c:pt>
                <c:pt idx="4197">
                  <c:v>10000000000</c:v>
                </c:pt>
                <c:pt idx="4198">
                  <c:v>10000000000</c:v>
                </c:pt>
                <c:pt idx="4199">
                  <c:v>10000000000</c:v>
                </c:pt>
                <c:pt idx="4200">
                  <c:v>10000000000</c:v>
                </c:pt>
                <c:pt idx="4201">
                  <c:v>10000000000</c:v>
                </c:pt>
                <c:pt idx="4202">
                  <c:v>10000000000</c:v>
                </c:pt>
                <c:pt idx="4203">
                  <c:v>10000000000</c:v>
                </c:pt>
                <c:pt idx="4204">
                  <c:v>10000000000</c:v>
                </c:pt>
                <c:pt idx="4205">
                  <c:v>10000000000</c:v>
                </c:pt>
                <c:pt idx="4206">
                  <c:v>10000000000</c:v>
                </c:pt>
                <c:pt idx="4207">
                  <c:v>10000000000</c:v>
                </c:pt>
                <c:pt idx="4208">
                  <c:v>10000000000</c:v>
                </c:pt>
                <c:pt idx="4209">
                  <c:v>10000000000</c:v>
                </c:pt>
                <c:pt idx="4210">
                  <c:v>10000000000</c:v>
                </c:pt>
                <c:pt idx="4211">
                  <c:v>10000000000</c:v>
                </c:pt>
                <c:pt idx="4212">
                  <c:v>10000000000</c:v>
                </c:pt>
                <c:pt idx="4213">
                  <c:v>10000000000</c:v>
                </c:pt>
                <c:pt idx="4214">
                  <c:v>10000000000</c:v>
                </c:pt>
                <c:pt idx="4215">
                  <c:v>10000000000</c:v>
                </c:pt>
                <c:pt idx="4216">
                  <c:v>10000000000</c:v>
                </c:pt>
                <c:pt idx="4217">
                  <c:v>10000000000</c:v>
                </c:pt>
                <c:pt idx="4218">
                  <c:v>10000000000</c:v>
                </c:pt>
                <c:pt idx="4219">
                  <c:v>10000000000</c:v>
                </c:pt>
                <c:pt idx="4220">
                  <c:v>10000000000</c:v>
                </c:pt>
                <c:pt idx="4221">
                  <c:v>10000000000</c:v>
                </c:pt>
                <c:pt idx="4222">
                  <c:v>10000000000</c:v>
                </c:pt>
                <c:pt idx="4223">
                  <c:v>10000000000</c:v>
                </c:pt>
                <c:pt idx="4224">
                  <c:v>10000000000</c:v>
                </c:pt>
                <c:pt idx="4225">
                  <c:v>10000000000</c:v>
                </c:pt>
                <c:pt idx="4226">
                  <c:v>10000000000</c:v>
                </c:pt>
                <c:pt idx="4227">
                  <c:v>10000000000</c:v>
                </c:pt>
                <c:pt idx="4228">
                  <c:v>10000000000</c:v>
                </c:pt>
                <c:pt idx="4229">
                  <c:v>10000000000</c:v>
                </c:pt>
                <c:pt idx="4230">
                  <c:v>10000000000</c:v>
                </c:pt>
                <c:pt idx="4231">
                  <c:v>10000000000</c:v>
                </c:pt>
                <c:pt idx="4232">
                  <c:v>10000000000</c:v>
                </c:pt>
                <c:pt idx="4233">
                  <c:v>10000000000</c:v>
                </c:pt>
                <c:pt idx="4234">
                  <c:v>10000000000</c:v>
                </c:pt>
                <c:pt idx="4235">
                  <c:v>10000000000</c:v>
                </c:pt>
                <c:pt idx="4236">
                  <c:v>10000000000</c:v>
                </c:pt>
                <c:pt idx="4237">
                  <c:v>10000000000</c:v>
                </c:pt>
                <c:pt idx="4238">
                  <c:v>10000000000</c:v>
                </c:pt>
                <c:pt idx="4239">
                  <c:v>10000000000</c:v>
                </c:pt>
                <c:pt idx="4240">
                  <c:v>10000000000</c:v>
                </c:pt>
                <c:pt idx="4241">
                  <c:v>10000000000</c:v>
                </c:pt>
                <c:pt idx="4242">
                  <c:v>10000000000</c:v>
                </c:pt>
                <c:pt idx="4243">
                  <c:v>10000000000</c:v>
                </c:pt>
                <c:pt idx="4244">
                  <c:v>10000000000</c:v>
                </c:pt>
                <c:pt idx="4245">
                  <c:v>10000000000</c:v>
                </c:pt>
                <c:pt idx="4246">
                  <c:v>10000000000</c:v>
                </c:pt>
                <c:pt idx="4247">
                  <c:v>10000000000</c:v>
                </c:pt>
                <c:pt idx="4248">
                  <c:v>10000000000</c:v>
                </c:pt>
                <c:pt idx="4249">
                  <c:v>10000000000</c:v>
                </c:pt>
                <c:pt idx="4250">
                  <c:v>10000000000</c:v>
                </c:pt>
                <c:pt idx="4251">
                  <c:v>10000000000</c:v>
                </c:pt>
                <c:pt idx="4252">
                  <c:v>10000000000</c:v>
                </c:pt>
                <c:pt idx="4253">
                  <c:v>10000000000</c:v>
                </c:pt>
                <c:pt idx="4254">
                  <c:v>10000000000</c:v>
                </c:pt>
                <c:pt idx="4255">
                  <c:v>10000000000</c:v>
                </c:pt>
                <c:pt idx="4256">
                  <c:v>10000000000</c:v>
                </c:pt>
                <c:pt idx="4257">
                  <c:v>10000000000</c:v>
                </c:pt>
                <c:pt idx="4258">
                  <c:v>10000000000</c:v>
                </c:pt>
                <c:pt idx="4259">
                  <c:v>10000000000</c:v>
                </c:pt>
                <c:pt idx="4260">
                  <c:v>10000000000</c:v>
                </c:pt>
                <c:pt idx="4261">
                  <c:v>10000000000</c:v>
                </c:pt>
                <c:pt idx="4262">
                  <c:v>10000000000</c:v>
                </c:pt>
                <c:pt idx="4263">
                  <c:v>10000000000</c:v>
                </c:pt>
                <c:pt idx="4264">
                  <c:v>10000000000</c:v>
                </c:pt>
                <c:pt idx="4265">
                  <c:v>10000000000</c:v>
                </c:pt>
                <c:pt idx="4266">
                  <c:v>10000000000</c:v>
                </c:pt>
                <c:pt idx="4267">
                  <c:v>10000000000</c:v>
                </c:pt>
                <c:pt idx="4268">
                  <c:v>10000000000</c:v>
                </c:pt>
                <c:pt idx="4269">
                  <c:v>10000000000</c:v>
                </c:pt>
                <c:pt idx="4270">
                  <c:v>10000000000</c:v>
                </c:pt>
                <c:pt idx="4271">
                  <c:v>10000000000</c:v>
                </c:pt>
                <c:pt idx="4272">
                  <c:v>10000000000</c:v>
                </c:pt>
                <c:pt idx="4273">
                  <c:v>10000000000</c:v>
                </c:pt>
                <c:pt idx="4274">
                  <c:v>10000000000</c:v>
                </c:pt>
                <c:pt idx="4275">
                  <c:v>10000000000</c:v>
                </c:pt>
                <c:pt idx="4276">
                  <c:v>10000000000</c:v>
                </c:pt>
                <c:pt idx="4277">
                  <c:v>10000000000</c:v>
                </c:pt>
                <c:pt idx="4278">
                  <c:v>10000000000</c:v>
                </c:pt>
                <c:pt idx="4279">
                  <c:v>10000000000</c:v>
                </c:pt>
                <c:pt idx="4280">
                  <c:v>10000000000</c:v>
                </c:pt>
                <c:pt idx="4281">
                  <c:v>10000000000</c:v>
                </c:pt>
                <c:pt idx="4282">
                  <c:v>10000000000</c:v>
                </c:pt>
                <c:pt idx="4283">
                  <c:v>10000000000</c:v>
                </c:pt>
                <c:pt idx="4284">
                  <c:v>10000000000</c:v>
                </c:pt>
                <c:pt idx="4285">
                  <c:v>10000000000</c:v>
                </c:pt>
                <c:pt idx="4286">
                  <c:v>10000000000</c:v>
                </c:pt>
                <c:pt idx="4287">
                  <c:v>10000000000</c:v>
                </c:pt>
                <c:pt idx="4288">
                  <c:v>10000000000</c:v>
                </c:pt>
                <c:pt idx="4289">
                  <c:v>10000000000</c:v>
                </c:pt>
                <c:pt idx="4290">
                  <c:v>10000000000</c:v>
                </c:pt>
                <c:pt idx="4291">
                  <c:v>10000000000</c:v>
                </c:pt>
                <c:pt idx="4292">
                  <c:v>10000000000</c:v>
                </c:pt>
                <c:pt idx="4293">
                  <c:v>10000000000</c:v>
                </c:pt>
                <c:pt idx="4294">
                  <c:v>10000000000</c:v>
                </c:pt>
                <c:pt idx="4295">
                  <c:v>10000000000</c:v>
                </c:pt>
                <c:pt idx="4296">
                  <c:v>10000000000</c:v>
                </c:pt>
                <c:pt idx="4297">
                  <c:v>10000000000</c:v>
                </c:pt>
                <c:pt idx="4298">
                  <c:v>10000000000</c:v>
                </c:pt>
                <c:pt idx="4299">
                  <c:v>10000000000</c:v>
                </c:pt>
                <c:pt idx="4300">
                  <c:v>10000000000</c:v>
                </c:pt>
                <c:pt idx="4301">
                  <c:v>10000000000</c:v>
                </c:pt>
                <c:pt idx="4302">
                  <c:v>10000000000</c:v>
                </c:pt>
                <c:pt idx="4303">
                  <c:v>10000000000</c:v>
                </c:pt>
                <c:pt idx="4304">
                  <c:v>10000000000</c:v>
                </c:pt>
                <c:pt idx="4305">
                  <c:v>10000000000</c:v>
                </c:pt>
                <c:pt idx="4306">
                  <c:v>10000000000</c:v>
                </c:pt>
                <c:pt idx="4307">
                  <c:v>10000000000</c:v>
                </c:pt>
                <c:pt idx="4308">
                  <c:v>10000000000</c:v>
                </c:pt>
                <c:pt idx="4309">
                  <c:v>10000000000</c:v>
                </c:pt>
                <c:pt idx="4310">
                  <c:v>10000000000</c:v>
                </c:pt>
                <c:pt idx="4311">
                  <c:v>10000000000</c:v>
                </c:pt>
                <c:pt idx="4312">
                  <c:v>10000000000</c:v>
                </c:pt>
                <c:pt idx="4313">
                  <c:v>10000000000</c:v>
                </c:pt>
                <c:pt idx="4314">
                  <c:v>10000000000</c:v>
                </c:pt>
                <c:pt idx="4315">
                  <c:v>10000000000</c:v>
                </c:pt>
                <c:pt idx="4316">
                  <c:v>10000000000</c:v>
                </c:pt>
                <c:pt idx="4317">
                  <c:v>10000000000</c:v>
                </c:pt>
                <c:pt idx="4318">
                  <c:v>10000000000</c:v>
                </c:pt>
                <c:pt idx="4319">
                  <c:v>10000000000</c:v>
                </c:pt>
                <c:pt idx="4320">
                  <c:v>10000000000</c:v>
                </c:pt>
                <c:pt idx="4321">
                  <c:v>10000000000</c:v>
                </c:pt>
                <c:pt idx="4322">
                  <c:v>10000000000</c:v>
                </c:pt>
                <c:pt idx="4323">
                  <c:v>10000000000</c:v>
                </c:pt>
                <c:pt idx="4324">
                  <c:v>10000000000</c:v>
                </c:pt>
                <c:pt idx="4325">
                  <c:v>10000000000</c:v>
                </c:pt>
                <c:pt idx="4326">
                  <c:v>10000000000</c:v>
                </c:pt>
                <c:pt idx="4327">
                  <c:v>10000000000</c:v>
                </c:pt>
                <c:pt idx="4328">
                  <c:v>10000000000</c:v>
                </c:pt>
                <c:pt idx="4329">
                  <c:v>10000000000</c:v>
                </c:pt>
                <c:pt idx="4330">
                  <c:v>10000000000</c:v>
                </c:pt>
                <c:pt idx="4331">
                  <c:v>10000000000</c:v>
                </c:pt>
                <c:pt idx="4332">
                  <c:v>10000000000</c:v>
                </c:pt>
                <c:pt idx="4333">
                  <c:v>10000000000</c:v>
                </c:pt>
                <c:pt idx="4334">
                  <c:v>10000000000</c:v>
                </c:pt>
                <c:pt idx="4335">
                  <c:v>10000000000</c:v>
                </c:pt>
                <c:pt idx="4336">
                  <c:v>10000000000</c:v>
                </c:pt>
                <c:pt idx="4337">
                  <c:v>10000000000</c:v>
                </c:pt>
                <c:pt idx="4338">
                  <c:v>10000000000</c:v>
                </c:pt>
                <c:pt idx="4339">
                  <c:v>10000000000</c:v>
                </c:pt>
                <c:pt idx="4340">
                  <c:v>10000000000</c:v>
                </c:pt>
                <c:pt idx="4341">
                  <c:v>10000000000</c:v>
                </c:pt>
                <c:pt idx="4342">
                  <c:v>10000000000</c:v>
                </c:pt>
                <c:pt idx="4343">
                  <c:v>10000000000</c:v>
                </c:pt>
                <c:pt idx="4344">
                  <c:v>10000000000</c:v>
                </c:pt>
                <c:pt idx="4345">
                  <c:v>10000000000</c:v>
                </c:pt>
                <c:pt idx="4346">
                  <c:v>10000000000</c:v>
                </c:pt>
                <c:pt idx="4347">
                  <c:v>10000000000</c:v>
                </c:pt>
                <c:pt idx="4348">
                  <c:v>10000000000</c:v>
                </c:pt>
                <c:pt idx="4349">
                  <c:v>10000000000</c:v>
                </c:pt>
                <c:pt idx="4350">
                  <c:v>10000000000</c:v>
                </c:pt>
                <c:pt idx="4351">
                  <c:v>10000000000</c:v>
                </c:pt>
                <c:pt idx="4352">
                  <c:v>10000000000</c:v>
                </c:pt>
                <c:pt idx="4353">
                  <c:v>10000000000</c:v>
                </c:pt>
                <c:pt idx="4354">
                  <c:v>10000000000</c:v>
                </c:pt>
                <c:pt idx="4355">
                  <c:v>10000000000</c:v>
                </c:pt>
                <c:pt idx="4356">
                  <c:v>10000000000</c:v>
                </c:pt>
                <c:pt idx="4357">
                  <c:v>10000000000</c:v>
                </c:pt>
                <c:pt idx="4358">
                  <c:v>10000000000</c:v>
                </c:pt>
                <c:pt idx="4359">
                  <c:v>10000000000</c:v>
                </c:pt>
                <c:pt idx="4360">
                  <c:v>10000000000</c:v>
                </c:pt>
                <c:pt idx="4361">
                  <c:v>10000000000</c:v>
                </c:pt>
                <c:pt idx="4362">
                  <c:v>10000000000</c:v>
                </c:pt>
                <c:pt idx="4363">
                  <c:v>10000000000</c:v>
                </c:pt>
                <c:pt idx="4364">
                  <c:v>10000000000</c:v>
                </c:pt>
                <c:pt idx="4365">
                  <c:v>10000000000</c:v>
                </c:pt>
                <c:pt idx="4366">
                  <c:v>10000000000</c:v>
                </c:pt>
                <c:pt idx="4367">
                  <c:v>10000000000</c:v>
                </c:pt>
                <c:pt idx="4368">
                  <c:v>10000000000</c:v>
                </c:pt>
                <c:pt idx="4369">
                  <c:v>10000000000</c:v>
                </c:pt>
                <c:pt idx="4370">
                  <c:v>10000000000</c:v>
                </c:pt>
                <c:pt idx="4371">
                  <c:v>10000000000</c:v>
                </c:pt>
                <c:pt idx="4372">
                  <c:v>10000000000</c:v>
                </c:pt>
                <c:pt idx="4373">
                  <c:v>10000000000</c:v>
                </c:pt>
                <c:pt idx="4374">
                  <c:v>10000000000</c:v>
                </c:pt>
                <c:pt idx="4375">
                  <c:v>10000000000</c:v>
                </c:pt>
                <c:pt idx="4376">
                  <c:v>10000000000</c:v>
                </c:pt>
                <c:pt idx="4377">
                  <c:v>10000000000</c:v>
                </c:pt>
                <c:pt idx="4378">
                  <c:v>10000000000</c:v>
                </c:pt>
                <c:pt idx="4379">
                  <c:v>10000000000</c:v>
                </c:pt>
                <c:pt idx="4380">
                  <c:v>10000000000</c:v>
                </c:pt>
                <c:pt idx="4381">
                  <c:v>10000000000</c:v>
                </c:pt>
                <c:pt idx="4382">
                  <c:v>10000000000</c:v>
                </c:pt>
                <c:pt idx="4383">
                  <c:v>10000000000</c:v>
                </c:pt>
                <c:pt idx="4384">
                  <c:v>10000000000</c:v>
                </c:pt>
                <c:pt idx="4385">
                  <c:v>10000000000</c:v>
                </c:pt>
                <c:pt idx="4386">
                  <c:v>10000000000</c:v>
                </c:pt>
                <c:pt idx="4387">
                  <c:v>10000000000</c:v>
                </c:pt>
                <c:pt idx="4388">
                  <c:v>10000000000</c:v>
                </c:pt>
                <c:pt idx="4389">
                  <c:v>10000000000</c:v>
                </c:pt>
                <c:pt idx="4390">
                  <c:v>10000000000</c:v>
                </c:pt>
                <c:pt idx="4391">
                  <c:v>10000000000</c:v>
                </c:pt>
                <c:pt idx="4392">
                  <c:v>10000000000</c:v>
                </c:pt>
                <c:pt idx="4393">
                  <c:v>10000000000</c:v>
                </c:pt>
                <c:pt idx="4394">
                  <c:v>10000000000</c:v>
                </c:pt>
                <c:pt idx="4395">
                  <c:v>10000000000</c:v>
                </c:pt>
                <c:pt idx="4396">
                  <c:v>10000000000</c:v>
                </c:pt>
                <c:pt idx="4397">
                  <c:v>10000000000</c:v>
                </c:pt>
                <c:pt idx="4398">
                  <c:v>10000000000</c:v>
                </c:pt>
                <c:pt idx="4399">
                  <c:v>10000000000</c:v>
                </c:pt>
                <c:pt idx="4400">
                  <c:v>10000000000</c:v>
                </c:pt>
                <c:pt idx="4401">
                  <c:v>10000000000</c:v>
                </c:pt>
                <c:pt idx="4402">
                  <c:v>10000000000</c:v>
                </c:pt>
                <c:pt idx="4403">
                  <c:v>10000000000</c:v>
                </c:pt>
                <c:pt idx="4404">
                  <c:v>10000000000</c:v>
                </c:pt>
                <c:pt idx="4405">
                  <c:v>10000000000</c:v>
                </c:pt>
                <c:pt idx="4406">
                  <c:v>10000000000</c:v>
                </c:pt>
                <c:pt idx="4407">
                  <c:v>10000000000</c:v>
                </c:pt>
                <c:pt idx="4408">
                  <c:v>10000000000</c:v>
                </c:pt>
                <c:pt idx="4409">
                  <c:v>10000000000</c:v>
                </c:pt>
                <c:pt idx="4410">
                  <c:v>10000000000</c:v>
                </c:pt>
                <c:pt idx="4411">
                  <c:v>10000000000</c:v>
                </c:pt>
                <c:pt idx="4412">
                  <c:v>10000000000</c:v>
                </c:pt>
                <c:pt idx="4413">
                  <c:v>10000000000</c:v>
                </c:pt>
                <c:pt idx="4414">
                  <c:v>10000000000</c:v>
                </c:pt>
                <c:pt idx="4415">
                  <c:v>10000000000</c:v>
                </c:pt>
                <c:pt idx="4416">
                  <c:v>10000000000</c:v>
                </c:pt>
                <c:pt idx="4417">
                  <c:v>10000000000</c:v>
                </c:pt>
                <c:pt idx="4418">
                  <c:v>10000000000</c:v>
                </c:pt>
                <c:pt idx="4419">
                  <c:v>10000000000</c:v>
                </c:pt>
                <c:pt idx="4420">
                  <c:v>10000000000</c:v>
                </c:pt>
                <c:pt idx="4421">
                  <c:v>10000000000</c:v>
                </c:pt>
                <c:pt idx="4422">
                  <c:v>10000000000</c:v>
                </c:pt>
                <c:pt idx="4423">
                  <c:v>10000000000</c:v>
                </c:pt>
                <c:pt idx="4424">
                  <c:v>10000000000</c:v>
                </c:pt>
                <c:pt idx="4425">
                  <c:v>10000000000</c:v>
                </c:pt>
                <c:pt idx="4426">
                  <c:v>10000000000</c:v>
                </c:pt>
                <c:pt idx="4427">
                  <c:v>10000000000</c:v>
                </c:pt>
                <c:pt idx="4428">
                  <c:v>10000000000</c:v>
                </c:pt>
                <c:pt idx="4429">
                  <c:v>10000000000</c:v>
                </c:pt>
                <c:pt idx="4430">
                  <c:v>10000000000</c:v>
                </c:pt>
                <c:pt idx="4431">
                  <c:v>10000000000</c:v>
                </c:pt>
                <c:pt idx="4432">
                  <c:v>10000000000</c:v>
                </c:pt>
                <c:pt idx="4433">
                  <c:v>10000000000</c:v>
                </c:pt>
                <c:pt idx="4434">
                  <c:v>10000000000</c:v>
                </c:pt>
                <c:pt idx="4435">
                  <c:v>10000000000</c:v>
                </c:pt>
                <c:pt idx="4436">
                  <c:v>10000000000</c:v>
                </c:pt>
                <c:pt idx="4437">
                  <c:v>10000000000</c:v>
                </c:pt>
                <c:pt idx="4438">
                  <c:v>10000000000</c:v>
                </c:pt>
                <c:pt idx="4439">
                  <c:v>10000000000</c:v>
                </c:pt>
                <c:pt idx="4440">
                  <c:v>10000000000</c:v>
                </c:pt>
                <c:pt idx="4441">
                  <c:v>10000000000</c:v>
                </c:pt>
                <c:pt idx="4442">
                  <c:v>10000000000</c:v>
                </c:pt>
                <c:pt idx="4443">
                  <c:v>10000000000</c:v>
                </c:pt>
                <c:pt idx="4444">
                  <c:v>10000000000</c:v>
                </c:pt>
                <c:pt idx="4445">
                  <c:v>10000000000</c:v>
                </c:pt>
                <c:pt idx="4446">
                  <c:v>10000000000</c:v>
                </c:pt>
                <c:pt idx="4447">
                  <c:v>10000000000</c:v>
                </c:pt>
                <c:pt idx="4448">
                  <c:v>10000000000</c:v>
                </c:pt>
                <c:pt idx="4449">
                  <c:v>10000000000</c:v>
                </c:pt>
                <c:pt idx="4450">
                  <c:v>10000000000</c:v>
                </c:pt>
                <c:pt idx="4451">
                  <c:v>10000000000</c:v>
                </c:pt>
                <c:pt idx="4452">
                  <c:v>10000000000</c:v>
                </c:pt>
                <c:pt idx="4453">
                  <c:v>10000000000</c:v>
                </c:pt>
                <c:pt idx="4454">
                  <c:v>10000000000</c:v>
                </c:pt>
                <c:pt idx="4455">
                  <c:v>10000000000</c:v>
                </c:pt>
                <c:pt idx="4456">
                  <c:v>10000000000</c:v>
                </c:pt>
                <c:pt idx="4457">
                  <c:v>10000000000</c:v>
                </c:pt>
                <c:pt idx="4458">
                  <c:v>10000000000</c:v>
                </c:pt>
                <c:pt idx="4459">
                  <c:v>10000000000</c:v>
                </c:pt>
                <c:pt idx="4460">
                  <c:v>10000000000</c:v>
                </c:pt>
                <c:pt idx="4461">
                  <c:v>10000000000</c:v>
                </c:pt>
                <c:pt idx="4462">
                  <c:v>10000000000</c:v>
                </c:pt>
                <c:pt idx="4463">
                  <c:v>10000000000</c:v>
                </c:pt>
                <c:pt idx="4464">
                  <c:v>10000000000</c:v>
                </c:pt>
                <c:pt idx="4465">
                  <c:v>10000000000</c:v>
                </c:pt>
                <c:pt idx="4466">
                  <c:v>10000000000</c:v>
                </c:pt>
                <c:pt idx="4467">
                  <c:v>10000000000</c:v>
                </c:pt>
                <c:pt idx="4468">
                  <c:v>10000000000</c:v>
                </c:pt>
                <c:pt idx="4469">
                  <c:v>10000000000</c:v>
                </c:pt>
                <c:pt idx="4470">
                  <c:v>10000000000</c:v>
                </c:pt>
                <c:pt idx="4471">
                  <c:v>10000000000</c:v>
                </c:pt>
                <c:pt idx="4472">
                  <c:v>10000000000</c:v>
                </c:pt>
                <c:pt idx="4473">
                  <c:v>10000000000</c:v>
                </c:pt>
                <c:pt idx="4474">
                  <c:v>10000000000</c:v>
                </c:pt>
                <c:pt idx="4475">
                  <c:v>10000000000</c:v>
                </c:pt>
                <c:pt idx="4476">
                  <c:v>10000000000</c:v>
                </c:pt>
                <c:pt idx="4477">
                  <c:v>10000000000</c:v>
                </c:pt>
                <c:pt idx="4478">
                  <c:v>10000000000</c:v>
                </c:pt>
                <c:pt idx="4479">
                  <c:v>10000000000</c:v>
                </c:pt>
                <c:pt idx="4480">
                  <c:v>10000000000</c:v>
                </c:pt>
                <c:pt idx="4481">
                  <c:v>10000000000</c:v>
                </c:pt>
                <c:pt idx="4482">
                  <c:v>10000000000</c:v>
                </c:pt>
                <c:pt idx="4483">
                  <c:v>10000000000</c:v>
                </c:pt>
                <c:pt idx="4484">
                  <c:v>10000000000</c:v>
                </c:pt>
                <c:pt idx="4485">
                  <c:v>10000000000</c:v>
                </c:pt>
                <c:pt idx="4486">
                  <c:v>10000000000</c:v>
                </c:pt>
                <c:pt idx="4487">
                  <c:v>10000000000</c:v>
                </c:pt>
                <c:pt idx="4488">
                  <c:v>10000000000</c:v>
                </c:pt>
                <c:pt idx="4489">
                  <c:v>10000000000</c:v>
                </c:pt>
                <c:pt idx="4490">
                  <c:v>10000000000</c:v>
                </c:pt>
                <c:pt idx="4491">
                  <c:v>10000000000</c:v>
                </c:pt>
                <c:pt idx="4492">
                  <c:v>10000000000</c:v>
                </c:pt>
                <c:pt idx="4493">
                  <c:v>10000000000</c:v>
                </c:pt>
                <c:pt idx="4494">
                  <c:v>10000000000</c:v>
                </c:pt>
                <c:pt idx="4495">
                  <c:v>10000000000</c:v>
                </c:pt>
                <c:pt idx="4496">
                  <c:v>10000000000</c:v>
                </c:pt>
                <c:pt idx="4497">
                  <c:v>10000000000</c:v>
                </c:pt>
                <c:pt idx="4498">
                  <c:v>10000000000</c:v>
                </c:pt>
                <c:pt idx="4499">
                  <c:v>10000000000</c:v>
                </c:pt>
                <c:pt idx="4500">
                  <c:v>10000000000</c:v>
                </c:pt>
                <c:pt idx="4501">
                  <c:v>10000000000</c:v>
                </c:pt>
                <c:pt idx="4502">
                  <c:v>10000000000</c:v>
                </c:pt>
                <c:pt idx="4503">
                  <c:v>10000000000</c:v>
                </c:pt>
                <c:pt idx="4504">
                  <c:v>10000000000</c:v>
                </c:pt>
                <c:pt idx="4505">
                  <c:v>10000000000</c:v>
                </c:pt>
                <c:pt idx="4506">
                  <c:v>10000000000</c:v>
                </c:pt>
                <c:pt idx="4507">
                  <c:v>10000000000</c:v>
                </c:pt>
                <c:pt idx="4508">
                  <c:v>10000000000</c:v>
                </c:pt>
                <c:pt idx="4509">
                  <c:v>10000000000</c:v>
                </c:pt>
                <c:pt idx="4510">
                  <c:v>10000000000</c:v>
                </c:pt>
                <c:pt idx="4511">
                  <c:v>10000000000</c:v>
                </c:pt>
                <c:pt idx="4512">
                  <c:v>10000000000</c:v>
                </c:pt>
                <c:pt idx="4513">
                  <c:v>10000000000</c:v>
                </c:pt>
                <c:pt idx="4514">
                  <c:v>10000000000</c:v>
                </c:pt>
                <c:pt idx="4515">
                  <c:v>10000000000</c:v>
                </c:pt>
                <c:pt idx="4516">
                  <c:v>10000000000</c:v>
                </c:pt>
                <c:pt idx="4517">
                  <c:v>10000000000</c:v>
                </c:pt>
                <c:pt idx="4518">
                  <c:v>10000000000</c:v>
                </c:pt>
                <c:pt idx="4519">
                  <c:v>10000000000</c:v>
                </c:pt>
                <c:pt idx="4520">
                  <c:v>10000000000</c:v>
                </c:pt>
                <c:pt idx="4521">
                  <c:v>10000000000</c:v>
                </c:pt>
                <c:pt idx="4522">
                  <c:v>10000000000</c:v>
                </c:pt>
                <c:pt idx="4523">
                  <c:v>10000000000</c:v>
                </c:pt>
                <c:pt idx="4524">
                  <c:v>10000000000</c:v>
                </c:pt>
                <c:pt idx="4525">
                  <c:v>10000000000</c:v>
                </c:pt>
                <c:pt idx="4526">
                  <c:v>10000000000</c:v>
                </c:pt>
                <c:pt idx="4527">
                  <c:v>10000000000</c:v>
                </c:pt>
                <c:pt idx="4528">
                  <c:v>10000000000</c:v>
                </c:pt>
                <c:pt idx="4529">
                  <c:v>10000000000</c:v>
                </c:pt>
                <c:pt idx="4530">
                  <c:v>10000000000</c:v>
                </c:pt>
                <c:pt idx="4531">
                  <c:v>10000000000</c:v>
                </c:pt>
                <c:pt idx="4532">
                  <c:v>10000000000</c:v>
                </c:pt>
                <c:pt idx="4533">
                  <c:v>10000000000</c:v>
                </c:pt>
                <c:pt idx="4534">
                  <c:v>10000000000</c:v>
                </c:pt>
                <c:pt idx="4535">
                  <c:v>10000000000</c:v>
                </c:pt>
                <c:pt idx="4536">
                  <c:v>10000000000</c:v>
                </c:pt>
                <c:pt idx="4537">
                  <c:v>10000000000</c:v>
                </c:pt>
                <c:pt idx="4538">
                  <c:v>10000000000</c:v>
                </c:pt>
                <c:pt idx="4539">
                  <c:v>10000000000</c:v>
                </c:pt>
                <c:pt idx="4540">
                  <c:v>10000000000</c:v>
                </c:pt>
                <c:pt idx="4541">
                  <c:v>10000000000</c:v>
                </c:pt>
                <c:pt idx="4542">
                  <c:v>10000000000</c:v>
                </c:pt>
                <c:pt idx="4543">
                  <c:v>10000000000</c:v>
                </c:pt>
                <c:pt idx="4544">
                  <c:v>10000000000</c:v>
                </c:pt>
                <c:pt idx="4545">
                  <c:v>10000000000</c:v>
                </c:pt>
                <c:pt idx="4546">
                  <c:v>10000000000</c:v>
                </c:pt>
                <c:pt idx="4547">
                  <c:v>10000000000</c:v>
                </c:pt>
                <c:pt idx="4548">
                  <c:v>10000000000</c:v>
                </c:pt>
                <c:pt idx="4549">
                  <c:v>10000000000</c:v>
                </c:pt>
                <c:pt idx="4550">
                  <c:v>10000000000</c:v>
                </c:pt>
                <c:pt idx="4551">
                  <c:v>10000000000</c:v>
                </c:pt>
                <c:pt idx="4552">
                  <c:v>10000000000</c:v>
                </c:pt>
                <c:pt idx="4553">
                  <c:v>10000000000</c:v>
                </c:pt>
                <c:pt idx="4554">
                  <c:v>10000000000</c:v>
                </c:pt>
                <c:pt idx="4555">
                  <c:v>10000000000</c:v>
                </c:pt>
                <c:pt idx="4556">
                  <c:v>10000000000</c:v>
                </c:pt>
                <c:pt idx="4557">
                  <c:v>10000000000</c:v>
                </c:pt>
                <c:pt idx="4558">
                  <c:v>10000000000</c:v>
                </c:pt>
                <c:pt idx="4559">
                  <c:v>10000000000</c:v>
                </c:pt>
                <c:pt idx="4560">
                  <c:v>10000000000</c:v>
                </c:pt>
                <c:pt idx="4561">
                  <c:v>10000000000</c:v>
                </c:pt>
                <c:pt idx="4562">
                  <c:v>10000000000</c:v>
                </c:pt>
                <c:pt idx="4563">
                  <c:v>10000000000</c:v>
                </c:pt>
                <c:pt idx="4564">
                  <c:v>10000000000</c:v>
                </c:pt>
                <c:pt idx="4565">
                  <c:v>10000000000</c:v>
                </c:pt>
                <c:pt idx="4566">
                  <c:v>10000000000</c:v>
                </c:pt>
                <c:pt idx="4567">
                  <c:v>10000000000</c:v>
                </c:pt>
                <c:pt idx="4568">
                  <c:v>10000000000</c:v>
                </c:pt>
                <c:pt idx="4569">
                  <c:v>10000000000</c:v>
                </c:pt>
                <c:pt idx="4570">
                  <c:v>10000000000</c:v>
                </c:pt>
                <c:pt idx="4571">
                  <c:v>10000000000</c:v>
                </c:pt>
                <c:pt idx="4572">
                  <c:v>10000000000</c:v>
                </c:pt>
                <c:pt idx="4573">
                  <c:v>10000000000</c:v>
                </c:pt>
                <c:pt idx="4574">
                  <c:v>10000000000</c:v>
                </c:pt>
                <c:pt idx="4575">
                  <c:v>10000000000</c:v>
                </c:pt>
                <c:pt idx="4576">
                  <c:v>10000000000</c:v>
                </c:pt>
                <c:pt idx="4577">
                  <c:v>10000000000</c:v>
                </c:pt>
                <c:pt idx="4578">
                  <c:v>10000000000</c:v>
                </c:pt>
                <c:pt idx="4579">
                  <c:v>10000000000</c:v>
                </c:pt>
                <c:pt idx="4580">
                  <c:v>10000000000</c:v>
                </c:pt>
                <c:pt idx="4581">
                  <c:v>10000000000</c:v>
                </c:pt>
                <c:pt idx="4582">
                  <c:v>10000000000</c:v>
                </c:pt>
                <c:pt idx="4583">
                  <c:v>10000000000</c:v>
                </c:pt>
                <c:pt idx="4584">
                  <c:v>10000000000</c:v>
                </c:pt>
                <c:pt idx="4585">
                  <c:v>10000000000</c:v>
                </c:pt>
                <c:pt idx="4586">
                  <c:v>10000000000</c:v>
                </c:pt>
                <c:pt idx="4587">
                  <c:v>10000000000</c:v>
                </c:pt>
                <c:pt idx="4588">
                  <c:v>10000000000</c:v>
                </c:pt>
                <c:pt idx="4589">
                  <c:v>10000000000</c:v>
                </c:pt>
                <c:pt idx="4590">
                  <c:v>10000000000</c:v>
                </c:pt>
                <c:pt idx="4591">
                  <c:v>10000000000</c:v>
                </c:pt>
                <c:pt idx="4592">
                  <c:v>10000000000</c:v>
                </c:pt>
                <c:pt idx="4593">
                  <c:v>10000000000</c:v>
                </c:pt>
                <c:pt idx="4594">
                  <c:v>10000000000</c:v>
                </c:pt>
                <c:pt idx="4595">
                  <c:v>10000000000</c:v>
                </c:pt>
                <c:pt idx="4596">
                  <c:v>10000000000</c:v>
                </c:pt>
                <c:pt idx="4597">
                  <c:v>10000000000</c:v>
                </c:pt>
                <c:pt idx="4598">
                  <c:v>10000000000</c:v>
                </c:pt>
                <c:pt idx="4599">
                  <c:v>10000000000</c:v>
                </c:pt>
              </c:numCache>
            </c:numRef>
          </c:yVal>
          <c:smooth val="1"/>
        </c:ser>
        <c:ser>
          <c:idx val="0"/>
          <c:order val="1"/>
          <c:tx>
            <c:v>IP 59,6 mm</c:v>
          </c:tx>
          <c:marker>
            <c:symbol val="none"/>
          </c:marker>
          <c:xVal>
            <c:numRef>
              <c:f>Static2009!$A$6:$A$4555</c:f>
              <c:numCache>
                <c:formatCode>General</c:formatCode>
                <c:ptCount val="455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-8.6880000000000024</c:v>
                </c:pt>
                <c:pt idx="1953">
                  <c:v>-8.6779999999999973</c:v>
                </c:pt>
                <c:pt idx="1954">
                  <c:v>-8.6679999999999993</c:v>
                </c:pt>
                <c:pt idx="1955">
                  <c:v>-8.6580000000000013</c:v>
                </c:pt>
                <c:pt idx="1956">
                  <c:v>-8.6479999999999961</c:v>
                </c:pt>
                <c:pt idx="1957">
                  <c:v>-8.6379999999999981</c:v>
                </c:pt>
                <c:pt idx="1958">
                  <c:v>-8.6280000000000001</c:v>
                </c:pt>
                <c:pt idx="1959">
                  <c:v>-8.6180000000000021</c:v>
                </c:pt>
                <c:pt idx="1960">
                  <c:v>-8.607999999999997</c:v>
                </c:pt>
                <c:pt idx="1961">
                  <c:v>-8.597999999999999</c:v>
                </c:pt>
                <c:pt idx="1962">
                  <c:v>-8.597999999999999</c:v>
                </c:pt>
                <c:pt idx="1963">
                  <c:v>-8.588000000000001</c:v>
                </c:pt>
                <c:pt idx="1964">
                  <c:v>-8.5779999999999959</c:v>
                </c:pt>
                <c:pt idx="1965">
                  <c:v>-8.5679999999999978</c:v>
                </c:pt>
                <c:pt idx="1966">
                  <c:v>-8.5579999999999998</c:v>
                </c:pt>
                <c:pt idx="1967">
                  <c:v>-8.5480000000000018</c:v>
                </c:pt>
                <c:pt idx="1968">
                  <c:v>-8.5379999999999967</c:v>
                </c:pt>
                <c:pt idx="1969">
                  <c:v>-8.5279999999999987</c:v>
                </c:pt>
                <c:pt idx="1970">
                  <c:v>-8.5180000000000007</c:v>
                </c:pt>
                <c:pt idx="1971">
                  <c:v>-8.5079999999999956</c:v>
                </c:pt>
                <c:pt idx="1972">
                  <c:v>-8.4979999999999976</c:v>
                </c:pt>
                <c:pt idx="1973">
                  <c:v>-8.4879999999999995</c:v>
                </c:pt>
                <c:pt idx="1974">
                  <c:v>-8.4780000000000015</c:v>
                </c:pt>
                <c:pt idx="1975">
                  <c:v>-8.4679999999999964</c:v>
                </c:pt>
                <c:pt idx="1976">
                  <c:v>-8.4579999999999984</c:v>
                </c:pt>
                <c:pt idx="1977">
                  <c:v>-8.4480000000000004</c:v>
                </c:pt>
                <c:pt idx="1978">
                  <c:v>-8.4380000000000024</c:v>
                </c:pt>
                <c:pt idx="1979">
                  <c:v>-8.4279999999999973</c:v>
                </c:pt>
                <c:pt idx="1980">
                  <c:v>-8.4179999999999993</c:v>
                </c:pt>
                <c:pt idx="1981">
                  <c:v>-8.4080000000000013</c:v>
                </c:pt>
                <c:pt idx="1982">
                  <c:v>-8.3979999999999961</c:v>
                </c:pt>
                <c:pt idx="1983">
                  <c:v>-8.3879999999999981</c:v>
                </c:pt>
                <c:pt idx="1984">
                  <c:v>-8.3780000000000001</c:v>
                </c:pt>
                <c:pt idx="1985">
                  <c:v>-8.3680000000000021</c:v>
                </c:pt>
                <c:pt idx="1986">
                  <c:v>-8.357999999999997</c:v>
                </c:pt>
                <c:pt idx="1987">
                  <c:v>-8.347999999999999</c:v>
                </c:pt>
                <c:pt idx="1988">
                  <c:v>-8.338000000000001</c:v>
                </c:pt>
                <c:pt idx="1989">
                  <c:v>-8.3279999999999959</c:v>
                </c:pt>
                <c:pt idx="1990">
                  <c:v>-8.3179999999999978</c:v>
                </c:pt>
                <c:pt idx="1991">
                  <c:v>-8.3079999999999998</c:v>
                </c:pt>
                <c:pt idx="1992">
                  <c:v>-8.2980000000000018</c:v>
                </c:pt>
                <c:pt idx="1993">
                  <c:v>-8.2879999999999967</c:v>
                </c:pt>
                <c:pt idx="1994">
                  <c:v>-8.2779999999999987</c:v>
                </c:pt>
                <c:pt idx="1995">
                  <c:v>-8.2680000000000007</c:v>
                </c:pt>
                <c:pt idx="1996">
                  <c:v>-8.2579999999999956</c:v>
                </c:pt>
                <c:pt idx="1997">
                  <c:v>-8.2479999999999976</c:v>
                </c:pt>
                <c:pt idx="1998">
                  <c:v>-8.2379999999999995</c:v>
                </c:pt>
                <c:pt idx="1999">
                  <c:v>-8.2379999999999995</c:v>
                </c:pt>
                <c:pt idx="2000">
                  <c:v>-8.2379999999999995</c:v>
                </c:pt>
                <c:pt idx="2001">
                  <c:v>-8.2280000000000015</c:v>
                </c:pt>
                <c:pt idx="2002">
                  <c:v>-8.2179999999999964</c:v>
                </c:pt>
                <c:pt idx="2003">
                  <c:v>-8.2079999999999984</c:v>
                </c:pt>
                <c:pt idx="2004">
                  <c:v>-8.1980000000000004</c:v>
                </c:pt>
                <c:pt idx="2005">
                  <c:v>-8.1880000000000024</c:v>
                </c:pt>
                <c:pt idx="2006">
                  <c:v>-8.1779999999999973</c:v>
                </c:pt>
                <c:pt idx="2007">
                  <c:v>-8.1679999999999993</c:v>
                </c:pt>
                <c:pt idx="2008">
                  <c:v>-8.1580000000000013</c:v>
                </c:pt>
                <c:pt idx="2009">
                  <c:v>-8.1479999999999961</c:v>
                </c:pt>
                <c:pt idx="2010">
                  <c:v>-8.1379999999999981</c:v>
                </c:pt>
                <c:pt idx="2011">
                  <c:v>-8.1280000000000001</c:v>
                </c:pt>
                <c:pt idx="2012">
                  <c:v>-8.1180000000000021</c:v>
                </c:pt>
                <c:pt idx="2013">
                  <c:v>-8.107999999999997</c:v>
                </c:pt>
                <c:pt idx="2014">
                  <c:v>-8.097999999999999</c:v>
                </c:pt>
                <c:pt idx="2015">
                  <c:v>-8.088000000000001</c:v>
                </c:pt>
                <c:pt idx="2016">
                  <c:v>-8.0779999999999959</c:v>
                </c:pt>
                <c:pt idx="2017">
                  <c:v>-8.0679999999999978</c:v>
                </c:pt>
                <c:pt idx="2018">
                  <c:v>-8.0579999999999998</c:v>
                </c:pt>
                <c:pt idx="2019">
                  <c:v>-8.0480000000000018</c:v>
                </c:pt>
                <c:pt idx="2020">
                  <c:v>-8.0379999999999967</c:v>
                </c:pt>
                <c:pt idx="2021">
                  <c:v>-8.0279999999999987</c:v>
                </c:pt>
                <c:pt idx="2022">
                  <c:v>-8.0180000000000007</c:v>
                </c:pt>
                <c:pt idx="2023">
                  <c:v>-8.0079999999999956</c:v>
                </c:pt>
                <c:pt idx="2024">
                  <c:v>-7.9979999999999976</c:v>
                </c:pt>
                <c:pt idx="2025">
                  <c:v>-7.9879999999999995</c:v>
                </c:pt>
                <c:pt idx="2026">
                  <c:v>-7.9780000000000015</c:v>
                </c:pt>
                <c:pt idx="2027">
                  <c:v>-7.9679999999999964</c:v>
                </c:pt>
                <c:pt idx="2028">
                  <c:v>-7.9579999999999984</c:v>
                </c:pt>
                <c:pt idx="2029">
                  <c:v>-7.9480000000000004</c:v>
                </c:pt>
                <c:pt idx="2030">
                  <c:v>-7.9380000000000024</c:v>
                </c:pt>
                <c:pt idx="2031">
                  <c:v>-7.9279999999999973</c:v>
                </c:pt>
                <c:pt idx="2032">
                  <c:v>-7.9179999999999993</c:v>
                </c:pt>
                <c:pt idx="2033">
                  <c:v>-7.9080000000000013</c:v>
                </c:pt>
                <c:pt idx="2034">
                  <c:v>-7.8979999999999961</c:v>
                </c:pt>
                <c:pt idx="2035">
                  <c:v>-7.8879999999999981</c:v>
                </c:pt>
                <c:pt idx="2036">
                  <c:v>-7.8780000000000001</c:v>
                </c:pt>
                <c:pt idx="2037">
                  <c:v>-7.8780000000000001</c:v>
                </c:pt>
                <c:pt idx="2038">
                  <c:v>-7.8680000000000021</c:v>
                </c:pt>
                <c:pt idx="2039">
                  <c:v>-7.857999999999997</c:v>
                </c:pt>
                <c:pt idx="2040">
                  <c:v>-7.847999999999999</c:v>
                </c:pt>
                <c:pt idx="2041">
                  <c:v>-7.838000000000001</c:v>
                </c:pt>
                <c:pt idx="2042">
                  <c:v>-7.8279999999999959</c:v>
                </c:pt>
                <c:pt idx="2043">
                  <c:v>-7.8179999999999978</c:v>
                </c:pt>
                <c:pt idx="2044">
                  <c:v>-7.8079999999999998</c:v>
                </c:pt>
                <c:pt idx="2045">
                  <c:v>-7.7980000000000018</c:v>
                </c:pt>
                <c:pt idx="2046">
                  <c:v>-7.7879999999999967</c:v>
                </c:pt>
                <c:pt idx="2047">
                  <c:v>-7.7779999999999987</c:v>
                </c:pt>
                <c:pt idx="2048">
                  <c:v>-7.7680000000000007</c:v>
                </c:pt>
                <c:pt idx="2049">
                  <c:v>-7.7579999999999956</c:v>
                </c:pt>
                <c:pt idx="2050">
                  <c:v>-7.7579999999999956</c:v>
                </c:pt>
                <c:pt idx="2051">
                  <c:v>-7.7479999999999976</c:v>
                </c:pt>
                <c:pt idx="2052">
                  <c:v>-7.7379999999999995</c:v>
                </c:pt>
                <c:pt idx="2053">
                  <c:v>-7.7280000000000015</c:v>
                </c:pt>
                <c:pt idx="2054">
                  <c:v>-7.7179999999999964</c:v>
                </c:pt>
                <c:pt idx="2055">
                  <c:v>-7.7079999999999984</c:v>
                </c:pt>
                <c:pt idx="2056">
                  <c:v>-7.6980000000000004</c:v>
                </c:pt>
                <c:pt idx="2057">
                  <c:v>-7.6880000000000024</c:v>
                </c:pt>
                <c:pt idx="2058">
                  <c:v>-7.6779999999999973</c:v>
                </c:pt>
                <c:pt idx="2059">
                  <c:v>-7.6679999999999993</c:v>
                </c:pt>
                <c:pt idx="2060">
                  <c:v>-7.6580000000000013</c:v>
                </c:pt>
                <c:pt idx="2061">
                  <c:v>-7.6479999999999961</c:v>
                </c:pt>
                <c:pt idx="2062">
                  <c:v>-7.6379999999999981</c:v>
                </c:pt>
                <c:pt idx="2063">
                  <c:v>-7.6280000000000001</c:v>
                </c:pt>
                <c:pt idx="2064">
                  <c:v>-7.6180000000000021</c:v>
                </c:pt>
                <c:pt idx="2065">
                  <c:v>-7.607999999999997</c:v>
                </c:pt>
                <c:pt idx="2066">
                  <c:v>-7.597999999999999</c:v>
                </c:pt>
                <c:pt idx="2067">
                  <c:v>-7.588000000000001</c:v>
                </c:pt>
                <c:pt idx="2068">
                  <c:v>-7.5779999999999959</c:v>
                </c:pt>
                <c:pt idx="2069">
                  <c:v>-7.5679999999999978</c:v>
                </c:pt>
                <c:pt idx="2070">
                  <c:v>-7.5579999999999998</c:v>
                </c:pt>
                <c:pt idx="2071">
                  <c:v>-7.5480000000000018</c:v>
                </c:pt>
                <c:pt idx="2072">
                  <c:v>-7.5379999999999967</c:v>
                </c:pt>
                <c:pt idx="2073">
                  <c:v>-7.5279999999999987</c:v>
                </c:pt>
                <c:pt idx="2074">
                  <c:v>-7.5180000000000007</c:v>
                </c:pt>
                <c:pt idx="2075">
                  <c:v>-7.5079999999999956</c:v>
                </c:pt>
                <c:pt idx="2076">
                  <c:v>-7.5079999999999956</c:v>
                </c:pt>
                <c:pt idx="2077">
                  <c:v>-7.4979999999999976</c:v>
                </c:pt>
                <c:pt idx="2078">
                  <c:v>-7.4879999999999995</c:v>
                </c:pt>
                <c:pt idx="2079">
                  <c:v>-7.4780000000000015</c:v>
                </c:pt>
                <c:pt idx="2080">
                  <c:v>-7.4679999999999964</c:v>
                </c:pt>
                <c:pt idx="2081">
                  <c:v>-7.4579999999999984</c:v>
                </c:pt>
                <c:pt idx="2082">
                  <c:v>-7.4480000000000004</c:v>
                </c:pt>
                <c:pt idx="2083">
                  <c:v>-7.4380000000000024</c:v>
                </c:pt>
                <c:pt idx="2084">
                  <c:v>-7.4279999999999973</c:v>
                </c:pt>
                <c:pt idx="2085">
                  <c:v>-7.4179999999999993</c:v>
                </c:pt>
                <c:pt idx="2086">
                  <c:v>-7.4080000000000013</c:v>
                </c:pt>
                <c:pt idx="2087">
                  <c:v>-7.3979999999999961</c:v>
                </c:pt>
                <c:pt idx="2088">
                  <c:v>-7.3879999999999981</c:v>
                </c:pt>
                <c:pt idx="2089">
                  <c:v>-7.3780000000000001</c:v>
                </c:pt>
                <c:pt idx="2090">
                  <c:v>-7.3680000000000021</c:v>
                </c:pt>
                <c:pt idx="2091">
                  <c:v>-7.357999999999997</c:v>
                </c:pt>
                <c:pt idx="2092">
                  <c:v>-7.347999999999999</c:v>
                </c:pt>
                <c:pt idx="2093">
                  <c:v>-7.338000000000001</c:v>
                </c:pt>
                <c:pt idx="2094">
                  <c:v>-7.3279999999999959</c:v>
                </c:pt>
                <c:pt idx="2095">
                  <c:v>-7.3179999999999978</c:v>
                </c:pt>
                <c:pt idx="2096">
                  <c:v>-7.3079999999999998</c:v>
                </c:pt>
                <c:pt idx="2097">
                  <c:v>-7.2980000000000018</c:v>
                </c:pt>
                <c:pt idx="2098">
                  <c:v>-7.2879999999999967</c:v>
                </c:pt>
                <c:pt idx="2099">
                  <c:v>-7.2779999999999987</c:v>
                </c:pt>
                <c:pt idx="2100">
                  <c:v>-7.2779999999999987</c:v>
                </c:pt>
                <c:pt idx="2101">
                  <c:v>-7.2680000000000007</c:v>
                </c:pt>
                <c:pt idx="2102">
                  <c:v>-7.2579999999999956</c:v>
                </c:pt>
                <c:pt idx="2103">
                  <c:v>-7.2479999999999976</c:v>
                </c:pt>
                <c:pt idx="2104">
                  <c:v>-7.2379999999999995</c:v>
                </c:pt>
                <c:pt idx="2105">
                  <c:v>-7.2280000000000015</c:v>
                </c:pt>
                <c:pt idx="2106">
                  <c:v>-7.2179999999999964</c:v>
                </c:pt>
                <c:pt idx="2107">
                  <c:v>-7.2079999999999984</c:v>
                </c:pt>
                <c:pt idx="2108">
                  <c:v>-7.1980000000000004</c:v>
                </c:pt>
                <c:pt idx="2109">
                  <c:v>-7.1880000000000024</c:v>
                </c:pt>
                <c:pt idx="2110">
                  <c:v>-7.1779999999999973</c:v>
                </c:pt>
                <c:pt idx="2111">
                  <c:v>-7.1679999999999993</c:v>
                </c:pt>
                <c:pt idx="2112">
                  <c:v>-7.1580000000000013</c:v>
                </c:pt>
                <c:pt idx="2113">
                  <c:v>-7.1479999999999961</c:v>
                </c:pt>
                <c:pt idx="2114">
                  <c:v>-7.1479999999999961</c:v>
                </c:pt>
                <c:pt idx="2115">
                  <c:v>-7.1379999999999981</c:v>
                </c:pt>
                <c:pt idx="2116">
                  <c:v>-7.1280000000000001</c:v>
                </c:pt>
                <c:pt idx="2117">
                  <c:v>-7.1180000000000021</c:v>
                </c:pt>
                <c:pt idx="2118">
                  <c:v>-7.107999999999997</c:v>
                </c:pt>
                <c:pt idx="2119">
                  <c:v>-7.097999999999999</c:v>
                </c:pt>
                <c:pt idx="2120">
                  <c:v>-7.088000000000001</c:v>
                </c:pt>
                <c:pt idx="2121">
                  <c:v>-7.0779999999999959</c:v>
                </c:pt>
                <c:pt idx="2122">
                  <c:v>-7.0679999999999978</c:v>
                </c:pt>
                <c:pt idx="2123">
                  <c:v>-7.0579999999999998</c:v>
                </c:pt>
                <c:pt idx="2124">
                  <c:v>-7.0480000000000018</c:v>
                </c:pt>
                <c:pt idx="2125">
                  <c:v>-7.0379999999999967</c:v>
                </c:pt>
                <c:pt idx="2126">
                  <c:v>-7.0279999999999987</c:v>
                </c:pt>
                <c:pt idx="2127">
                  <c:v>-7.0180000000000007</c:v>
                </c:pt>
                <c:pt idx="2128">
                  <c:v>-7.0079999999999956</c:v>
                </c:pt>
                <c:pt idx="2129">
                  <c:v>-6.9979999999999976</c:v>
                </c:pt>
                <c:pt idx="2130">
                  <c:v>-6.9879999999999995</c:v>
                </c:pt>
                <c:pt idx="2131">
                  <c:v>-6.9780000000000015</c:v>
                </c:pt>
                <c:pt idx="2132">
                  <c:v>-6.9679999999999964</c:v>
                </c:pt>
                <c:pt idx="2133">
                  <c:v>-6.9579999999999984</c:v>
                </c:pt>
                <c:pt idx="2134">
                  <c:v>-6.9480000000000004</c:v>
                </c:pt>
                <c:pt idx="2135">
                  <c:v>-6.9380000000000024</c:v>
                </c:pt>
                <c:pt idx="2136">
                  <c:v>-6.9279999999999973</c:v>
                </c:pt>
                <c:pt idx="2137">
                  <c:v>-6.9179999999999993</c:v>
                </c:pt>
                <c:pt idx="2138">
                  <c:v>-6.9080000000000013</c:v>
                </c:pt>
                <c:pt idx="2139">
                  <c:v>-6.8979999999999961</c:v>
                </c:pt>
                <c:pt idx="2140">
                  <c:v>-6.8879999999999981</c:v>
                </c:pt>
                <c:pt idx="2141">
                  <c:v>-6.8780000000000001</c:v>
                </c:pt>
                <c:pt idx="2142">
                  <c:v>-6.8680000000000021</c:v>
                </c:pt>
                <c:pt idx="2143">
                  <c:v>-6.857999999999997</c:v>
                </c:pt>
                <c:pt idx="2144">
                  <c:v>-6.847999999999999</c:v>
                </c:pt>
                <c:pt idx="2145">
                  <c:v>-6.838000000000001</c:v>
                </c:pt>
                <c:pt idx="2146">
                  <c:v>-6.8279999999999959</c:v>
                </c:pt>
                <c:pt idx="2147">
                  <c:v>-6.8179999999999978</c:v>
                </c:pt>
                <c:pt idx="2148">
                  <c:v>-6.8079999999999998</c:v>
                </c:pt>
                <c:pt idx="2149">
                  <c:v>-6.7980000000000018</c:v>
                </c:pt>
                <c:pt idx="2150">
                  <c:v>-6.7980000000000018</c:v>
                </c:pt>
                <c:pt idx="2151">
                  <c:v>-6.7879999999999967</c:v>
                </c:pt>
                <c:pt idx="2152">
                  <c:v>-6.7879999999999967</c:v>
                </c:pt>
                <c:pt idx="2153">
                  <c:v>-6.7779999999999987</c:v>
                </c:pt>
                <c:pt idx="2154">
                  <c:v>-6.7680000000000007</c:v>
                </c:pt>
                <c:pt idx="2155">
                  <c:v>-6.7579999999999956</c:v>
                </c:pt>
                <c:pt idx="2156">
                  <c:v>-6.7479999999999976</c:v>
                </c:pt>
                <c:pt idx="2157">
                  <c:v>-6.7379999999999995</c:v>
                </c:pt>
                <c:pt idx="2158">
                  <c:v>-6.7280000000000015</c:v>
                </c:pt>
                <c:pt idx="2159">
                  <c:v>-6.7179999999999964</c:v>
                </c:pt>
                <c:pt idx="2160">
                  <c:v>-6.7079999999999984</c:v>
                </c:pt>
                <c:pt idx="2161">
                  <c:v>-6.6980000000000004</c:v>
                </c:pt>
                <c:pt idx="2162">
                  <c:v>-6.6880000000000024</c:v>
                </c:pt>
                <c:pt idx="2163">
                  <c:v>-6.6779999999999973</c:v>
                </c:pt>
                <c:pt idx="2164">
                  <c:v>-6.6679999999999993</c:v>
                </c:pt>
                <c:pt idx="2165">
                  <c:v>-6.6580000000000013</c:v>
                </c:pt>
                <c:pt idx="2166">
                  <c:v>-6.6479999999999961</c:v>
                </c:pt>
                <c:pt idx="2167">
                  <c:v>-6.6379999999999981</c:v>
                </c:pt>
                <c:pt idx="2168">
                  <c:v>-6.6280000000000001</c:v>
                </c:pt>
                <c:pt idx="2169">
                  <c:v>-6.6180000000000021</c:v>
                </c:pt>
                <c:pt idx="2170">
                  <c:v>-6.607999999999997</c:v>
                </c:pt>
                <c:pt idx="2171">
                  <c:v>-6.597999999999999</c:v>
                </c:pt>
                <c:pt idx="2172">
                  <c:v>-6.588000000000001</c:v>
                </c:pt>
                <c:pt idx="2173">
                  <c:v>-6.5779999999999959</c:v>
                </c:pt>
                <c:pt idx="2174">
                  <c:v>-6.5679999999999978</c:v>
                </c:pt>
                <c:pt idx="2175">
                  <c:v>-6.5579999999999998</c:v>
                </c:pt>
                <c:pt idx="2176">
                  <c:v>-6.5480000000000018</c:v>
                </c:pt>
                <c:pt idx="2177">
                  <c:v>-6.5379999999999967</c:v>
                </c:pt>
                <c:pt idx="2178">
                  <c:v>-6.5279999999999987</c:v>
                </c:pt>
                <c:pt idx="2179">
                  <c:v>-6.5180000000000007</c:v>
                </c:pt>
                <c:pt idx="2180">
                  <c:v>-6.5079999999999956</c:v>
                </c:pt>
                <c:pt idx="2181">
                  <c:v>-6.4979999999999976</c:v>
                </c:pt>
                <c:pt idx="2182">
                  <c:v>-6.4879999999999995</c:v>
                </c:pt>
                <c:pt idx="2183">
                  <c:v>-6.4780000000000015</c:v>
                </c:pt>
                <c:pt idx="2184">
                  <c:v>-6.4679999999999964</c:v>
                </c:pt>
                <c:pt idx="2185">
                  <c:v>-6.4579999999999984</c:v>
                </c:pt>
                <c:pt idx="2186">
                  <c:v>-6.4480000000000004</c:v>
                </c:pt>
                <c:pt idx="2187">
                  <c:v>-6.4380000000000024</c:v>
                </c:pt>
                <c:pt idx="2188">
                  <c:v>-6.4279999999999973</c:v>
                </c:pt>
                <c:pt idx="2189">
                  <c:v>-6.4179999999999993</c:v>
                </c:pt>
                <c:pt idx="2190">
                  <c:v>-6.4179999999999993</c:v>
                </c:pt>
                <c:pt idx="2191">
                  <c:v>-6.4080000000000013</c:v>
                </c:pt>
                <c:pt idx="2192">
                  <c:v>-6.3979999999999961</c:v>
                </c:pt>
                <c:pt idx="2193">
                  <c:v>-6.3879999999999981</c:v>
                </c:pt>
                <c:pt idx="2194">
                  <c:v>-6.3780000000000001</c:v>
                </c:pt>
                <c:pt idx="2195">
                  <c:v>-6.3680000000000021</c:v>
                </c:pt>
                <c:pt idx="2196">
                  <c:v>-6.357999999999997</c:v>
                </c:pt>
                <c:pt idx="2197">
                  <c:v>-6.347999999999999</c:v>
                </c:pt>
                <c:pt idx="2198">
                  <c:v>-6.338000000000001</c:v>
                </c:pt>
                <c:pt idx="2199">
                  <c:v>-6.3279999999999959</c:v>
                </c:pt>
                <c:pt idx="2200">
                  <c:v>-6.3279999999999959</c:v>
                </c:pt>
                <c:pt idx="2201">
                  <c:v>-6.3179999999999978</c:v>
                </c:pt>
                <c:pt idx="2202">
                  <c:v>-6.3079999999999998</c:v>
                </c:pt>
                <c:pt idx="2203">
                  <c:v>-6.2980000000000018</c:v>
                </c:pt>
                <c:pt idx="2204">
                  <c:v>-6.2879999999999967</c:v>
                </c:pt>
                <c:pt idx="2205">
                  <c:v>-6.2779999999999987</c:v>
                </c:pt>
                <c:pt idx="2206">
                  <c:v>-6.2680000000000007</c:v>
                </c:pt>
                <c:pt idx="2207">
                  <c:v>-6.2579999999999956</c:v>
                </c:pt>
                <c:pt idx="2208">
                  <c:v>-6.2479999999999976</c:v>
                </c:pt>
                <c:pt idx="2209">
                  <c:v>-6.2379999999999995</c:v>
                </c:pt>
                <c:pt idx="2210">
                  <c:v>-6.2280000000000015</c:v>
                </c:pt>
                <c:pt idx="2211">
                  <c:v>-6.2179999999999964</c:v>
                </c:pt>
                <c:pt idx="2212">
                  <c:v>-6.2079999999999984</c:v>
                </c:pt>
                <c:pt idx="2213">
                  <c:v>-6.1980000000000004</c:v>
                </c:pt>
                <c:pt idx="2214">
                  <c:v>-6.1880000000000024</c:v>
                </c:pt>
                <c:pt idx="2215">
                  <c:v>-6.1779999999999973</c:v>
                </c:pt>
                <c:pt idx="2216">
                  <c:v>-6.1679999999999993</c:v>
                </c:pt>
                <c:pt idx="2217">
                  <c:v>-6.1580000000000013</c:v>
                </c:pt>
                <c:pt idx="2218">
                  <c:v>-6.1479999999999961</c:v>
                </c:pt>
                <c:pt idx="2219">
                  <c:v>-6.1379999999999981</c:v>
                </c:pt>
                <c:pt idx="2220">
                  <c:v>-6.1280000000000001</c:v>
                </c:pt>
                <c:pt idx="2221">
                  <c:v>-6.1180000000000021</c:v>
                </c:pt>
                <c:pt idx="2222">
                  <c:v>-6.107999999999997</c:v>
                </c:pt>
                <c:pt idx="2223">
                  <c:v>-6.097999999999999</c:v>
                </c:pt>
                <c:pt idx="2224">
                  <c:v>-6.088000000000001</c:v>
                </c:pt>
                <c:pt idx="2225">
                  <c:v>-6.0779999999999959</c:v>
                </c:pt>
                <c:pt idx="2226">
                  <c:v>-6.0679999999999978</c:v>
                </c:pt>
                <c:pt idx="2227">
                  <c:v>-6.0579999999999998</c:v>
                </c:pt>
                <c:pt idx="2228">
                  <c:v>-6.0579999999999998</c:v>
                </c:pt>
                <c:pt idx="2229">
                  <c:v>-6.0480000000000018</c:v>
                </c:pt>
                <c:pt idx="2230">
                  <c:v>-6.0379999999999967</c:v>
                </c:pt>
                <c:pt idx="2231">
                  <c:v>-6.0279999999999987</c:v>
                </c:pt>
                <c:pt idx="2232">
                  <c:v>-6.0180000000000007</c:v>
                </c:pt>
                <c:pt idx="2233">
                  <c:v>-6.0079999999999956</c:v>
                </c:pt>
                <c:pt idx="2234">
                  <c:v>-5.9979999999999976</c:v>
                </c:pt>
                <c:pt idx="2235">
                  <c:v>-5.9879999999999995</c:v>
                </c:pt>
                <c:pt idx="2236">
                  <c:v>-5.9780000000000015</c:v>
                </c:pt>
                <c:pt idx="2237">
                  <c:v>-5.9679999999999964</c:v>
                </c:pt>
                <c:pt idx="2238">
                  <c:v>-5.9579999999999984</c:v>
                </c:pt>
                <c:pt idx="2239">
                  <c:v>-5.9480000000000004</c:v>
                </c:pt>
                <c:pt idx="2240">
                  <c:v>-5.9380000000000024</c:v>
                </c:pt>
                <c:pt idx="2241">
                  <c:v>-5.9279999999999973</c:v>
                </c:pt>
                <c:pt idx="2242">
                  <c:v>-5.9179999999999993</c:v>
                </c:pt>
                <c:pt idx="2243">
                  <c:v>-5.9080000000000013</c:v>
                </c:pt>
                <c:pt idx="2244">
                  <c:v>-5.8979999999999961</c:v>
                </c:pt>
                <c:pt idx="2245">
                  <c:v>-5.8879999999999981</c:v>
                </c:pt>
                <c:pt idx="2246">
                  <c:v>-5.8780000000000001</c:v>
                </c:pt>
                <c:pt idx="2247">
                  <c:v>-5.8680000000000021</c:v>
                </c:pt>
                <c:pt idx="2248">
                  <c:v>-5.857999999999997</c:v>
                </c:pt>
                <c:pt idx="2249">
                  <c:v>-5.847999999999999</c:v>
                </c:pt>
                <c:pt idx="2250">
                  <c:v>-5.847999999999999</c:v>
                </c:pt>
                <c:pt idx="2251">
                  <c:v>-5.838000000000001</c:v>
                </c:pt>
                <c:pt idx="2252">
                  <c:v>-5.8279999999999959</c:v>
                </c:pt>
                <c:pt idx="2253">
                  <c:v>-5.8179999999999978</c:v>
                </c:pt>
                <c:pt idx="2254">
                  <c:v>-5.8079999999999998</c:v>
                </c:pt>
                <c:pt idx="2255">
                  <c:v>-5.7980000000000018</c:v>
                </c:pt>
                <c:pt idx="2256">
                  <c:v>-5.7879999999999967</c:v>
                </c:pt>
                <c:pt idx="2257">
                  <c:v>-5.7779999999999987</c:v>
                </c:pt>
                <c:pt idx="2258">
                  <c:v>-5.7680000000000007</c:v>
                </c:pt>
                <c:pt idx="2259">
                  <c:v>-5.7579999999999956</c:v>
                </c:pt>
                <c:pt idx="2260">
                  <c:v>-5.7479999999999976</c:v>
                </c:pt>
                <c:pt idx="2261">
                  <c:v>-5.7379999999999995</c:v>
                </c:pt>
                <c:pt idx="2262">
                  <c:v>-5.7280000000000015</c:v>
                </c:pt>
                <c:pt idx="2263">
                  <c:v>-5.7179999999999964</c:v>
                </c:pt>
                <c:pt idx="2264">
                  <c:v>-5.7079999999999984</c:v>
                </c:pt>
                <c:pt idx="2265">
                  <c:v>-5.6980000000000004</c:v>
                </c:pt>
                <c:pt idx="2266">
                  <c:v>-5.6980000000000004</c:v>
                </c:pt>
                <c:pt idx="2267">
                  <c:v>-5.6880000000000024</c:v>
                </c:pt>
                <c:pt idx="2268">
                  <c:v>-5.6779999999999973</c:v>
                </c:pt>
                <c:pt idx="2269">
                  <c:v>-5.6679999999999993</c:v>
                </c:pt>
                <c:pt idx="2270">
                  <c:v>-5.6580000000000013</c:v>
                </c:pt>
                <c:pt idx="2271">
                  <c:v>-5.6479999999999961</c:v>
                </c:pt>
                <c:pt idx="2272">
                  <c:v>-5.6379999999999981</c:v>
                </c:pt>
                <c:pt idx="2273">
                  <c:v>-5.6280000000000001</c:v>
                </c:pt>
                <c:pt idx="2274">
                  <c:v>-5.6180000000000021</c:v>
                </c:pt>
                <c:pt idx="2275">
                  <c:v>-5.607999999999997</c:v>
                </c:pt>
                <c:pt idx="2276">
                  <c:v>-5.597999999999999</c:v>
                </c:pt>
                <c:pt idx="2277">
                  <c:v>-5.588000000000001</c:v>
                </c:pt>
                <c:pt idx="2278">
                  <c:v>-5.5779999999999959</c:v>
                </c:pt>
                <c:pt idx="2279">
                  <c:v>-5.5679999999999978</c:v>
                </c:pt>
                <c:pt idx="2280">
                  <c:v>-5.5579999999999998</c:v>
                </c:pt>
                <c:pt idx="2281">
                  <c:v>-5.5480000000000018</c:v>
                </c:pt>
                <c:pt idx="2282">
                  <c:v>-5.5379999999999967</c:v>
                </c:pt>
                <c:pt idx="2283">
                  <c:v>-5.5279999999999987</c:v>
                </c:pt>
                <c:pt idx="2284">
                  <c:v>-5.5180000000000007</c:v>
                </c:pt>
                <c:pt idx="2285">
                  <c:v>-5.5079999999999956</c:v>
                </c:pt>
                <c:pt idx="2286">
                  <c:v>-5.4979999999999976</c:v>
                </c:pt>
                <c:pt idx="2287">
                  <c:v>-5.4879999999999995</c:v>
                </c:pt>
                <c:pt idx="2288">
                  <c:v>-5.4780000000000015</c:v>
                </c:pt>
                <c:pt idx="2289">
                  <c:v>-5.4679999999999964</c:v>
                </c:pt>
                <c:pt idx="2290">
                  <c:v>-5.4579999999999984</c:v>
                </c:pt>
                <c:pt idx="2291">
                  <c:v>-5.4480000000000004</c:v>
                </c:pt>
                <c:pt idx="2292">
                  <c:v>-5.4380000000000024</c:v>
                </c:pt>
                <c:pt idx="2293">
                  <c:v>-5.4279999999999973</c:v>
                </c:pt>
                <c:pt idx="2294">
                  <c:v>-5.4179999999999993</c:v>
                </c:pt>
                <c:pt idx="2295">
                  <c:v>-5.4080000000000013</c:v>
                </c:pt>
                <c:pt idx="2296">
                  <c:v>-5.3979999999999961</c:v>
                </c:pt>
                <c:pt idx="2297">
                  <c:v>-5.3879999999999981</c:v>
                </c:pt>
                <c:pt idx="2298">
                  <c:v>-5.3780000000000001</c:v>
                </c:pt>
                <c:pt idx="2299">
                  <c:v>-5.3680000000000021</c:v>
                </c:pt>
                <c:pt idx="2300">
                  <c:v>-5.3680000000000021</c:v>
                </c:pt>
                <c:pt idx="2301">
                  <c:v>-5.357999999999997</c:v>
                </c:pt>
                <c:pt idx="2302">
                  <c:v>-5.347999999999999</c:v>
                </c:pt>
                <c:pt idx="2303">
                  <c:v>-5.338000000000001</c:v>
                </c:pt>
                <c:pt idx="2304">
                  <c:v>-5.3279999999999959</c:v>
                </c:pt>
                <c:pt idx="2305">
                  <c:v>-5.3279999999999959</c:v>
                </c:pt>
                <c:pt idx="2306">
                  <c:v>-5.3179999999999978</c:v>
                </c:pt>
                <c:pt idx="2307">
                  <c:v>-5.3079999999999998</c:v>
                </c:pt>
                <c:pt idx="2308">
                  <c:v>-5.2980000000000018</c:v>
                </c:pt>
                <c:pt idx="2309">
                  <c:v>-5.2879999999999967</c:v>
                </c:pt>
                <c:pt idx="2310">
                  <c:v>-5.2779999999999987</c:v>
                </c:pt>
                <c:pt idx="2311">
                  <c:v>-5.2680000000000007</c:v>
                </c:pt>
                <c:pt idx="2312">
                  <c:v>-5.2579999999999956</c:v>
                </c:pt>
                <c:pt idx="2313">
                  <c:v>-5.2479999999999976</c:v>
                </c:pt>
                <c:pt idx="2314">
                  <c:v>-5.2379999999999995</c:v>
                </c:pt>
                <c:pt idx="2315">
                  <c:v>-5.2280000000000015</c:v>
                </c:pt>
                <c:pt idx="2316">
                  <c:v>-5.2179999999999964</c:v>
                </c:pt>
                <c:pt idx="2317">
                  <c:v>-5.2079999999999984</c:v>
                </c:pt>
                <c:pt idx="2318">
                  <c:v>-5.1980000000000004</c:v>
                </c:pt>
                <c:pt idx="2319">
                  <c:v>-5.1880000000000024</c:v>
                </c:pt>
                <c:pt idx="2320">
                  <c:v>-5.1779999999999973</c:v>
                </c:pt>
                <c:pt idx="2321">
                  <c:v>-5.1679999999999993</c:v>
                </c:pt>
                <c:pt idx="2322">
                  <c:v>-5.1580000000000013</c:v>
                </c:pt>
                <c:pt idx="2323">
                  <c:v>-5.1479999999999961</c:v>
                </c:pt>
                <c:pt idx="2324">
                  <c:v>-5.1379999999999981</c:v>
                </c:pt>
                <c:pt idx="2325">
                  <c:v>-5.1280000000000001</c:v>
                </c:pt>
                <c:pt idx="2326">
                  <c:v>-5.1180000000000021</c:v>
                </c:pt>
                <c:pt idx="2327">
                  <c:v>-5.107999999999997</c:v>
                </c:pt>
                <c:pt idx="2328">
                  <c:v>-5.097999999999999</c:v>
                </c:pt>
                <c:pt idx="2329">
                  <c:v>-5.0879999999999939</c:v>
                </c:pt>
                <c:pt idx="2330">
                  <c:v>-5.078000000000003</c:v>
                </c:pt>
                <c:pt idx="2331">
                  <c:v>-5.0679999999999978</c:v>
                </c:pt>
                <c:pt idx="2332">
                  <c:v>-5.0579999999999927</c:v>
                </c:pt>
                <c:pt idx="2333">
                  <c:v>-5.0480000000000018</c:v>
                </c:pt>
                <c:pt idx="2334">
                  <c:v>-5.0379999999999967</c:v>
                </c:pt>
                <c:pt idx="2335">
                  <c:v>-5.0280000000000058</c:v>
                </c:pt>
                <c:pt idx="2336">
                  <c:v>-5.0180000000000007</c:v>
                </c:pt>
                <c:pt idx="2337">
                  <c:v>-5.0079999999999956</c:v>
                </c:pt>
                <c:pt idx="2338">
                  <c:v>-4.9980000000000047</c:v>
                </c:pt>
                <c:pt idx="2339">
                  <c:v>-4.9879999999999995</c:v>
                </c:pt>
                <c:pt idx="2340">
                  <c:v>-4.9779999999999944</c:v>
                </c:pt>
                <c:pt idx="2341">
                  <c:v>-4.9680000000000035</c:v>
                </c:pt>
                <c:pt idx="2342">
                  <c:v>-4.9680000000000035</c:v>
                </c:pt>
                <c:pt idx="2343">
                  <c:v>-4.9579999999999984</c:v>
                </c:pt>
                <c:pt idx="2344">
                  <c:v>-4.9479999999999933</c:v>
                </c:pt>
                <c:pt idx="2345">
                  <c:v>-4.9380000000000024</c:v>
                </c:pt>
                <c:pt idx="2346">
                  <c:v>-4.9279999999999973</c:v>
                </c:pt>
                <c:pt idx="2347">
                  <c:v>-4.9179999999999922</c:v>
                </c:pt>
                <c:pt idx="2348">
                  <c:v>-4.9080000000000013</c:v>
                </c:pt>
                <c:pt idx="2349">
                  <c:v>-4.8979999999999961</c:v>
                </c:pt>
                <c:pt idx="2350">
                  <c:v>-4.8979999999999961</c:v>
                </c:pt>
                <c:pt idx="2351">
                  <c:v>-4.8780000000000001</c:v>
                </c:pt>
                <c:pt idx="2352">
                  <c:v>-4.8580000000000041</c:v>
                </c:pt>
                <c:pt idx="2353">
                  <c:v>-4.8379999999999939</c:v>
                </c:pt>
                <c:pt idx="2354">
                  <c:v>-4.8179999999999978</c:v>
                </c:pt>
                <c:pt idx="2355">
                  <c:v>-4.8079999999999927</c:v>
                </c:pt>
                <c:pt idx="2356">
                  <c:v>-4.7879999999999967</c:v>
                </c:pt>
                <c:pt idx="2357">
                  <c:v>-4.7680000000000007</c:v>
                </c:pt>
                <c:pt idx="2358">
                  <c:v>-4.7480000000000047</c:v>
                </c:pt>
                <c:pt idx="2359">
                  <c:v>-4.7279999999999944</c:v>
                </c:pt>
                <c:pt idx="2360">
                  <c:v>-4.7079999999999984</c:v>
                </c:pt>
                <c:pt idx="2361">
                  <c:v>-4.6979999999999933</c:v>
                </c:pt>
                <c:pt idx="2362">
                  <c:v>-4.6779999999999973</c:v>
                </c:pt>
                <c:pt idx="2363">
                  <c:v>-4.6580000000000013</c:v>
                </c:pt>
                <c:pt idx="2364">
                  <c:v>-4.6380000000000052</c:v>
                </c:pt>
                <c:pt idx="2365">
                  <c:v>-4.617999999999995</c:v>
                </c:pt>
                <c:pt idx="2366">
                  <c:v>-4.597999999999999</c:v>
                </c:pt>
                <c:pt idx="2367">
                  <c:v>-4.5879999999999939</c:v>
                </c:pt>
                <c:pt idx="2368">
                  <c:v>-4.5679999999999978</c:v>
                </c:pt>
                <c:pt idx="2369">
                  <c:v>-4.5480000000000018</c:v>
                </c:pt>
                <c:pt idx="2370">
                  <c:v>-4.5280000000000058</c:v>
                </c:pt>
                <c:pt idx="2371">
                  <c:v>-4.5079999999999956</c:v>
                </c:pt>
                <c:pt idx="2372">
                  <c:v>-4.4980000000000047</c:v>
                </c:pt>
                <c:pt idx="2373">
                  <c:v>-4.4779999999999944</c:v>
                </c:pt>
                <c:pt idx="2374">
                  <c:v>-4.4579999999999984</c:v>
                </c:pt>
                <c:pt idx="2375">
                  <c:v>-4.4380000000000024</c:v>
                </c:pt>
                <c:pt idx="2376">
                  <c:v>-4.4179999999999922</c:v>
                </c:pt>
                <c:pt idx="2377">
                  <c:v>-4.3979999999999961</c:v>
                </c:pt>
                <c:pt idx="2378">
                  <c:v>-4.3880000000000052</c:v>
                </c:pt>
                <c:pt idx="2379">
                  <c:v>-4.367999999999995</c:v>
                </c:pt>
                <c:pt idx="2380">
                  <c:v>-4.347999999999999</c:v>
                </c:pt>
                <c:pt idx="2381">
                  <c:v>-4.328000000000003</c:v>
                </c:pt>
                <c:pt idx="2382">
                  <c:v>-4.3079999999999927</c:v>
                </c:pt>
                <c:pt idx="2383">
                  <c:v>-4.2879999999999967</c:v>
                </c:pt>
                <c:pt idx="2384">
                  <c:v>-4.2780000000000058</c:v>
                </c:pt>
                <c:pt idx="2385">
                  <c:v>-4.2579999999999956</c:v>
                </c:pt>
                <c:pt idx="2386">
                  <c:v>-4.2379999999999995</c:v>
                </c:pt>
                <c:pt idx="2387">
                  <c:v>-4.2180000000000035</c:v>
                </c:pt>
                <c:pt idx="2388">
                  <c:v>-4.1979999999999933</c:v>
                </c:pt>
                <c:pt idx="2389">
                  <c:v>-4.1779999999999973</c:v>
                </c:pt>
                <c:pt idx="2390">
                  <c:v>-4.1679999999999922</c:v>
                </c:pt>
                <c:pt idx="2391">
                  <c:v>-4.1479999999999961</c:v>
                </c:pt>
                <c:pt idx="2392">
                  <c:v>-4.1280000000000001</c:v>
                </c:pt>
                <c:pt idx="2393">
                  <c:v>-4.1080000000000041</c:v>
                </c:pt>
                <c:pt idx="2394">
                  <c:v>-4.0879999999999939</c:v>
                </c:pt>
                <c:pt idx="2395">
                  <c:v>-4.078000000000003</c:v>
                </c:pt>
                <c:pt idx="2396">
                  <c:v>-4.0579999999999927</c:v>
                </c:pt>
                <c:pt idx="2397">
                  <c:v>-4.0379999999999967</c:v>
                </c:pt>
                <c:pt idx="2398">
                  <c:v>-4.0180000000000007</c:v>
                </c:pt>
                <c:pt idx="2399">
                  <c:v>-3.9980000000000047</c:v>
                </c:pt>
                <c:pt idx="2400">
                  <c:v>-3.9980000000000047</c:v>
                </c:pt>
                <c:pt idx="2401">
                  <c:v>-3.9879999999999995</c:v>
                </c:pt>
                <c:pt idx="2402">
                  <c:v>-3.9779999999999944</c:v>
                </c:pt>
                <c:pt idx="2403">
                  <c:v>-3.9680000000000035</c:v>
                </c:pt>
                <c:pt idx="2404">
                  <c:v>-3.9479999999999933</c:v>
                </c:pt>
                <c:pt idx="2405">
                  <c:v>-3.9380000000000024</c:v>
                </c:pt>
                <c:pt idx="2406">
                  <c:v>-3.9279999999999973</c:v>
                </c:pt>
                <c:pt idx="2407">
                  <c:v>-3.9179999999999922</c:v>
                </c:pt>
                <c:pt idx="2408">
                  <c:v>-3.8979999999999961</c:v>
                </c:pt>
                <c:pt idx="2409">
                  <c:v>-3.8880000000000052</c:v>
                </c:pt>
                <c:pt idx="2410">
                  <c:v>-3.8780000000000001</c:v>
                </c:pt>
                <c:pt idx="2411">
                  <c:v>-3.867999999999995</c:v>
                </c:pt>
                <c:pt idx="2412">
                  <c:v>-3.847999999999999</c:v>
                </c:pt>
                <c:pt idx="2413">
                  <c:v>-3.8379999999999939</c:v>
                </c:pt>
                <c:pt idx="2414">
                  <c:v>-3.828000000000003</c:v>
                </c:pt>
                <c:pt idx="2415">
                  <c:v>-3.8179999999999978</c:v>
                </c:pt>
                <c:pt idx="2416">
                  <c:v>-3.8079999999999927</c:v>
                </c:pt>
                <c:pt idx="2417">
                  <c:v>-3.7879999999999967</c:v>
                </c:pt>
                <c:pt idx="2418">
                  <c:v>-3.7780000000000058</c:v>
                </c:pt>
                <c:pt idx="2419">
                  <c:v>-3.7680000000000007</c:v>
                </c:pt>
                <c:pt idx="2420">
                  <c:v>-3.7579999999999956</c:v>
                </c:pt>
                <c:pt idx="2421">
                  <c:v>-3.7379999999999995</c:v>
                </c:pt>
                <c:pt idx="2422">
                  <c:v>-3.7279999999999944</c:v>
                </c:pt>
                <c:pt idx="2423">
                  <c:v>-3.7180000000000035</c:v>
                </c:pt>
                <c:pt idx="2424">
                  <c:v>-3.7079999999999984</c:v>
                </c:pt>
                <c:pt idx="2425">
                  <c:v>-3.6880000000000024</c:v>
                </c:pt>
                <c:pt idx="2426">
                  <c:v>-3.6779999999999973</c:v>
                </c:pt>
                <c:pt idx="2427">
                  <c:v>-3.6679999999999922</c:v>
                </c:pt>
                <c:pt idx="2428">
                  <c:v>-3.6580000000000013</c:v>
                </c:pt>
                <c:pt idx="2429">
                  <c:v>-3.6479999999999961</c:v>
                </c:pt>
                <c:pt idx="2430">
                  <c:v>-3.6280000000000001</c:v>
                </c:pt>
                <c:pt idx="2431">
                  <c:v>-3.617999999999995</c:v>
                </c:pt>
                <c:pt idx="2432">
                  <c:v>-3.6080000000000041</c:v>
                </c:pt>
                <c:pt idx="2433">
                  <c:v>-3.597999999999999</c:v>
                </c:pt>
                <c:pt idx="2434">
                  <c:v>-3.578000000000003</c:v>
                </c:pt>
                <c:pt idx="2435">
                  <c:v>-3.5679999999999978</c:v>
                </c:pt>
                <c:pt idx="2436">
                  <c:v>-3.5579999999999927</c:v>
                </c:pt>
                <c:pt idx="2437">
                  <c:v>-3.5480000000000018</c:v>
                </c:pt>
                <c:pt idx="2438">
                  <c:v>-3.5280000000000058</c:v>
                </c:pt>
                <c:pt idx="2439">
                  <c:v>-3.5180000000000007</c:v>
                </c:pt>
                <c:pt idx="2440">
                  <c:v>-3.5079999999999956</c:v>
                </c:pt>
                <c:pt idx="2441">
                  <c:v>-3.4980000000000047</c:v>
                </c:pt>
                <c:pt idx="2442">
                  <c:v>-3.4879999999999995</c:v>
                </c:pt>
                <c:pt idx="2443">
                  <c:v>-3.4680000000000035</c:v>
                </c:pt>
                <c:pt idx="2444">
                  <c:v>-3.4579999999999984</c:v>
                </c:pt>
                <c:pt idx="2445">
                  <c:v>-3.4479999999999933</c:v>
                </c:pt>
                <c:pt idx="2446">
                  <c:v>-3.4380000000000024</c:v>
                </c:pt>
                <c:pt idx="2447">
                  <c:v>-3.4179999999999922</c:v>
                </c:pt>
                <c:pt idx="2448">
                  <c:v>-3.4080000000000013</c:v>
                </c:pt>
                <c:pt idx="2449">
                  <c:v>-3.3979999999999961</c:v>
                </c:pt>
                <c:pt idx="2450">
                  <c:v>-3.3979999999999961</c:v>
                </c:pt>
                <c:pt idx="2451">
                  <c:v>-3.3880000000000052</c:v>
                </c:pt>
                <c:pt idx="2452">
                  <c:v>-3.367999999999995</c:v>
                </c:pt>
                <c:pt idx="2453">
                  <c:v>-3.3580000000000041</c:v>
                </c:pt>
                <c:pt idx="2454">
                  <c:v>-3.347999999999999</c:v>
                </c:pt>
                <c:pt idx="2455">
                  <c:v>-3.3379999999999939</c:v>
                </c:pt>
                <c:pt idx="2456">
                  <c:v>-3.328000000000003</c:v>
                </c:pt>
                <c:pt idx="2457">
                  <c:v>-3.3079999999999927</c:v>
                </c:pt>
                <c:pt idx="2458">
                  <c:v>-3.2980000000000018</c:v>
                </c:pt>
                <c:pt idx="2459">
                  <c:v>-3.2879999999999967</c:v>
                </c:pt>
                <c:pt idx="2460">
                  <c:v>-3.2780000000000058</c:v>
                </c:pt>
                <c:pt idx="2461">
                  <c:v>-3.2579999999999956</c:v>
                </c:pt>
                <c:pt idx="2462">
                  <c:v>-3.2480000000000047</c:v>
                </c:pt>
                <c:pt idx="2463">
                  <c:v>-3.2379999999999995</c:v>
                </c:pt>
                <c:pt idx="2464">
                  <c:v>-3.2279999999999944</c:v>
                </c:pt>
                <c:pt idx="2465">
                  <c:v>-3.2180000000000035</c:v>
                </c:pt>
                <c:pt idx="2466">
                  <c:v>-3.1979999999999933</c:v>
                </c:pt>
                <c:pt idx="2467">
                  <c:v>-3.1880000000000024</c:v>
                </c:pt>
                <c:pt idx="2468">
                  <c:v>-3.1779999999999973</c:v>
                </c:pt>
                <c:pt idx="2469">
                  <c:v>-3.1679999999999922</c:v>
                </c:pt>
                <c:pt idx="2470">
                  <c:v>-3.1479999999999961</c:v>
                </c:pt>
                <c:pt idx="2471">
                  <c:v>-3.1380000000000052</c:v>
                </c:pt>
                <c:pt idx="2472">
                  <c:v>-3.1280000000000001</c:v>
                </c:pt>
                <c:pt idx="2473">
                  <c:v>-3.117999999999995</c:v>
                </c:pt>
                <c:pt idx="2474">
                  <c:v>-3.097999999999999</c:v>
                </c:pt>
                <c:pt idx="2475">
                  <c:v>-3.0879999999999939</c:v>
                </c:pt>
                <c:pt idx="2476">
                  <c:v>-3.078000000000003</c:v>
                </c:pt>
                <c:pt idx="2477">
                  <c:v>-3.0679999999999978</c:v>
                </c:pt>
                <c:pt idx="2478">
                  <c:v>-3.0579999999999927</c:v>
                </c:pt>
                <c:pt idx="2479">
                  <c:v>-3.0379999999999967</c:v>
                </c:pt>
                <c:pt idx="2480">
                  <c:v>-3.0280000000000058</c:v>
                </c:pt>
                <c:pt idx="2481">
                  <c:v>-3.0180000000000007</c:v>
                </c:pt>
                <c:pt idx="2482">
                  <c:v>-3.0079999999999956</c:v>
                </c:pt>
                <c:pt idx="2483">
                  <c:v>-2.9879999999999995</c:v>
                </c:pt>
                <c:pt idx="2484">
                  <c:v>-2.9779999999999944</c:v>
                </c:pt>
                <c:pt idx="2485">
                  <c:v>-2.9680000000000035</c:v>
                </c:pt>
                <c:pt idx="2486">
                  <c:v>-2.9579999999999984</c:v>
                </c:pt>
                <c:pt idx="2487">
                  <c:v>-2.9380000000000024</c:v>
                </c:pt>
                <c:pt idx="2488">
                  <c:v>-2.9279999999999973</c:v>
                </c:pt>
                <c:pt idx="2489">
                  <c:v>-2.9179999999999922</c:v>
                </c:pt>
                <c:pt idx="2490">
                  <c:v>-2.9080000000000013</c:v>
                </c:pt>
                <c:pt idx="2491">
                  <c:v>-2.8979999999999961</c:v>
                </c:pt>
                <c:pt idx="2492">
                  <c:v>-2.8780000000000001</c:v>
                </c:pt>
                <c:pt idx="2493">
                  <c:v>-2.867999999999995</c:v>
                </c:pt>
                <c:pt idx="2494">
                  <c:v>-2.8580000000000041</c:v>
                </c:pt>
                <c:pt idx="2495">
                  <c:v>-2.847999999999999</c:v>
                </c:pt>
                <c:pt idx="2496">
                  <c:v>-2.828000000000003</c:v>
                </c:pt>
                <c:pt idx="2497">
                  <c:v>-2.8179999999999978</c:v>
                </c:pt>
                <c:pt idx="2498">
                  <c:v>-2.8079999999999927</c:v>
                </c:pt>
                <c:pt idx="2499">
                  <c:v>-2.7980000000000018</c:v>
                </c:pt>
                <c:pt idx="2500">
                  <c:v>-2.7980000000000018</c:v>
                </c:pt>
                <c:pt idx="2501">
                  <c:v>-2.7780000000000058</c:v>
                </c:pt>
                <c:pt idx="2502">
                  <c:v>-2.7680000000000007</c:v>
                </c:pt>
                <c:pt idx="2503">
                  <c:v>-2.7579999999999956</c:v>
                </c:pt>
                <c:pt idx="2504">
                  <c:v>-2.7480000000000047</c:v>
                </c:pt>
                <c:pt idx="2505">
                  <c:v>-2.7379999999999995</c:v>
                </c:pt>
                <c:pt idx="2506">
                  <c:v>-2.7180000000000035</c:v>
                </c:pt>
                <c:pt idx="2507">
                  <c:v>-2.7079999999999984</c:v>
                </c:pt>
                <c:pt idx="2508">
                  <c:v>-2.6979999999999933</c:v>
                </c:pt>
                <c:pt idx="2509">
                  <c:v>-2.6880000000000024</c:v>
                </c:pt>
                <c:pt idx="2510">
                  <c:v>-2.6679999999999922</c:v>
                </c:pt>
                <c:pt idx="2511">
                  <c:v>-2.6580000000000013</c:v>
                </c:pt>
                <c:pt idx="2512">
                  <c:v>-2.6479999999999961</c:v>
                </c:pt>
                <c:pt idx="2513">
                  <c:v>-2.6380000000000052</c:v>
                </c:pt>
                <c:pt idx="2514">
                  <c:v>-2.617999999999995</c:v>
                </c:pt>
                <c:pt idx="2515">
                  <c:v>-2.6080000000000041</c:v>
                </c:pt>
                <c:pt idx="2516">
                  <c:v>-2.597999999999999</c:v>
                </c:pt>
                <c:pt idx="2517">
                  <c:v>-2.5879999999999939</c:v>
                </c:pt>
                <c:pt idx="2518">
                  <c:v>-2.578000000000003</c:v>
                </c:pt>
                <c:pt idx="2519">
                  <c:v>-2.5579999999999927</c:v>
                </c:pt>
                <c:pt idx="2520">
                  <c:v>-2.5480000000000018</c:v>
                </c:pt>
                <c:pt idx="2521">
                  <c:v>-2.5379999999999967</c:v>
                </c:pt>
                <c:pt idx="2522">
                  <c:v>-2.5280000000000058</c:v>
                </c:pt>
                <c:pt idx="2523">
                  <c:v>-2.5079999999999956</c:v>
                </c:pt>
                <c:pt idx="2524">
                  <c:v>-2.4980000000000047</c:v>
                </c:pt>
                <c:pt idx="2525">
                  <c:v>-2.4879999999999995</c:v>
                </c:pt>
                <c:pt idx="2526">
                  <c:v>-2.4779999999999944</c:v>
                </c:pt>
                <c:pt idx="2527">
                  <c:v>-2.4680000000000035</c:v>
                </c:pt>
                <c:pt idx="2528">
                  <c:v>-2.4479999999999933</c:v>
                </c:pt>
                <c:pt idx="2529">
                  <c:v>-2.4380000000000024</c:v>
                </c:pt>
                <c:pt idx="2530">
                  <c:v>-2.4279999999999973</c:v>
                </c:pt>
                <c:pt idx="2531">
                  <c:v>-2.4179999999999922</c:v>
                </c:pt>
                <c:pt idx="2532">
                  <c:v>-2.3979999999999961</c:v>
                </c:pt>
                <c:pt idx="2533">
                  <c:v>-2.3880000000000052</c:v>
                </c:pt>
                <c:pt idx="2534">
                  <c:v>-2.3780000000000001</c:v>
                </c:pt>
                <c:pt idx="2535">
                  <c:v>-2.367999999999995</c:v>
                </c:pt>
                <c:pt idx="2536">
                  <c:v>-2.347999999999999</c:v>
                </c:pt>
                <c:pt idx="2537">
                  <c:v>-2.3379999999999939</c:v>
                </c:pt>
                <c:pt idx="2538">
                  <c:v>-2.328000000000003</c:v>
                </c:pt>
                <c:pt idx="2539">
                  <c:v>-2.3179999999999978</c:v>
                </c:pt>
                <c:pt idx="2540">
                  <c:v>-2.3079999999999927</c:v>
                </c:pt>
                <c:pt idx="2541">
                  <c:v>-2.2879999999999967</c:v>
                </c:pt>
                <c:pt idx="2542">
                  <c:v>-2.2780000000000058</c:v>
                </c:pt>
                <c:pt idx="2543">
                  <c:v>-2.2680000000000007</c:v>
                </c:pt>
                <c:pt idx="2544">
                  <c:v>-2.2579999999999956</c:v>
                </c:pt>
                <c:pt idx="2545">
                  <c:v>-2.2379999999999995</c:v>
                </c:pt>
                <c:pt idx="2546">
                  <c:v>-2.2279999999999944</c:v>
                </c:pt>
                <c:pt idx="2547">
                  <c:v>-2.2180000000000035</c:v>
                </c:pt>
                <c:pt idx="2548">
                  <c:v>-2.2079999999999984</c:v>
                </c:pt>
                <c:pt idx="2549">
                  <c:v>-2.1880000000000024</c:v>
                </c:pt>
                <c:pt idx="2550">
                  <c:v>-2.1880000000000024</c:v>
                </c:pt>
                <c:pt idx="2551">
                  <c:v>-2.1779999999999973</c:v>
                </c:pt>
                <c:pt idx="2552">
                  <c:v>-2.1679999999999922</c:v>
                </c:pt>
                <c:pt idx="2553">
                  <c:v>-2.1580000000000013</c:v>
                </c:pt>
                <c:pt idx="2554">
                  <c:v>-2.1479999999999961</c:v>
                </c:pt>
                <c:pt idx="2555">
                  <c:v>-2.1280000000000001</c:v>
                </c:pt>
                <c:pt idx="2556">
                  <c:v>-2.117999999999995</c:v>
                </c:pt>
                <c:pt idx="2557">
                  <c:v>-2.1080000000000041</c:v>
                </c:pt>
                <c:pt idx="2558">
                  <c:v>-2.097999999999999</c:v>
                </c:pt>
                <c:pt idx="2559">
                  <c:v>-2.078000000000003</c:v>
                </c:pt>
                <c:pt idx="2560">
                  <c:v>-2.0679999999999978</c:v>
                </c:pt>
                <c:pt idx="2561">
                  <c:v>-2.0579999999999927</c:v>
                </c:pt>
                <c:pt idx="2562">
                  <c:v>-2.0480000000000018</c:v>
                </c:pt>
                <c:pt idx="2563">
                  <c:v>-2.0280000000000058</c:v>
                </c:pt>
                <c:pt idx="2564">
                  <c:v>-2.0180000000000007</c:v>
                </c:pt>
                <c:pt idx="2565">
                  <c:v>-2.0079999999999956</c:v>
                </c:pt>
                <c:pt idx="2566">
                  <c:v>-1.9980000000000047</c:v>
                </c:pt>
                <c:pt idx="2567">
                  <c:v>-1.9879999999999995</c:v>
                </c:pt>
                <c:pt idx="2568">
                  <c:v>-1.9680000000000035</c:v>
                </c:pt>
                <c:pt idx="2569">
                  <c:v>-1.9579999999999984</c:v>
                </c:pt>
                <c:pt idx="2570">
                  <c:v>-1.9479999999999933</c:v>
                </c:pt>
                <c:pt idx="2571">
                  <c:v>-1.9380000000000024</c:v>
                </c:pt>
                <c:pt idx="2572">
                  <c:v>-1.9179999999999922</c:v>
                </c:pt>
                <c:pt idx="2573">
                  <c:v>-1.9080000000000013</c:v>
                </c:pt>
                <c:pt idx="2574">
                  <c:v>-1.8979999999999961</c:v>
                </c:pt>
                <c:pt idx="2575">
                  <c:v>-1.8880000000000052</c:v>
                </c:pt>
                <c:pt idx="2576">
                  <c:v>-1.867999999999995</c:v>
                </c:pt>
                <c:pt idx="2577">
                  <c:v>-1.8580000000000041</c:v>
                </c:pt>
                <c:pt idx="2578">
                  <c:v>-1.847999999999999</c:v>
                </c:pt>
                <c:pt idx="2579">
                  <c:v>-1.8379999999999939</c:v>
                </c:pt>
                <c:pt idx="2580">
                  <c:v>-1.828000000000003</c:v>
                </c:pt>
                <c:pt idx="2581">
                  <c:v>-1.8079999999999927</c:v>
                </c:pt>
                <c:pt idx="2582">
                  <c:v>-1.7980000000000018</c:v>
                </c:pt>
                <c:pt idx="2583">
                  <c:v>-1.7879999999999967</c:v>
                </c:pt>
                <c:pt idx="2584">
                  <c:v>-1.7780000000000058</c:v>
                </c:pt>
                <c:pt idx="2585">
                  <c:v>-1.7579999999999956</c:v>
                </c:pt>
                <c:pt idx="2586">
                  <c:v>-1.7480000000000047</c:v>
                </c:pt>
                <c:pt idx="2587">
                  <c:v>-1.7379999999999995</c:v>
                </c:pt>
                <c:pt idx="2588">
                  <c:v>-1.7279999999999944</c:v>
                </c:pt>
                <c:pt idx="2589">
                  <c:v>-1.7079999999999984</c:v>
                </c:pt>
                <c:pt idx="2590">
                  <c:v>-1.6979999999999933</c:v>
                </c:pt>
                <c:pt idx="2591">
                  <c:v>-1.6880000000000024</c:v>
                </c:pt>
                <c:pt idx="2592">
                  <c:v>-1.6779999999999973</c:v>
                </c:pt>
                <c:pt idx="2593">
                  <c:v>-1.6679999999999922</c:v>
                </c:pt>
                <c:pt idx="2594">
                  <c:v>-1.6479999999999961</c:v>
                </c:pt>
                <c:pt idx="2595">
                  <c:v>-1.6380000000000052</c:v>
                </c:pt>
                <c:pt idx="2596">
                  <c:v>-1.6280000000000001</c:v>
                </c:pt>
                <c:pt idx="2597">
                  <c:v>-1.617999999999995</c:v>
                </c:pt>
                <c:pt idx="2598">
                  <c:v>-1.597999999999999</c:v>
                </c:pt>
                <c:pt idx="2599">
                  <c:v>-1.5879999999999939</c:v>
                </c:pt>
                <c:pt idx="2600">
                  <c:v>-1.5879999999999939</c:v>
                </c:pt>
                <c:pt idx="2601">
                  <c:v>-1.578000000000003</c:v>
                </c:pt>
                <c:pt idx="2602">
                  <c:v>-1.5679999999999978</c:v>
                </c:pt>
                <c:pt idx="2603">
                  <c:v>-1.5579999999999927</c:v>
                </c:pt>
                <c:pt idx="2604">
                  <c:v>-1.5379999999999967</c:v>
                </c:pt>
                <c:pt idx="2605">
                  <c:v>-1.5280000000000058</c:v>
                </c:pt>
                <c:pt idx="2606">
                  <c:v>-1.5180000000000007</c:v>
                </c:pt>
                <c:pt idx="2607">
                  <c:v>-1.5079999999999956</c:v>
                </c:pt>
                <c:pt idx="2608">
                  <c:v>-1.4879999999999995</c:v>
                </c:pt>
                <c:pt idx="2609">
                  <c:v>-1.4779999999999944</c:v>
                </c:pt>
                <c:pt idx="2610">
                  <c:v>-1.4680000000000035</c:v>
                </c:pt>
                <c:pt idx="2611">
                  <c:v>-1.4579999999999984</c:v>
                </c:pt>
                <c:pt idx="2612">
                  <c:v>-1.4380000000000024</c:v>
                </c:pt>
                <c:pt idx="2613">
                  <c:v>-1.4279999999999973</c:v>
                </c:pt>
                <c:pt idx="2614">
                  <c:v>-1.4179999999999922</c:v>
                </c:pt>
                <c:pt idx="2615">
                  <c:v>-1.4080000000000013</c:v>
                </c:pt>
                <c:pt idx="2616">
                  <c:v>-1.3979999999999961</c:v>
                </c:pt>
                <c:pt idx="2617">
                  <c:v>-1.3780000000000001</c:v>
                </c:pt>
                <c:pt idx="2618">
                  <c:v>-1.367999999999995</c:v>
                </c:pt>
                <c:pt idx="2619">
                  <c:v>-1.3580000000000041</c:v>
                </c:pt>
                <c:pt idx="2620">
                  <c:v>-1.347999999999999</c:v>
                </c:pt>
                <c:pt idx="2621">
                  <c:v>-1.328000000000003</c:v>
                </c:pt>
                <c:pt idx="2622">
                  <c:v>-1.3179999999999978</c:v>
                </c:pt>
                <c:pt idx="2623">
                  <c:v>-1.3079999999999927</c:v>
                </c:pt>
                <c:pt idx="2624">
                  <c:v>-1.2980000000000018</c:v>
                </c:pt>
                <c:pt idx="2625">
                  <c:v>-1.2780000000000058</c:v>
                </c:pt>
                <c:pt idx="2626">
                  <c:v>-1.2680000000000007</c:v>
                </c:pt>
                <c:pt idx="2627">
                  <c:v>-1.2579999999999956</c:v>
                </c:pt>
                <c:pt idx="2628">
                  <c:v>-1.2480000000000047</c:v>
                </c:pt>
                <c:pt idx="2629">
                  <c:v>-1.2379999999999995</c:v>
                </c:pt>
                <c:pt idx="2630">
                  <c:v>-1.2180000000000035</c:v>
                </c:pt>
                <c:pt idx="2631">
                  <c:v>-1.2079999999999984</c:v>
                </c:pt>
                <c:pt idx="2632">
                  <c:v>-1.1979999999999933</c:v>
                </c:pt>
                <c:pt idx="2633">
                  <c:v>-1.1880000000000024</c:v>
                </c:pt>
                <c:pt idx="2634">
                  <c:v>-1.1679999999999922</c:v>
                </c:pt>
                <c:pt idx="2635">
                  <c:v>-1.1580000000000013</c:v>
                </c:pt>
                <c:pt idx="2636">
                  <c:v>-1.1479999999999961</c:v>
                </c:pt>
                <c:pt idx="2637">
                  <c:v>-1.1380000000000052</c:v>
                </c:pt>
                <c:pt idx="2638">
                  <c:v>-1.117999999999995</c:v>
                </c:pt>
                <c:pt idx="2639">
                  <c:v>-1.1080000000000041</c:v>
                </c:pt>
                <c:pt idx="2640">
                  <c:v>-1.097999999999999</c:v>
                </c:pt>
                <c:pt idx="2641">
                  <c:v>-1.0879999999999939</c:v>
                </c:pt>
                <c:pt idx="2642">
                  <c:v>-1.078000000000003</c:v>
                </c:pt>
                <c:pt idx="2643">
                  <c:v>-1.0579999999999927</c:v>
                </c:pt>
                <c:pt idx="2644">
                  <c:v>-1.0480000000000018</c:v>
                </c:pt>
                <c:pt idx="2645">
                  <c:v>-1.0379999999999967</c:v>
                </c:pt>
                <c:pt idx="2646">
                  <c:v>-1.0280000000000058</c:v>
                </c:pt>
                <c:pt idx="2647">
                  <c:v>-1.0079999999999956</c:v>
                </c:pt>
                <c:pt idx="2648">
                  <c:v>-0.99800000000000466</c:v>
                </c:pt>
                <c:pt idx="2649">
                  <c:v>-0.98799999999999955</c:v>
                </c:pt>
                <c:pt idx="2650">
                  <c:v>-0.98799999999999955</c:v>
                </c:pt>
                <c:pt idx="2651">
                  <c:v>-0.97799999999999443</c:v>
                </c:pt>
                <c:pt idx="2652">
                  <c:v>-0.95799999999999841</c:v>
                </c:pt>
                <c:pt idx="2653">
                  <c:v>-0.94799999999999329</c:v>
                </c:pt>
                <c:pt idx="2654">
                  <c:v>-0.93800000000000239</c:v>
                </c:pt>
                <c:pt idx="2655">
                  <c:v>-0.92799999999999727</c:v>
                </c:pt>
                <c:pt idx="2656">
                  <c:v>-0.91799999999999216</c:v>
                </c:pt>
                <c:pt idx="2657">
                  <c:v>-0.89799999999999613</c:v>
                </c:pt>
                <c:pt idx="2658">
                  <c:v>-0.88800000000000523</c:v>
                </c:pt>
                <c:pt idx="2659">
                  <c:v>-0.87800000000000011</c:v>
                </c:pt>
                <c:pt idx="2660">
                  <c:v>-0.867999999999995</c:v>
                </c:pt>
                <c:pt idx="2661">
                  <c:v>-0.84799999999999898</c:v>
                </c:pt>
                <c:pt idx="2662">
                  <c:v>-0.83799999999999386</c:v>
                </c:pt>
                <c:pt idx="2663">
                  <c:v>-0.82800000000000296</c:v>
                </c:pt>
                <c:pt idx="2664">
                  <c:v>-0.81799999999999784</c:v>
                </c:pt>
                <c:pt idx="2665">
                  <c:v>-0.80799999999999272</c:v>
                </c:pt>
                <c:pt idx="2666">
                  <c:v>-0.7879999999999967</c:v>
                </c:pt>
                <c:pt idx="2667">
                  <c:v>-0.7780000000000058</c:v>
                </c:pt>
                <c:pt idx="2668">
                  <c:v>-0.76800000000000068</c:v>
                </c:pt>
                <c:pt idx="2669">
                  <c:v>-0.75799999999999557</c:v>
                </c:pt>
                <c:pt idx="2670">
                  <c:v>-0.73799999999999955</c:v>
                </c:pt>
                <c:pt idx="2671">
                  <c:v>-0.72799999999999443</c:v>
                </c:pt>
                <c:pt idx="2672">
                  <c:v>-0.71800000000000352</c:v>
                </c:pt>
                <c:pt idx="2673">
                  <c:v>-0.70799999999999841</c:v>
                </c:pt>
                <c:pt idx="2674">
                  <c:v>-0.68800000000000239</c:v>
                </c:pt>
                <c:pt idx="2675">
                  <c:v>-0.67799999999999727</c:v>
                </c:pt>
                <c:pt idx="2676">
                  <c:v>-0.66799999999999216</c:v>
                </c:pt>
                <c:pt idx="2677">
                  <c:v>-0.65800000000000125</c:v>
                </c:pt>
                <c:pt idx="2678">
                  <c:v>-0.64799999999999613</c:v>
                </c:pt>
                <c:pt idx="2679">
                  <c:v>-0.62800000000000011</c:v>
                </c:pt>
                <c:pt idx="2680">
                  <c:v>-0.617999999999995</c:v>
                </c:pt>
                <c:pt idx="2681">
                  <c:v>-0.60800000000000409</c:v>
                </c:pt>
                <c:pt idx="2682">
                  <c:v>-0.59799999999999898</c:v>
                </c:pt>
                <c:pt idx="2683">
                  <c:v>-0.57800000000000296</c:v>
                </c:pt>
                <c:pt idx="2684">
                  <c:v>-0.56799999999999784</c:v>
                </c:pt>
                <c:pt idx="2685">
                  <c:v>-0.55799999999999272</c:v>
                </c:pt>
                <c:pt idx="2686">
                  <c:v>-0.54800000000000182</c:v>
                </c:pt>
                <c:pt idx="2687">
                  <c:v>-0.5280000000000058</c:v>
                </c:pt>
                <c:pt idx="2688">
                  <c:v>-0.51800000000000068</c:v>
                </c:pt>
                <c:pt idx="2689">
                  <c:v>-0.50799999999999557</c:v>
                </c:pt>
                <c:pt idx="2690">
                  <c:v>-0.49800000000000466</c:v>
                </c:pt>
                <c:pt idx="2691">
                  <c:v>-0.48799999999999955</c:v>
                </c:pt>
                <c:pt idx="2692">
                  <c:v>-0.46800000000000352</c:v>
                </c:pt>
                <c:pt idx="2693">
                  <c:v>-0.45799999999999841</c:v>
                </c:pt>
                <c:pt idx="2694">
                  <c:v>-0.44799999999999329</c:v>
                </c:pt>
                <c:pt idx="2695">
                  <c:v>-0.43800000000000239</c:v>
                </c:pt>
                <c:pt idx="2696">
                  <c:v>-0.41799999999999216</c:v>
                </c:pt>
                <c:pt idx="2697">
                  <c:v>-0.40800000000000125</c:v>
                </c:pt>
                <c:pt idx="2698">
                  <c:v>-0.39799999999999613</c:v>
                </c:pt>
                <c:pt idx="2699">
                  <c:v>-0.38800000000000523</c:v>
                </c:pt>
                <c:pt idx="2700">
                  <c:v>-0.38800000000000523</c:v>
                </c:pt>
                <c:pt idx="2701">
                  <c:v>-0.367999999999995</c:v>
                </c:pt>
                <c:pt idx="2702">
                  <c:v>-0.35800000000000409</c:v>
                </c:pt>
                <c:pt idx="2703">
                  <c:v>-0.34799999999999898</c:v>
                </c:pt>
                <c:pt idx="2704">
                  <c:v>-0.33799999999999386</c:v>
                </c:pt>
                <c:pt idx="2705">
                  <c:v>-0.32800000000000296</c:v>
                </c:pt>
                <c:pt idx="2706">
                  <c:v>-0.30799999999999272</c:v>
                </c:pt>
                <c:pt idx="2707">
                  <c:v>-0.29800000000000182</c:v>
                </c:pt>
                <c:pt idx="2708">
                  <c:v>-0.2879999999999967</c:v>
                </c:pt>
                <c:pt idx="2709">
                  <c:v>-0.2780000000000058</c:v>
                </c:pt>
                <c:pt idx="2710">
                  <c:v>-0.25799999999999557</c:v>
                </c:pt>
                <c:pt idx="2711">
                  <c:v>-0.24800000000000466</c:v>
                </c:pt>
                <c:pt idx="2712">
                  <c:v>-0.23799999999999955</c:v>
                </c:pt>
                <c:pt idx="2713">
                  <c:v>-0.22799999999999443</c:v>
                </c:pt>
                <c:pt idx="2714">
                  <c:v>-0.20799999999999841</c:v>
                </c:pt>
                <c:pt idx="2715">
                  <c:v>-0.19799999999999329</c:v>
                </c:pt>
                <c:pt idx="2716">
                  <c:v>-0.18800000000000239</c:v>
                </c:pt>
                <c:pt idx="2717">
                  <c:v>-0.17799999999999727</c:v>
                </c:pt>
                <c:pt idx="2718">
                  <c:v>-0.16799999999999216</c:v>
                </c:pt>
                <c:pt idx="2719">
                  <c:v>-0.14799999999999613</c:v>
                </c:pt>
                <c:pt idx="2720">
                  <c:v>-0.13800000000000523</c:v>
                </c:pt>
                <c:pt idx="2721">
                  <c:v>-0.12800000000000011</c:v>
                </c:pt>
                <c:pt idx="2722">
                  <c:v>-0.117999999999995</c:v>
                </c:pt>
                <c:pt idx="2723">
                  <c:v>-9.7999999999998977E-2</c:v>
                </c:pt>
                <c:pt idx="2724">
                  <c:v>-8.7999999999993861E-2</c:v>
                </c:pt>
                <c:pt idx="2725">
                  <c:v>-7.8000000000002956E-2</c:v>
                </c:pt>
                <c:pt idx="2726">
                  <c:v>-6.799999999999784E-2</c:v>
                </c:pt>
                <c:pt idx="2727">
                  <c:v>-5.7999999999992724E-2</c:v>
                </c:pt>
                <c:pt idx="2728">
                  <c:v>-3.7999999999996703E-2</c:v>
                </c:pt>
                <c:pt idx="2729">
                  <c:v>-2.8000000000005798E-2</c:v>
                </c:pt>
                <c:pt idx="2730">
                  <c:v>-1.8000000000000682E-2</c:v>
                </c:pt>
                <c:pt idx="2731">
                  <c:v>-7.9999999999955662E-3</c:v>
                </c:pt>
                <c:pt idx="2732">
                  <c:v>1.2000000000000455E-2</c:v>
                </c:pt>
                <c:pt idx="2733">
                  <c:v>2.2000000000005571E-2</c:v>
                </c:pt>
                <c:pt idx="2734">
                  <c:v>3.1999999999996476E-2</c:v>
                </c:pt>
                <c:pt idx="2735">
                  <c:v>4.2000000000001592E-2</c:v>
                </c:pt>
                <c:pt idx="2736">
                  <c:v>6.1999999999997613E-2</c:v>
                </c:pt>
                <c:pt idx="2737">
                  <c:v>7.2000000000002728E-2</c:v>
                </c:pt>
                <c:pt idx="2738">
                  <c:v>8.2000000000007844E-2</c:v>
                </c:pt>
                <c:pt idx="2739">
                  <c:v>9.1999999999998749E-2</c:v>
                </c:pt>
                <c:pt idx="2740">
                  <c:v>0.10200000000000387</c:v>
                </c:pt>
                <c:pt idx="2741">
                  <c:v>0.12199999999999989</c:v>
                </c:pt>
                <c:pt idx="2742">
                  <c:v>0.132000000000005</c:v>
                </c:pt>
                <c:pt idx="2743">
                  <c:v>0.14199999999999591</c:v>
                </c:pt>
                <c:pt idx="2744">
                  <c:v>0.15200000000000102</c:v>
                </c:pt>
                <c:pt idx="2745">
                  <c:v>0.17199999999999704</c:v>
                </c:pt>
                <c:pt idx="2746">
                  <c:v>0.18200000000000216</c:v>
                </c:pt>
                <c:pt idx="2747">
                  <c:v>0.19200000000000728</c:v>
                </c:pt>
                <c:pt idx="2748">
                  <c:v>0.20199999999999818</c:v>
                </c:pt>
                <c:pt idx="2749">
                  <c:v>0.2219999999999942</c:v>
                </c:pt>
                <c:pt idx="2750">
                  <c:v>0.2219999999999942</c:v>
                </c:pt>
                <c:pt idx="2751">
                  <c:v>0.23199999999999932</c:v>
                </c:pt>
                <c:pt idx="2752">
                  <c:v>0.24200000000000443</c:v>
                </c:pt>
                <c:pt idx="2753">
                  <c:v>0.25199999999999534</c:v>
                </c:pt>
                <c:pt idx="2754">
                  <c:v>0.26200000000000045</c:v>
                </c:pt>
                <c:pt idx="2755">
                  <c:v>0.28199999999999648</c:v>
                </c:pt>
                <c:pt idx="2756">
                  <c:v>0.29200000000000159</c:v>
                </c:pt>
                <c:pt idx="2757">
                  <c:v>0.30200000000000671</c:v>
                </c:pt>
                <c:pt idx="2758">
                  <c:v>0.31199999999999761</c:v>
                </c:pt>
                <c:pt idx="2759">
                  <c:v>0.33200000000000784</c:v>
                </c:pt>
                <c:pt idx="2760">
                  <c:v>0.34199999999999875</c:v>
                </c:pt>
                <c:pt idx="2761">
                  <c:v>0.35200000000000387</c:v>
                </c:pt>
                <c:pt idx="2762">
                  <c:v>0.36199999999999477</c:v>
                </c:pt>
                <c:pt idx="2763">
                  <c:v>0.382000000000005</c:v>
                </c:pt>
                <c:pt idx="2764">
                  <c:v>0.39199999999999591</c:v>
                </c:pt>
                <c:pt idx="2765">
                  <c:v>0.40200000000000102</c:v>
                </c:pt>
                <c:pt idx="2766">
                  <c:v>0.41200000000000614</c:v>
                </c:pt>
                <c:pt idx="2767">
                  <c:v>0.42199999999999704</c:v>
                </c:pt>
                <c:pt idx="2768">
                  <c:v>0.44200000000000728</c:v>
                </c:pt>
                <c:pt idx="2769">
                  <c:v>0.45199999999999818</c:v>
                </c:pt>
                <c:pt idx="2770">
                  <c:v>0.4620000000000033</c:v>
                </c:pt>
                <c:pt idx="2771">
                  <c:v>0.4719999999999942</c:v>
                </c:pt>
                <c:pt idx="2772">
                  <c:v>0.49200000000000443</c:v>
                </c:pt>
                <c:pt idx="2773">
                  <c:v>0.50199999999999534</c:v>
                </c:pt>
                <c:pt idx="2774">
                  <c:v>0.51200000000000045</c:v>
                </c:pt>
                <c:pt idx="2775">
                  <c:v>0.52200000000000557</c:v>
                </c:pt>
                <c:pt idx="2776">
                  <c:v>0.54200000000000159</c:v>
                </c:pt>
                <c:pt idx="2777">
                  <c:v>0.55200000000000671</c:v>
                </c:pt>
                <c:pt idx="2778">
                  <c:v>0.56199999999999761</c:v>
                </c:pt>
                <c:pt idx="2779">
                  <c:v>0.57200000000000273</c:v>
                </c:pt>
                <c:pt idx="2780">
                  <c:v>0.58200000000000784</c:v>
                </c:pt>
                <c:pt idx="2781">
                  <c:v>0.60200000000000387</c:v>
                </c:pt>
                <c:pt idx="2782">
                  <c:v>0.61199999999999477</c:v>
                </c:pt>
                <c:pt idx="2783">
                  <c:v>0.62199999999999989</c:v>
                </c:pt>
                <c:pt idx="2784">
                  <c:v>0.632000000000005</c:v>
                </c:pt>
                <c:pt idx="2785">
                  <c:v>0.65200000000000102</c:v>
                </c:pt>
                <c:pt idx="2786">
                  <c:v>0.66200000000000614</c:v>
                </c:pt>
                <c:pt idx="2787">
                  <c:v>0.67199999999999704</c:v>
                </c:pt>
                <c:pt idx="2788">
                  <c:v>0.68200000000000216</c:v>
                </c:pt>
                <c:pt idx="2789">
                  <c:v>0.70199999999999818</c:v>
                </c:pt>
                <c:pt idx="2790">
                  <c:v>0.7120000000000033</c:v>
                </c:pt>
                <c:pt idx="2791">
                  <c:v>0.7219999999999942</c:v>
                </c:pt>
                <c:pt idx="2792">
                  <c:v>0.73199999999999932</c:v>
                </c:pt>
                <c:pt idx="2793">
                  <c:v>0.74200000000000443</c:v>
                </c:pt>
                <c:pt idx="2794">
                  <c:v>0.76200000000000045</c:v>
                </c:pt>
                <c:pt idx="2795">
                  <c:v>0.77200000000000557</c:v>
                </c:pt>
                <c:pt idx="2796">
                  <c:v>0.78199999999999648</c:v>
                </c:pt>
                <c:pt idx="2797">
                  <c:v>0.79200000000000159</c:v>
                </c:pt>
                <c:pt idx="2798">
                  <c:v>0.81199999999999761</c:v>
                </c:pt>
                <c:pt idx="2799">
                  <c:v>0.82200000000000273</c:v>
                </c:pt>
                <c:pt idx="2800">
                  <c:v>0.82200000000000273</c:v>
                </c:pt>
                <c:pt idx="2801">
                  <c:v>0.83200000000000784</c:v>
                </c:pt>
                <c:pt idx="2802">
                  <c:v>0.85200000000000387</c:v>
                </c:pt>
                <c:pt idx="2803">
                  <c:v>0.86199999999999477</c:v>
                </c:pt>
                <c:pt idx="2804">
                  <c:v>0.882000000000005</c:v>
                </c:pt>
                <c:pt idx="2805">
                  <c:v>0.89199999999999591</c:v>
                </c:pt>
                <c:pt idx="2806">
                  <c:v>0.90200000000000102</c:v>
                </c:pt>
                <c:pt idx="2807">
                  <c:v>0.92199999999999704</c:v>
                </c:pt>
                <c:pt idx="2808">
                  <c:v>0.93200000000000216</c:v>
                </c:pt>
                <c:pt idx="2809">
                  <c:v>0.95199999999999818</c:v>
                </c:pt>
                <c:pt idx="2810">
                  <c:v>0.9620000000000033</c:v>
                </c:pt>
                <c:pt idx="2811">
                  <c:v>0.98199999999999932</c:v>
                </c:pt>
                <c:pt idx="2812">
                  <c:v>0.99200000000000443</c:v>
                </c:pt>
                <c:pt idx="2813">
                  <c:v>1.0019999999999953</c:v>
                </c:pt>
                <c:pt idx="2814">
                  <c:v>1.0220000000000056</c:v>
                </c:pt>
                <c:pt idx="2815">
                  <c:v>1.0319999999999965</c:v>
                </c:pt>
                <c:pt idx="2816">
                  <c:v>1.0520000000000067</c:v>
                </c:pt>
                <c:pt idx="2817">
                  <c:v>1.0619999999999976</c:v>
                </c:pt>
                <c:pt idx="2818">
                  <c:v>1.0820000000000078</c:v>
                </c:pt>
                <c:pt idx="2819">
                  <c:v>1.0919999999999987</c:v>
                </c:pt>
                <c:pt idx="2820">
                  <c:v>1.1020000000000039</c:v>
                </c:pt>
                <c:pt idx="2821">
                  <c:v>1.1219999999999999</c:v>
                </c:pt>
                <c:pt idx="2822">
                  <c:v>1.132000000000005</c:v>
                </c:pt>
                <c:pt idx="2823">
                  <c:v>1.152000000000001</c:v>
                </c:pt>
                <c:pt idx="2824">
                  <c:v>1.1620000000000061</c:v>
                </c:pt>
                <c:pt idx="2825">
                  <c:v>1.1820000000000022</c:v>
                </c:pt>
                <c:pt idx="2826">
                  <c:v>1.1920000000000073</c:v>
                </c:pt>
                <c:pt idx="2827">
                  <c:v>1.2019999999999982</c:v>
                </c:pt>
                <c:pt idx="2828">
                  <c:v>1.2219999999999942</c:v>
                </c:pt>
                <c:pt idx="2829">
                  <c:v>1.2319999999999993</c:v>
                </c:pt>
                <c:pt idx="2830">
                  <c:v>1.2519999999999953</c:v>
                </c:pt>
                <c:pt idx="2831">
                  <c:v>1.2620000000000005</c:v>
                </c:pt>
                <c:pt idx="2832">
                  <c:v>1.2819999999999965</c:v>
                </c:pt>
                <c:pt idx="2833">
                  <c:v>1.2920000000000016</c:v>
                </c:pt>
                <c:pt idx="2834">
                  <c:v>1.3020000000000067</c:v>
                </c:pt>
                <c:pt idx="2835">
                  <c:v>1.3220000000000027</c:v>
                </c:pt>
                <c:pt idx="2836">
                  <c:v>1.3320000000000078</c:v>
                </c:pt>
                <c:pt idx="2837">
                  <c:v>1.3520000000000039</c:v>
                </c:pt>
                <c:pt idx="2838">
                  <c:v>1.3619999999999948</c:v>
                </c:pt>
                <c:pt idx="2839">
                  <c:v>1.382000000000005</c:v>
                </c:pt>
                <c:pt idx="2840">
                  <c:v>1.3919999999999959</c:v>
                </c:pt>
                <c:pt idx="2841">
                  <c:v>1.402000000000001</c:v>
                </c:pt>
                <c:pt idx="2842">
                  <c:v>1.421999999999997</c:v>
                </c:pt>
                <c:pt idx="2843">
                  <c:v>1.4320000000000022</c:v>
                </c:pt>
                <c:pt idx="2844">
                  <c:v>1.4519999999999982</c:v>
                </c:pt>
                <c:pt idx="2845">
                  <c:v>1.4620000000000033</c:v>
                </c:pt>
                <c:pt idx="2846">
                  <c:v>1.4819999999999993</c:v>
                </c:pt>
                <c:pt idx="2847">
                  <c:v>1.4920000000000044</c:v>
                </c:pt>
                <c:pt idx="2848">
                  <c:v>1.5019999999999953</c:v>
                </c:pt>
                <c:pt idx="2849">
                  <c:v>1.5220000000000056</c:v>
                </c:pt>
                <c:pt idx="2850">
                  <c:v>1.5220000000000056</c:v>
                </c:pt>
                <c:pt idx="2851">
                  <c:v>1.5319999999999965</c:v>
                </c:pt>
                <c:pt idx="2852">
                  <c:v>1.5520000000000067</c:v>
                </c:pt>
                <c:pt idx="2853">
                  <c:v>1.5619999999999976</c:v>
                </c:pt>
                <c:pt idx="2854">
                  <c:v>1.5820000000000078</c:v>
                </c:pt>
                <c:pt idx="2855">
                  <c:v>1.5919999999999987</c:v>
                </c:pt>
                <c:pt idx="2856">
                  <c:v>1.6020000000000039</c:v>
                </c:pt>
                <c:pt idx="2857">
                  <c:v>1.6219999999999999</c:v>
                </c:pt>
                <c:pt idx="2858">
                  <c:v>1.632000000000005</c:v>
                </c:pt>
                <c:pt idx="2859">
                  <c:v>1.652000000000001</c:v>
                </c:pt>
                <c:pt idx="2860">
                  <c:v>1.6620000000000061</c:v>
                </c:pt>
                <c:pt idx="2861">
                  <c:v>1.6820000000000022</c:v>
                </c:pt>
                <c:pt idx="2862">
                  <c:v>1.6920000000000073</c:v>
                </c:pt>
                <c:pt idx="2863">
                  <c:v>1.7019999999999982</c:v>
                </c:pt>
                <c:pt idx="2864">
                  <c:v>1.7219999999999942</c:v>
                </c:pt>
                <c:pt idx="2865">
                  <c:v>1.7319999999999993</c:v>
                </c:pt>
                <c:pt idx="2866">
                  <c:v>1.7519999999999953</c:v>
                </c:pt>
                <c:pt idx="2867">
                  <c:v>1.7620000000000005</c:v>
                </c:pt>
                <c:pt idx="2868">
                  <c:v>1.7819999999999965</c:v>
                </c:pt>
                <c:pt idx="2869">
                  <c:v>1.7920000000000016</c:v>
                </c:pt>
                <c:pt idx="2870">
                  <c:v>1.8020000000000067</c:v>
                </c:pt>
                <c:pt idx="2871">
                  <c:v>1.8220000000000027</c:v>
                </c:pt>
                <c:pt idx="2872">
                  <c:v>1.8320000000000078</c:v>
                </c:pt>
                <c:pt idx="2873">
                  <c:v>1.8520000000000039</c:v>
                </c:pt>
                <c:pt idx="2874">
                  <c:v>1.8619999999999948</c:v>
                </c:pt>
                <c:pt idx="2875">
                  <c:v>1.882000000000005</c:v>
                </c:pt>
                <c:pt idx="2876">
                  <c:v>1.8919999999999959</c:v>
                </c:pt>
                <c:pt idx="2877">
                  <c:v>1.902000000000001</c:v>
                </c:pt>
                <c:pt idx="2878">
                  <c:v>1.921999999999997</c:v>
                </c:pt>
                <c:pt idx="2879">
                  <c:v>1.9320000000000022</c:v>
                </c:pt>
                <c:pt idx="2880">
                  <c:v>1.9519999999999982</c:v>
                </c:pt>
                <c:pt idx="2881">
                  <c:v>1.9620000000000033</c:v>
                </c:pt>
                <c:pt idx="2882">
                  <c:v>1.9819999999999993</c:v>
                </c:pt>
                <c:pt idx="2883">
                  <c:v>1.9920000000000044</c:v>
                </c:pt>
                <c:pt idx="2884">
                  <c:v>2.0019999999999953</c:v>
                </c:pt>
                <c:pt idx="2885">
                  <c:v>2.0220000000000056</c:v>
                </c:pt>
                <c:pt idx="2886">
                  <c:v>2.0319999999999965</c:v>
                </c:pt>
                <c:pt idx="2887">
                  <c:v>2.0520000000000067</c:v>
                </c:pt>
                <c:pt idx="2888">
                  <c:v>2.0619999999999976</c:v>
                </c:pt>
                <c:pt idx="2889">
                  <c:v>2.0820000000000078</c:v>
                </c:pt>
                <c:pt idx="2890">
                  <c:v>2.0919999999999987</c:v>
                </c:pt>
                <c:pt idx="2891">
                  <c:v>2.1020000000000039</c:v>
                </c:pt>
                <c:pt idx="2892">
                  <c:v>2.1219999999999999</c:v>
                </c:pt>
                <c:pt idx="2893">
                  <c:v>2.132000000000005</c:v>
                </c:pt>
                <c:pt idx="2894">
                  <c:v>2.152000000000001</c:v>
                </c:pt>
                <c:pt idx="2895">
                  <c:v>2.1620000000000061</c:v>
                </c:pt>
                <c:pt idx="2896">
                  <c:v>2.1820000000000022</c:v>
                </c:pt>
                <c:pt idx="2897">
                  <c:v>2.1920000000000073</c:v>
                </c:pt>
                <c:pt idx="2898">
                  <c:v>2.2019999999999982</c:v>
                </c:pt>
                <c:pt idx="2899">
                  <c:v>2.2219999999999942</c:v>
                </c:pt>
                <c:pt idx="2900">
                  <c:v>2.2219999999999942</c:v>
                </c:pt>
                <c:pt idx="2901">
                  <c:v>2.2319999999999993</c:v>
                </c:pt>
                <c:pt idx="2902">
                  <c:v>2.2519999999999953</c:v>
                </c:pt>
                <c:pt idx="2903">
                  <c:v>2.2620000000000005</c:v>
                </c:pt>
                <c:pt idx="2904">
                  <c:v>2.2819999999999965</c:v>
                </c:pt>
                <c:pt idx="2905">
                  <c:v>2.2920000000000016</c:v>
                </c:pt>
                <c:pt idx="2906">
                  <c:v>2.3020000000000067</c:v>
                </c:pt>
                <c:pt idx="2907">
                  <c:v>2.3220000000000027</c:v>
                </c:pt>
                <c:pt idx="2908">
                  <c:v>2.3320000000000078</c:v>
                </c:pt>
                <c:pt idx="2909">
                  <c:v>2.3520000000000039</c:v>
                </c:pt>
                <c:pt idx="2910">
                  <c:v>2.3619999999999948</c:v>
                </c:pt>
                <c:pt idx="2911">
                  <c:v>2.382000000000005</c:v>
                </c:pt>
                <c:pt idx="2912">
                  <c:v>2.3919999999999959</c:v>
                </c:pt>
                <c:pt idx="2913">
                  <c:v>2.402000000000001</c:v>
                </c:pt>
                <c:pt idx="2914">
                  <c:v>2.421999999999997</c:v>
                </c:pt>
                <c:pt idx="2915">
                  <c:v>2.4320000000000022</c:v>
                </c:pt>
                <c:pt idx="2916">
                  <c:v>2.4519999999999982</c:v>
                </c:pt>
                <c:pt idx="2917">
                  <c:v>2.4620000000000033</c:v>
                </c:pt>
                <c:pt idx="2918">
                  <c:v>2.4819999999999993</c:v>
                </c:pt>
                <c:pt idx="2919">
                  <c:v>2.4920000000000044</c:v>
                </c:pt>
                <c:pt idx="2920">
                  <c:v>2.5019999999999953</c:v>
                </c:pt>
                <c:pt idx="2921">
                  <c:v>2.5220000000000056</c:v>
                </c:pt>
                <c:pt idx="2922">
                  <c:v>2.5319999999999965</c:v>
                </c:pt>
                <c:pt idx="2923">
                  <c:v>2.5520000000000067</c:v>
                </c:pt>
                <c:pt idx="2924">
                  <c:v>2.5619999999999976</c:v>
                </c:pt>
                <c:pt idx="2925">
                  <c:v>2.5820000000000078</c:v>
                </c:pt>
                <c:pt idx="2926">
                  <c:v>2.5919999999999987</c:v>
                </c:pt>
                <c:pt idx="2927">
                  <c:v>2.6020000000000039</c:v>
                </c:pt>
                <c:pt idx="2928">
                  <c:v>2.6219999999999999</c:v>
                </c:pt>
                <c:pt idx="2929">
                  <c:v>2.632000000000005</c:v>
                </c:pt>
                <c:pt idx="2930">
                  <c:v>2.652000000000001</c:v>
                </c:pt>
                <c:pt idx="2931">
                  <c:v>2.6620000000000061</c:v>
                </c:pt>
                <c:pt idx="2932">
                  <c:v>2.6820000000000022</c:v>
                </c:pt>
                <c:pt idx="2933">
                  <c:v>2.6920000000000073</c:v>
                </c:pt>
                <c:pt idx="2934">
                  <c:v>2.7019999999999982</c:v>
                </c:pt>
                <c:pt idx="2935">
                  <c:v>2.7219999999999942</c:v>
                </c:pt>
                <c:pt idx="2936">
                  <c:v>2.7319999999999993</c:v>
                </c:pt>
                <c:pt idx="2937">
                  <c:v>2.7519999999999953</c:v>
                </c:pt>
                <c:pt idx="2938">
                  <c:v>2.7620000000000005</c:v>
                </c:pt>
                <c:pt idx="2939">
                  <c:v>2.7819999999999965</c:v>
                </c:pt>
                <c:pt idx="2940">
                  <c:v>2.7920000000000016</c:v>
                </c:pt>
                <c:pt idx="2941">
                  <c:v>2.8020000000000067</c:v>
                </c:pt>
                <c:pt idx="2942">
                  <c:v>2.8220000000000027</c:v>
                </c:pt>
                <c:pt idx="2943">
                  <c:v>2.8320000000000078</c:v>
                </c:pt>
                <c:pt idx="2944">
                  <c:v>2.8520000000000039</c:v>
                </c:pt>
                <c:pt idx="2945">
                  <c:v>2.8619999999999948</c:v>
                </c:pt>
                <c:pt idx="2946">
                  <c:v>2.882000000000005</c:v>
                </c:pt>
                <c:pt idx="2947">
                  <c:v>2.8919999999999959</c:v>
                </c:pt>
                <c:pt idx="2948">
                  <c:v>2.902000000000001</c:v>
                </c:pt>
                <c:pt idx="2949">
                  <c:v>2.921999999999997</c:v>
                </c:pt>
                <c:pt idx="2950">
                  <c:v>2.921999999999997</c:v>
                </c:pt>
                <c:pt idx="2951">
                  <c:v>2.9320000000000022</c:v>
                </c:pt>
                <c:pt idx="2952">
                  <c:v>2.9519999999999982</c:v>
                </c:pt>
                <c:pt idx="2953">
                  <c:v>2.9620000000000033</c:v>
                </c:pt>
                <c:pt idx="2954">
                  <c:v>2.9819999999999993</c:v>
                </c:pt>
                <c:pt idx="2955">
                  <c:v>2.9920000000000044</c:v>
                </c:pt>
                <c:pt idx="2956">
                  <c:v>3.0019999999999953</c:v>
                </c:pt>
                <c:pt idx="2957">
                  <c:v>3.0220000000000056</c:v>
                </c:pt>
                <c:pt idx="2958">
                  <c:v>3.0319999999999965</c:v>
                </c:pt>
                <c:pt idx="2959">
                  <c:v>3.0520000000000067</c:v>
                </c:pt>
                <c:pt idx="2960">
                  <c:v>3.0619999999999976</c:v>
                </c:pt>
                <c:pt idx="2961">
                  <c:v>3.0820000000000078</c:v>
                </c:pt>
                <c:pt idx="2962">
                  <c:v>3.0919999999999987</c:v>
                </c:pt>
                <c:pt idx="2963">
                  <c:v>3.1020000000000039</c:v>
                </c:pt>
                <c:pt idx="2964">
                  <c:v>3.1219999999999999</c:v>
                </c:pt>
                <c:pt idx="2965">
                  <c:v>3.132000000000005</c:v>
                </c:pt>
                <c:pt idx="2966">
                  <c:v>3.152000000000001</c:v>
                </c:pt>
                <c:pt idx="2967">
                  <c:v>3.1620000000000061</c:v>
                </c:pt>
                <c:pt idx="2968">
                  <c:v>3.1820000000000022</c:v>
                </c:pt>
                <c:pt idx="2969">
                  <c:v>3.1920000000000073</c:v>
                </c:pt>
                <c:pt idx="2970">
                  <c:v>3.2019999999999982</c:v>
                </c:pt>
                <c:pt idx="2971">
                  <c:v>3.2219999999999942</c:v>
                </c:pt>
                <c:pt idx="2972">
                  <c:v>3.2319999999999993</c:v>
                </c:pt>
                <c:pt idx="2973">
                  <c:v>3.2519999999999953</c:v>
                </c:pt>
                <c:pt idx="2974">
                  <c:v>3.2620000000000005</c:v>
                </c:pt>
                <c:pt idx="2975">
                  <c:v>3.2819999999999965</c:v>
                </c:pt>
                <c:pt idx="2976">
                  <c:v>3.2920000000000016</c:v>
                </c:pt>
                <c:pt idx="2977">
                  <c:v>3.3020000000000067</c:v>
                </c:pt>
                <c:pt idx="2978">
                  <c:v>3.3220000000000027</c:v>
                </c:pt>
                <c:pt idx="2979">
                  <c:v>3.3320000000000078</c:v>
                </c:pt>
                <c:pt idx="2980">
                  <c:v>3.3520000000000039</c:v>
                </c:pt>
                <c:pt idx="2981">
                  <c:v>3.3619999999999948</c:v>
                </c:pt>
                <c:pt idx="2982">
                  <c:v>3.382000000000005</c:v>
                </c:pt>
                <c:pt idx="2983">
                  <c:v>3.3919999999999959</c:v>
                </c:pt>
                <c:pt idx="2984">
                  <c:v>3.402000000000001</c:v>
                </c:pt>
                <c:pt idx="2985">
                  <c:v>3.421999999999997</c:v>
                </c:pt>
                <c:pt idx="2986">
                  <c:v>3.4320000000000022</c:v>
                </c:pt>
                <c:pt idx="2987">
                  <c:v>3.4519999999999982</c:v>
                </c:pt>
                <c:pt idx="2988">
                  <c:v>3.4620000000000033</c:v>
                </c:pt>
                <c:pt idx="2989">
                  <c:v>3.4819999999999993</c:v>
                </c:pt>
                <c:pt idx="2990">
                  <c:v>3.4920000000000044</c:v>
                </c:pt>
                <c:pt idx="2991">
                  <c:v>3.5019999999999953</c:v>
                </c:pt>
                <c:pt idx="2992">
                  <c:v>3.5220000000000056</c:v>
                </c:pt>
                <c:pt idx="2993">
                  <c:v>3.5319999999999965</c:v>
                </c:pt>
                <c:pt idx="2994">
                  <c:v>3.5520000000000067</c:v>
                </c:pt>
                <c:pt idx="2995">
                  <c:v>3.5619999999999976</c:v>
                </c:pt>
                <c:pt idx="2996">
                  <c:v>3.5820000000000078</c:v>
                </c:pt>
                <c:pt idx="2997">
                  <c:v>3.5919999999999987</c:v>
                </c:pt>
                <c:pt idx="2998">
                  <c:v>3.6020000000000039</c:v>
                </c:pt>
                <c:pt idx="2999">
                  <c:v>3.6219999999999999</c:v>
                </c:pt>
                <c:pt idx="3000">
                  <c:v>3.6219999999999999</c:v>
                </c:pt>
                <c:pt idx="3001">
                  <c:v>3.6620000000000061</c:v>
                </c:pt>
                <c:pt idx="3002">
                  <c:v>3.7120000000000033</c:v>
                </c:pt>
                <c:pt idx="3003">
                  <c:v>3.7519999999999953</c:v>
                </c:pt>
                <c:pt idx="3004">
                  <c:v>3.8020000000000067</c:v>
                </c:pt>
                <c:pt idx="3005">
                  <c:v>3.8520000000000039</c:v>
                </c:pt>
                <c:pt idx="3006">
                  <c:v>3.8919999999999959</c:v>
                </c:pt>
                <c:pt idx="3007">
                  <c:v>3.9420000000000073</c:v>
                </c:pt>
                <c:pt idx="3008">
                  <c:v>3.9819999999999993</c:v>
                </c:pt>
                <c:pt idx="3009">
                  <c:v>4.0319999999999965</c:v>
                </c:pt>
                <c:pt idx="3010">
                  <c:v>4.0720000000000027</c:v>
                </c:pt>
                <c:pt idx="3011">
                  <c:v>4.1219999999999999</c:v>
                </c:pt>
                <c:pt idx="3012">
                  <c:v>4.1620000000000061</c:v>
                </c:pt>
                <c:pt idx="3013">
                  <c:v>4.2120000000000033</c:v>
                </c:pt>
                <c:pt idx="3014">
                  <c:v>4.2519999999999953</c:v>
                </c:pt>
                <c:pt idx="3015">
                  <c:v>4.3020000000000067</c:v>
                </c:pt>
                <c:pt idx="3016">
                  <c:v>4.3520000000000039</c:v>
                </c:pt>
                <c:pt idx="3017">
                  <c:v>4.3919999999999959</c:v>
                </c:pt>
                <c:pt idx="3018">
                  <c:v>4.4420000000000073</c:v>
                </c:pt>
                <c:pt idx="3019">
                  <c:v>4.4819999999999993</c:v>
                </c:pt>
                <c:pt idx="3020">
                  <c:v>4.5319999999999965</c:v>
                </c:pt>
                <c:pt idx="3021">
                  <c:v>4.5720000000000027</c:v>
                </c:pt>
                <c:pt idx="3022">
                  <c:v>4.6219999999999999</c:v>
                </c:pt>
                <c:pt idx="3023">
                  <c:v>4.6620000000000061</c:v>
                </c:pt>
                <c:pt idx="3024">
                  <c:v>4.7120000000000033</c:v>
                </c:pt>
                <c:pt idx="3025">
                  <c:v>4.7519999999999953</c:v>
                </c:pt>
                <c:pt idx="3026">
                  <c:v>4.8020000000000067</c:v>
                </c:pt>
                <c:pt idx="3027">
                  <c:v>4.8520000000000039</c:v>
                </c:pt>
                <c:pt idx="3028">
                  <c:v>4.8919999999999959</c:v>
                </c:pt>
                <c:pt idx="3029">
                  <c:v>4.9420000000000073</c:v>
                </c:pt>
                <c:pt idx="3030">
                  <c:v>4.9819999999999993</c:v>
                </c:pt>
                <c:pt idx="3031">
                  <c:v>5.0319999999999965</c:v>
                </c:pt>
                <c:pt idx="3032">
                  <c:v>5.0720000000000027</c:v>
                </c:pt>
                <c:pt idx="3033">
                  <c:v>5.1219999999999999</c:v>
                </c:pt>
                <c:pt idx="3034">
                  <c:v>5.1620000000000061</c:v>
                </c:pt>
                <c:pt idx="3035">
                  <c:v>5.2120000000000033</c:v>
                </c:pt>
                <c:pt idx="3036">
                  <c:v>5.2519999999999953</c:v>
                </c:pt>
                <c:pt idx="3037">
                  <c:v>5.3020000000000067</c:v>
                </c:pt>
                <c:pt idx="3038">
                  <c:v>5.3520000000000039</c:v>
                </c:pt>
                <c:pt idx="3039">
                  <c:v>5.3919999999999959</c:v>
                </c:pt>
                <c:pt idx="3040">
                  <c:v>5.4420000000000073</c:v>
                </c:pt>
                <c:pt idx="3041">
                  <c:v>5.4819999999999993</c:v>
                </c:pt>
                <c:pt idx="3042">
                  <c:v>5.5319999999999965</c:v>
                </c:pt>
                <c:pt idx="3043">
                  <c:v>5.5720000000000027</c:v>
                </c:pt>
                <c:pt idx="3044">
                  <c:v>5.6219999999999999</c:v>
                </c:pt>
                <c:pt idx="3045">
                  <c:v>5.6620000000000061</c:v>
                </c:pt>
                <c:pt idx="3046">
                  <c:v>5.7120000000000033</c:v>
                </c:pt>
                <c:pt idx="3047">
                  <c:v>5.7620000000000005</c:v>
                </c:pt>
                <c:pt idx="3048">
                  <c:v>5.8020000000000067</c:v>
                </c:pt>
                <c:pt idx="3049">
                  <c:v>5.8520000000000039</c:v>
                </c:pt>
                <c:pt idx="3050">
                  <c:v>5.8520000000000039</c:v>
                </c:pt>
                <c:pt idx="3051">
                  <c:v>5.8919999999999959</c:v>
                </c:pt>
                <c:pt idx="3052">
                  <c:v>5.9320000000000022</c:v>
                </c:pt>
                <c:pt idx="3053">
                  <c:v>5.9719999999999942</c:v>
                </c:pt>
                <c:pt idx="3054">
                  <c:v>6.0120000000000005</c:v>
                </c:pt>
                <c:pt idx="3055">
                  <c:v>6.0520000000000067</c:v>
                </c:pt>
                <c:pt idx="3056">
                  <c:v>6.0919999999999987</c:v>
                </c:pt>
                <c:pt idx="3057">
                  <c:v>6.132000000000005</c:v>
                </c:pt>
                <c:pt idx="3058">
                  <c:v>6.171999999999997</c:v>
                </c:pt>
                <c:pt idx="3059">
                  <c:v>6.2120000000000033</c:v>
                </c:pt>
                <c:pt idx="3060">
                  <c:v>6.2519999999999953</c:v>
                </c:pt>
                <c:pt idx="3061">
                  <c:v>6.2920000000000016</c:v>
                </c:pt>
                <c:pt idx="3062">
                  <c:v>6.3419999999999987</c:v>
                </c:pt>
                <c:pt idx="3063">
                  <c:v>6.382000000000005</c:v>
                </c:pt>
                <c:pt idx="3064">
                  <c:v>6.421999999999997</c:v>
                </c:pt>
                <c:pt idx="3065">
                  <c:v>6.4620000000000033</c:v>
                </c:pt>
                <c:pt idx="3066">
                  <c:v>6.5019999999999953</c:v>
                </c:pt>
                <c:pt idx="3067">
                  <c:v>6.5420000000000016</c:v>
                </c:pt>
                <c:pt idx="3068">
                  <c:v>6.5820000000000078</c:v>
                </c:pt>
                <c:pt idx="3069">
                  <c:v>6.6219999999999999</c:v>
                </c:pt>
                <c:pt idx="3070">
                  <c:v>6.6620000000000061</c:v>
                </c:pt>
                <c:pt idx="3071">
                  <c:v>6.7019999999999982</c:v>
                </c:pt>
                <c:pt idx="3072">
                  <c:v>6.7420000000000044</c:v>
                </c:pt>
                <c:pt idx="3073">
                  <c:v>6.7819999999999965</c:v>
                </c:pt>
                <c:pt idx="3074">
                  <c:v>6.8320000000000078</c:v>
                </c:pt>
                <c:pt idx="3075">
                  <c:v>6.8719999999999999</c:v>
                </c:pt>
                <c:pt idx="3076">
                  <c:v>6.9120000000000061</c:v>
                </c:pt>
                <c:pt idx="3077">
                  <c:v>6.9519999999999982</c:v>
                </c:pt>
                <c:pt idx="3078">
                  <c:v>6.9920000000000044</c:v>
                </c:pt>
                <c:pt idx="3079">
                  <c:v>7.0319999999999965</c:v>
                </c:pt>
                <c:pt idx="3080">
                  <c:v>7.0720000000000027</c:v>
                </c:pt>
                <c:pt idx="3081">
                  <c:v>7.1119999999999948</c:v>
                </c:pt>
                <c:pt idx="3082">
                  <c:v>7.152000000000001</c:v>
                </c:pt>
                <c:pt idx="3083">
                  <c:v>7.1920000000000073</c:v>
                </c:pt>
                <c:pt idx="3084">
                  <c:v>7.2319999999999993</c:v>
                </c:pt>
                <c:pt idx="3085">
                  <c:v>7.2720000000000056</c:v>
                </c:pt>
                <c:pt idx="3086">
                  <c:v>7.3220000000000027</c:v>
                </c:pt>
                <c:pt idx="3087">
                  <c:v>7.3619999999999948</c:v>
                </c:pt>
                <c:pt idx="3088">
                  <c:v>7.402000000000001</c:v>
                </c:pt>
                <c:pt idx="3089">
                  <c:v>7.4420000000000073</c:v>
                </c:pt>
                <c:pt idx="3090">
                  <c:v>7.4819999999999993</c:v>
                </c:pt>
                <c:pt idx="3091">
                  <c:v>7.5220000000000056</c:v>
                </c:pt>
                <c:pt idx="3092">
                  <c:v>7.5619999999999976</c:v>
                </c:pt>
                <c:pt idx="3093">
                  <c:v>7.6020000000000039</c:v>
                </c:pt>
                <c:pt idx="3094">
                  <c:v>7.6419999999999959</c:v>
                </c:pt>
                <c:pt idx="3095">
                  <c:v>7.6820000000000022</c:v>
                </c:pt>
                <c:pt idx="3096">
                  <c:v>7.7219999999999942</c:v>
                </c:pt>
                <c:pt idx="3097">
                  <c:v>7.7620000000000005</c:v>
                </c:pt>
                <c:pt idx="3098">
                  <c:v>7.8119999999999976</c:v>
                </c:pt>
                <c:pt idx="3099">
                  <c:v>7.8520000000000039</c:v>
                </c:pt>
                <c:pt idx="3100">
                  <c:v>7.8520000000000039</c:v>
                </c:pt>
                <c:pt idx="3101">
                  <c:v>7.8919999999999959</c:v>
                </c:pt>
                <c:pt idx="3102">
                  <c:v>7.9320000000000022</c:v>
                </c:pt>
                <c:pt idx="3103">
                  <c:v>7.9719999999999942</c:v>
                </c:pt>
                <c:pt idx="3104">
                  <c:v>8.0120000000000005</c:v>
                </c:pt>
                <c:pt idx="3105">
                  <c:v>8.0520000000000067</c:v>
                </c:pt>
                <c:pt idx="3106">
                  <c:v>8.0919999999999987</c:v>
                </c:pt>
                <c:pt idx="3107">
                  <c:v>8.132000000000005</c:v>
                </c:pt>
                <c:pt idx="3108">
                  <c:v>8.171999999999997</c:v>
                </c:pt>
                <c:pt idx="3109">
                  <c:v>8.2120000000000033</c:v>
                </c:pt>
                <c:pt idx="3110">
                  <c:v>8.2519999999999953</c:v>
                </c:pt>
                <c:pt idx="3111">
                  <c:v>8.2920000000000016</c:v>
                </c:pt>
                <c:pt idx="3112">
                  <c:v>8.3419999999999987</c:v>
                </c:pt>
                <c:pt idx="3113">
                  <c:v>8.382000000000005</c:v>
                </c:pt>
                <c:pt idx="3114">
                  <c:v>8.421999999999997</c:v>
                </c:pt>
                <c:pt idx="3115">
                  <c:v>8.4620000000000033</c:v>
                </c:pt>
                <c:pt idx="3116">
                  <c:v>8.5019999999999953</c:v>
                </c:pt>
                <c:pt idx="3117">
                  <c:v>8.5420000000000016</c:v>
                </c:pt>
                <c:pt idx="3118">
                  <c:v>8.5820000000000078</c:v>
                </c:pt>
                <c:pt idx="3119">
                  <c:v>8.6219999999999999</c:v>
                </c:pt>
                <c:pt idx="3120">
                  <c:v>8.6620000000000061</c:v>
                </c:pt>
                <c:pt idx="3121">
                  <c:v>8.7019999999999982</c:v>
                </c:pt>
                <c:pt idx="3122">
                  <c:v>8.7420000000000044</c:v>
                </c:pt>
                <c:pt idx="3123">
                  <c:v>8.7819999999999965</c:v>
                </c:pt>
                <c:pt idx="3124">
                  <c:v>8.8320000000000078</c:v>
                </c:pt>
                <c:pt idx="3125">
                  <c:v>8.8719999999999999</c:v>
                </c:pt>
                <c:pt idx="3126">
                  <c:v>8.9120000000000061</c:v>
                </c:pt>
                <c:pt idx="3127">
                  <c:v>8.9519999999999982</c:v>
                </c:pt>
                <c:pt idx="3128">
                  <c:v>8.9920000000000044</c:v>
                </c:pt>
                <c:pt idx="3129">
                  <c:v>9.0319999999999965</c:v>
                </c:pt>
                <c:pt idx="3130">
                  <c:v>9.0720000000000027</c:v>
                </c:pt>
                <c:pt idx="3131">
                  <c:v>9.1119999999999948</c:v>
                </c:pt>
                <c:pt idx="3132">
                  <c:v>9.152000000000001</c:v>
                </c:pt>
                <c:pt idx="3133">
                  <c:v>9.1920000000000073</c:v>
                </c:pt>
                <c:pt idx="3134">
                  <c:v>9.2319999999999993</c:v>
                </c:pt>
                <c:pt idx="3135">
                  <c:v>9.2720000000000056</c:v>
                </c:pt>
                <c:pt idx="3136">
                  <c:v>9.3220000000000027</c:v>
                </c:pt>
                <c:pt idx="3137">
                  <c:v>9.3619999999999948</c:v>
                </c:pt>
                <c:pt idx="3138">
                  <c:v>9.402000000000001</c:v>
                </c:pt>
                <c:pt idx="3139">
                  <c:v>9.4420000000000073</c:v>
                </c:pt>
                <c:pt idx="3140">
                  <c:v>9.4819999999999993</c:v>
                </c:pt>
                <c:pt idx="3141">
                  <c:v>9.5220000000000056</c:v>
                </c:pt>
                <c:pt idx="3142">
                  <c:v>9.5619999999999976</c:v>
                </c:pt>
                <c:pt idx="3143">
                  <c:v>9.6020000000000039</c:v>
                </c:pt>
                <c:pt idx="3144">
                  <c:v>9.6419999999999959</c:v>
                </c:pt>
                <c:pt idx="3145">
                  <c:v>9.6820000000000022</c:v>
                </c:pt>
                <c:pt idx="3146">
                  <c:v>9.7219999999999942</c:v>
                </c:pt>
                <c:pt idx="3147">
                  <c:v>9.7620000000000005</c:v>
                </c:pt>
                <c:pt idx="3148">
                  <c:v>9.8119999999999976</c:v>
                </c:pt>
                <c:pt idx="3149">
                  <c:v>9.8520000000000039</c:v>
                </c:pt>
                <c:pt idx="3150">
                  <c:v>9.8520000000000039</c:v>
                </c:pt>
                <c:pt idx="3151">
                  <c:v>9.9120000000000061</c:v>
                </c:pt>
                <c:pt idx="3152">
                  <c:v>9.9620000000000033</c:v>
                </c:pt>
                <c:pt idx="3153">
                  <c:v>10.022000000000006</c:v>
                </c:pt>
                <c:pt idx="3154">
                  <c:v>10.082000000000008</c:v>
                </c:pt>
                <c:pt idx="3155">
                  <c:v>10.141999999999996</c:v>
                </c:pt>
                <c:pt idx="3156">
                  <c:v>10.201999999999998</c:v>
                </c:pt>
                <c:pt idx="3157">
                  <c:v>10.262</c:v>
                </c:pt>
                <c:pt idx="3158">
                  <c:v>10.322000000000003</c:v>
                </c:pt>
                <c:pt idx="3159">
                  <c:v>10.382000000000005</c:v>
                </c:pt>
                <c:pt idx="3160">
                  <c:v>10.442000000000007</c:v>
                </c:pt>
                <c:pt idx="3161">
                  <c:v>10.501999999999995</c:v>
                </c:pt>
                <c:pt idx="3162">
                  <c:v>10.552000000000007</c:v>
                </c:pt>
                <c:pt idx="3163">
                  <c:v>10.611999999999995</c:v>
                </c:pt>
                <c:pt idx="3164">
                  <c:v>10.671999999999997</c:v>
                </c:pt>
                <c:pt idx="3165">
                  <c:v>10.731999999999999</c:v>
                </c:pt>
                <c:pt idx="3166">
                  <c:v>10.792000000000002</c:v>
                </c:pt>
                <c:pt idx="3167">
                  <c:v>10.852000000000004</c:v>
                </c:pt>
                <c:pt idx="3168">
                  <c:v>10.912000000000006</c:v>
                </c:pt>
                <c:pt idx="3169">
                  <c:v>10.971999999999994</c:v>
                </c:pt>
                <c:pt idx="3170">
                  <c:v>11.031999999999996</c:v>
                </c:pt>
                <c:pt idx="3171">
                  <c:v>11.091999999999999</c:v>
                </c:pt>
                <c:pt idx="3172">
                  <c:v>11.141999999999996</c:v>
                </c:pt>
                <c:pt idx="3173">
                  <c:v>11.201999999999998</c:v>
                </c:pt>
                <c:pt idx="3174">
                  <c:v>11.262</c:v>
                </c:pt>
                <c:pt idx="3175">
                  <c:v>11.322000000000003</c:v>
                </c:pt>
                <c:pt idx="3176">
                  <c:v>11.382000000000005</c:v>
                </c:pt>
                <c:pt idx="3177">
                  <c:v>11.442000000000007</c:v>
                </c:pt>
                <c:pt idx="3178">
                  <c:v>11.501999999999995</c:v>
                </c:pt>
                <c:pt idx="3179">
                  <c:v>11.561999999999998</c:v>
                </c:pt>
                <c:pt idx="3180">
                  <c:v>11.622</c:v>
                </c:pt>
                <c:pt idx="3181">
                  <c:v>11.682000000000002</c:v>
                </c:pt>
                <c:pt idx="3182">
                  <c:v>11.731999999999999</c:v>
                </c:pt>
                <c:pt idx="3183">
                  <c:v>11.792000000000002</c:v>
                </c:pt>
                <c:pt idx="3184">
                  <c:v>11.852000000000004</c:v>
                </c:pt>
                <c:pt idx="3185">
                  <c:v>11.912000000000006</c:v>
                </c:pt>
                <c:pt idx="3186">
                  <c:v>11.971999999999994</c:v>
                </c:pt>
                <c:pt idx="3187">
                  <c:v>12.031999999999996</c:v>
                </c:pt>
                <c:pt idx="3188">
                  <c:v>12.091999999999999</c:v>
                </c:pt>
                <c:pt idx="3189">
                  <c:v>12.152000000000001</c:v>
                </c:pt>
                <c:pt idx="3190">
                  <c:v>12.212000000000003</c:v>
                </c:pt>
                <c:pt idx="3191">
                  <c:v>12.272000000000006</c:v>
                </c:pt>
                <c:pt idx="3192">
                  <c:v>12.322000000000003</c:v>
                </c:pt>
                <c:pt idx="3193">
                  <c:v>12.382000000000005</c:v>
                </c:pt>
                <c:pt idx="3194">
                  <c:v>12.442000000000007</c:v>
                </c:pt>
                <c:pt idx="3195">
                  <c:v>12.501999999999995</c:v>
                </c:pt>
                <c:pt idx="3196">
                  <c:v>12.561999999999998</c:v>
                </c:pt>
                <c:pt idx="3197">
                  <c:v>12.622</c:v>
                </c:pt>
                <c:pt idx="3198">
                  <c:v>12.682000000000002</c:v>
                </c:pt>
                <c:pt idx="3199">
                  <c:v>12.742000000000004</c:v>
                </c:pt>
                <c:pt idx="3200">
                  <c:v>12.742000000000004</c:v>
                </c:pt>
                <c:pt idx="3201">
                  <c:v>12.792000000000002</c:v>
                </c:pt>
                <c:pt idx="3202">
                  <c:v>12.841999999999999</c:v>
                </c:pt>
                <c:pt idx="3203">
                  <c:v>12.891999999999996</c:v>
                </c:pt>
                <c:pt idx="3204">
                  <c:v>12.942000000000007</c:v>
                </c:pt>
                <c:pt idx="3205">
                  <c:v>12.992000000000004</c:v>
                </c:pt>
                <c:pt idx="3206">
                  <c:v>13.052000000000007</c:v>
                </c:pt>
                <c:pt idx="3207">
                  <c:v>13.102000000000004</c:v>
                </c:pt>
                <c:pt idx="3208">
                  <c:v>13.152000000000001</c:v>
                </c:pt>
                <c:pt idx="3209">
                  <c:v>13.201999999999998</c:v>
                </c:pt>
                <c:pt idx="3210">
                  <c:v>13.251999999999995</c:v>
                </c:pt>
                <c:pt idx="3211">
                  <c:v>13.302000000000007</c:v>
                </c:pt>
                <c:pt idx="3212">
                  <c:v>13.352000000000004</c:v>
                </c:pt>
                <c:pt idx="3213">
                  <c:v>13.402000000000001</c:v>
                </c:pt>
                <c:pt idx="3214">
                  <c:v>13.462000000000003</c:v>
                </c:pt>
                <c:pt idx="3215">
                  <c:v>13.512</c:v>
                </c:pt>
                <c:pt idx="3216">
                  <c:v>13.561999999999998</c:v>
                </c:pt>
                <c:pt idx="3217">
                  <c:v>13.611999999999995</c:v>
                </c:pt>
                <c:pt idx="3218">
                  <c:v>13.662000000000006</c:v>
                </c:pt>
                <c:pt idx="3219">
                  <c:v>13.712000000000003</c:v>
                </c:pt>
                <c:pt idx="3220">
                  <c:v>13.762</c:v>
                </c:pt>
                <c:pt idx="3221">
                  <c:v>13.811999999999998</c:v>
                </c:pt>
                <c:pt idx="3222">
                  <c:v>13.861999999999995</c:v>
                </c:pt>
                <c:pt idx="3223">
                  <c:v>13.921999999999997</c:v>
                </c:pt>
                <c:pt idx="3224">
                  <c:v>13.971999999999994</c:v>
                </c:pt>
                <c:pt idx="3225">
                  <c:v>14.022000000000006</c:v>
                </c:pt>
                <c:pt idx="3226">
                  <c:v>14.072000000000003</c:v>
                </c:pt>
                <c:pt idx="3227">
                  <c:v>14.122</c:v>
                </c:pt>
                <c:pt idx="3228">
                  <c:v>14.171999999999997</c:v>
                </c:pt>
                <c:pt idx="3229">
                  <c:v>14.221999999999994</c:v>
                </c:pt>
                <c:pt idx="3230">
                  <c:v>14.272000000000006</c:v>
                </c:pt>
                <c:pt idx="3231">
                  <c:v>14.332000000000008</c:v>
                </c:pt>
                <c:pt idx="3232">
                  <c:v>14.382000000000005</c:v>
                </c:pt>
                <c:pt idx="3233">
                  <c:v>14.432000000000002</c:v>
                </c:pt>
                <c:pt idx="3234">
                  <c:v>14.481999999999999</c:v>
                </c:pt>
                <c:pt idx="3235">
                  <c:v>14.531999999999996</c:v>
                </c:pt>
                <c:pt idx="3236">
                  <c:v>14.582000000000008</c:v>
                </c:pt>
                <c:pt idx="3237">
                  <c:v>14.632000000000005</c:v>
                </c:pt>
                <c:pt idx="3238">
                  <c:v>14.682000000000002</c:v>
                </c:pt>
                <c:pt idx="3239">
                  <c:v>14.742000000000004</c:v>
                </c:pt>
                <c:pt idx="3240">
                  <c:v>14.792000000000002</c:v>
                </c:pt>
                <c:pt idx="3241">
                  <c:v>14.841999999999999</c:v>
                </c:pt>
                <c:pt idx="3242">
                  <c:v>14.891999999999996</c:v>
                </c:pt>
                <c:pt idx="3243">
                  <c:v>14.942000000000007</c:v>
                </c:pt>
                <c:pt idx="3244">
                  <c:v>14.992000000000004</c:v>
                </c:pt>
                <c:pt idx="3245">
                  <c:v>15.042000000000002</c:v>
                </c:pt>
                <c:pt idx="3246">
                  <c:v>15.091999999999999</c:v>
                </c:pt>
                <c:pt idx="3247">
                  <c:v>15.152000000000001</c:v>
                </c:pt>
                <c:pt idx="3248">
                  <c:v>15.201999999999998</c:v>
                </c:pt>
                <c:pt idx="3249">
                  <c:v>15.251999999999995</c:v>
                </c:pt>
                <c:pt idx="3250">
                  <c:v>15.251999999999995</c:v>
                </c:pt>
                <c:pt idx="3251">
                  <c:v>15.311999999999998</c:v>
                </c:pt>
                <c:pt idx="3252">
                  <c:v>15.372</c:v>
                </c:pt>
                <c:pt idx="3253">
                  <c:v>15.432000000000002</c:v>
                </c:pt>
                <c:pt idx="3254">
                  <c:v>15.492000000000004</c:v>
                </c:pt>
                <c:pt idx="3255">
                  <c:v>15.542000000000002</c:v>
                </c:pt>
                <c:pt idx="3256">
                  <c:v>15.602000000000004</c:v>
                </c:pt>
                <c:pt idx="3257">
                  <c:v>15.662000000000006</c:v>
                </c:pt>
                <c:pt idx="3258">
                  <c:v>15.721999999999994</c:v>
                </c:pt>
                <c:pt idx="3259">
                  <c:v>15.781999999999996</c:v>
                </c:pt>
                <c:pt idx="3260">
                  <c:v>15.841999999999999</c:v>
                </c:pt>
                <c:pt idx="3261">
                  <c:v>15.902000000000001</c:v>
                </c:pt>
                <c:pt idx="3262">
                  <c:v>15.962000000000003</c:v>
                </c:pt>
                <c:pt idx="3263">
                  <c:v>16.022000000000006</c:v>
                </c:pt>
                <c:pt idx="3264">
                  <c:v>16.082000000000008</c:v>
                </c:pt>
                <c:pt idx="3265">
                  <c:v>16.141999999999996</c:v>
                </c:pt>
                <c:pt idx="3266">
                  <c:v>16.201999999999998</c:v>
                </c:pt>
                <c:pt idx="3267">
                  <c:v>16.262</c:v>
                </c:pt>
                <c:pt idx="3268">
                  <c:v>16.322000000000003</c:v>
                </c:pt>
                <c:pt idx="3269">
                  <c:v>16.372</c:v>
                </c:pt>
                <c:pt idx="3270">
                  <c:v>16.432000000000002</c:v>
                </c:pt>
                <c:pt idx="3271">
                  <c:v>16.492000000000004</c:v>
                </c:pt>
                <c:pt idx="3272">
                  <c:v>16.552000000000007</c:v>
                </c:pt>
                <c:pt idx="3273">
                  <c:v>16.611999999999995</c:v>
                </c:pt>
                <c:pt idx="3274">
                  <c:v>16.671999999999997</c:v>
                </c:pt>
                <c:pt idx="3275">
                  <c:v>16.731999999999999</c:v>
                </c:pt>
                <c:pt idx="3276">
                  <c:v>16.792000000000002</c:v>
                </c:pt>
                <c:pt idx="3277">
                  <c:v>16.852000000000004</c:v>
                </c:pt>
                <c:pt idx="3278">
                  <c:v>16.912000000000006</c:v>
                </c:pt>
                <c:pt idx="3279">
                  <c:v>16.971999999999994</c:v>
                </c:pt>
                <c:pt idx="3280">
                  <c:v>17.031999999999996</c:v>
                </c:pt>
                <c:pt idx="3281">
                  <c:v>17.091999999999999</c:v>
                </c:pt>
                <c:pt idx="3282">
                  <c:v>17.152000000000001</c:v>
                </c:pt>
                <c:pt idx="3283">
                  <c:v>17.212000000000003</c:v>
                </c:pt>
                <c:pt idx="3284">
                  <c:v>17.262</c:v>
                </c:pt>
                <c:pt idx="3285">
                  <c:v>17.322000000000003</c:v>
                </c:pt>
                <c:pt idx="3286">
                  <c:v>17.382000000000005</c:v>
                </c:pt>
                <c:pt idx="3287">
                  <c:v>17.442000000000007</c:v>
                </c:pt>
                <c:pt idx="3288">
                  <c:v>17.501999999999995</c:v>
                </c:pt>
                <c:pt idx="3289">
                  <c:v>17.561999999999998</c:v>
                </c:pt>
                <c:pt idx="3290">
                  <c:v>17.622</c:v>
                </c:pt>
                <c:pt idx="3291">
                  <c:v>17.682000000000002</c:v>
                </c:pt>
                <c:pt idx="3292">
                  <c:v>17.742000000000004</c:v>
                </c:pt>
                <c:pt idx="3293">
                  <c:v>17.802000000000007</c:v>
                </c:pt>
                <c:pt idx="3294">
                  <c:v>17.861999999999995</c:v>
                </c:pt>
                <c:pt idx="3295">
                  <c:v>17.921999999999997</c:v>
                </c:pt>
                <c:pt idx="3296">
                  <c:v>17.981999999999999</c:v>
                </c:pt>
                <c:pt idx="3297">
                  <c:v>18.042000000000002</c:v>
                </c:pt>
                <c:pt idx="3298">
                  <c:v>18.091999999999999</c:v>
                </c:pt>
                <c:pt idx="3299">
                  <c:v>18.152000000000001</c:v>
                </c:pt>
                <c:pt idx="3300">
                  <c:v>18.152000000000001</c:v>
                </c:pt>
                <c:pt idx="3301">
                  <c:v>18.171999999999997</c:v>
                </c:pt>
                <c:pt idx="3302">
                  <c:v>18.182000000000002</c:v>
                </c:pt>
                <c:pt idx="3303">
                  <c:v>18.192000000000007</c:v>
                </c:pt>
                <c:pt idx="3304">
                  <c:v>18.212000000000003</c:v>
                </c:pt>
                <c:pt idx="3305">
                  <c:v>18.221999999999994</c:v>
                </c:pt>
                <c:pt idx="3306">
                  <c:v>18.231999999999999</c:v>
                </c:pt>
                <c:pt idx="3307">
                  <c:v>18.251999999999995</c:v>
                </c:pt>
                <c:pt idx="3308">
                  <c:v>18.262</c:v>
                </c:pt>
                <c:pt idx="3309">
                  <c:v>18.272000000000006</c:v>
                </c:pt>
                <c:pt idx="3310">
                  <c:v>18.292000000000002</c:v>
                </c:pt>
                <c:pt idx="3311">
                  <c:v>18.302000000000007</c:v>
                </c:pt>
                <c:pt idx="3312">
                  <c:v>18.311999999999998</c:v>
                </c:pt>
                <c:pt idx="3313">
                  <c:v>18.332000000000008</c:v>
                </c:pt>
                <c:pt idx="3314">
                  <c:v>18.341999999999999</c:v>
                </c:pt>
                <c:pt idx="3315">
                  <c:v>18.352000000000004</c:v>
                </c:pt>
                <c:pt idx="3316">
                  <c:v>18.372</c:v>
                </c:pt>
                <c:pt idx="3317">
                  <c:v>18.382000000000005</c:v>
                </c:pt>
                <c:pt idx="3318">
                  <c:v>18.391999999999996</c:v>
                </c:pt>
                <c:pt idx="3319">
                  <c:v>18.412000000000006</c:v>
                </c:pt>
                <c:pt idx="3320">
                  <c:v>18.421999999999997</c:v>
                </c:pt>
                <c:pt idx="3321">
                  <c:v>18.432000000000002</c:v>
                </c:pt>
                <c:pt idx="3322">
                  <c:v>18.451999999999998</c:v>
                </c:pt>
                <c:pt idx="3323">
                  <c:v>18.462000000000003</c:v>
                </c:pt>
                <c:pt idx="3324">
                  <c:v>18.471999999999994</c:v>
                </c:pt>
                <c:pt idx="3325">
                  <c:v>18.492000000000004</c:v>
                </c:pt>
                <c:pt idx="3326">
                  <c:v>18.501999999999995</c:v>
                </c:pt>
                <c:pt idx="3327">
                  <c:v>18.512</c:v>
                </c:pt>
                <c:pt idx="3328">
                  <c:v>18.531999999999996</c:v>
                </c:pt>
                <c:pt idx="3329">
                  <c:v>18.542000000000002</c:v>
                </c:pt>
                <c:pt idx="3330">
                  <c:v>18.552000000000007</c:v>
                </c:pt>
                <c:pt idx="3331">
                  <c:v>18.572000000000003</c:v>
                </c:pt>
                <c:pt idx="3332">
                  <c:v>18.582000000000008</c:v>
                </c:pt>
                <c:pt idx="3333">
                  <c:v>18.591999999999999</c:v>
                </c:pt>
                <c:pt idx="3334">
                  <c:v>18.611999999999995</c:v>
                </c:pt>
                <c:pt idx="3335">
                  <c:v>18.622</c:v>
                </c:pt>
                <c:pt idx="3336">
                  <c:v>18.632000000000005</c:v>
                </c:pt>
                <c:pt idx="3337">
                  <c:v>18.652000000000001</c:v>
                </c:pt>
                <c:pt idx="3338">
                  <c:v>18.662000000000006</c:v>
                </c:pt>
                <c:pt idx="3339">
                  <c:v>18.671999999999997</c:v>
                </c:pt>
                <c:pt idx="3340">
                  <c:v>18.692000000000007</c:v>
                </c:pt>
                <c:pt idx="3341">
                  <c:v>18.701999999999998</c:v>
                </c:pt>
                <c:pt idx="3342">
                  <c:v>18.712000000000003</c:v>
                </c:pt>
                <c:pt idx="3343">
                  <c:v>18.731999999999999</c:v>
                </c:pt>
                <c:pt idx="3344">
                  <c:v>18.742000000000004</c:v>
                </c:pt>
                <c:pt idx="3345">
                  <c:v>18.751999999999995</c:v>
                </c:pt>
                <c:pt idx="3346">
                  <c:v>18.772000000000006</c:v>
                </c:pt>
                <c:pt idx="3347">
                  <c:v>18.781999999999996</c:v>
                </c:pt>
                <c:pt idx="3348">
                  <c:v>18.792000000000002</c:v>
                </c:pt>
                <c:pt idx="3349">
                  <c:v>18.811999999999998</c:v>
                </c:pt>
                <c:pt idx="3350">
                  <c:v>18.811999999999998</c:v>
                </c:pt>
                <c:pt idx="3351">
                  <c:v>18.811999999999998</c:v>
                </c:pt>
                <c:pt idx="3352">
                  <c:v>18.822000000000003</c:v>
                </c:pt>
                <c:pt idx="3353">
                  <c:v>18.832000000000008</c:v>
                </c:pt>
                <c:pt idx="3354">
                  <c:v>18.832000000000008</c:v>
                </c:pt>
                <c:pt idx="3355">
                  <c:v>18.841999999999999</c:v>
                </c:pt>
                <c:pt idx="3356">
                  <c:v>18.841999999999999</c:v>
                </c:pt>
                <c:pt idx="3357">
                  <c:v>18.852000000000004</c:v>
                </c:pt>
                <c:pt idx="3358">
                  <c:v>18.861999999999995</c:v>
                </c:pt>
                <c:pt idx="3359">
                  <c:v>18.861999999999995</c:v>
                </c:pt>
                <c:pt idx="3360">
                  <c:v>18.872</c:v>
                </c:pt>
                <c:pt idx="3361">
                  <c:v>18.872</c:v>
                </c:pt>
                <c:pt idx="3362">
                  <c:v>18.882000000000005</c:v>
                </c:pt>
                <c:pt idx="3363">
                  <c:v>18.891999999999996</c:v>
                </c:pt>
                <c:pt idx="3364">
                  <c:v>18.891999999999996</c:v>
                </c:pt>
                <c:pt idx="3365">
                  <c:v>18.902000000000001</c:v>
                </c:pt>
                <c:pt idx="3366">
                  <c:v>18.902000000000001</c:v>
                </c:pt>
                <c:pt idx="3367">
                  <c:v>18.912000000000006</c:v>
                </c:pt>
                <c:pt idx="3368">
                  <c:v>18.921999999999997</c:v>
                </c:pt>
                <c:pt idx="3369">
                  <c:v>18.921999999999997</c:v>
                </c:pt>
                <c:pt idx="3370">
                  <c:v>18.932000000000002</c:v>
                </c:pt>
                <c:pt idx="3371">
                  <c:v>18.942000000000007</c:v>
                </c:pt>
                <c:pt idx="3372">
                  <c:v>18.942000000000007</c:v>
                </c:pt>
                <c:pt idx="3373">
                  <c:v>18.951999999999998</c:v>
                </c:pt>
                <c:pt idx="3374">
                  <c:v>18.951999999999998</c:v>
                </c:pt>
                <c:pt idx="3375">
                  <c:v>18.962000000000003</c:v>
                </c:pt>
                <c:pt idx="3376">
                  <c:v>18.971999999999994</c:v>
                </c:pt>
                <c:pt idx="3377">
                  <c:v>18.971999999999994</c:v>
                </c:pt>
                <c:pt idx="3378">
                  <c:v>18.981999999999999</c:v>
                </c:pt>
                <c:pt idx="3379">
                  <c:v>18.981999999999999</c:v>
                </c:pt>
                <c:pt idx="3380">
                  <c:v>18.992000000000004</c:v>
                </c:pt>
                <c:pt idx="3381">
                  <c:v>19.001999999999995</c:v>
                </c:pt>
                <c:pt idx="3382">
                  <c:v>19.001999999999995</c:v>
                </c:pt>
                <c:pt idx="3383">
                  <c:v>19.012</c:v>
                </c:pt>
                <c:pt idx="3384">
                  <c:v>19.012</c:v>
                </c:pt>
                <c:pt idx="3385">
                  <c:v>19.022000000000006</c:v>
                </c:pt>
                <c:pt idx="3386">
                  <c:v>19.031999999999996</c:v>
                </c:pt>
                <c:pt idx="3387">
                  <c:v>19.031999999999996</c:v>
                </c:pt>
                <c:pt idx="3388">
                  <c:v>19.042000000000002</c:v>
                </c:pt>
                <c:pt idx="3389">
                  <c:v>19.042000000000002</c:v>
                </c:pt>
                <c:pt idx="3390">
                  <c:v>19.052000000000007</c:v>
                </c:pt>
                <c:pt idx="3391">
                  <c:v>19.061999999999998</c:v>
                </c:pt>
                <c:pt idx="3392">
                  <c:v>19.061999999999998</c:v>
                </c:pt>
                <c:pt idx="3393">
                  <c:v>19.072000000000003</c:v>
                </c:pt>
                <c:pt idx="3394">
                  <c:v>19.072000000000003</c:v>
                </c:pt>
                <c:pt idx="3395">
                  <c:v>19.082000000000008</c:v>
                </c:pt>
                <c:pt idx="3396">
                  <c:v>19.091999999999999</c:v>
                </c:pt>
                <c:pt idx="3397">
                  <c:v>19.091999999999999</c:v>
                </c:pt>
                <c:pt idx="3398">
                  <c:v>19.102000000000004</c:v>
                </c:pt>
                <c:pt idx="3399">
                  <c:v>19.111999999999995</c:v>
                </c:pt>
                <c:pt idx="3400">
                  <c:v>19.111999999999995</c:v>
                </c:pt>
                <c:pt idx="3401">
                  <c:v>19.111999999999995</c:v>
                </c:pt>
                <c:pt idx="3402">
                  <c:v>19.122</c:v>
                </c:pt>
                <c:pt idx="3403">
                  <c:v>19.132000000000005</c:v>
                </c:pt>
                <c:pt idx="3404">
                  <c:v>19.141999999999996</c:v>
                </c:pt>
                <c:pt idx="3405">
                  <c:v>19.141999999999996</c:v>
                </c:pt>
                <c:pt idx="3406">
                  <c:v>19.152000000000001</c:v>
                </c:pt>
                <c:pt idx="3407">
                  <c:v>19.162000000000006</c:v>
                </c:pt>
                <c:pt idx="3408">
                  <c:v>19.171999999999997</c:v>
                </c:pt>
                <c:pt idx="3409">
                  <c:v>19.182000000000002</c:v>
                </c:pt>
                <c:pt idx="3410">
                  <c:v>19.182000000000002</c:v>
                </c:pt>
                <c:pt idx="3411">
                  <c:v>19.192000000000007</c:v>
                </c:pt>
                <c:pt idx="3412">
                  <c:v>19.201999999999998</c:v>
                </c:pt>
                <c:pt idx="3413">
                  <c:v>19.212000000000003</c:v>
                </c:pt>
                <c:pt idx="3414">
                  <c:v>19.212000000000003</c:v>
                </c:pt>
                <c:pt idx="3415">
                  <c:v>19.221999999999994</c:v>
                </c:pt>
                <c:pt idx="3416">
                  <c:v>19.231999999999999</c:v>
                </c:pt>
                <c:pt idx="3417">
                  <c:v>19.242000000000004</c:v>
                </c:pt>
                <c:pt idx="3418">
                  <c:v>19.251999999999995</c:v>
                </c:pt>
                <c:pt idx="3419">
                  <c:v>19.251999999999995</c:v>
                </c:pt>
                <c:pt idx="3420">
                  <c:v>19.262</c:v>
                </c:pt>
                <c:pt idx="3421">
                  <c:v>19.272000000000006</c:v>
                </c:pt>
                <c:pt idx="3422">
                  <c:v>19.281999999999996</c:v>
                </c:pt>
                <c:pt idx="3423">
                  <c:v>19.292000000000002</c:v>
                </c:pt>
                <c:pt idx="3424">
                  <c:v>19.292000000000002</c:v>
                </c:pt>
                <c:pt idx="3425">
                  <c:v>19.302000000000007</c:v>
                </c:pt>
                <c:pt idx="3426">
                  <c:v>19.311999999999998</c:v>
                </c:pt>
                <c:pt idx="3427">
                  <c:v>19.322000000000003</c:v>
                </c:pt>
                <c:pt idx="3428">
                  <c:v>19.322000000000003</c:v>
                </c:pt>
                <c:pt idx="3429">
                  <c:v>19.332000000000008</c:v>
                </c:pt>
                <c:pt idx="3430">
                  <c:v>19.341999999999999</c:v>
                </c:pt>
                <c:pt idx="3431">
                  <c:v>19.352000000000004</c:v>
                </c:pt>
                <c:pt idx="3432">
                  <c:v>19.361999999999995</c:v>
                </c:pt>
                <c:pt idx="3433">
                  <c:v>19.361999999999995</c:v>
                </c:pt>
                <c:pt idx="3434">
                  <c:v>19.372</c:v>
                </c:pt>
                <c:pt idx="3435">
                  <c:v>19.382000000000005</c:v>
                </c:pt>
                <c:pt idx="3436">
                  <c:v>19.391999999999996</c:v>
                </c:pt>
                <c:pt idx="3437">
                  <c:v>19.391999999999996</c:v>
                </c:pt>
                <c:pt idx="3438">
                  <c:v>19.402000000000001</c:v>
                </c:pt>
                <c:pt idx="3439">
                  <c:v>19.412000000000006</c:v>
                </c:pt>
                <c:pt idx="3440">
                  <c:v>19.421999999999997</c:v>
                </c:pt>
                <c:pt idx="3441">
                  <c:v>19.432000000000002</c:v>
                </c:pt>
                <c:pt idx="3442">
                  <c:v>19.432000000000002</c:v>
                </c:pt>
                <c:pt idx="3443">
                  <c:v>19.442000000000007</c:v>
                </c:pt>
                <c:pt idx="3444">
                  <c:v>19.451999999999998</c:v>
                </c:pt>
                <c:pt idx="3445">
                  <c:v>19.462000000000003</c:v>
                </c:pt>
                <c:pt idx="3446">
                  <c:v>19.471999999999994</c:v>
                </c:pt>
                <c:pt idx="3447">
                  <c:v>19.471999999999994</c:v>
                </c:pt>
                <c:pt idx="3448">
                  <c:v>19.481999999999999</c:v>
                </c:pt>
                <c:pt idx="3449">
                  <c:v>19.492000000000004</c:v>
                </c:pt>
                <c:pt idx="3450">
                  <c:v>19.492000000000004</c:v>
                </c:pt>
                <c:pt idx="3451">
                  <c:v>19.501999999999995</c:v>
                </c:pt>
                <c:pt idx="3452">
                  <c:v>19.512</c:v>
                </c:pt>
                <c:pt idx="3453">
                  <c:v>19.522000000000006</c:v>
                </c:pt>
                <c:pt idx="3454">
                  <c:v>19.531999999999996</c:v>
                </c:pt>
                <c:pt idx="3455">
                  <c:v>19.542000000000002</c:v>
                </c:pt>
                <c:pt idx="3456">
                  <c:v>19.552000000000007</c:v>
                </c:pt>
                <c:pt idx="3457">
                  <c:v>19.561999999999998</c:v>
                </c:pt>
                <c:pt idx="3458">
                  <c:v>19.572000000000003</c:v>
                </c:pt>
                <c:pt idx="3459">
                  <c:v>19.582000000000008</c:v>
                </c:pt>
                <c:pt idx="3460">
                  <c:v>19.591999999999999</c:v>
                </c:pt>
                <c:pt idx="3461">
                  <c:v>19.602000000000004</c:v>
                </c:pt>
                <c:pt idx="3462">
                  <c:v>19.611999999999995</c:v>
                </c:pt>
                <c:pt idx="3463">
                  <c:v>19.622</c:v>
                </c:pt>
                <c:pt idx="3464">
                  <c:v>19.632000000000005</c:v>
                </c:pt>
                <c:pt idx="3465">
                  <c:v>19.641999999999996</c:v>
                </c:pt>
                <c:pt idx="3466">
                  <c:v>19.652000000000001</c:v>
                </c:pt>
                <c:pt idx="3467">
                  <c:v>19.662000000000006</c:v>
                </c:pt>
                <c:pt idx="3468">
                  <c:v>19.671999999999997</c:v>
                </c:pt>
                <c:pt idx="3469">
                  <c:v>19.682000000000002</c:v>
                </c:pt>
                <c:pt idx="3470">
                  <c:v>19.692000000000007</c:v>
                </c:pt>
                <c:pt idx="3471">
                  <c:v>19.701999999999998</c:v>
                </c:pt>
                <c:pt idx="3472">
                  <c:v>19.712000000000003</c:v>
                </c:pt>
                <c:pt idx="3473">
                  <c:v>19.721999999999994</c:v>
                </c:pt>
                <c:pt idx="3474">
                  <c:v>19.731999999999999</c:v>
                </c:pt>
                <c:pt idx="3475">
                  <c:v>19.742000000000004</c:v>
                </c:pt>
                <c:pt idx="3476">
                  <c:v>19.751999999999995</c:v>
                </c:pt>
                <c:pt idx="3477">
                  <c:v>19.762</c:v>
                </c:pt>
                <c:pt idx="3478">
                  <c:v>19.772000000000006</c:v>
                </c:pt>
                <c:pt idx="3479">
                  <c:v>19.781999999999996</c:v>
                </c:pt>
                <c:pt idx="3480">
                  <c:v>19.792000000000002</c:v>
                </c:pt>
                <c:pt idx="3481">
                  <c:v>19.802000000000007</c:v>
                </c:pt>
                <c:pt idx="3482">
                  <c:v>19.811999999999998</c:v>
                </c:pt>
                <c:pt idx="3483">
                  <c:v>19.822000000000003</c:v>
                </c:pt>
                <c:pt idx="3484">
                  <c:v>19.832000000000008</c:v>
                </c:pt>
                <c:pt idx="3485">
                  <c:v>19.841999999999999</c:v>
                </c:pt>
                <c:pt idx="3486">
                  <c:v>19.852000000000004</c:v>
                </c:pt>
                <c:pt idx="3487">
                  <c:v>19.861999999999995</c:v>
                </c:pt>
                <c:pt idx="3488">
                  <c:v>19.872</c:v>
                </c:pt>
                <c:pt idx="3489">
                  <c:v>19.882000000000005</c:v>
                </c:pt>
                <c:pt idx="3490">
                  <c:v>19.891999999999996</c:v>
                </c:pt>
                <c:pt idx="3491">
                  <c:v>19.902000000000001</c:v>
                </c:pt>
                <c:pt idx="3492">
                  <c:v>19.912000000000006</c:v>
                </c:pt>
                <c:pt idx="3493">
                  <c:v>19.921999999999997</c:v>
                </c:pt>
                <c:pt idx="3494">
                  <c:v>19.932000000000002</c:v>
                </c:pt>
                <c:pt idx="3495">
                  <c:v>19.942000000000007</c:v>
                </c:pt>
                <c:pt idx="3496">
                  <c:v>19.951999999999998</c:v>
                </c:pt>
                <c:pt idx="3497">
                  <c:v>19.962000000000003</c:v>
                </c:pt>
                <c:pt idx="3498">
                  <c:v>19.971999999999994</c:v>
                </c:pt>
                <c:pt idx="3499">
                  <c:v>19.981999999999999</c:v>
                </c:pt>
                <c:pt idx="3500">
                  <c:v>19.981999999999999</c:v>
                </c:pt>
                <c:pt idx="3501">
                  <c:v>19.992000000000004</c:v>
                </c:pt>
                <c:pt idx="3502">
                  <c:v>20.001999999999995</c:v>
                </c:pt>
                <c:pt idx="3503">
                  <c:v>20.012</c:v>
                </c:pt>
                <c:pt idx="3504">
                  <c:v>20.022000000000006</c:v>
                </c:pt>
                <c:pt idx="3505">
                  <c:v>20.031999999999996</c:v>
                </c:pt>
                <c:pt idx="3506">
                  <c:v>20.042000000000002</c:v>
                </c:pt>
                <c:pt idx="3507">
                  <c:v>20.052000000000007</c:v>
                </c:pt>
                <c:pt idx="3508">
                  <c:v>20.061999999999998</c:v>
                </c:pt>
                <c:pt idx="3509">
                  <c:v>20.072000000000003</c:v>
                </c:pt>
                <c:pt idx="3510">
                  <c:v>20.082000000000008</c:v>
                </c:pt>
                <c:pt idx="3511">
                  <c:v>20.091999999999999</c:v>
                </c:pt>
                <c:pt idx="3512">
                  <c:v>20.102000000000004</c:v>
                </c:pt>
                <c:pt idx="3513">
                  <c:v>20.111999999999995</c:v>
                </c:pt>
                <c:pt idx="3514">
                  <c:v>20.122</c:v>
                </c:pt>
                <c:pt idx="3515">
                  <c:v>20.132000000000005</c:v>
                </c:pt>
                <c:pt idx="3516">
                  <c:v>20.141999999999996</c:v>
                </c:pt>
                <c:pt idx="3517">
                  <c:v>20.152000000000001</c:v>
                </c:pt>
                <c:pt idx="3518">
                  <c:v>20.162000000000006</c:v>
                </c:pt>
                <c:pt idx="3519">
                  <c:v>20.171999999999997</c:v>
                </c:pt>
                <c:pt idx="3520">
                  <c:v>20.182000000000002</c:v>
                </c:pt>
                <c:pt idx="3521">
                  <c:v>20.192000000000007</c:v>
                </c:pt>
                <c:pt idx="3522">
                  <c:v>20.201999999999998</c:v>
                </c:pt>
                <c:pt idx="3523">
                  <c:v>20.212000000000003</c:v>
                </c:pt>
                <c:pt idx="3524">
                  <c:v>20.221999999999994</c:v>
                </c:pt>
                <c:pt idx="3525">
                  <c:v>20.231999999999999</c:v>
                </c:pt>
                <c:pt idx="3526">
                  <c:v>20.242000000000004</c:v>
                </c:pt>
                <c:pt idx="3527">
                  <c:v>20.251999999999995</c:v>
                </c:pt>
                <c:pt idx="3528">
                  <c:v>20.262</c:v>
                </c:pt>
                <c:pt idx="3529">
                  <c:v>20.272000000000006</c:v>
                </c:pt>
                <c:pt idx="3530">
                  <c:v>20.281999999999996</c:v>
                </c:pt>
                <c:pt idx="3531">
                  <c:v>20.292000000000002</c:v>
                </c:pt>
                <c:pt idx="3532">
                  <c:v>20.302000000000007</c:v>
                </c:pt>
                <c:pt idx="3533">
                  <c:v>20.311999999999998</c:v>
                </c:pt>
                <c:pt idx="3534">
                  <c:v>20.322000000000003</c:v>
                </c:pt>
                <c:pt idx="3535">
                  <c:v>20.332000000000008</c:v>
                </c:pt>
                <c:pt idx="3536">
                  <c:v>20.341999999999999</c:v>
                </c:pt>
                <c:pt idx="3537">
                  <c:v>20.352000000000004</c:v>
                </c:pt>
                <c:pt idx="3538">
                  <c:v>20.361999999999995</c:v>
                </c:pt>
                <c:pt idx="3539">
                  <c:v>20.372</c:v>
                </c:pt>
                <c:pt idx="3540">
                  <c:v>20.382000000000005</c:v>
                </c:pt>
                <c:pt idx="3541">
                  <c:v>20.391999999999996</c:v>
                </c:pt>
                <c:pt idx="3542">
                  <c:v>20.402000000000001</c:v>
                </c:pt>
                <c:pt idx="3543">
                  <c:v>20.412000000000006</c:v>
                </c:pt>
                <c:pt idx="3544">
                  <c:v>20.421999999999997</c:v>
                </c:pt>
                <c:pt idx="3545">
                  <c:v>20.432000000000002</c:v>
                </c:pt>
                <c:pt idx="3546">
                  <c:v>20.442000000000007</c:v>
                </c:pt>
                <c:pt idx="3547">
                  <c:v>20.451999999999998</c:v>
                </c:pt>
                <c:pt idx="3548">
                  <c:v>20.462000000000003</c:v>
                </c:pt>
                <c:pt idx="3549">
                  <c:v>20.471999999999994</c:v>
                </c:pt>
                <c:pt idx="3550">
                  <c:v>20.471999999999994</c:v>
                </c:pt>
                <c:pt idx="3551">
                  <c:v>20.481999999999999</c:v>
                </c:pt>
                <c:pt idx="3552">
                  <c:v>20.492000000000004</c:v>
                </c:pt>
                <c:pt idx="3553">
                  <c:v>20.501999999999995</c:v>
                </c:pt>
                <c:pt idx="3554">
                  <c:v>20.512</c:v>
                </c:pt>
                <c:pt idx="3555">
                  <c:v>20.522000000000006</c:v>
                </c:pt>
                <c:pt idx="3556">
                  <c:v>20.531999999999996</c:v>
                </c:pt>
                <c:pt idx="3557">
                  <c:v>20.542000000000002</c:v>
                </c:pt>
                <c:pt idx="3558">
                  <c:v>20.552000000000007</c:v>
                </c:pt>
                <c:pt idx="3559">
                  <c:v>20.561999999999998</c:v>
                </c:pt>
                <c:pt idx="3560">
                  <c:v>20.572000000000003</c:v>
                </c:pt>
                <c:pt idx="3561">
                  <c:v>20.582000000000008</c:v>
                </c:pt>
                <c:pt idx="3562">
                  <c:v>20.591999999999999</c:v>
                </c:pt>
                <c:pt idx="3563">
                  <c:v>20.602000000000004</c:v>
                </c:pt>
                <c:pt idx="3564">
                  <c:v>20.611999999999995</c:v>
                </c:pt>
                <c:pt idx="3565">
                  <c:v>20.622</c:v>
                </c:pt>
                <c:pt idx="3566">
                  <c:v>20.632000000000005</c:v>
                </c:pt>
                <c:pt idx="3567">
                  <c:v>20.641999999999996</c:v>
                </c:pt>
                <c:pt idx="3568">
                  <c:v>20.652000000000001</c:v>
                </c:pt>
                <c:pt idx="3569">
                  <c:v>20.662000000000006</c:v>
                </c:pt>
                <c:pt idx="3570">
                  <c:v>20.671999999999997</c:v>
                </c:pt>
                <c:pt idx="3571">
                  <c:v>20.682000000000002</c:v>
                </c:pt>
                <c:pt idx="3572">
                  <c:v>20.692000000000007</c:v>
                </c:pt>
                <c:pt idx="3573">
                  <c:v>20.701999999999998</c:v>
                </c:pt>
                <c:pt idx="3574">
                  <c:v>20.712000000000003</c:v>
                </c:pt>
                <c:pt idx="3575">
                  <c:v>20.721999999999994</c:v>
                </c:pt>
                <c:pt idx="3576">
                  <c:v>20.731999999999999</c:v>
                </c:pt>
                <c:pt idx="3577">
                  <c:v>20.742000000000004</c:v>
                </c:pt>
                <c:pt idx="3578">
                  <c:v>20.751999999999995</c:v>
                </c:pt>
                <c:pt idx="3579">
                  <c:v>20.762</c:v>
                </c:pt>
                <c:pt idx="3580">
                  <c:v>20.772000000000006</c:v>
                </c:pt>
                <c:pt idx="3581">
                  <c:v>20.781999999999996</c:v>
                </c:pt>
                <c:pt idx="3582">
                  <c:v>20.792000000000002</c:v>
                </c:pt>
                <c:pt idx="3583">
                  <c:v>20.802000000000007</c:v>
                </c:pt>
                <c:pt idx="3584">
                  <c:v>20.811999999999998</c:v>
                </c:pt>
                <c:pt idx="3585">
                  <c:v>20.822000000000003</c:v>
                </c:pt>
                <c:pt idx="3586">
                  <c:v>20.832000000000008</c:v>
                </c:pt>
                <c:pt idx="3587">
                  <c:v>20.841999999999999</c:v>
                </c:pt>
                <c:pt idx="3588">
                  <c:v>20.852000000000004</c:v>
                </c:pt>
                <c:pt idx="3589">
                  <c:v>20.861999999999995</c:v>
                </c:pt>
                <c:pt idx="3590">
                  <c:v>20.872</c:v>
                </c:pt>
                <c:pt idx="3591">
                  <c:v>20.882000000000005</c:v>
                </c:pt>
                <c:pt idx="3592">
                  <c:v>20.891999999999996</c:v>
                </c:pt>
                <c:pt idx="3593">
                  <c:v>20.902000000000001</c:v>
                </c:pt>
                <c:pt idx="3594">
                  <c:v>20.912000000000006</c:v>
                </c:pt>
                <c:pt idx="3595">
                  <c:v>20.921999999999997</c:v>
                </c:pt>
                <c:pt idx="3596">
                  <c:v>20.932000000000002</c:v>
                </c:pt>
                <c:pt idx="3597">
                  <c:v>20.942000000000007</c:v>
                </c:pt>
                <c:pt idx="3598">
                  <c:v>20.951999999999998</c:v>
                </c:pt>
                <c:pt idx="3599">
                  <c:v>20.962000000000003</c:v>
                </c:pt>
                <c:pt idx="3600">
                  <c:v>20.962000000000003</c:v>
                </c:pt>
                <c:pt idx="3601">
                  <c:v>20.971999999999994</c:v>
                </c:pt>
                <c:pt idx="3602">
                  <c:v>20.981999999999999</c:v>
                </c:pt>
                <c:pt idx="3603">
                  <c:v>20.992000000000004</c:v>
                </c:pt>
                <c:pt idx="3604">
                  <c:v>21.001999999999995</c:v>
                </c:pt>
                <c:pt idx="3605">
                  <c:v>21.012</c:v>
                </c:pt>
                <c:pt idx="3606">
                  <c:v>21.022000000000006</c:v>
                </c:pt>
                <c:pt idx="3607">
                  <c:v>21.031999999999996</c:v>
                </c:pt>
                <c:pt idx="3608">
                  <c:v>21.042000000000002</c:v>
                </c:pt>
                <c:pt idx="3609">
                  <c:v>21.052000000000007</c:v>
                </c:pt>
                <c:pt idx="3610">
                  <c:v>21.061999999999998</c:v>
                </c:pt>
                <c:pt idx="3611">
                  <c:v>21.072000000000003</c:v>
                </c:pt>
                <c:pt idx="3612">
                  <c:v>21.082000000000008</c:v>
                </c:pt>
                <c:pt idx="3613">
                  <c:v>21.091999999999999</c:v>
                </c:pt>
                <c:pt idx="3614">
                  <c:v>21.102000000000004</c:v>
                </c:pt>
                <c:pt idx="3615">
                  <c:v>21.111999999999995</c:v>
                </c:pt>
                <c:pt idx="3616">
                  <c:v>21.122</c:v>
                </c:pt>
                <c:pt idx="3617">
                  <c:v>21.132000000000005</c:v>
                </c:pt>
                <c:pt idx="3618">
                  <c:v>21.141999999999996</c:v>
                </c:pt>
                <c:pt idx="3619">
                  <c:v>21.152000000000001</c:v>
                </c:pt>
                <c:pt idx="3620">
                  <c:v>21.162000000000006</c:v>
                </c:pt>
                <c:pt idx="3621">
                  <c:v>21.171999999999997</c:v>
                </c:pt>
                <c:pt idx="3622">
                  <c:v>21.182000000000002</c:v>
                </c:pt>
                <c:pt idx="3623">
                  <c:v>21.192000000000007</c:v>
                </c:pt>
                <c:pt idx="3624">
                  <c:v>21.201999999999998</c:v>
                </c:pt>
                <c:pt idx="3625">
                  <c:v>21.212000000000003</c:v>
                </c:pt>
                <c:pt idx="3626">
                  <c:v>21.221999999999994</c:v>
                </c:pt>
                <c:pt idx="3627">
                  <c:v>21.231999999999999</c:v>
                </c:pt>
                <c:pt idx="3628">
                  <c:v>21.242000000000004</c:v>
                </c:pt>
                <c:pt idx="3629">
                  <c:v>21.251999999999995</c:v>
                </c:pt>
                <c:pt idx="3630">
                  <c:v>21.262</c:v>
                </c:pt>
                <c:pt idx="3631">
                  <c:v>21.272000000000006</c:v>
                </c:pt>
                <c:pt idx="3632">
                  <c:v>21.281999999999996</c:v>
                </c:pt>
                <c:pt idx="3633">
                  <c:v>21.292000000000002</c:v>
                </c:pt>
                <c:pt idx="3634">
                  <c:v>21.302000000000007</c:v>
                </c:pt>
                <c:pt idx="3635">
                  <c:v>21.311999999999998</c:v>
                </c:pt>
                <c:pt idx="3636">
                  <c:v>21.322000000000003</c:v>
                </c:pt>
                <c:pt idx="3637">
                  <c:v>21.332000000000008</c:v>
                </c:pt>
                <c:pt idx="3638">
                  <c:v>21.341999999999999</c:v>
                </c:pt>
                <c:pt idx="3639">
                  <c:v>21.352000000000004</c:v>
                </c:pt>
                <c:pt idx="3640">
                  <c:v>21.361999999999995</c:v>
                </c:pt>
                <c:pt idx="3641">
                  <c:v>21.372</c:v>
                </c:pt>
                <c:pt idx="3642">
                  <c:v>21.382000000000005</c:v>
                </c:pt>
                <c:pt idx="3643">
                  <c:v>21.391999999999996</c:v>
                </c:pt>
                <c:pt idx="3644">
                  <c:v>21.402000000000001</c:v>
                </c:pt>
                <c:pt idx="3645">
                  <c:v>21.412000000000006</c:v>
                </c:pt>
                <c:pt idx="3646">
                  <c:v>21.421999999999997</c:v>
                </c:pt>
                <c:pt idx="3647">
                  <c:v>21.432000000000002</c:v>
                </c:pt>
                <c:pt idx="3648">
                  <c:v>21.442000000000007</c:v>
                </c:pt>
                <c:pt idx="3649">
                  <c:v>21.451999999999998</c:v>
                </c:pt>
                <c:pt idx="3650">
                  <c:v>21.451999999999998</c:v>
                </c:pt>
                <c:pt idx="3651">
                  <c:v>21.462000000000003</c:v>
                </c:pt>
                <c:pt idx="3652">
                  <c:v>21.462000000000003</c:v>
                </c:pt>
                <c:pt idx="3653">
                  <c:v>21.471999999999994</c:v>
                </c:pt>
                <c:pt idx="3654">
                  <c:v>21.481999999999999</c:v>
                </c:pt>
                <c:pt idx="3655">
                  <c:v>21.481999999999999</c:v>
                </c:pt>
                <c:pt idx="3656">
                  <c:v>21.492000000000004</c:v>
                </c:pt>
                <c:pt idx="3657">
                  <c:v>21.492000000000004</c:v>
                </c:pt>
                <c:pt idx="3658">
                  <c:v>21.501999999999995</c:v>
                </c:pt>
                <c:pt idx="3659">
                  <c:v>21.512</c:v>
                </c:pt>
                <c:pt idx="3660">
                  <c:v>21.512</c:v>
                </c:pt>
                <c:pt idx="3661">
                  <c:v>21.522000000000006</c:v>
                </c:pt>
                <c:pt idx="3662">
                  <c:v>21.522000000000006</c:v>
                </c:pt>
                <c:pt idx="3663">
                  <c:v>21.531999999999996</c:v>
                </c:pt>
                <c:pt idx="3664">
                  <c:v>21.531999999999996</c:v>
                </c:pt>
                <c:pt idx="3665">
                  <c:v>21.542000000000002</c:v>
                </c:pt>
                <c:pt idx="3666">
                  <c:v>21.552000000000007</c:v>
                </c:pt>
                <c:pt idx="3667">
                  <c:v>21.552000000000007</c:v>
                </c:pt>
                <c:pt idx="3668">
                  <c:v>21.561999999999998</c:v>
                </c:pt>
                <c:pt idx="3669">
                  <c:v>21.561999999999998</c:v>
                </c:pt>
                <c:pt idx="3670">
                  <c:v>21.572000000000003</c:v>
                </c:pt>
                <c:pt idx="3671">
                  <c:v>21.582000000000008</c:v>
                </c:pt>
                <c:pt idx="3672">
                  <c:v>21.582000000000008</c:v>
                </c:pt>
                <c:pt idx="3673">
                  <c:v>21.591999999999999</c:v>
                </c:pt>
                <c:pt idx="3674">
                  <c:v>21.591999999999999</c:v>
                </c:pt>
                <c:pt idx="3675">
                  <c:v>21.602000000000004</c:v>
                </c:pt>
                <c:pt idx="3676">
                  <c:v>21.602000000000004</c:v>
                </c:pt>
                <c:pt idx="3677">
                  <c:v>21.611999999999995</c:v>
                </c:pt>
                <c:pt idx="3678">
                  <c:v>21.622</c:v>
                </c:pt>
                <c:pt idx="3679">
                  <c:v>21.622</c:v>
                </c:pt>
                <c:pt idx="3680">
                  <c:v>21.632000000000005</c:v>
                </c:pt>
                <c:pt idx="3681">
                  <c:v>21.632000000000005</c:v>
                </c:pt>
                <c:pt idx="3682">
                  <c:v>21.641999999999996</c:v>
                </c:pt>
                <c:pt idx="3683">
                  <c:v>21.641999999999996</c:v>
                </c:pt>
                <c:pt idx="3684">
                  <c:v>21.652000000000001</c:v>
                </c:pt>
                <c:pt idx="3685">
                  <c:v>21.662000000000006</c:v>
                </c:pt>
                <c:pt idx="3686">
                  <c:v>21.662000000000006</c:v>
                </c:pt>
                <c:pt idx="3687">
                  <c:v>21.671999999999997</c:v>
                </c:pt>
                <c:pt idx="3688">
                  <c:v>21.671999999999997</c:v>
                </c:pt>
                <c:pt idx="3689">
                  <c:v>21.682000000000002</c:v>
                </c:pt>
                <c:pt idx="3690">
                  <c:v>21.692000000000007</c:v>
                </c:pt>
                <c:pt idx="3691">
                  <c:v>21.692000000000007</c:v>
                </c:pt>
                <c:pt idx="3692">
                  <c:v>21.701999999999998</c:v>
                </c:pt>
                <c:pt idx="3693">
                  <c:v>21.701999999999998</c:v>
                </c:pt>
                <c:pt idx="3694">
                  <c:v>21.712000000000003</c:v>
                </c:pt>
                <c:pt idx="3695">
                  <c:v>21.712000000000003</c:v>
                </c:pt>
                <c:pt idx="3696">
                  <c:v>21.721999999999994</c:v>
                </c:pt>
                <c:pt idx="3697">
                  <c:v>21.731999999999999</c:v>
                </c:pt>
                <c:pt idx="3698">
                  <c:v>21.731999999999999</c:v>
                </c:pt>
                <c:pt idx="3699">
                  <c:v>21.742000000000004</c:v>
                </c:pt>
                <c:pt idx="3700">
                  <c:v>21.742000000000004</c:v>
                </c:pt>
                <c:pt idx="3701">
                  <c:v>21.751999999999995</c:v>
                </c:pt>
                <c:pt idx="3702">
                  <c:v>21.751999999999995</c:v>
                </c:pt>
                <c:pt idx="3703">
                  <c:v>21.762</c:v>
                </c:pt>
                <c:pt idx="3704">
                  <c:v>21.772000000000006</c:v>
                </c:pt>
                <c:pt idx="3705">
                  <c:v>21.781999999999996</c:v>
                </c:pt>
                <c:pt idx="3706">
                  <c:v>21.781999999999996</c:v>
                </c:pt>
                <c:pt idx="3707">
                  <c:v>21.792000000000002</c:v>
                </c:pt>
                <c:pt idx="3708">
                  <c:v>21.802000000000007</c:v>
                </c:pt>
                <c:pt idx="3709">
                  <c:v>21.811999999999998</c:v>
                </c:pt>
                <c:pt idx="3710">
                  <c:v>21.811999999999998</c:v>
                </c:pt>
                <c:pt idx="3711">
                  <c:v>21.822000000000003</c:v>
                </c:pt>
                <c:pt idx="3712">
                  <c:v>21.832000000000008</c:v>
                </c:pt>
                <c:pt idx="3713">
                  <c:v>21.832000000000008</c:v>
                </c:pt>
                <c:pt idx="3714">
                  <c:v>21.841999999999999</c:v>
                </c:pt>
                <c:pt idx="3715">
                  <c:v>21.852000000000004</c:v>
                </c:pt>
                <c:pt idx="3716">
                  <c:v>21.861999999999995</c:v>
                </c:pt>
                <c:pt idx="3717">
                  <c:v>21.861999999999995</c:v>
                </c:pt>
                <c:pt idx="3718">
                  <c:v>21.872</c:v>
                </c:pt>
                <c:pt idx="3719">
                  <c:v>21.882000000000005</c:v>
                </c:pt>
                <c:pt idx="3720">
                  <c:v>21.891999999999996</c:v>
                </c:pt>
                <c:pt idx="3721">
                  <c:v>21.891999999999996</c:v>
                </c:pt>
                <c:pt idx="3722">
                  <c:v>21.902000000000001</c:v>
                </c:pt>
                <c:pt idx="3723">
                  <c:v>21.912000000000006</c:v>
                </c:pt>
                <c:pt idx="3724">
                  <c:v>21.921999999999997</c:v>
                </c:pt>
                <c:pt idx="3725">
                  <c:v>21.921999999999997</c:v>
                </c:pt>
                <c:pt idx="3726">
                  <c:v>21.932000000000002</c:v>
                </c:pt>
                <c:pt idx="3727">
                  <c:v>21.942000000000007</c:v>
                </c:pt>
                <c:pt idx="3728">
                  <c:v>21.951999999999998</c:v>
                </c:pt>
                <c:pt idx="3729">
                  <c:v>21.951999999999998</c:v>
                </c:pt>
                <c:pt idx="3730">
                  <c:v>21.962000000000003</c:v>
                </c:pt>
                <c:pt idx="3731">
                  <c:v>21.971999999999994</c:v>
                </c:pt>
                <c:pt idx="3732">
                  <c:v>21.981999999999999</c:v>
                </c:pt>
                <c:pt idx="3733">
                  <c:v>21.981999999999999</c:v>
                </c:pt>
                <c:pt idx="3734">
                  <c:v>21.992000000000004</c:v>
                </c:pt>
                <c:pt idx="3735">
                  <c:v>22.001999999999995</c:v>
                </c:pt>
                <c:pt idx="3736">
                  <c:v>22.012</c:v>
                </c:pt>
                <c:pt idx="3737">
                  <c:v>22.012</c:v>
                </c:pt>
                <c:pt idx="3738">
                  <c:v>22.022000000000006</c:v>
                </c:pt>
                <c:pt idx="3739">
                  <c:v>22.031999999999996</c:v>
                </c:pt>
                <c:pt idx="3740">
                  <c:v>22.042000000000002</c:v>
                </c:pt>
                <c:pt idx="3741">
                  <c:v>22.042000000000002</c:v>
                </c:pt>
                <c:pt idx="3742">
                  <c:v>22.052000000000007</c:v>
                </c:pt>
                <c:pt idx="3743">
                  <c:v>22.061999999999998</c:v>
                </c:pt>
                <c:pt idx="3744">
                  <c:v>22.072000000000003</c:v>
                </c:pt>
                <c:pt idx="3745">
                  <c:v>22.072000000000003</c:v>
                </c:pt>
                <c:pt idx="3746">
                  <c:v>22.082000000000008</c:v>
                </c:pt>
                <c:pt idx="3747">
                  <c:v>22.091999999999999</c:v>
                </c:pt>
                <c:pt idx="3748">
                  <c:v>22.102000000000004</c:v>
                </c:pt>
                <c:pt idx="3749">
                  <c:v>22.102000000000004</c:v>
                </c:pt>
                <c:pt idx="3750">
                  <c:v>22.102000000000004</c:v>
                </c:pt>
                <c:pt idx="3751">
                  <c:v>22.102000000000004</c:v>
                </c:pt>
                <c:pt idx="3752">
                  <c:v>22.111999999999995</c:v>
                </c:pt>
                <c:pt idx="3753">
                  <c:v>22.111999999999995</c:v>
                </c:pt>
                <c:pt idx="3754">
                  <c:v>22.111999999999995</c:v>
                </c:pt>
                <c:pt idx="3755">
                  <c:v>22.111999999999995</c:v>
                </c:pt>
                <c:pt idx="3756">
                  <c:v>22.111999999999995</c:v>
                </c:pt>
                <c:pt idx="3757">
                  <c:v>22.111999999999995</c:v>
                </c:pt>
                <c:pt idx="3758">
                  <c:v>22.122</c:v>
                </c:pt>
                <c:pt idx="3759">
                  <c:v>22.122</c:v>
                </c:pt>
                <c:pt idx="3760">
                  <c:v>22.122</c:v>
                </c:pt>
                <c:pt idx="3761">
                  <c:v>22.122</c:v>
                </c:pt>
                <c:pt idx="3762">
                  <c:v>22.122</c:v>
                </c:pt>
                <c:pt idx="3763">
                  <c:v>22.122</c:v>
                </c:pt>
                <c:pt idx="3764">
                  <c:v>22.122</c:v>
                </c:pt>
                <c:pt idx="3765">
                  <c:v>22.132000000000005</c:v>
                </c:pt>
                <c:pt idx="3766">
                  <c:v>22.132000000000005</c:v>
                </c:pt>
                <c:pt idx="3767">
                  <c:v>22.132000000000005</c:v>
                </c:pt>
                <c:pt idx="3768">
                  <c:v>22.132000000000005</c:v>
                </c:pt>
                <c:pt idx="3769">
                  <c:v>22.132000000000005</c:v>
                </c:pt>
                <c:pt idx="3770">
                  <c:v>22.132000000000005</c:v>
                </c:pt>
                <c:pt idx="3771">
                  <c:v>22.141999999999996</c:v>
                </c:pt>
                <c:pt idx="3772">
                  <c:v>22.141999999999996</c:v>
                </c:pt>
                <c:pt idx="3773">
                  <c:v>22.141999999999996</c:v>
                </c:pt>
                <c:pt idx="3774">
                  <c:v>22.141999999999996</c:v>
                </c:pt>
                <c:pt idx="3775">
                  <c:v>22.141999999999996</c:v>
                </c:pt>
                <c:pt idx="3776">
                  <c:v>22.141999999999996</c:v>
                </c:pt>
                <c:pt idx="3777">
                  <c:v>22.141999999999996</c:v>
                </c:pt>
                <c:pt idx="3778">
                  <c:v>22.152000000000001</c:v>
                </c:pt>
                <c:pt idx="3779">
                  <c:v>22.152000000000001</c:v>
                </c:pt>
                <c:pt idx="3780">
                  <c:v>22.152000000000001</c:v>
                </c:pt>
                <c:pt idx="3781">
                  <c:v>22.152000000000001</c:v>
                </c:pt>
                <c:pt idx="3782">
                  <c:v>22.152000000000001</c:v>
                </c:pt>
                <c:pt idx="3783">
                  <c:v>22.152000000000001</c:v>
                </c:pt>
                <c:pt idx="3784">
                  <c:v>22.162000000000006</c:v>
                </c:pt>
                <c:pt idx="3785">
                  <c:v>22.162000000000006</c:v>
                </c:pt>
                <c:pt idx="3786">
                  <c:v>22.162000000000006</c:v>
                </c:pt>
                <c:pt idx="3787">
                  <c:v>22.162000000000006</c:v>
                </c:pt>
                <c:pt idx="3788">
                  <c:v>22.162000000000006</c:v>
                </c:pt>
                <c:pt idx="3789">
                  <c:v>22.162000000000006</c:v>
                </c:pt>
                <c:pt idx="3790">
                  <c:v>22.162000000000006</c:v>
                </c:pt>
                <c:pt idx="3791">
                  <c:v>22.171999999999997</c:v>
                </c:pt>
                <c:pt idx="3792">
                  <c:v>22.171999999999997</c:v>
                </c:pt>
                <c:pt idx="3793">
                  <c:v>22.171999999999997</c:v>
                </c:pt>
                <c:pt idx="3794">
                  <c:v>22.171999999999997</c:v>
                </c:pt>
                <c:pt idx="3795">
                  <c:v>22.171999999999997</c:v>
                </c:pt>
                <c:pt idx="3796">
                  <c:v>22.171999999999997</c:v>
                </c:pt>
                <c:pt idx="3797">
                  <c:v>22.171999999999997</c:v>
                </c:pt>
                <c:pt idx="3798">
                  <c:v>22.182000000000002</c:v>
                </c:pt>
                <c:pt idx="3799">
                  <c:v>22.182000000000002</c:v>
                </c:pt>
                <c:pt idx="3800">
                  <c:v>22.182000000000002</c:v>
                </c:pt>
                <c:pt idx="3801">
                  <c:v>22.182000000000002</c:v>
                </c:pt>
                <c:pt idx="3802">
                  <c:v>22.192000000000007</c:v>
                </c:pt>
                <c:pt idx="3803">
                  <c:v>22.192000000000007</c:v>
                </c:pt>
                <c:pt idx="3804">
                  <c:v>22.201999999999998</c:v>
                </c:pt>
                <c:pt idx="3805">
                  <c:v>22.201999999999998</c:v>
                </c:pt>
                <c:pt idx="3806">
                  <c:v>22.212000000000003</c:v>
                </c:pt>
                <c:pt idx="3807">
                  <c:v>22.212000000000003</c:v>
                </c:pt>
                <c:pt idx="3808">
                  <c:v>22.221999999999994</c:v>
                </c:pt>
                <c:pt idx="3809">
                  <c:v>22.221999999999994</c:v>
                </c:pt>
                <c:pt idx="3810">
                  <c:v>22.231999999999999</c:v>
                </c:pt>
                <c:pt idx="3811">
                  <c:v>22.231999999999999</c:v>
                </c:pt>
                <c:pt idx="3812">
                  <c:v>22.242000000000004</c:v>
                </c:pt>
                <c:pt idx="3813">
                  <c:v>22.242000000000004</c:v>
                </c:pt>
                <c:pt idx="3814">
                  <c:v>22.251999999999995</c:v>
                </c:pt>
                <c:pt idx="3815">
                  <c:v>22.251999999999995</c:v>
                </c:pt>
                <c:pt idx="3816">
                  <c:v>22.262</c:v>
                </c:pt>
                <c:pt idx="3817">
                  <c:v>22.262</c:v>
                </c:pt>
                <c:pt idx="3818">
                  <c:v>22.272000000000006</c:v>
                </c:pt>
                <c:pt idx="3819">
                  <c:v>22.272000000000006</c:v>
                </c:pt>
                <c:pt idx="3820">
                  <c:v>22.281999999999996</c:v>
                </c:pt>
                <c:pt idx="3821">
                  <c:v>22.292000000000002</c:v>
                </c:pt>
                <c:pt idx="3822">
                  <c:v>22.292000000000002</c:v>
                </c:pt>
                <c:pt idx="3823">
                  <c:v>22.302000000000007</c:v>
                </c:pt>
                <c:pt idx="3824">
                  <c:v>22.302000000000007</c:v>
                </c:pt>
                <c:pt idx="3825">
                  <c:v>22.311999999999998</c:v>
                </c:pt>
                <c:pt idx="3826">
                  <c:v>22.311999999999998</c:v>
                </c:pt>
                <c:pt idx="3827">
                  <c:v>22.322000000000003</c:v>
                </c:pt>
                <c:pt idx="3828">
                  <c:v>22.322000000000003</c:v>
                </c:pt>
                <c:pt idx="3829">
                  <c:v>22.332000000000008</c:v>
                </c:pt>
                <c:pt idx="3830">
                  <c:v>22.332000000000008</c:v>
                </c:pt>
                <c:pt idx="3831">
                  <c:v>22.341999999999999</c:v>
                </c:pt>
                <c:pt idx="3832">
                  <c:v>22.341999999999999</c:v>
                </c:pt>
                <c:pt idx="3833">
                  <c:v>22.352000000000004</c:v>
                </c:pt>
                <c:pt idx="3834">
                  <c:v>22.352000000000004</c:v>
                </c:pt>
                <c:pt idx="3835">
                  <c:v>22.361999999999995</c:v>
                </c:pt>
                <c:pt idx="3836">
                  <c:v>22.361999999999995</c:v>
                </c:pt>
                <c:pt idx="3837">
                  <c:v>22.372</c:v>
                </c:pt>
                <c:pt idx="3838">
                  <c:v>22.372</c:v>
                </c:pt>
                <c:pt idx="3839">
                  <c:v>22.382000000000005</c:v>
                </c:pt>
                <c:pt idx="3840">
                  <c:v>22.382000000000005</c:v>
                </c:pt>
                <c:pt idx="3841">
                  <c:v>22.391999999999996</c:v>
                </c:pt>
                <c:pt idx="3842">
                  <c:v>22.391999999999996</c:v>
                </c:pt>
                <c:pt idx="3843">
                  <c:v>22.402000000000001</c:v>
                </c:pt>
                <c:pt idx="3844">
                  <c:v>22.402000000000001</c:v>
                </c:pt>
                <c:pt idx="3845">
                  <c:v>22.412000000000006</c:v>
                </c:pt>
                <c:pt idx="3846">
                  <c:v>22.412000000000006</c:v>
                </c:pt>
                <c:pt idx="3847">
                  <c:v>22.421999999999997</c:v>
                </c:pt>
                <c:pt idx="3848">
                  <c:v>22.421999999999997</c:v>
                </c:pt>
                <c:pt idx="3849">
                  <c:v>22.432000000000002</c:v>
                </c:pt>
                <c:pt idx="3850">
                  <c:v>22.432000000000002</c:v>
                </c:pt>
                <c:pt idx="3851">
                  <c:v>22.512</c:v>
                </c:pt>
                <c:pt idx="3852">
                  <c:v>22.591999999999999</c:v>
                </c:pt>
                <c:pt idx="3853">
                  <c:v>22.671999999999997</c:v>
                </c:pt>
                <c:pt idx="3854">
                  <c:v>22.751999999999995</c:v>
                </c:pt>
                <c:pt idx="3855">
                  <c:v>22.832000000000008</c:v>
                </c:pt>
                <c:pt idx="3856">
                  <c:v>22.912000000000006</c:v>
                </c:pt>
                <c:pt idx="3857">
                  <c:v>22.992000000000004</c:v>
                </c:pt>
                <c:pt idx="3858">
                  <c:v>23.082000000000008</c:v>
                </c:pt>
                <c:pt idx="3859">
                  <c:v>23.162000000000006</c:v>
                </c:pt>
                <c:pt idx="3860">
                  <c:v>23.242000000000004</c:v>
                </c:pt>
                <c:pt idx="3861">
                  <c:v>23.322000000000003</c:v>
                </c:pt>
                <c:pt idx="3862">
                  <c:v>23.402000000000001</c:v>
                </c:pt>
                <c:pt idx="3863">
                  <c:v>23.481999999999999</c:v>
                </c:pt>
                <c:pt idx="3864">
                  <c:v>23.561999999999998</c:v>
                </c:pt>
                <c:pt idx="3865">
                  <c:v>23.641999999999996</c:v>
                </c:pt>
                <c:pt idx="3866">
                  <c:v>23.721999999999994</c:v>
                </c:pt>
                <c:pt idx="3867">
                  <c:v>23.802000000000007</c:v>
                </c:pt>
                <c:pt idx="3868">
                  <c:v>23.882000000000005</c:v>
                </c:pt>
                <c:pt idx="3869">
                  <c:v>23.971999999999994</c:v>
                </c:pt>
                <c:pt idx="3870">
                  <c:v>24.052000000000007</c:v>
                </c:pt>
                <c:pt idx="3871">
                  <c:v>24.132000000000005</c:v>
                </c:pt>
                <c:pt idx="3872">
                  <c:v>24.212000000000003</c:v>
                </c:pt>
                <c:pt idx="3873">
                  <c:v>24.292000000000002</c:v>
                </c:pt>
                <c:pt idx="3874">
                  <c:v>24.372</c:v>
                </c:pt>
                <c:pt idx="3875">
                  <c:v>24.451999999999998</c:v>
                </c:pt>
                <c:pt idx="3876">
                  <c:v>24.531999999999996</c:v>
                </c:pt>
                <c:pt idx="3877">
                  <c:v>24.611999999999995</c:v>
                </c:pt>
                <c:pt idx="3878">
                  <c:v>24.692000000000007</c:v>
                </c:pt>
                <c:pt idx="3879">
                  <c:v>24.772000000000006</c:v>
                </c:pt>
                <c:pt idx="3880">
                  <c:v>24.852000000000004</c:v>
                </c:pt>
                <c:pt idx="3881">
                  <c:v>24.942000000000007</c:v>
                </c:pt>
                <c:pt idx="3882">
                  <c:v>25.022000000000006</c:v>
                </c:pt>
                <c:pt idx="3883">
                  <c:v>25.102000000000004</c:v>
                </c:pt>
                <c:pt idx="3884">
                  <c:v>25.182000000000002</c:v>
                </c:pt>
                <c:pt idx="3885">
                  <c:v>25.262</c:v>
                </c:pt>
                <c:pt idx="3886">
                  <c:v>25.341999999999999</c:v>
                </c:pt>
                <c:pt idx="3887">
                  <c:v>25.421999999999997</c:v>
                </c:pt>
                <c:pt idx="3888">
                  <c:v>25.501999999999995</c:v>
                </c:pt>
                <c:pt idx="3889">
                  <c:v>25.582000000000008</c:v>
                </c:pt>
                <c:pt idx="3890">
                  <c:v>25.662000000000006</c:v>
                </c:pt>
                <c:pt idx="3891">
                  <c:v>25.742000000000004</c:v>
                </c:pt>
                <c:pt idx="3892">
                  <c:v>25.832000000000008</c:v>
                </c:pt>
                <c:pt idx="3893">
                  <c:v>25.912000000000006</c:v>
                </c:pt>
                <c:pt idx="3894">
                  <c:v>25.992000000000004</c:v>
                </c:pt>
                <c:pt idx="3895">
                  <c:v>26.072000000000003</c:v>
                </c:pt>
                <c:pt idx="3896">
                  <c:v>26.152000000000001</c:v>
                </c:pt>
                <c:pt idx="3897">
                  <c:v>26.231999999999999</c:v>
                </c:pt>
                <c:pt idx="3898">
                  <c:v>26.311999999999998</c:v>
                </c:pt>
                <c:pt idx="3899">
                  <c:v>26.391999999999996</c:v>
                </c:pt>
                <c:pt idx="3900">
                  <c:v>26.391999999999996</c:v>
                </c:pt>
                <c:pt idx="3901">
                  <c:v>26.471999999999994</c:v>
                </c:pt>
                <c:pt idx="3902">
                  <c:v>26.552000000000007</c:v>
                </c:pt>
                <c:pt idx="3903">
                  <c:v>26.632000000000005</c:v>
                </c:pt>
                <c:pt idx="3904">
                  <c:v>26.721999999999994</c:v>
                </c:pt>
                <c:pt idx="3905">
                  <c:v>26.802000000000007</c:v>
                </c:pt>
                <c:pt idx="3906">
                  <c:v>26.882000000000005</c:v>
                </c:pt>
                <c:pt idx="3907">
                  <c:v>26.962000000000003</c:v>
                </c:pt>
                <c:pt idx="3908">
                  <c:v>27.042000000000002</c:v>
                </c:pt>
                <c:pt idx="3909">
                  <c:v>27.122</c:v>
                </c:pt>
                <c:pt idx="3910">
                  <c:v>27.201999999999998</c:v>
                </c:pt>
                <c:pt idx="3911">
                  <c:v>27.281999999999996</c:v>
                </c:pt>
                <c:pt idx="3912">
                  <c:v>27.361999999999995</c:v>
                </c:pt>
                <c:pt idx="3913">
                  <c:v>27.442000000000007</c:v>
                </c:pt>
                <c:pt idx="3914">
                  <c:v>27.522000000000006</c:v>
                </c:pt>
                <c:pt idx="3915">
                  <c:v>27.611999999999995</c:v>
                </c:pt>
                <c:pt idx="3916">
                  <c:v>27.692000000000007</c:v>
                </c:pt>
                <c:pt idx="3917">
                  <c:v>27.772000000000006</c:v>
                </c:pt>
                <c:pt idx="3918">
                  <c:v>27.852000000000004</c:v>
                </c:pt>
                <c:pt idx="3919">
                  <c:v>27.932000000000002</c:v>
                </c:pt>
                <c:pt idx="3920">
                  <c:v>28.012</c:v>
                </c:pt>
                <c:pt idx="3921">
                  <c:v>28.091999999999999</c:v>
                </c:pt>
                <c:pt idx="3922">
                  <c:v>28.171999999999997</c:v>
                </c:pt>
                <c:pt idx="3923">
                  <c:v>28.251999999999995</c:v>
                </c:pt>
                <c:pt idx="3924">
                  <c:v>28.332000000000008</c:v>
                </c:pt>
                <c:pt idx="3925">
                  <c:v>28.412000000000006</c:v>
                </c:pt>
                <c:pt idx="3926">
                  <c:v>28.501999999999995</c:v>
                </c:pt>
                <c:pt idx="3927">
                  <c:v>28.582000000000008</c:v>
                </c:pt>
                <c:pt idx="3928">
                  <c:v>28.662000000000006</c:v>
                </c:pt>
                <c:pt idx="3929">
                  <c:v>28.742000000000004</c:v>
                </c:pt>
                <c:pt idx="3930">
                  <c:v>28.822000000000003</c:v>
                </c:pt>
                <c:pt idx="3931">
                  <c:v>28.902000000000001</c:v>
                </c:pt>
                <c:pt idx="3932">
                  <c:v>28.981999999999999</c:v>
                </c:pt>
                <c:pt idx="3933">
                  <c:v>29.061999999999998</c:v>
                </c:pt>
                <c:pt idx="3934">
                  <c:v>29.141999999999996</c:v>
                </c:pt>
                <c:pt idx="3935">
                  <c:v>29.221999999999994</c:v>
                </c:pt>
                <c:pt idx="3936">
                  <c:v>29.302000000000007</c:v>
                </c:pt>
                <c:pt idx="3937">
                  <c:v>29.391999999999996</c:v>
                </c:pt>
                <c:pt idx="3938">
                  <c:v>29.471999999999994</c:v>
                </c:pt>
                <c:pt idx="3939">
                  <c:v>29.552000000000007</c:v>
                </c:pt>
                <c:pt idx="3940">
                  <c:v>29.632000000000005</c:v>
                </c:pt>
                <c:pt idx="3941">
                  <c:v>29.712000000000003</c:v>
                </c:pt>
                <c:pt idx="3942">
                  <c:v>29.792000000000002</c:v>
                </c:pt>
                <c:pt idx="3943">
                  <c:v>29.872</c:v>
                </c:pt>
                <c:pt idx="3944">
                  <c:v>29.951999999999998</c:v>
                </c:pt>
                <c:pt idx="3945">
                  <c:v>30.031999999999996</c:v>
                </c:pt>
                <c:pt idx="3946">
                  <c:v>30.111999999999995</c:v>
                </c:pt>
                <c:pt idx="3947">
                  <c:v>30.192000000000007</c:v>
                </c:pt>
                <c:pt idx="3948">
                  <c:v>30.281999999999996</c:v>
                </c:pt>
                <c:pt idx="3949">
                  <c:v>30.361999999999995</c:v>
                </c:pt>
                <c:pt idx="3950">
                  <c:v>30.361999999999995</c:v>
                </c:pt>
                <c:pt idx="3951">
                  <c:v>30.372</c:v>
                </c:pt>
                <c:pt idx="3952">
                  <c:v>30.382000000000005</c:v>
                </c:pt>
                <c:pt idx="3953">
                  <c:v>30.391999999999996</c:v>
                </c:pt>
                <c:pt idx="3954">
                  <c:v>30.402000000000001</c:v>
                </c:pt>
                <c:pt idx="3955">
                  <c:v>30.412000000000006</c:v>
                </c:pt>
                <c:pt idx="3956">
                  <c:v>30.421999999999997</c:v>
                </c:pt>
                <c:pt idx="3957">
                  <c:v>30.432000000000002</c:v>
                </c:pt>
                <c:pt idx="3958">
                  <c:v>30.442000000000007</c:v>
                </c:pt>
                <c:pt idx="3959">
                  <c:v>30.451999999999998</c:v>
                </c:pt>
                <c:pt idx="3960">
                  <c:v>30.462000000000003</c:v>
                </c:pt>
                <c:pt idx="3961">
                  <c:v>30.471999999999994</c:v>
                </c:pt>
                <c:pt idx="3962">
                  <c:v>30.481999999999999</c:v>
                </c:pt>
                <c:pt idx="3963">
                  <c:v>30.492000000000004</c:v>
                </c:pt>
                <c:pt idx="3964">
                  <c:v>30.501999999999995</c:v>
                </c:pt>
                <c:pt idx="3965">
                  <c:v>30.512</c:v>
                </c:pt>
                <c:pt idx="3966">
                  <c:v>30.522000000000006</c:v>
                </c:pt>
                <c:pt idx="3967">
                  <c:v>30.531999999999996</c:v>
                </c:pt>
                <c:pt idx="3968">
                  <c:v>30.542000000000002</c:v>
                </c:pt>
                <c:pt idx="3969">
                  <c:v>30.552000000000007</c:v>
                </c:pt>
                <c:pt idx="3970">
                  <c:v>30.561999999999998</c:v>
                </c:pt>
                <c:pt idx="3971">
                  <c:v>30.572000000000003</c:v>
                </c:pt>
                <c:pt idx="3972">
                  <c:v>30.582000000000008</c:v>
                </c:pt>
                <c:pt idx="3973">
                  <c:v>30.591999999999999</c:v>
                </c:pt>
                <c:pt idx="3974">
                  <c:v>30.602000000000004</c:v>
                </c:pt>
                <c:pt idx="3975">
                  <c:v>30.611999999999995</c:v>
                </c:pt>
                <c:pt idx="3976">
                  <c:v>30.622</c:v>
                </c:pt>
                <c:pt idx="3977">
                  <c:v>30.632000000000005</c:v>
                </c:pt>
                <c:pt idx="3978">
                  <c:v>30.641999999999996</c:v>
                </c:pt>
                <c:pt idx="3979">
                  <c:v>30.652000000000001</c:v>
                </c:pt>
                <c:pt idx="3980">
                  <c:v>30.662000000000006</c:v>
                </c:pt>
                <c:pt idx="3981">
                  <c:v>30.671999999999997</c:v>
                </c:pt>
                <c:pt idx="3982">
                  <c:v>30.682000000000002</c:v>
                </c:pt>
                <c:pt idx="3983">
                  <c:v>30.692000000000007</c:v>
                </c:pt>
                <c:pt idx="3984">
                  <c:v>30.701999999999998</c:v>
                </c:pt>
                <c:pt idx="3985">
                  <c:v>30.712000000000003</c:v>
                </c:pt>
                <c:pt idx="3986">
                  <c:v>30.721999999999994</c:v>
                </c:pt>
                <c:pt idx="3987">
                  <c:v>30.731999999999999</c:v>
                </c:pt>
                <c:pt idx="3988">
                  <c:v>30.742000000000004</c:v>
                </c:pt>
                <c:pt idx="3989">
                  <c:v>30.751999999999995</c:v>
                </c:pt>
                <c:pt idx="3990">
                  <c:v>30.762</c:v>
                </c:pt>
                <c:pt idx="3991">
                  <c:v>30.772000000000006</c:v>
                </c:pt>
                <c:pt idx="3992">
                  <c:v>30.781999999999996</c:v>
                </c:pt>
                <c:pt idx="3993">
                  <c:v>30.792000000000002</c:v>
                </c:pt>
                <c:pt idx="3994">
                  <c:v>30.802000000000007</c:v>
                </c:pt>
                <c:pt idx="3995">
                  <c:v>30.822000000000003</c:v>
                </c:pt>
                <c:pt idx="3996">
                  <c:v>30.832000000000008</c:v>
                </c:pt>
                <c:pt idx="3997">
                  <c:v>30.841999999999999</c:v>
                </c:pt>
                <c:pt idx="3998">
                  <c:v>30.852000000000004</c:v>
                </c:pt>
                <c:pt idx="3999">
                  <c:v>30.861999999999995</c:v>
                </c:pt>
                <c:pt idx="4000">
                  <c:v>30.861999999999995</c:v>
                </c:pt>
                <c:pt idx="4001">
                  <c:v>31.001999999999995</c:v>
                </c:pt>
                <c:pt idx="4002">
                  <c:v>31.102000000000004</c:v>
                </c:pt>
                <c:pt idx="4003">
                  <c:v>31.302000000000007</c:v>
                </c:pt>
                <c:pt idx="4004">
                  <c:v>31.402000000000001</c:v>
                </c:pt>
                <c:pt idx="4005">
                  <c:v>31.501999999999995</c:v>
                </c:pt>
                <c:pt idx="4006">
                  <c:v>31.701999999999998</c:v>
                </c:pt>
                <c:pt idx="4007">
                  <c:v>31.802000000000007</c:v>
                </c:pt>
                <c:pt idx="4008">
                  <c:v>31.902000000000001</c:v>
                </c:pt>
                <c:pt idx="4009">
                  <c:v>32.102000000000004</c:v>
                </c:pt>
                <c:pt idx="4010">
                  <c:v>32.201999999999998</c:v>
                </c:pt>
                <c:pt idx="4011">
                  <c:v>32.302000000000007</c:v>
                </c:pt>
                <c:pt idx="4012">
                  <c:v>32.501999999999995</c:v>
                </c:pt>
                <c:pt idx="4013">
                  <c:v>32.602000000000004</c:v>
                </c:pt>
                <c:pt idx="4014">
                  <c:v>32.701999999999998</c:v>
                </c:pt>
                <c:pt idx="4015">
                  <c:v>32.902000000000001</c:v>
                </c:pt>
                <c:pt idx="4016">
                  <c:v>33.001999999999995</c:v>
                </c:pt>
                <c:pt idx="4017">
                  <c:v>33.201999999999998</c:v>
                </c:pt>
                <c:pt idx="4018">
                  <c:v>33.302000000000007</c:v>
                </c:pt>
                <c:pt idx="4019">
                  <c:v>33.402000000000001</c:v>
                </c:pt>
                <c:pt idx="4020">
                  <c:v>33.602000000000004</c:v>
                </c:pt>
                <c:pt idx="4021">
                  <c:v>33.701999999999998</c:v>
                </c:pt>
                <c:pt idx="4022">
                  <c:v>33.802000000000007</c:v>
                </c:pt>
                <c:pt idx="4023">
                  <c:v>34.001999999999995</c:v>
                </c:pt>
                <c:pt idx="4024">
                  <c:v>34.102000000000004</c:v>
                </c:pt>
                <c:pt idx="4025">
                  <c:v>34.201999999999998</c:v>
                </c:pt>
                <c:pt idx="4026">
                  <c:v>34.402000000000001</c:v>
                </c:pt>
                <c:pt idx="4027">
                  <c:v>34.501999999999995</c:v>
                </c:pt>
                <c:pt idx="4028">
                  <c:v>34.602000000000004</c:v>
                </c:pt>
                <c:pt idx="4029">
                  <c:v>34.802000000000007</c:v>
                </c:pt>
                <c:pt idx="4030">
                  <c:v>34.902000000000001</c:v>
                </c:pt>
                <c:pt idx="4031">
                  <c:v>35.001999999999995</c:v>
                </c:pt>
                <c:pt idx="4032">
                  <c:v>35.201999999999998</c:v>
                </c:pt>
                <c:pt idx="4033">
                  <c:v>35.302000000000007</c:v>
                </c:pt>
                <c:pt idx="4034">
                  <c:v>35.402000000000001</c:v>
                </c:pt>
                <c:pt idx="4035">
                  <c:v>35.602000000000004</c:v>
                </c:pt>
                <c:pt idx="4036">
                  <c:v>35.701999999999998</c:v>
                </c:pt>
                <c:pt idx="4037">
                  <c:v>35.902000000000001</c:v>
                </c:pt>
                <c:pt idx="4038">
                  <c:v>36.001999999999995</c:v>
                </c:pt>
                <c:pt idx="4039">
                  <c:v>36.102000000000004</c:v>
                </c:pt>
                <c:pt idx="4040">
                  <c:v>36.302000000000007</c:v>
                </c:pt>
                <c:pt idx="4041">
                  <c:v>36.402000000000001</c:v>
                </c:pt>
                <c:pt idx="4042">
                  <c:v>36.501999999999995</c:v>
                </c:pt>
                <c:pt idx="4043">
                  <c:v>36.701999999999998</c:v>
                </c:pt>
                <c:pt idx="4044">
                  <c:v>36.802000000000007</c:v>
                </c:pt>
                <c:pt idx="4045">
                  <c:v>36.902000000000001</c:v>
                </c:pt>
                <c:pt idx="4046">
                  <c:v>37.102000000000004</c:v>
                </c:pt>
                <c:pt idx="4047">
                  <c:v>37.201999999999998</c:v>
                </c:pt>
                <c:pt idx="4048">
                  <c:v>37.302000000000007</c:v>
                </c:pt>
                <c:pt idx="4049">
                  <c:v>37.501999999999995</c:v>
                </c:pt>
                <c:pt idx="4050">
                  <c:v>37.501999999999995</c:v>
                </c:pt>
                <c:pt idx="4051">
                  <c:v>37.602000000000004</c:v>
                </c:pt>
                <c:pt idx="4052">
                  <c:v>37.701999999999998</c:v>
                </c:pt>
                <c:pt idx="4053">
                  <c:v>37.902000000000001</c:v>
                </c:pt>
                <c:pt idx="4054">
                  <c:v>38.001999999999995</c:v>
                </c:pt>
                <c:pt idx="4055">
                  <c:v>38.102000000000004</c:v>
                </c:pt>
                <c:pt idx="4056">
                  <c:v>38.302000000000007</c:v>
                </c:pt>
                <c:pt idx="4057">
                  <c:v>38.402000000000001</c:v>
                </c:pt>
                <c:pt idx="4058">
                  <c:v>38.602000000000004</c:v>
                </c:pt>
                <c:pt idx="4059">
                  <c:v>38.701999999999998</c:v>
                </c:pt>
                <c:pt idx="4060">
                  <c:v>38.802000000000007</c:v>
                </c:pt>
                <c:pt idx="4061">
                  <c:v>39.001999999999995</c:v>
                </c:pt>
                <c:pt idx="4062">
                  <c:v>39.102000000000004</c:v>
                </c:pt>
                <c:pt idx="4063">
                  <c:v>39.201999999999998</c:v>
                </c:pt>
                <c:pt idx="4064">
                  <c:v>39.402000000000001</c:v>
                </c:pt>
                <c:pt idx="4065">
                  <c:v>39.501999999999995</c:v>
                </c:pt>
                <c:pt idx="4066">
                  <c:v>39.602000000000004</c:v>
                </c:pt>
                <c:pt idx="4067">
                  <c:v>39.802000000000007</c:v>
                </c:pt>
                <c:pt idx="4068">
                  <c:v>39.902000000000001</c:v>
                </c:pt>
                <c:pt idx="4069">
                  <c:v>40.001999999999995</c:v>
                </c:pt>
                <c:pt idx="4070">
                  <c:v>40.201999999999998</c:v>
                </c:pt>
                <c:pt idx="4071">
                  <c:v>40.302000000000007</c:v>
                </c:pt>
                <c:pt idx="4072">
                  <c:v>40.402000000000001</c:v>
                </c:pt>
                <c:pt idx="4073">
                  <c:v>40.602000000000004</c:v>
                </c:pt>
                <c:pt idx="4074">
                  <c:v>40.701999999999998</c:v>
                </c:pt>
                <c:pt idx="4075">
                  <c:v>40.802000000000007</c:v>
                </c:pt>
                <c:pt idx="4076">
                  <c:v>41.001999999999995</c:v>
                </c:pt>
                <c:pt idx="4077">
                  <c:v>41.102000000000004</c:v>
                </c:pt>
                <c:pt idx="4078">
                  <c:v>41.302000000000007</c:v>
                </c:pt>
                <c:pt idx="4079">
                  <c:v>41.402000000000001</c:v>
                </c:pt>
                <c:pt idx="4080">
                  <c:v>41.501999999999995</c:v>
                </c:pt>
                <c:pt idx="4081">
                  <c:v>41.701999999999998</c:v>
                </c:pt>
                <c:pt idx="4082">
                  <c:v>41.802000000000007</c:v>
                </c:pt>
                <c:pt idx="4083">
                  <c:v>41.902000000000001</c:v>
                </c:pt>
                <c:pt idx="4084">
                  <c:v>42.102000000000004</c:v>
                </c:pt>
                <c:pt idx="4085">
                  <c:v>42.201999999999998</c:v>
                </c:pt>
                <c:pt idx="4086">
                  <c:v>42.302000000000007</c:v>
                </c:pt>
                <c:pt idx="4087">
                  <c:v>42.501999999999995</c:v>
                </c:pt>
                <c:pt idx="4088">
                  <c:v>42.602000000000004</c:v>
                </c:pt>
                <c:pt idx="4089">
                  <c:v>42.701999999999998</c:v>
                </c:pt>
                <c:pt idx="4090">
                  <c:v>42.902000000000001</c:v>
                </c:pt>
                <c:pt idx="4091">
                  <c:v>43.001999999999995</c:v>
                </c:pt>
                <c:pt idx="4092">
                  <c:v>43.102000000000004</c:v>
                </c:pt>
                <c:pt idx="4093">
                  <c:v>43.302000000000007</c:v>
                </c:pt>
                <c:pt idx="4094">
                  <c:v>43.402000000000001</c:v>
                </c:pt>
                <c:pt idx="4095">
                  <c:v>43.501999999999995</c:v>
                </c:pt>
                <c:pt idx="4096">
                  <c:v>43.701999999999998</c:v>
                </c:pt>
                <c:pt idx="4097">
                  <c:v>43.802000000000007</c:v>
                </c:pt>
                <c:pt idx="4098">
                  <c:v>44.001999999999995</c:v>
                </c:pt>
                <c:pt idx="4099">
                  <c:v>44.102000000000004</c:v>
                </c:pt>
                <c:pt idx="4100">
                  <c:v>44.102000000000004</c:v>
                </c:pt>
                <c:pt idx="4101">
                  <c:v>44.102000000000004</c:v>
                </c:pt>
                <c:pt idx="4102">
                  <c:v>44.102000000000004</c:v>
                </c:pt>
                <c:pt idx="4103">
                  <c:v>44.102000000000004</c:v>
                </c:pt>
                <c:pt idx="4104">
                  <c:v>44.102000000000004</c:v>
                </c:pt>
                <c:pt idx="4105">
                  <c:v>44.102000000000004</c:v>
                </c:pt>
                <c:pt idx="4106">
                  <c:v>44.201999999999998</c:v>
                </c:pt>
                <c:pt idx="4107">
                  <c:v>44.201999999999998</c:v>
                </c:pt>
                <c:pt idx="4108">
                  <c:v>44.201999999999998</c:v>
                </c:pt>
                <c:pt idx="4109">
                  <c:v>44.201999999999998</c:v>
                </c:pt>
                <c:pt idx="4110">
                  <c:v>44.201999999999998</c:v>
                </c:pt>
                <c:pt idx="4111">
                  <c:v>44.201999999999998</c:v>
                </c:pt>
                <c:pt idx="4112">
                  <c:v>44.201999999999998</c:v>
                </c:pt>
                <c:pt idx="4113">
                  <c:v>44.201999999999998</c:v>
                </c:pt>
                <c:pt idx="4114">
                  <c:v>44.201999999999998</c:v>
                </c:pt>
                <c:pt idx="4115">
                  <c:v>44.201999999999998</c:v>
                </c:pt>
                <c:pt idx="4116">
                  <c:v>44.302000000000007</c:v>
                </c:pt>
                <c:pt idx="4117">
                  <c:v>44.302000000000007</c:v>
                </c:pt>
                <c:pt idx="4118">
                  <c:v>44.302000000000007</c:v>
                </c:pt>
                <c:pt idx="4119">
                  <c:v>44.302000000000007</c:v>
                </c:pt>
                <c:pt idx="4120">
                  <c:v>44.302000000000007</c:v>
                </c:pt>
                <c:pt idx="4121">
                  <c:v>44.302000000000007</c:v>
                </c:pt>
                <c:pt idx="4122">
                  <c:v>44.302000000000007</c:v>
                </c:pt>
                <c:pt idx="4123">
                  <c:v>44.302000000000007</c:v>
                </c:pt>
                <c:pt idx="4124">
                  <c:v>44.302000000000007</c:v>
                </c:pt>
                <c:pt idx="4125">
                  <c:v>44.302000000000007</c:v>
                </c:pt>
                <c:pt idx="4126">
                  <c:v>44.402000000000001</c:v>
                </c:pt>
                <c:pt idx="4127">
                  <c:v>44.402000000000001</c:v>
                </c:pt>
                <c:pt idx="4128">
                  <c:v>44.402000000000001</c:v>
                </c:pt>
                <c:pt idx="4129">
                  <c:v>44.402000000000001</c:v>
                </c:pt>
                <c:pt idx="4130">
                  <c:v>44.402000000000001</c:v>
                </c:pt>
                <c:pt idx="4131">
                  <c:v>44.402000000000001</c:v>
                </c:pt>
                <c:pt idx="4132">
                  <c:v>44.402000000000001</c:v>
                </c:pt>
                <c:pt idx="4133">
                  <c:v>44.402000000000001</c:v>
                </c:pt>
                <c:pt idx="4134">
                  <c:v>44.402000000000001</c:v>
                </c:pt>
                <c:pt idx="4135">
                  <c:v>44.402000000000001</c:v>
                </c:pt>
                <c:pt idx="4136">
                  <c:v>44.501999999999995</c:v>
                </c:pt>
                <c:pt idx="4137">
                  <c:v>44.501999999999995</c:v>
                </c:pt>
                <c:pt idx="4138">
                  <c:v>44.501999999999995</c:v>
                </c:pt>
                <c:pt idx="4139">
                  <c:v>44.501999999999995</c:v>
                </c:pt>
                <c:pt idx="4140">
                  <c:v>44.501999999999995</c:v>
                </c:pt>
                <c:pt idx="4141">
                  <c:v>44.501999999999995</c:v>
                </c:pt>
                <c:pt idx="4142">
                  <c:v>44.501999999999995</c:v>
                </c:pt>
                <c:pt idx="4143">
                  <c:v>44.501999999999995</c:v>
                </c:pt>
                <c:pt idx="4144">
                  <c:v>44.501999999999995</c:v>
                </c:pt>
                <c:pt idx="4145">
                  <c:v>44.501999999999995</c:v>
                </c:pt>
                <c:pt idx="4146">
                  <c:v>44.602000000000004</c:v>
                </c:pt>
                <c:pt idx="4147">
                  <c:v>44.602000000000004</c:v>
                </c:pt>
                <c:pt idx="4148">
                  <c:v>44.602000000000004</c:v>
                </c:pt>
                <c:pt idx="4149">
                  <c:v>44.602000000000004</c:v>
                </c:pt>
                <c:pt idx="4150">
                  <c:v>44.602000000000004</c:v>
                </c:pt>
                <c:pt idx="4151">
                  <c:v>44.701999999999998</c:v>
                </c:pt>
                <c:pt idx="4152">
                  <c:v>44.802000000000007</c:v>
                </c:pt>
                <c:pt idx="4153">
                  <c:v>44.902000000000001</c:v>
                </c:pt>
                <c:pt idx="4154">
                  <c:v>45.001999999999995</c:v>
                </c:pt>
                <c:pt idx="4155">
                  <c:v>45.102000000000004</c:v>
                </c:pt>
                <c:pt idx="4156">
                  <c:v>45.201999999999998</c:v>
                </c:pt>
                <c:pt idx="4157">
                  <c:v>45.302000000000007</c:v>
                </c:pt>
                <c:pt idx="4158">
                  <c:v>45.402000000000001</c:v>
                </c:pt>
                <c:pt idx="4159">
                  <c:v>45.501999999999995</c:v>
                </c:pt>
                <c:pt idx="4160">
                  <c:v>45.602000000000004</c:v>
                </c:pt>
                <c:pt idx="4161">
                  <c:v>45.701999999999998</c:v>
                </c:pt>
                <c:pt idx="4162">
                  <c:v>45.802000000000007</c:v>
                </c:pt>
                <c:pt idx="4163">
                  <c:v>45.902000000000001</c:v>
                </c:pt>
                <c:pt idx="4164">
                  <c:v>46.001999999999995</c:v>
                </c:pt>
                <c:pt idx="4165">
                  <c:v>46.102000000000004</c:v>
                </c:pt>
                <c:pt idx="4166">
                  <c:v>46.201999999999998</c:v>
                </c:pt>
                <c:pt idx="4167">
                  <c:v>46.302000000000007</c:v>
                </c:pt>
                <c:pt idx="4168">
                  <c:v>46.402000000000001</c:v>
                </c:pt>
                <c:pt idx="4169">
                  <c:v>46.501999999999995</c:v>
                </c:pt>
                <c:pt idx="4170">
                  <c:v>46.602000000000004</c:v>
                </c:pt>
                <c:pt idx="4171">
                  <c:v>46.701999999999998</c:v>
                </c:pt>
                <c:pt idx="4172">
                  <c:v>46.802000000000007</c:v>
                </c:pt>
                <c:pt idx="4173">
                  <c:v>46.902000000000001</c:v>
                </c:pt>
                <c:pt idx="4174">
                  <c:v>47.001999999999995</c:v>
                </c:pt>
                <c:pt idx="4175">
                  <c:v>47.201999999999998</c:v>
                </c:pt>
                <c:pt idx="4176">
                  <c:v>47.302000000000007</c:v>
                </c:pt>
                <c:pt idx="4177">
                  <c:v>47.402000000000001</c:v>
                </c:pt>
                <c:pt idx="4178">
                  <c:v>47.501999999999995</c:v>
                </c:pt>
                <c:pt idx="4179">
                  <c:v>47.602000000000004</c:v>
                </c:pt>
                <c:pt idx="4180">
                  <c:v>47.701999999999998</c:v>
                </c:pt>
                <c:pt idx="4181">
                  <c:v>47.802000000000007</c:v>
                </c:pt>
                <c:pt idx="4182">
                  <c:v>47.902000000000001</c:v>
                </c:pt>
                <c:pt idx="4183">
                  <c:v>48.001999999999995</c:v>
                </c:pt>
                <c:pt idx="4184">
                  <c:v>48.102000000000004</c:v>
                </c:pt>
                <c:pt idx="4185">
                  <c:v>48.201999999999998</c:v>
                </c:pt>
                <c:pt idx="4186">
                  <c:v>48.302000000000007</c:v>
                </c:pt>
                <c:pt idx="4187">
                  <c:v>48.402000000000001</c:v>
                </c:pt>
                <c:pt idx="4188">
                  <c:v>48.501999999999995</c:v>
                </c:pt>
                <c:pt idx="4189">
                  <c:v>48.602000000000004</c:v>
                </c:pt>
                <c:pt idx="4190">
                  <c:v>48.701999999999998</c:v>
                </c:pt>
                <c:pt idx="4191">
                  <c:v>48.802000000000007</c:v>
                </c:pt>
                <c:pt idx="4192">
                  <c:v>48.902000000000001</c:v>
                </c:pt>
                <c:pt idx="4193">
                  <c:v>49.001999999999995</c:v>
                </c:pt>
                <c:pt idx="4194">
                  <c:v>49.102000000000004</c:v>
                </c:pt>
                <c:pt idx="4195">
                  <c:v>49.201999999999998</c:v>
                </c:pt>
                <c:pt idx="4196">
                  <c:v>49.302000000000007</c:v>
                </c:pt>
                <c:pt idx="4197">
                  <c:v>49.402000000000001</c:v>
                </c:pt>
                <c:pt idx="4198">
                  <c:v>49.501999999999995</c:v>
                </c:pt>
                <c:pt idx="4199">
                  <c:v>49.602000000000004</c:v>
                </c:pt>
                <c:pt idx="4200">
                  <c:v>49.602000000000004</c:v>
                </c:pt>
                <c:pt idx="4201">
                  <c:v>49.701999999999998</c:v>
                </c:pt>
                <c:pt idx="4202">
                  <c:v>49.802000000000007</c:v>
                </c:pt>
                <c:pt idx="4203">
                  <c:v>49.902000000000001</c:v>
                </c:pt>
                <c:pt idx="4204">
                  <c:v>50.001999999999995</c:v>
                </c:pt>
                <c:pt idx="4205">
                  <c:v>50.102000000000004</c:v>
                </c:pt>
                <c:pt idx="4206">
                  <c:v>50.201999999999998</c:v>
                </c:pt>
                <c:pt idx="4207">
                  <c:v>50.302000000000007</c:v>
                </c:pt>
                <c:pt idx="4208">
                  <c:v>50.402000000000001</c:v>
                </c:pt>
                <c:pt idx="4209">
                  <c:v>50.501999999999995</c:v>
                </c:pt>
                <c:pt idx="4210">
                  <c:v>50.602000000000004</c:v>
                </c:pt>
                <c:pt idx="4211">
                  <c:v>50.701999999999998</c:v>
                </c:pt>
                <c:pt idx="4212">
                  <c:v>50.802000000000007</c:v>
                </c:pt>
                <c:pt idx="4213">
                  <c:v>50.902000000000001</c:v>
                </c:pt>
                <c:pt idx="4214">
                  <c:v>51.001999999999995</c:v>
                </c:pt>
                <c:pt idx="4215">
                  <c:v>51.102000000000004</c:v>
                </c:pt>
                <c:pt idx="4216">
                  <c:v>51.201999999999998</c:v>
                </c:pt>
                <c:pt idx="4217">
                  <c:v>51.402000000000001</c:v>
                </c:pt>
                <c:pt idx="4218">
                  <c:v>51.501999999999995</c:v>
                </c:pt>
                <c:pt idx="4219">
                  <c:v>51.602000000000004</c:v>
                </c:pt>
                <c:pt idx="4220">
                  <c:v>51.701999999999998</c:v>
                </c:pt>
                <c:pt idx="4221">
                  <c:v>51.802000000000007</c:v>
                </c:pt>
                <c:pt idx="4222">
                  <c:v>51.902000000000001</c:v>
                </c:pt>
                <c:pt idx="4223">
                  <c:v>52.001999999999995</c:v>
                </c:pt>
                <c:pt idx="4224">
                  <c:v>52.102000000000004</c:v>
                </c:pt>
                <c:pt idx="4225">
                  <c:v>52.201999999999998</c:v>
                </c:pt>
                <c:pt idx="4226">
                  <c:v>52.302000000000007</c:v>
                </c:pt>
                <c:pt idx="4227">
                  <c:v>52.402000000000001</c:v>
                </c:pt>
                <c:pt idx="4228">
                  <c:v>52.501999999999995</c:v>
                </c:pt>
                <c:pt idx="4229">
                  <c:v>52.602000000000004</c:v>
                </c:pt>
                <c:pt idx="4230">
                  <c:v>52.701999999999998</c:v>
                </c:pt>
                <c:pt idx="4231">
                  <c:v>52.802000000000007</c:v>
                </c:pt>
                <c:pt idx="4232">
                  <c:v>52.902000000000001</c:v>
                </c:pt>
                <c:pt idx="4233">
                  <c:v>53.001999999999995</c:v>
                </c:pt>
                <c:pt idx="4234">
                  <c:v>53.102000000000004</c:v>
                </c:pt>
                <c:pt idx="4235">
                  <c:v>53.201999999999998</c:v>
                </c:pt>
                <c:pt idx="4236">
                  <c:v>53.302000000000007</c:v>
                </c:pt>
                <c:pt idx="4237">
                  <c:v>53.402000000000001</c:v>
                </c:pt>
                <c:pt idx="4238">
                  <c:v>53.501999999999995</c:v>
                </c:pt>
                <c:pt idx="4239">
                  <c:v>53.602000000000004</c:v>
                </c:pt>
                <c:pt idx="4240">
                  <c:v>53.701999999999998</c:v>
                </c:pt>
                <c:pt idx="4241">
                  <c:v>53.802000000000007</c:v>
                </c:pt>
                <c:pt idx="4242">
                  <c:v>53.902000000000001</c:v>
                </c:pt>
                <c:pt idx="4243">
                  <c:v>54.001999999999995</c:v>
                </c:pt>
                <c:pt idx="4244">
                  <c:v>54.102000000000004</c:v>
                </c:pt>
                <c:pt idx="4245">
                  <c:v>54.201999999999998</c:v>
                </c:pt>
                <c:pt idx="4246">
                  <c:v>54.302000000000007</c:v>
                </c:pt>
                <c:pt idx="4247">
                  <c:v>54.402000000000001</c:v>
                </c:pt>
                <c:pt idx="4248">
                  <c:v>54.501999999999995</c:v>
                </c:pt>
                <c:pt idx="4249">
                  <c:v>54.602000000000004</c:v>
                </c:pt>
                <c:pt idx="4250">
                  <c:v>54.602000000000004</c:v>
                </c:pt>
                <c:pt idx="4251">
                  <c:v>54.602000000000004</c:v>
                </c:pt>
                <c:pt idx="4252">
                  <c:v>54.701999999999998</c:v>
                </c:pt>
                <c:pt idx="4253">
                  <c:v>54.701999999999998</c:v>
                </c:pt>
                <c:pt idx="4254">
                  <c:v>54.701999999999998</c:v>
                </c:pt>
                <c:pt idx="4255">
                  <c:v>54.701999999999998</c:v>
                </c:pt>
                <c:pt idx="4256">
                  <c:v>54.701999999999998</c:v>
                </c:pt>
                <c:pt idx="4257">
                  <c:v>54.701999999999998</c:v>
                </c:pt>
                <c:pt idx="4258">
                  <c:v>54.701999999999998</c:v>
                </c:pt>
                <c:pt idx="4259">
                  <c:v>54.701999999999998</c:v>
                </c:pt>
                <c:pt idx="4260">
                  <c:v>54.701999999999998</c:v>
                </c:pt>
                <c:pt idx="4261">
                  <c:v>54.701999999999998</c:v>
                </c:pt>
                <c:pt idx="4262">
                  <c:v>54.802000000000007</c:v>
                </c:pt>
                <c:pt idx="4263">
                  <c:v>54.802000000000007</c:v>
                </c:pt>
                <c:pt idx="4264">
                  <c:v>54.802000000000007</c:v>
                </c:pt>
                <c:pt idx="4265">
                  <c:v>54.802000000000007</c:v>
                </c:pt>
                <c:pt idx="4266">
                  <c:v>54.802000000000007</c:v>
                </c:pt>
                <c:pt idx="4267">
                  <c:v>54.802000000000007</c:v>
                </c:pt>
                <c:pt idx="4268">
                  <c:v>54.802000000000007</c:v>
                </c:pt>
                <c:pt idx="4269">
                  <c:v>54.802000000000007</c:v>
                </c:pt>
                <c:pt idx="4270">
                  <c:v>54.802000000000007</c:v>
                </c:pt>
                <c:pt idx="4271">
                  <c:v>54.802000000000007</c:v>
                </c:pt>
                <c:pt idx="4272">
                  <c:v>54.902000000000001</c:v>
                </c:pt>
                <c:pt idx="4273">
                  <c:v>54.902000000000001</c:v>
                </c:pt>
                <c:pt idx="4274">
                  <c:v>54.902000000000001</c:v>
                </c:pt>
                <c:pt idx="4275">
                  <c:v>54.902000000000001</c:v>
                </c:pt>
                <c:pt idx="4276">
                  <c:v>54.902000000000001</c:v>
                </c:pt>
                <c:pt idx="4277">
                  <c:v>54.902000000000001</c:v>
                </c:pt>
                <c:pt idx="4278">
                  <c:v>54.902000000000001</c:v>
                </c:pt>
                <c:pt idx="4279">
                  <c:v>54.902000000000001</c:v>
                </c:pt>
                <c:pt idx="4280">
                  <c:v>54.902000000000001</c:v>
                </c:pt>
                <c:pt idx="4281">
                  <c:v>54.902000000000001</c:v>
                </c:pt>
                <c:pt idx="4282">
                  <c:v>55.001999999999995</c:v>
                </c:pt>
                <c:pt idx="4283">
                  <c:v>55.001999999999995</c:v>
                </c:pt>
                <c:pt idx="4284">
                  <c:v>55.001999999999995</c:v>
                </c:pt>
                <c:pt idx="4285">
                  <c:v>55.001999999999995</c:v>
                </c:pt>
                <c:pt idx="4286">
                  <c:v>55.001999999999995</c:v>
                </c:pt>
                <c:pt idx="4287">
                  <c:v>55.001999999999995</c:v>
                </c:pt>
                <c:pt idx="4288">
                  <c:v>55.001999999999995</c:v>
                </c:pt>
                <c:pt idx="4289">
                  <c:v>55.001999999999995</c:v>
                </c:pt>
                <c:pt idx="4290">
                  <c:v>55.001999999999995</c:v>
                </c:pt>
                <c:pt idx="4291">
                  <c:v>55.001999999999995</c:v>
                </c:pt>
                <c:pt idx="4292">
                  <c:v>55.102000000000004</c:v>
                </c:pt>
                <c:pt idx="4293">
                  <c:v>55.102000000000004</c:v>
                </c:pt>
                <c:pt idx="4294">
                  <c:v>55.102000000000004</c:v>
                </c:pt>
                <c:pt idx="4295">
                  <c:v>55.102000000000004</c:v>
                </c:pt>
                <c:pt idx="4296">
                  <c:v>55.102000000000004</c:v>
                </c:pt>
                <c:pt idx="4297">
                  <c:v>55.102000000000004</c:v>
                </c:pt>
                <c:pt idx="4298">
                  <c:v>55.102000000000004</c:v>
                </c:pt>
                <c:pt idx="4299">
                  <c:v>55.102000000000004</c:v>
                </c:pt>
                <c:pt idx="4300">
                  <c:v>55.102000000000004</c:v>
                </c:pt>
                <c:pt idx="4301">
                  <c:v>55.201999999999998</c:v>
                </c:pt>
                <c:pt idx="4302">
                  <c:v>55.201999999999998</c:v>
                </c:pt>
                <c:pt idx="4303">
                  <c:v>55.302000000000007</c:v>
                </c:pt>
                <c:pt idx="4304">
                  <c:v>55.302000000000007</c:v>
                </c:pt>
                <c:pt idx="4305">
                  <c:v>55.402000000000001</c:v>
                </c:pt>
                <c:pt idx="4306">
                  <c:v>55.402000000000001</c:v>
                </c:pt>
                <c:pt idx="4307">
                  <c:v>55.501999999999995</c:v>
                </c:pt>
                <c:pt idx="4308">
                  <c:v>55.501999999999995</c:v>
                </c:pt>
                <c:pt idx="4309">
                  <c:v>55.602000000000004</c:v>
                </c:pt>
                <c:pt idx="4310">
                  <c:v>55.602000000000004</c:v>
                </c:pt>
                <c:pt idx="4311">
                  <c:v>55.701999999999998</c:v>
                </c:pt>
                <c:pt idx="4312">
                  <c:v>55.701999999999998</c:v>
                </c:pt>
                <c:pt idx="4313">
                  <c:v>55.802000000000007</c:v>
                </c:pt>
                <c:pt idx="4314">
                  <c:v>55.802000000000007</c:v>
                </c:pt>
                <c:pt idx="4315">
                  <c:v>55.902000000000001</c:v>
                </c:pt>
                <c:pt idx="4316">
                  <c:v>55.902000000000001</c:v>
                </c:pt>
                <c:pt idx="4317">
                  <c:v>55.902000000000001</c:v>
                </c:pt>
                <c:pt idx="4318">
                  <c:v>56.001999999999995</c:v>
                </c:pt>
                <c:pt idx="4319">
                  <c:v>56.001999999999995</c:v>
                </c:pt>
                <c:pt idx="4320">
                  <c:v>56.102000000000004</c:v>
                </c:pt>
                <c:pt idx="4321">
                  <c:v>56.102000000000004</c:v>
                </c:pt>
                <c:pt idx="4322">
                  <c:v>56.201999999999998</c:v>
                </c:pt>
                <c:pt idx="4323">
                  <c:v>56.201999999999998</c:v>
                </c:pt>
                <c:pt idx="4324">
                  <c:v>56.302000000000007</c:v>
                </c:pt>
                <c:pt idx="4325">
                  <c:v>56.302000000000007</c:v>
                </c:pt>
                <c:pt idx="4326">
                  <c:v>56.402000000000001</c:v>
                </c:pt>
                <c:pt idx="4327">
                  <c:v>56.402000000000001</c:v>
                </c:pt>
                <c:pt idx="4328">
                  <c:v>56.501999999999995</c:v>
                </c:pt>
                <c:pt idx="4329">
                  <c:v>56.501999999999995</c:v>
                </c:pt>
                <c:pt idx="4330">
                  <c:v>56.602000000000004</c:v>
                </c:pt>
                <c:pt idx="4331">
                  <c:v>56.602000000000004</c:v>
                </c:pt>
                <c:pt idx="4332">
                  <c:v>56.701999999999998</c:v>
                </c:pt>
                <c:pt idx="4333">
                  <c:v>56.701999999999998</c:v>
                </c:pt>
                <c:pt idx="4334">
                  <c:v>56.802000000000007</c:v>
                </c:pt>
                <c:pt idx="4335">
                  <c:v>56.802000000000007</c:v>
                </c:pt>
                <c:pt idx="4336">
                  <c:v>56.902000000000001</c:v>
                </c:pt>
                <c:pt idx="4337">
                  <c:v>56.902000000000001</c:v>
                </c:pt>
                <c:pt idx="4338">
                  <c:v>57.001999999999995</c:v>
                </c:pt>
                <c:pt idx="4339">
                  <c:v>57.001999999999995</c:v>
                </c:pt>
                <c:pt idx="4340">
                  <c:v>57.102000000000004</c:v>
                </c:pt>
                <c:pt idx="4341">
                  <c:v>57.102000000000004</c:v>
                </c:pt>
                <c:pt idx="4342">
                  <c:v>57.102000000000004</c:v>
                </c:pt>
                <c:pt idx="4343">
                  <c:v>57.201999999999998</c:v>
                </c:pt>
                <c:pt idx="4344">
                  <c:v>57.201999999999998</c:v>
                </c:pt>
                <c:pt idx="4345">
                  <c:v>57.302000000000007</c:v>
                </c:pt>
                <c:pt idx="4346">
                  <c:v>57.302000000000007</c:v>
                </c:pt>
                <c:pt idx="4347">
                  <c:v>57.402000000000001</c:v>
                </c:pt>
                <c:pt idx="4348">
                  <c:v>57.402000000000001</c:v>
                </c:pt>
                <c:pt idx="4349">
                  <c:v>57.501999999999995</c:v>
                </c:pt>
                <c:pt idx="4350">
                  <c:v>57.501999999999995</c:v>
                </c:pt>
                <c:pt idx="4351">
                  <c:v>57.501999999999995</c:v>
                </c:pt>
                <c:pt idx="4352">
                  <c:v>57.501999999999995</c:v>
                </c:pt>
                <c:pt idx="4353">
                  <c:v>57.501999999999995</c:v>
                </c:pt>
                <c:pt idx="4354">
                  <c:v>57.501999999999995</c:v>
                </c:pt>
                <c:pt idx="4355">
                  <c:v>57.501999999999995</c:v>
                </c:pt>
                <c:pt idx="4356">
                  <c:v>57.501999999999995</c:v>
                </c:pt>
                <c:pt idx="4357">
                  <c:v>57.501999999999995</c:v>
                </c:pt>
                <c:pt idx="4358">
                  <c:v>57.501999999999995</c:v>
                </c:pt>
                <c:pt idx="4359">
                  <c:v>57.501999999999995</c:v>
                </c:pt>
                <c:pt idx="4360">
                  <c:v>57.501999999999995</c:v>
                </c:pt>
                <c:pt idx="4361">
                  <c:v>57.501999999999995</c:v>
                </c:pt>
                <c:pt idx="4362">
                  <c:v>57.501999999999995</c:v>
                </c:pt>
                <c:pt idx="4363">
                  <c:v>57.501999999999995</c:v>
                </c:pt>
                <c:pt idx="4364">
                  <c:v>57.602000000000004</c:v>
                </c:pt>
                <c:pt idx="4365">
                  <c:v>57.602000000000004</c:v>
                </c:pt>
                <c:pt idx="4366">
                  <c:v>57.602000000000004</c:v>
                </c:pt>
                <c:pt idx="4367">
                  <c:v>57.602000000000004</c:v>
                </c:pt>
                <c:pt idx="4368">
                  <c:v>57.602000000000004</c:v>
                </c:pt>
                <c:pt idx="4369">
                  <c:v>57.602000000000004</c:v>
                </c:pt>
                <c:pt idx="4370">
                  <c:v>57.602000000000004</c:v>
                </c:pt>
                <c:pt idx="4371">
                  <c:v>57.602000000000004</c:v>
                </c:pt>
                <c:pt idx="4372">
                  <c:v>57.602000000000004</c:v>
                </c:pt>
                <c:pt idx="4373">
                  <c:v>57.602000000000004</c:v>
                </c:pt>
                <c:pt idx="4374">
                  <c:v>57.602000000000004</c:v>
                </c:pt>
                <c:pt idx="4375">
                  <c:v>57.602000000000004</c:v>
                </c:pt>
                <c:pt idx="4376">
                  <c:v>57.602000000000004</c:v>
                </c:pt>
                <c:pt idx="4377">
                  <c:v>57.602000000000004</c:v>
                </c:pt>
                <c:pt idx="4378">
                  <c:v>57.602000000000004</c:v>
                </c:pt>
                <c:pt idx="4379">
                  <c:v>57.602000000000004</c:v>
                </c:pt>
                <c:pt idx="4380">
                  <c:v>57.602000000000004</c:v>
                </c:pt>
                <c:pt idx="4381">
                  <c:v>57.602000000000004</c:v>
                </c:pt>
                <c:pt idx="4382">
                  <c:v>57.602000000000004</c:v>
                </c:pt>
                <c:pt idx="4383">
                  <c:v>57.701999999999998</c:v>
                </c:pt>
                <c:pt idx="4384">
                  <c:v>57.701999999999998</c:v>
                </c:pt>
                <c:pt idx="4385">
                  <c:v>57.701999999999998</c:v>
                </c:pt>
                <c:pt idx="4386">
                  <c:v>57.701999999999998</c:v>
                </c:pt>
                <c:pt idx="4387">
                  <c:v>57.701999999999998</c:v>
                </c:pt>
                <c:pt idx="4388">
                  <c:v>57.701999999999998</c:v>
                </c:pt>
                <c:pt idx="4389">
                  <c:v>57.701999999999998</c:v>
                </c:pt>
                <c:pt idx="4390">
                  <c:v>57.701999999999998</c:v>
                </c:pt>
                <c:pt idx="4391">
                  <c:v>57.701999999999998</c:v>
                </c:pt>
                <c:pt idx="4392">
                  <c:v>57.701999999999998</c:v>
                </c:pt>
                <c:pt idx="4393">
                  <c:v>57.701999999999998</c:v>
                </c:pt>
                <c:pt idx="4394">
                  <c:v>57.701999999999998</c:v>
                </c:pt>
                <c:pt idx="4395">
                  <c:v>57.701999999999998</c:v>
                </c:pt>
                <c:pt idx="4396">
                  <c:v>57.701999999999998</c:v>
                </c:pt>
                <c:pt idx="4397">
                  <c:v>57.701999999999998</c:v>
                </c:pt>
                <c:pt idx="4398">
                  <c:v>57.701999999999998</c:v>
                </c:pt>
                <c:pt idx="4399">
                  <c:v>57.701999999999998</c:v>
                </c:pt>
                <c:pt idx="4400">
                  <c:v>57.701999999999998</c:v>
                </c:pt>
                <c:pt idx="4401">
                  <c:v>57.802000000000007</c:v>
                </c:pt>
                <c:pt idx="4402">
                  <c:v>58.001999999999995</c:v>
                </c:pt>
                <c:pt idx="4403">
                  <c:v>58.102000000000004</c:v>
                </c:pt>
                <c:pt idx="4404">
                  <c:v>58.201999999999998</c:v>
                </c:pt>
                <c:pt idx="4405">
                  <c:v>58.302000000000007</c:v>
                </c:pt>
                <c:pt idx="4406">
                  <c:v>58.402000000000001</c:v>
                </c:pt>
                <c:pt idx="4407">
                  <c:v>58.501999999999995</c:v>
                </c:pt>
                <c:pt idx="4408">
                  <c:v>58.602000000000004</c:v>
                </c:pt>
                <c:pt idx="4409">
                  <c:v>58.701999999999998</c:v>
                </c:pt>
                <c:pt idx="4410">
                  <c:v>58.802000000000007</c:v>
                </c:pt>
                <c:pt idx="4411">
                  <c:v>59.001999999999995</c:v>
                </c:pt>
                <c:pt idx="4412">
                  <c:v>59.10199999999999</c:v>
                </c:pt>
                <c:pt idx="4413">
                  <c:v>59.202000000000012</c:v>
                </c:pt>
                <c:pt idx="4414">
                  <c:v>59.302000000000007</c:v>
                </c:pt>
                <c:pt idx="4415">
                  <c:v>59.402000000000001</c:v>
                </c:pt>
                <c:pt idx="4416">
                  <c:v>59.501999999999995</c:v>
                </c:pt>
                <c:pt idx="4417">
                  <c:v>59.60199999999999</c:v>
                </c:pt>
                <c:pt idx="4418">
                  <c:v>59.702000000000012</c:v>
                </c:pt>
                <c:pt idx="4419">
                  <c:v>59.802000000000007</c:v>
                </c:pt>
                <c:pt idx="4420">
                  <c:v>59.902000000000001</c:v>
                </c:pt>
                <c:pt idx="4421">
                  <c:v>60.10199999999999</c:v>
                </c:pt>
                <c:pt idx="4422">
                  <c:v>60.202000000000012</c:v>
                </c:pt>
                <c:pt idx="4423">
                  <c:v>60.302000000000007</c:v>
                </c:pt>
                <c:pt idx="4424">
                  <c:v>60.402000000000001</c:v>
                </c:pt>
                <c:pt idx="4425">
                  <c:v>60.501999999999995</c:v>
                </c:pt>
                <c:pt idx="4426">
                  <c:v>60.60199999999999</c:v>
                </c:pt>
                <c:pt idx="4427">
                  <c:v>60.702000000000012</c:v>
                </c:pt>
                <c:pt idx="4428">
                  <c:v>60.802000000000007</c:v>
                </c:pt>
                <c:pt idx="4429">
                  <c:v>60.902000000000001</c:v>
                </c:pt>
                <c:pt idx="4430">
                  <c:v>61.10199999999999</c:v>
                </c:pt>
                <c:pt idx="4431">
                  <c:v>61.202000000000012</c:v>
                </c:pt>
                <c:pt idx="4432">
                  <c:v>61.302000000000007</c:v>
                </c:pt>
                <c:pt idx="4433">
                  <c:v>61.402000000000001</c:v>
                </c:pt>
                <c:pt idx="4434">
                  <c:v>61.501999999999995</c:v>
                </c:pt>
                <c:pt idx="4435">
                  <c:v>61.60199999999999</c:v>
                </c:pt>
                <c:pt idx="4436">
                  <c:v>61.702000000000012</c:v>
                </c:pt>
                <c:pt idx="4437">
                  <c:v>61.802000000000007</c:v>
                </c:pt>
                <c:pt idx="4438">
                  <c:v>61.902000000000001</c:v>
                </c:pt>
                <c:pt idx="4439">
                  <c:v>62.10199999999999</c:v>
                </c:pt>
                <c:pt idx="4440">
                  <c:v>62.202000000000012</c:v>
                </c:pt>
                <c:pt idx="4441">
                  <c:v>62.302000000000007</c:v>
                </c:pt>
                <c:pt idx="4442">
                  <c:v>62.402000000000001</c:v>
                </c:pt>
                <c:pt idx="4443">
                  <c:v>62.501999999999995</c:v>
                </c:pt>
                <c:pt idx="4444">
                  <c:v>62.60199999999999</c:v>
                </c:pt>
                <c:pt idx="4445">
                  <c:v>62.702000000000012</c:v>
                </c:pt>
                <c:pt idx="4446">
                  <c:v>62.802000000000007</c:v>
                </c:pt>
                <c:pt idx="4447">
                  <c:v>62.902000000000001</c:v>
                </c:pt>
                <c:pt idx="4448">
                  <c:v>63.10199999999999</c:v>
                </c:pt>
                <c:pt idx="4449">
                  <c:v>63.202000000000012</c:v>
                </c:pt>
                <c:pt idx="4450">
                  <c:v>63.202000000000012</c:v>
                </c:pt>
                <c:pt idx="4451">
                  <c:v>63.302000000000007</c:v>
                </c:pt>
                <c:pt idx="4452">
                  <c:v>63.402000000000001</c:v>
                </c:pt>
                <c:pt idx="4453">
                  <c:v>63.501999999999995</c:v>
                </c:pt>
                <c:pt idx="4454">
                  <c:v>63.60199999999999</c:v>
                </c:pt>
                <c:pt idx="4455">
                  <c:v>63.702000000000012</c:v>
                </c:pt>
                <c:pt idx="4456">
                  <c:v>63.802000000000007</c:v>
                </c:pt>
                <c:pt idx="4457">
                  <c:v>63.902000000000001</c:v>
                </c:pt>
                <c:pt idx="4458">
                  <c:v>64.10199999999999</c:v>
                </c:pt>
                <c:pt idx="4459">
                  <c:v>64.202000000000012</c:v>
                </c:pt>
                <c:pt idx="4460">
                  <c:v>64.302000000000007</c:v>
                </c:pt>
                <c:pt idx="4461">
                  <c:v>64.402000000000001</c:v>
                </c:pt>
                <c:pt idx="4462">
                  <c:v>64.501999999999995</c:v>
                </c:pt>
                <c:pt idx="4463">
                  <c:v>64.60199999999999</c:v>
                </c:pt>
                <c:pt idx="4464">
                  <c:v>64.702000000000012</c:v>
                </c:pt>
                <c:pt idx="4465">
                  <c:v>64.802000000000007</c:v>
                </c:pt>
                <c:pt idx="4466">
                  <c:v>64.902000000000001</c:v>
                </c:pt>
                <c:pt idx="4467">
                  <c:v>65.001999999999995</c:v>
                </c:pt>
                <c:pt idx="4468">
                  <c:v>65.202000000000012</c:v>
                </c:pt>
                <c:pt idx="4469">
                  <c:v>65.302000000000007</c:v>
                </c:pt>
                <c:pt idx="4470">
                  <c:v>65.402000000000001</c:v>
                </c:pt>
                <c:pt idx="4471">
                  <c:v>65.501999999999995</c:v>
                </c:pt>
                <c:pt idx="4472">
                  <c:v>65.60199999999999</c:v>
                </c:pt>
                <c:pt idx="4473">
                  <c:v>65.702000000000012</c:v>
                </c:pt>
                <c:pt idx="4474">
                  <c:v>65.802000000000007</c:v>
                </c:pt>
                <c:pt idx="4475">
                  <c:v>65.902000000000001</c:v>
                </c:pt>
                <c:pt idx="4476">
                  <c:v>66.001999999999995</c:v>
                </c:pt>
                <c:pt idx="4477">
                  <c:v>66.202000000000012</c:v>
                </c:pt>
                <c:pt idx="4478">
                  <c:v>66.302000000000007</c:v>
                </c:pt>
                <c:pt idx="4479">
                  <c:v>66.402000000000001</c:v>
                </c:pt>
                <c:pt idx="4480">
                  <c:v>66.501999999999995</c:v>
                </c:pt>
                <c:pt idx="4481">
                  <c:v>66.60199999999999</c:v>
                </c:pt>
                <c:pt idx="4482">
                  <c:v>66.702000000000012</c:v>
                </c:pt>
                <c:pt idx="4483">
                  <c:v>66.802000000000007</c:v>
                </c:pt>
                <c:pt idx="4484">
                  <c:v>66.902000000000001</c:v>
                </c:pt>
                <c:pt idx="4485">
                  <c:v>67.001999999999995</c:v>
                </c:pt>
                <c:pt idx="4486">
                  <c:v>67.202000000000012</c:v>
                </c:pt>
                <c:pt idx="4487">
                  <c:v>67.302000000000007</c:v>
                </c:pt>
                <c:pt idx="4488">
                  <c:v>67.402000000000001</c:v>
                </c:pt>
                <c:pt idx="4489">
                  <c:v>67.501999999999995</c:v>
                </c:pt>
                <c:pt idx="4490">
                  <c:v>67.60199999999999</c:v>
                </c:pt>
                <c:pt idx="4491">
                  <c:v>67.702000000000012</c:v>
                </c:pt>
                <c:pt idx="4492">
                  <c:v>67.802000000000007</c:v>
                </c:pt>
                <c:pt idx="4493">
                  <c:v>67.902000000000001</c:v>
                </c:pt>
                <c:pt idx="4494">
                  <c:v>68.001999999999995</c:v>
                </c:pt>
                <c:pt idx="4495">
                  <c:v>68.202000000000012</c:v>
                </c:pt>
                <c:pt idx="4496">
                  <c:v>68.302000000000007</c:v>
                </c:pt>
                <c:pt idx="4497">
                  <c:v>68.402000000000001</c:v>
                </c:pt>
                <c:pt idx="4498">
                  <c:v>68.501999999999995</c:v>
                </c:pt>
                <c:pt idx="4499">
                  <c:v>68.60199999999999</c:v>
                </c:pt>
                <c:pt idx="4500">
                  <c:v>68.60199999999999</c:v>
                </c:pt>
                <c:pt idx="4501">
                  <c:v>68.60199999999999</c:v>
                </c:pt>
                <c:pt idx="4502">
                  <c:v>68.60199999999999</c:v>
                </c:pt>
                <c:pt idx="4503">
                  <c:v>68.60199999999999</c:v>
                </c:pt>
                <c:pt idx="4504">
                  <c:v>68.60199999999999</c:v>
                </c:pt>
                <c:pt idx="4505">
                  <c:v>68.60199999999999</c:v>
                </c:pt>
                <c:pt idx="4506">
                  <c:v>68.60199999999999</c:v>
                </c:pt>
                <c:pt idx="4507">
                  <c:v>68.60199999999999</c:v>
                </c:pt>
                <c:pt idx="4508">
                  <c:v>68.60199999999999</c:v>
                </c:pt>
                <c:pt idx="4509">
                  <c:v>68.60199999999999</c:v>
                </c:pt>
                <c:pt idx="4510">
                  <c:v>68.60199999999999</c:v>
                </c:pt>
                <c:pt idx="4511">
                  <c:v>68.702000000000012</c:v>
                </c:pt>
                <c:pt idx="4512">
                  <c:v>68.702000000000012</c:v>
                </c:pt>
                <c:pt idx="4513">
                  <c:v>68.702000000000012</c:v>
                </c:pt>
                <c:pt idx="4514">
                  <c:v>68.702000000000012</c:v>
                </c:pt>
                <c:pt idx="4515">
                  <c:v>68.702000000000012</c:v>
                </c:pt>
                <c:pt idx="4516">
                  <c:v>68.702000000000012</c:v>
                </c:pt>
                <c:pt idx="4517">
                  <c:v>68.702000000000012</c:v>
                </c:pt>
                <c:pt idx="4518">
                  <c:v>68.702000000000012</c:v>
                </c:pt>
                <c:pt idx="4519">
                  <c:v>68.702000000000012</c:v>
                </c:pt>
                <c:pt idx="4520">
                  <c:v>68.702000000000012</c:v>
                </c:pt>
                <c:pt idx="4521">
                  <c:v>68.702000000000012</c:v>
                </c:pt>
                <c:pt idx="4522">
                  <c:v>68.702000000000012</c:v>
                </c:pt>
                <c:pt idx="4523">
                  <c:v>68.702000000000012</c:v>
                </c:pt>
                <c:pt idx="4524">
                  <c:v>68.702000000000012</c:v>
                </c:pt>
                <c:pt idx="4525">
                  <c:v>68.702000000000012</c:v>
                </c:pt>
                <c:pt idx="4526">
                  <c:v>68.702000000000012</c:v>
                </c:pt>
                <c:pt idx="4527">
                  <c:v>68.702000000000012</c:v>
                </c:pt>
                <c:pt idx="4528">
                  <c:v>68.702000000000012</c:v>
                </c:pt>
                <c:pt idx="4529">
                  <c:v>68.702000000000012</c:v>
                </c:pt>
                <c:pt idx="4530">
                  <c:v>68.702000000000012</c:v>
                </c:pt>
                <c:pt idx="4531">
                  <c:v>68.802000000000007</c:v>
                </c:pt>
                <c:pt idx="4532">
                  <c:v>68.802000000000007</c:v>
                </c:pt>
                <c:pt idx="4533">
                  <c:v>68.802000000000007</c:v>
                </c:pt>
                <c:pt idx="4534">
                  <c:v>68.802000000000007</c:v>
                </c:pt>
                <c:pt idx="4535">
                  <c:v>68.802000000000007</c:v>
                </c:pt>
                <c:pt idx="4536">
                  <c:v>68.802000000000007</c:v>
                </c:pt>
                <c:pt idx="4537">
                  <c:v>68.802000000000007</c:v>
                </c:pt>
                <c:pt idx="4538">
                  <c:v>68.802000000000007</c:v>
                </c:pt>
                <c:pt idx="4539">
                  <c:v>68.802000000000007</c:v>
                </c:pt>
                <c:pt idx="4540">
                  <c:v>68.802000000000007</c:v>
                </c:pt>
                <c:pt idx="4541">
                  <c:v>68.802000000000007</c:v>
                </c:pt>
                <c:pt idx="4542">
                  <c:v>68.802000000000007</c:v>
                </c:pt>
                <c:pt idx="4543">
                  <c:v>68.802000000000007</c:v>
                </c:pt>
                <c:pt idx="4544">
                  <c:v>68.802000000000007</c:v>
                </c:pt>
                <c:pt idx="4545">
                  <c:v>68.802000000000007</c:v>
                </c:pt>
                <c:pt idx="4546">
                  <c:v>68.802000000000007</c:v>
                </c:pt>
                <c:pt idx="4547">
                  <c:v>68.802000000000007</c:v>
                </c:pt>
                <c:pt idx="4548">
                  <c:v>68.802000000000007</c:v>
                </c:pt>
                <c:pt idx="4549">
                  <c:v>68.802000000000007</c:v>
                </c:pt>
              </c:numCache>
            </c:numRef>
          </c:xVal>
          <c:yVal>
            <c:numRef>
              <c:f>Static2009!$N$6:$N$4555</c:f>
              <c:numCache>
                <c:formatCode>General</c:formatCode>
                <c:ptCount val="4550"/>
                <c:pt idx="0">
                  <c:v>10000000000</c:v>
                </c:pt>
                <c:pt idx="1">
                  <c:v>10000000000</c:v>
                </c:pt>
                <c:pt idx="2">
                  <c:v>10000000000</c:v>
                </c:pt>
                <c:pt idx="3">
                  <c:v>10000000000</c:v>
                </c:pt>
                <c:pt idx="4">
                  <c:v>10000000000</c:v>
                </c:pt>
                <c:pt idx="5">
                  <c:v>10000000000</c:v>
                </c:pt>
                <c:pt idx="6">
                  <c:v>10000000000</c:v>
                </c:pt>
                <c:pt idx="7">
                  <c:v>10000000000</c:v>
                </c:pt>
                <c:pt idx="8">
                  <c:v>10000000000</c:v>
                </c:pt>
                <c:pt idx="9">
                  <c:v>10000000000</c:v>
                </c:pt>
                <c:pt idx="10">
                  <c:v>10000000000</c:v>
                </c:pt>
                <c:pt idx="11">
                  <c:v>10000000000</c:v>
                </c:pt>
                <c:pt idx="12">
                  <c:v>10000000000</c:v>
                </c:pt>
                <c:pt idx="13">
                  <c:v>10000000000</c:v>
                </c:pt>
                <c:pt idx="14">
                  <c:v>10000000000</c:v>
                </c:pt>
                <c:pt idx="15">
                  <c:v>10000000000</c:v>
                </c:pt>
                <c:pt idx="16">
                  <c:v>10000000000</c:v>
                </c:pt>
                <c:pt idx="17">
                  <c:v>10000000000</c:v>
                </c:pt>
                <c:pt idx="18">
                  <c:v>10000000000</c:v>
                </c:pt>
                <c:pt idx="19">
                  <c:v>10000000000</c:v>
                </c:pt>
                <c:pt idx="20">
                  <c:v>10000000000</c:v>
                </c:pt>
                <c:pt idx="21">
                  <c:v>10000000000</c:v>
                </c:pt>
                <c:pt idx="22">
                  <c:v>10000000000</c:v>
                </c:pt>
                <c:pt idx="23">
                  <c:v>10000000000</c:v>
                </c:pt>
                <c:pt idx="24">
                  <c:v>10000000000</c:v>
                </c:pt>
                <c:pt idx="25">
                  <c:v>10000000000</c:v>
                </c:pt>
                <c:pt idx="26">
                  <c:v>10000000000</c:v>
                </c:pt>
                <c:pt idx="27">
                  <c:v>10000000000</c:v>
                </c:pt>
                <c:pt idx="28">
                  <c:v>10000000000</c:v>
                </c:pt>
                <c:pt idx="29">
                  <c:v>10000000000</c:v>
                </c:pt>
                <c:pt idx="30">
                  <c:v>10000000000</c:v>
                </c:pt>
                <c:pt idx="31">
                  <c:v>10000000000</c:v>
                </c:pt>
                <c:pt idx="32">
                  <c:v>10000000000</c:v>
                </c:pt>
                <c:pt idx="33">
                  <c:v>10000000000</c:v>
                </c:pt>
                <c:pt idx="34">
                  <c:v>10000000000</c:v>
                </c:pt>
                <c:pt idx="35">
                  <c:v>10000000000</c:v>
                </c:pt>
                <c:pt idx="36">
                  <c:v>10000000000</c:v>
                </c:pt>
                <c:pt idx="37">
                  <c:v>10000000000</c:v>
                </c:pt>
                <c:pt idx="38">
                  <c:v>10000000000</c:v>
                </c:pt>
                <c:pt idx="39">
                  <c:v>10000000000</c:v>
                </c:pt>
                <c:pt idx="40">
                  <c:v>10000000000</c:v>
                </c:pt>
                <c:pt idx="41">
                  <c:v>10000000000</c:v>
                </c:pt>
                <c:pt idx="42">
                  <c:v>10000000000</c:v>
                </c:pt>
                <c:pt idx="43">
                  <c:v>10000000000</c:v>
                </c:pt>
                <c:pt idx="44">
                  <c:v>10000000000</c:v>
                </c:pt>
                <c:pt idx="45">
                  <c:v>10000000000</c:v>
                </c:pt>
                <c:pt idx="46">
                  <c:v>10000000000</c:v>
                </c:pt>
                <c:pt idx="47">
                  <c:v>10000000000</c:v>
                </c:pt>
                <c:pt idx="48">
                  <c:v>10000000000</c:v>
                </c:pt>
                <c:pt idx="49">
                  <c:v>10000000000</c:v>
                </c:pt>
                <c:pt idx="50">
                  <c:v>10000000000</c:v>
                </c:pt>
                <c:pt idx="51">
                  <c:v>10000000000</c:v>
                </c:pt>
                <c:pt idx="52">
                  <c:v>10000000000</c:v>
                </c:pt>
                <c:pt idx="53">
                  <c:v>10000000000</c:v>
                </c:pt>
                <c:pt idx="54">
                  <c:v>10000000000</c:v>
                </c:pt>
                <c:pt idx="55">
                  <c:v>10000000000</c:v>
                </c:pt>
                <c:pt idx="56">
                  <c:v>10000000000</c:v>
                </c:pt>
                <c:pt idx="57">
                  <c:v>10000000000</c:v>
                </c:pt>
                <c:pt idx="58">
                  <c:v>10000000000</c:v>
                </c:pt>
                <c:pt idx="59">
                  <c:v>10000000000</c:v>
                </c:pt>
                <c:pt idx="60">
                  <c:v>10000000000</c:v>
                </c:pt>
                <c:pt idx="61">
                  <c:v>10000000000</c:v>
                </c:pt>
                <c:pt idx="62">
                  <c:v>10000000000</c:v>
                </c:pt>
                <c:pt idx="63">
                  <c:v>10000000000</c:v>
                </c:pt>
                <c:pt idx="64">
                  <c:v>10000000000</c:v>
                </c:pt>
                <c:pt idx="65">
                  <c:v>10000000000</c:v>
                </c:pt>
                <c:pt idx="66">
                  <c:v>10000000000</c:v>
                </c:pt>
                <c:pt idx="67">
                  <c:v>10000000000</c:v>
                </c:pt>
                <c:pt idx="68">
                  <c:v>10000000000</c:v>
                </c:pt>
                <c:pt idx="69">
                  <c:v>10000000000</c:v>
                </c:pt>
                <c:pt idx="70">
                  <c:v>10000000000</c:v>
                </c:pt>
                <c:pt idx="71">
                  <c:v>10000000000</c:v>
                </c:pt>
                <c:pt idx="72">
                  <c:v>10000000000</c:v>
                </c:pt>
                <c:pt idx="73">
                  <c:v>10000000000</c:v>
                </c:pt>
                <c:pt idx="74">
                  <c:v>10000000000</c:v>
                </c:pt>
                <c:pt idx="75">
                  <c:v>10000000000</c:v>
                </c:pt>
                <c:pt idx="76">
                  <c:v>10000000000</c:v>
                </c:pt>
                <c:pt idx="77">
                  <c:v>10000000000</c:v>
                </c:pt>
                <c:pt idx="78">
                  <c:v>10000000000</c:v>
                </c:pt>
                <c:pt idx="79">
                  <c:v>10000000000</c:v>
                </c:pt>
                <c:pt idx="80">
                  <c:v>10000000000</c:v>
                </c:pt>
                <c:pt idx="81">
                  <c:v>10000000000</c:v>
                </c:pt>
                <c:pt idx="82">
                  <c:v>10000000000</c:v>
                </c:pt>
                <c:pt idx="83">
                  <c:v>10000000000</c:v>
                </c:pt>
                <c:pt idx="84">
                  <c:v>10000000000</c:v>
                </c:pt>
                <c:pt idx="85">
                  <c:v>10000000000</c:v>
                </c:pt>
                <c:pt idx="86">
                  <c:v>10000000000</c:v>
                </c:pt>
                <c:pt idx="87">
                  <c:v>10000000000</c:v>
                </c:pt>
                <c:pt idx="88">
                  <c:v>10000000000</c:v>
                </c:pt>
                <c:pt idx="89">
                  <c:v>10000000000</c:v>
                </c:pt>
                <c:pt idx="90">
                  <c:v>10000000000</c:v>
                </c:pt>
                <c:pt idx="91">
                  <c:v>10000000000</c:v>
                </c:pt>
                <c:pt idx="92">
                  <c:v>10000000000</c:v>
                </c:pt>
                <c:pt idx="93">
                  <c:v>10000000000</c:v>
                </c:pt>
                <c:pt idx="94">
                  <c:v>10000000000</c:v>
                </c:pt>
                <c:pt idx="95">
                  <c:v>10000000000</c:v>
                </c:pt>
                <c:pt idx="96">
                  <c:v>10000000000</c:v>
                </c:pt>
                <c:pt idx="97">
                  <c:v>10000000000</c:v>
                </c:pt>
                <c:pt idx="98">
                  <c:v>10000000000</c:v>
                </c:pt>
                <c:pt idx="99">
                  <c:v>10000000000</c:v>
                </c:pt>
                <c:pt idx="100">
                  <c:v>10000000000</c:v>
                </c:pt>
                <c:pt idx="101">
                  <c:v>10000000000</c:v>
                </c:pt>
                <c:pt idx="102">
                  <c:v>10000000000</c:v>
                </c:pt>
                <c:pt idx="103">
                  <c:v>10000000000</c:v>
                </c:pt>
                <c:pt idx="104">
                  <c:v>10000000000</c:v>
                </c:pt>
                <c:pt idx="105">
                  <c:v>10000000000</c:v>
                </c:pt>
                <c:pt idx="106">
                  <c:v>10000000000</c:v>
                </c:pt>
                <c:pt idx="107">
                  <c:v>10000000000</c:v>
                </c:pt>
                <c:pt idx="108">
                  <c:v>10000000000</c:v>
                </c:pt>
                <c:pt idx="109">
                  <c:v>10000000000</c:v>
                </c:pt>
                <c:pt idx="110">
                  <c:v>10000000000</c:v>
                </c:pt>
                <c:pt idx="111">
                  <c:v>10000000000</c:v>
                </c:pt>
                <c:pt idx="112">
                  <c:v>10000000000</c:v>
                </c:pt>
                <c:pt idx="113">
                  <c:v>10000000000</c:v>
                </c:pt>
                <c:pt idx="114">
                  <c:v>10000000000</c:v>
                </c:pt>
                <c:pt idx="115">
                  <c:v>10000000000</c:v>
                </c:pt>
                <c:pt idx="116">
                  <c:v>10000000000</c:v>
                </c:pt>
                <c:pt idx="117">
                  <c:v>10000000000</c:v>
                </c:pt>
                <c:pt idx="118">
                  <c:v>10000000000</c:v>
                </c:pt>
                <c:pt idx="119">
                  <c:v>10000000000</c:v>
                </c:pt>
                <c:pt idx="120">
                  <c:v>10000000000</c:v>
                </c:pt>
                <c:pt idx="121">
                  <c:v>10000000000</c:v>
                </c:pt>
                <c:pt idx="122">
                  <c:v>10000000000</c:v>
                </c:pt>
                <c:pt idx="123">
                  <c:v>10000000000</c:v>
                </c:pt>
                <c:pt idx="124">
                  <c:v>10000000000</c:v>
                </c:pt>
                <c:pt idx="125">
                  <c:v>10000000000</c:v>
                </c:pt>
                <c:pt idx="126">
                  <c:v>10000000000</c:v>
                </c:pt>
                <c:pt idx="127">
                  <c:v>10000000000</c:v>
                </c:pt>
                <c:pt idx="128">
                  <c:v>10000000000</c:v>
                </c:pt>
                <c:pt idx="129">
                  <c:v>10000000000</c:v>
                </c:pt>
                <c:pt idx="130">
                  <c:v>10000000000</c:v>
                </c:pt>
                <c:pt idx="131">
                  <c:v>10000000000</c:v>
                </c:pt>
                <c:pt idx="132">
                  <c:v>10000000000</c:v>
                </c:pt>
                <c:pt idx="133">
                  <c:v>10000000000</c:v>
                </c:pt>
                <c:pt idx="134">
                  <c:v>10000000000</c:v>
                </c:pt>
                <c:pt idx="135">
                  <c:v>10000000000</c:v>
                </c:pt>
                <c:pt idx="136">
                  <c:v>10000000000</c:v>
                </c:pt>
                <c:pt idx="137">
                  <c:v>10000000000</c:v>
                </c:pt>
                <c:pt idx="138">
                  <c:v>10000000000</c:v>
                </c:pt>
                <c:pt idx="139">
                  <c:v>10000000000</c:v>
                </c:pt>
                <c:pt idx="140">
                  <c:v>10000000000</c:v>
                </c:pt>
                <c:pt idx="141">
                  <c:v>10000000000</c:v>
                </c:pt>
                <c:pt idx="142">
                  <c:v>10000000000</c:v>
                </c:pt>
                <c:pt idx="143">
                  <c:v>10000000000</c:v>
                </c:pt>
                <c:pt idx="144">
                  <c:v>10000000000</c:v>
                </c:pt>
                <c:pt idx="145">
                  <c:v>10000000000</c:v>
                </c:pt>
                <c:pt idx="146">
                  <c:v>10000000000</c:v>
                </c:pt>
                <c:pt idx="147">
                  <c:v>10000000000</c:v>
                </c:pt>
                <c:pt idx="148">
                  <c:v>10000000000</c:v>
                </c:pt>
                <c:pt idx="149">
                  <c:v>10000000000</c:v>
                </c:pt>
                <c:pt idx="150">
                  <c:v>10000000000</c:v>
                </c:pt>
                <c:pt idx="151">
                  <c:v>10000000000</c:v>
                </c:pt>
                <c:pt idx="152">
                  <c:v>10000000000</c:v>
                </c:pt>
                <c:pt idx="153">
                  <c:v>10000000000</c:v>
                </c:pt>
                <c:pt idx="154">
                  <c:v>10000000000</c:v>
                </c:pt>
                <c:pt idx="155">
                  <c:v>10000000000</c:v>
                </c:pt>
                <c:pt idx="156">
                  <c:v>10000000000</c:v>
                </c:pt>
                <c:pt idx="157">
                  <c:v>10000000000</c:v>
                </c:pt>
                <c:pt idx="158">
                  <c:v>10000000000</c:v>
                </c:pt>
                <c:pt idx="159">
                  <c:v>10000000000</c:v>
                </c:pt>
                <c:pt idx="160">
                  <c:v>10000000000</c:v>
                </c:pt>
                <c:pt idx="161">
                  <c:v>10000000000</c:v>
                </c:pt>
                <c:pt idx="162">
                  <c:v>10000000000</c:v>
                </c:pt>
                <c:pt idx="163">
                  <c:v>10000000000</c:v>
                </c:pt>
                <c:pt idx="164">
                  <c:v>10000000000</c:v>
                </c:pt>
                <c:pt idx="165">
                  <c:v>10000000000</c:v>
                </c:pt>
                <c:pt idx="166">
                  <c:v>10000000000</c:v>
                </c:pt>
                <c:pt idx="167">
                  <c:v>10000000000</c:v>
                </c:pt>
                <c:pt idx="168">
                  <c:v>10000000000</c:v>
                </c:pt>
                <c:pt idx="169">
                  <c:v>10000000000</c:v>
                </c:pt>
                <c:pt idx="170">
                  <c:v>10000000000</c:v>
                </c:pt>
                <c:pt idx="171">
                  <c:v>10000000000</c:v>
                </c:pt>
                <c:pt idx="172">
                  <c:v>10000000000</c:v>
                </c:pt>
                <c:pt idx="173">
                  <c:v>10000000000</c:v>
                </c:pt>
                <c:pt idx="174">
                  <c:v>10000000000</c:v>
                </c:pt>
                <c:pt idx="175">
                  <c:v>10000000000</c:v>
                </c:pt>
                <c:pt idx="176">
                  <c:v>10000000000</c:v>
                </c:pt>
                <c:pt idx="177">
                  <c:v>10000000000</c:v>
                </c:pt>
                <c:pt idx="178">
                  <c:v>10000000000</c:v>
                </c:pt>
                <c:pt idx="179">
                  <c:v>10000000000</c:v>
                </c:pt>
                <c:pt idx="180">
                  <c:v>10000000000</c:v>
                </c:pt>
                <c:pt idx="181">
                  <c:v>10000000000</c:v>
                </c:pt>
                <c:pt idx="182">
                  <c:v>10000000000</c:v>
                </c:pt>
                <c:pt idx="183">
                  <c:v>10000000000</c:v>
                </c:pt>
                <c:pt idx="184">
                  <c:v>10000000000</c:v>
                </c:pt>
                <c:pt idx="185">
                  <c:v>10000000000</c:v>
                </c:pt>
                <c:pt idx="186">
                  <c:v>10000000000</c:v>
                </c:pt>
                <c:pt idx="187">
                  <c:v>10000000000</c:v>
                </c:pt>
                <c:pt idx="188">
                  <c:v>10000000000</c:v>
                </c:pt>
                <c:pt idx="189">
                  <c:v>10000000000</c:v>
                </c:pt>
                <c:pt idx="190">
                  <c:v>10000000000</c:v>
                </c:pt>
                <c:pt idx="191">
                  <c:v>10000000000</c:v>
                </c:pt>
                <c:pt idx="192">
                  <c:v>10000000000</c:v>
                </c:pt>
                <c:pt idx="193">
                  <c:v>10000000000</c:v>
                </c:pt>
                <c:pt idx="194">
                  <c:v>10000000000</c:v>
                </c:pt>
                <c:pt idx="195">
                  <c:v>10000000000</c:v>
                </c:pt>
                <c:pt idx="196">
                  <c:v>10000000000</c:v>
                </c:pt>
                <c:pt idx="197">
                  <c:v>10000000000</c:v>
                </c:pt>
                <c:pt idx="198">
                  <c:v>10000000000</c:v>
                </c:pt>
                <c:pt idx="199">
                  <c:v>10000000000</c:v>
                </c:pt>
                <c:pt idx="200">
                  <c:v>10000000000</c:v>
                </c:pt>
                <c:pt idx="201">
                  <c:v>10000000000</c:v>
                </c:pt>
                <c:pt idx="202">
                  <c:v>10000000000</c:v>
                </c:pt>
                <c:pt idx="203">
                  <c:v>10000000000</c:v>
                </c:pt>
                <c:pt idx="204">
                  <c:v>10000000000</c:v>
                </c:pt>
                <c:pt idx="205">
                  <c:v>10000000000</c:v>
                </c:pt>
                <c:pt idx="206">
                  <c:v>10000000000</c:v>
                </c:pt>
                <c:pt idx="207">
                  <c:v>10000000000</c:v>
                </c:pt>
                <c:pt idx="208">
                  <c:v>10000000000</c:v>
                </c:pt>
                <c:pt idx="209">
                  <c:v>10000000000</c:v>
                </c:pt>
                <c:pt idx="210">
                  <c:v>10000000000</c:v>
                </c:pt>
                <c:pt idx="211">
                  <c:v>10000000000</c:v>
                </c:pt>
                <c:pt idx="212">
                  <c:v>10000000000</c:v>
                </c:pt>
                <c:pt idx="213">
                  <c:v>10000000000</c:v>
                </c:pt>
                <c:pt idx="214">
                  <c:v>10000000000</c:v>
                </c:pt>
                <c:pt idx="215">
                  <c:v>10000000000</c:v>
                </c:pt>
                <c:pt idx="216">
                  <c:v>10000000000</c:v>
                </c:pt>
                <c:pt idx="217">
                  <c:v>10000000000</c:v>
                </c:pt>
                <c:pt idx="218">
                  <c:v>10000000000</c:v>
                </c:pt>
                <c:pt idx="219">
                  <c:v>10000000000</c:v>
                </c:pt>
                <c:pt idx="220">
                  <c:v>10000000000</c:v>
                </c:pt>
                <c:pt idx="221">
                  <c:v>10000000000</c:v>
                </c:pt>
                <c:pt idx="222">
                  <c:v>10000000000</c:v>
                </c:pt>
                <c:pt idx="223">
                  <c:v>10000000000</c:v>
                </c:pt>
                <c:pt idx="224">
                  <c:v>10000000000</c:v>
                </c:pt>
                <c:pt idx="225">
                  <c:v>10000000000</c:v>
                </c:pt>
                <c:pt idx="226">
                  <c:v>10000000000</c:v>
                </c:pt>
                <c:pt idx="227">
                  <c:v>10000000000</c:v>
                </c:pt>
                <c:pt idx="228">
                  <c:v>10000000000</c:v>
                </c:pt>
                <c:pt idx="229">
                  <c:v>10000000000</c:v>
                </c:pt>
                <c:pt idx="230">
                  <c:v>10000000000</c:v>
                </c:pt>
                <c:pt idx="231">
                  <c:v>10000000000</c:v>
                </c:pt>
                <c:pt idx="232">
                  <c:v>10000000000</c:v>
                </c:pt>
                <c:pt idx="233">
                  <c:v>10000000000</c:v>
                </c:pt>
                <c:pt idx="234">
                  <c:v>10000000000</c:v>
                </c:pt>
                <c:pt idx="235">
                  <c:v>10000000000</c:v>
                </c:pt>
                <c:pt idx="236">
                  <c:v>10000000000</c:v>
                </c:pt>
                <c:pt idx="237">
                  <c:v>10000000000</c:v>
                </c:pt>
                <c:pt idx="238">
                  <c:v>10000000000</c:v>
                </c:pt>
                <c:pt idx="239">
                  <c:v>10000000000</c:v>
                </c:pt>
                <c:pt idx="240">
                  <c:v>10000000000</c:v>
                </c:pt>
                <c:pt idx="241">
                  <c:v>10000000000</c:v>
                </c:pt>
                <c:pt idx="242">
                  <c:v>10000000000</c:v>
                </c:pt>
                <c:pt idx="243">
                  <c:v>10000000000</c:v>
                </c:pt>
                <c:pt idx="244">
                  <c:v>10000000000</c:v>
                </c:pt>
                <c:pt idx="245">
                  <c:v>10000000000</c:v>
                </c:pt>
                <c:pt idx="246">
                  <c:v>10000000000</c:v>
                </c:pt>
                <c:pt idx="247">
                  <c:v>10000000000</c:v>
                </c:pt>
                <c:pt idx="248">
                  <c:v>10000000000</c:v>
                </c:pt>
                <c:pt idx="249">
                  <c:v>10000000000</c:v>
                </c:pt>
                <c:pt idx="250">
                  <c:v>10000000000</c:v>
                </c:pt>
                <c:pt idx="251">
                  <c:v>10000000000</c:v>
                </c:pt>
                <c:pt idx="252">
                  <c:v>10000000000</c:v>
                </c:pt>
                <c:pt idx="253">
                  <c:v>10000000000</c:v>
                </c:pt>
                <c:pt idx="254">
                  <c:v>10000000000</c:v>
                </c:pt>
                <c:pt idx="255">
                  <c:v>10000000000</c:v>
                </c:pt>
                <c:pt idx="256">
                  <c:v>10000000000</c:v>
                </c:pt>
                <c:pt idx="257">
                  <c:v>10000000000</c:v>
                </c:pt>
                <c:pt idx="258">
                  <c:v>10000000000</c:v>
                </c:pt>
                <c:pt idx="259">
                  <c:v>10000000000</c:v>
                </c:pt>
                <c:pt idx="260">
                  <c:v>10000000000</c:v>
                </c:pt>
                <c:pt idx="261">
                  <c:v>10000000000</c:v>
                </c:pt>
                <c:pt idx="262">
                  <c:v>10000000000</c:v>
                </c:pt>
                <c:pt idx="263">
                  <c:v>10000000000</c:v>
                </c:pt>
                <c:pt idx="264">
                  <c:v>10000000000</c:v>
                </c:pt>
                <c:pt idx="265">
                  <c:v>10000000000</c:v>
                </c:pt>
                <c:pt idx="266">
                  <c:v>10000000000</c:v>
                </c:pt>
                <c:pt idx="267">
                  <c:v>10000000000</c:v>
                </c:pt>
                <c:pt idx="268">
                  <c:v>10000000000</c:v>
                </c:pt>
                <c:pt idx="269">
                  <c:v>10000000000</c:v>
                </c:pt>
                <c:pt idx="270">
                  <c:v>10000000000</c:v>
                </c:pt>
                <c:pt idx="271">
                  <c:v>10000000000</c:v>
                </c:pt>
                <c:pt idx="272">
                  <c:v>10000000000</c:v>
                </c:pt>
                <c:pt idx="273">
                  <c:v>10000000000</c:v>
                </c:pt>
                <c:pt idx="274">
                  <c:v>10000000000</c:v>
                </c:pt>
                <c:pt idx="275">
                  <c:v>10000000000</c:v>
                </c:pt>
                <c:pt idx="276">
                  <c:v>10000000000</c:v>
                </c:pt>
                <c:pt idx="277">
                  <c:v>10000000000</c:v>
                </c:pt>
                <c:pt idx="278">
                  <c:v>10000000000</c:v>
                </c:pt>
                <c:pt idx="279">
                  <c:v>10000000000</c:v>
                </c:pt>
                <c:pt idx="280">
                  <c:v>10000000000</c:v>
                </c:pt>
                <c:pt idx="281">
                  <c:v>10000000000</c:v>
                </c:pt>
                <c:pt idx="282">
                  <c:v>10000000000</c:v>
                </c:pt>
                <c:pt idx="283">
                  <c:v>10000000000</c:v>
                </c:pt>
                <c:pt idx="284">
                  <c:v>10000000000</c:v>
                </c:pt>
                <c:pt idx="285">
                  <c:v>10000000000</c:v>
                </c:pt>
                <c:pt idx="286">
                  <c:v>10000000000</c:v>
                </c:pt>
                <c:pt idx="287">
                  <c:v>10000000000</c:v>
                </c:pt>
                <c:pt idx="288">
                  <c:v>10000000000</c:v>
                </c:pt>
                <c:pt idx="289">
                  <c:v>10000000000</c:v>
                </c:pt>
                <c:pt idx="290">
                  <c:v>10000000000</c:v>
                </c:pt>
                <c:pt idx="291">
                  <c:v>10000000000</c:v>
                </c:pt>
                <c:pt idx="292">
                  <c:v>10000000000</c:v>
                </c:pt>
                <c:pt idx="293">
                  <c:v>10000000000</c:v>
                </c:pt>
                <c:pt idx="294">
                  <c:v>10000000000</c:v>
                </c:pt>
                <c:pt idx="295">
                  <c:v>10000000000</c:v>
                </c:pt>
                <c:pt idx="296">
                  <c:v>10000000000</c:v>
                </c:pt>
                <c:pt idx="297">
                  <c:v>10000000000</c:v>
                </c:pt>
                <c:pt idx="298">
                  <c:v>10000000000</c:v>
                </c:pt>
                <c:pt idx="299">
                  <c:v>10000000000</c:v>
                </c:pt>
                <c:pt idx="300">
                  <c:v>10000000000</c:v>
                </c:pt>
                <c:pt idx="301">
                  <c:v>10000000000</c:v>
                </c:pt>
                <c:pt idx="302">
                  <c:v>10000000000</c:v>
                </c:pt>
                <c:pt idx="303">
                  <c:v>10000000000</c:v>
                </c:pt>
                <c:pt idx="304">
                  <c:v>10000000000</c:v>
                </c:pt>
                <c:pt idx="305">
                  <c:v>10000000000</c:v>
                </c:pt>
                <c:pt idx="306">
                  <c:v>10000000000</c:v>
                </c:pt>
                <c:pt idx="307">
                  <c:v>10000000000</c:v>
                </c:pt>
                <c:pt idx="308">
                  <c:v>10000000000</c:v>
                </c:pt>
                <c:pt idx="309">
                  <c:v>10000000000</c:v>
                </c:pt>
                <c:pt idx="310">
                  <c:v>10000000000</c:v>
                </c:pt>
                <c:pt idx="311">
                  <c:v>10000000000</c:v>
                </c:pt>
                <c:pt idx="312">
                  <c:v>10000000000</c:v>
                </c:pt>
                <c:pt idx="313">
                  <c:v>10000000000</c:v>
                </c:pt>
                <c:pt idx="314">
                  <c:v>10000000000</c:v>
                </c:pt>
                <c:pt idx="315">
                  <c:v>10000000000</c:v>
                </c:pt>
                <c:pt idx="316">
                  <c:v>10000000000</c:v>
                </c:pt>
                <c:pt idx="317">
                  <c:v>10000000000</c:v>
                </c:pt>
                <c:pt idx="318">
                  <c:v>10000000000</c:v>
                </c:pt>
                <c:pt idx="319">
                  <c:v>10000000000</c:v>
                </c:pt>
                <c:pt idx="320">
                  <c:v>10000000000</c:v>
                </c:pt>
                <c:pt idx="321">
                  <c:v>10000000000</c:v>
                </c:pt>
                <c:pt idx="322">
                  <c:v>10000000000</c:v>
                </c:pt>
                <c:pt idx="323">
                  <c:v>10000000000</c:v>
                </c:pt>
                <c:pt idx="324">
                  <c:v>10000000000</c:v>
                </c:pt>
                <c:pt idx="325">
                  <c:v>10000000000</c:v>
                </c:pt>
                <c:pt idx="326">
                  <c:v>10000000000</c:v>
                </c:pt>
                <c:pt idx="327">
                  <c:v>10000000000</c:v>
                </c:pt>
                <c:pt idx="328">
                  <c:v>10000000000</c:v>
                </c:pt>
                <c:pt idx="329">
                  <c:v>10000000000</c:v>
                </c:pt>
                <c:pt idx="330">
                  <c:v>10000000000</c:v>
                </c:pt>
                <c:pt idx="331">
                  <c:v>10000000000</c:v>
                </c:pt>
                <c:pt idx="332">
                  <c:v>10000000000</c:v>
                </c:pt>
                <c:pt idx="333">
                  <c:v>10000000000</c:v>
                </c:pt>
                <c:pt idx="334">
                  <c:v>10000000000</c:v>
                </c:pt>
                <c:pt idx="335">
                  <c:v>10000000000</c:v>
                </c:pt>
                <c:pt idx="336">
                  <c:v>10000000000</c:v>
                </c:pt>
                <c:pt idx="337">
                  <c:v>10000000000</c:v>
                </c:pt>
                <c:pt idx="338">
                  <c:v>10000000000</c:v>
                </c:pt>
                <c:pt idx="339">
                  <c:v>10000000000</c:v>
                </c:pt>
                <c:pt idx="340">
                  <c:v>10000000000</c:v>
                </c:pt>
                <c:pt idx="341">
                  <c:v>10000000000</c:v>
                </c:pt>
                <c:pt idx="342">
                  <c:v>10000000000</c:v>
                </c:pt>
                <c:pt idx="343">
                  <c:v>10000000000</c:v>
                </c:pt>
                <c:pt idx="344">
                  <c:v>10000000000</c:v>
                </c:pt>
                <c:pt idx="345">
                  <c:v>10000000000</c:v>
                </c:pt>
                <c:pt idx="346">
                  <c:v>10000000000</c:v>
                </c:pt>
                <c:pt idx="347">
                  <c:v>10000000000</c:v>
                </c:pt>
                <c:pt idx="348">
                  <c:v>10000000000</c:v>
                </c:pt>
                <c:pt idx="349">
                  <c:v>10000000000</c:v>
                </c:pt>
                <c:pt idx="350">
                  <c:v>10000000000</c:v>
                </c:pt>
                <c:pt idx="351">
                  <c:v>10000000000</c:v>
                </c:pt>
                <c:pt idx="352">
                  <c:v>10000000000</c:v>
                </c:pt>
                <c:pt idx="353">
                  <c:v>10000000000</c:v>
                </c:pt>
                <c:pt idx="354">
                  <c:v>10000000000</c:v>
                </c:pt>
                <c:pt idx="355">
                  <c:v>10000000000</c:v>
                </c:pt>
                <c:pt idx="356">
                  <c:v>10000000000</c:v>
                </c:pt>
                <c:pt idx="357">
                  <c:v>10000000000</c:v>
                </c:pt>
                <c:pt idx="358">
                  <c:v>10000000000</c:v>
                </c:pt>
                <c:pt idx="359">
                  <c:v>10000000000</c:v>
                </c:pt>
                <c:pt idx="360">
                  <c:v>10000000000</c:v>
                </c:pt>
                <c:pt idx="361">
                  <c:v>10000000000</c:v>
                </c:pt>
                <c:pt idx="362">
                  <c:v>10000000000</c:v>
                </c:pt>
                <c:pt idx="363">
                  <c:v>10000000000</c:v>
                </c:pt>
                <c:pt idx="364">
                  <c:v>10000000000</c:v>
                </c:pt>
                <c:pt idx="365">
                  <c:v>10000000000</c:v>
                </c:pt>
                <c:pt idx="366">
                  <c:v>10000000000</c:v>
                </c:pt>
                <c:pt idx="367">
                  <c:v>10000000000</c:v>
                </c:pt>
                <c:pt idx="368">
                  <c:v>10000000000</c:v>
                </c:pt>
                <c:pt idx="369">
                  <c:v>10000000000</c:v>
                </c:pt>
                <c:pt idx="370">
                  <c:v>10000000000</c:v>
                </c:pt>
                <c:pt idx="371">
                  <c:v>10000000000</c:v>
                </c:pt>
                <c:pt idx="372">
                  <c:v>10000000000</c:v>
                </c:pt>
                <c:pt idx="373">
                  <c:v>10000000000</c:v>
                </c:pt>
                <c:pt idx="374">
                  <c:v>10000000000</c:v>
                </c:pt>
                <c:pt idx="375">
                  <c:v>10000000000</c:v>
                </c:pt>
                <c:pt idx="376">
                  <c:v>10000000000</c:v>
                </c:pt>
                <c:pt idx="377">
                  <c:v>10000000000</c:v>
                </c:pt>
                <c:pt idx="378">
                  <c:v>10000000000</c:v>
                </c:pt>
                <c:pt idx="379">
                  <c:v>10000000000</c:v>
                </c:pt>
                <c:pt idx="380">
                  <c:v>10000000000</c:v>
                </c:pt>
                <c:pt idx="381">
                  <c:v>10000000000</c:v>
                </c:pt>
                <c:pt idx="382">
                  <c:v>10000000000</c:v>
                </c:pt>
                <c:pt idx="383">
                  <c:v>10000000000</c:v>
                </c:pt>
                <c:pt idx="384">
                  <c:v>10000000000</c:v>
                </c:pt>
                <c:pt idx="385">
                  <c:v>10000000000</c:v>
                </c:pt>
                <c:pt idx="386">
                  <c:v>10000000000</c:v>
                </c:pt>
                <c:pt idx="387">
                  <c:v>10000000000</c:v>
                </c:pt>
                <c:pt idx="388">
                  <c:v>10000000000</c:v>
                </c:pt>
                <c:pt idx="389">
                  <c:v>10000000000</c:v>
                </c:pt>
                <c:pt idx="390">
                  <c:v>10000000000</c:v>
                </c:pt>
                <c:pt idx="391">
                  <c:v>10000000000</c:v>
                </c:pt>
                <c:pt idx="392">
                  <c:v>10000000000</c:v>
                </c:pt>
                <c:pt idx="393">
                  <c:v>10000000000</c:v>
                </c:pt>
                <c:pt idx="394">
                  <c:v>10000000000</c:v>
                </c:pt>
                <c:pt idx="395">
                  <c:v>10000000000</c:v>
                </c:pt>
                <c:pt idx="396">
                  <c:v>10000000000</c:v>
                </c:pt>
                <c:pt idx="397">
                  <c:v>10000000000</c:v>
                </c:pt>
                <c:pt idx="398">
                  <c:v>10000000000</c:v>
                </c:pt>
                <c:pt idx="399">
                  <c:v>10000000000</c:v>
                </c:pt>
                <c:pt idx="400">
                  <c:v>10000000000</c:v>
                </c:pt>
                <c:pt idx="401">
                  <c:v>10000000000</c:v>
                </c:pt>
                <c:pt idx="402">
                  <c:v>10000000000</c:v>
                </c:pt>
                <c:pt idx="403">
                  <c:v>10000000000</c:v>
                </c:pt>
                <c:pt idx="404">
                  <c:v>10000000000</c:v>
                </c:pt>
                <c:pt idx="405">
                  <c:v>10000000000</c:v>
                </c:pt>
                <c:pt idx="406">
                  <c:v>10000000000</c:v>
                </c:pt>
                <c:pt idx="407">
                  <c:v>10000000000</c:v>
                </c:pt>
                <c:pt idx="408">
                  <c:v>10000000000</c:v>
                </c:pt>
                <c:pt idx="409">
                  <c:v>10000000000</c:v>
                </c:pt>
                <c:pt idx="410">
                  <c:v>10000000000</c:v>
                </c:pt>
                <c:pt idx="411">
                  <c:v>10000000000</c:v>
                </c:pt>
                <c:pt idx="412">
                  <c:v>10000000000</c:v>
                </c:pt>
                <c:pt idx="413">
                  <c:v>10000000000</c:v>
                </c:pt>
                <c:pt idx="414">
                  <c:v>10000000000</c:v>
                </c:pt>
                <c:pt idx="415">
                  <c:v>10000000000</c:v>
                </c:pt>
                <c:pt idx="416">
                  <c:v>10000000000</c:v>
                </c:pt>
                <c:pt idx="417">
                  <c:v>10000000000</c:v>
                </c:pt>
                <c:pt idx="418">
                  <c:v>10000000000</c:v>
                </c:pt>
                <c:pt idx="419">
                  <c:v>10000000000</c:v>
                </c:pt>
                <c:pt idx="420">
                  <c:v>10000000000</c:v>
                </c:pt>
                <c:pt idx="421">
                  <c:v>10000000000</c:v>
                </c:pt>
                <c:pt idx="422">
                  <c:v>10000000000</c:v>
                </c:pt>
                <c:pt idx="423">
                  <c:v>10000000000</c:v>
                </c:pt>
                <c:pt idx="424">
                  <c:v>10000000000</c:v>
                </c:pt>
                <c:pt idx="425">
                  <c:v>10000000000</c:v>
                </c:pt>
                <c:pt idx="426">
                  <c:v>10000000000</c:v>
                </c:pt>
                <c:pt idx="427">
                  <c:v>10000000000</c:v>
                </c:pt>
                <c:pt idx="428">
                  <c:v>10000000000</c:v>
                </c:pt>
                <c:pt idx="429">
                  <c:v>10000000000</c:v>
                </c:pt>
                <c:pt idx="430">
                  <c:v>10000000000</c:v>
                </c:pt>
                <c:pt idx="431">
                  <c:v>10000000000</c:v>
                </c:pt>
                <c:pt idx="432">
                  <c:v>10000000000</c:v>
                </c:pt>
                <c:pt idx="433">
                  <c:v>10000000000</c:v>
                </c:pt>
                <c:pt idx="434">
                  <c:v>10000000000</c:v>
                </c:pt>
                <c:pt idx="435">
                  <c:v>10000000000</c:v>
                </c:pt>
                <c:pt idx="436">
                  <c:v>10000000000</c:v>
                </c:pt>
                <c:pt idx="437">
                  <c:v>10000000000</c:v>
                </c:pt>
                <c:pt idx="438">
                  <c:v>10000000000</c:v>
                </c:pt>
                <c:pt idx="439">
                  <c:v>10000000000</c:v>
                </c:pt>
                <c:pt idx="440">
                  <c:v>10000000000</c:v>
                </c:pt>
                <c:pt idx="441">
                  <c:v>10000000000</c:v>
                </c:pt>
                <c:pt idx="442">
                  <c:v>10000000000</c:v>
                </c:pt>
                <c:pt idx="443">
                  <c:v>10000000000</c:v>
                </c:pt>
                <c:pt idx="444">
                  <c:v>10000000000</c:v>
                </c:pt>
                <c:pt idx="445">
                  <c:v>10000000000</c:v>
                </c:pt>
                <c:pt idx="446">
                  <c:v>10000000000</c:v>
                </c:pt>
                <c:pt idx="447">
                  <c:v>10000000000</c:v>
                </c:pt>
                <c:pt idx="448">
                  <c:v>10000000000</c:v>
                </c:pt>
                <c:pt idx="449">
                  <c:v>10000000000</c:v>
                </c:pt>
                <c:pt idx="450">
                  <c:v>10000000000</c:v>
                </c:pt>
                <c:pt idx="451">
                  <c:v>10000000000</c:v>
                </c:pt>
                <c:pt idx="452">
                  <c:v>10000000000</c:v>
                </c:pt>
                <c:pt idx="453">
                  <c:v>10000000000</c:v>
                </c:pt>
                <c:pt idx="454">
                  <c:v>10000000000</c:v>
                </c:pt>
                <c:pt idx="455">
                  <c:v>10000000000</c:v>
                </c:pt>
                <c:pt idx="456">
                  <c:v>10000000000</c:v>
                </c:pt>
                <c:pt idx="457">
                  <c:v>10000000000</c:v>
                </c:pt>
                <c:pt idx="458">
                  <c:v>10000000000</c:v>
                </c:pt>
                <c:pt idx="459">
                  <c:v>10000000000</c:v>
                </c:pt>
                <c:pt idx="460">
                  <c:v>10000000000</c:v>
                </c:pt>
                <c:pt idx="461">
                  <c:v>10000000000</c:v>
                </c:pt>
                <c:pt idx="462">
                  <c:v>10000000000</c:v>
                </c:pt>
                <c:pt idx="463">
                  <c:v>10000000000</c:v>
                </c:pt>
                <c:pt idx="464">
                  <c:v>10000000000</c:v>
                </c:pt>
                <c:pt idx="465">
                  <c:v>10000000000</c:v>
                </c:pt>
                <c:pt idx="466">
                  <c:v>10000000000</c:v>
                </c:pt>
                <c:pt idx="467">
                  <c:v>10000000000</c:v>
                </c:pt>
                <c:pt idx="468">
                  <c:v>10000000000</c:v>
                </c:pt>
                <c:pt idx="469">
                  <c:v>10000000000</c:v>
                </c:pt>
                <c:pt idx="470">
                  <c:v>10000000000</c:v>
                </c:pt>
                <c:pt idx="471">
                  <c:v>10000000000</c:v>
                </c:pt>
                <c:pt idx="472">
                  <c:v>10000000000</c:v>
                </c:pt>
                <c:pt idx="473">
                  <c:v>10000000000</c:v>
                </c:pt>
                <c:pt idx="474">
                  <c:v>10000000000</c:v>
                </c:pt>
                <c:pt idx="475">
                  <c:v>10000000000</c:v>
                </c:pt>
                <c:pt idx="476">
                  <c:v>10000000000</c:v>
                </c:pt>
                <c:pt idx="477">
                  <c:v>10000000000</c:v>
                </c:pt>
                <c:pt idx="478">
                  <c:v>10000000000</c:v>
                </c:pt>
                <c:pt idx="479">
                  <c:v>10000000000</c:v>
                </c:pt>
                <c:pt idx="480">
                  <c:v>10000000000</c:v>
                </c:pt>
                <c:pt idx="481">
                  <c:v>10000000000</c:v>
                </c:pt>
                <c:pt idx="482">
                  <c:v>10000000000</c:v>
                </c:pt>
                <c:pt idx="483">
                  <c:v>10000000000</c:v>
                </c:pt>
                <c:pt idx="484">
                  <c:v>10000000000</c:v>
                </c:pt>
                <c:pt idx="485">
                  <c:v>10000000000</c:v>
                </c:pt>
                <c:pt idx="486">
                  <c:v>10000000000</c:v>
                </c:pt>
                <c:pt idx="487">
                  <c:v>10000000000</c:v>
                </c:pt>
                <c:pt idx="488">
                  <c:v>10000000000</c:v>
                </c:pt>
                <c:pt idx="489">
                  <c:v>10000000000</c:v>
                </c:pt>
                <c:pt idx="490">
                  <c:v>10000000000</c:v>
                </c:pt>
                <c:pt idx="491">
                  <c:v>10000000000</c:v>
                </c:pt>
                <c:pt idx="492">
                  <c:v>10000000000</c:v>
                </c:pt>
                <c:pt idx="493">
                  <c:v>10000000000</c:v>
                </c:pt>
                <c:pt idx="494">
                  <c:v>10000000000</c:v>
                </c:pt>
                <c:pt idx="495">
                  <c:v>10000000000</c:v>
                </c:pt>
                <c:pt idx="496">
                  <c:v>10000000000</c:v>
                </c:pt>
                <c:pt idx="497">
                  <c:v>10000000000</c:v>
                </c:pt>
                <c:pt idx="498">
                  <c:v>10000000000</c:v>
                </c:pt>
                <c:pt idx="499">
                  <c:v>10000000000</c:v>
                </c:pt>
                <c:pt idx="500">
                  <c:v>10000000000</c:v>
                </c:pt>
                <c:pt idx="501">
                  <c:v>10000000000</c:v>
                </c:pt>
                <c:pt idx="502">
                  <c:v>10000000000</c:v>
                </c:pt>
                <c:pt idx="503">
                  <c:v>10000000000</c:v>
                </c:pt>
                <c:pt idx="504">
                  <c:v>10000000000</c:v>
                </c:pt>
                <c:pt idx="505">
                  <c:v>10000000000</c:v>
                </c:pt>
                <c:pt idx="506">
                  <c:v>10000000000</c:v>
                </c:pt>
                <c:pt idx="507">
                  <c:v>10000000000</c:v>
                </c:pt>
                <c:pt idx="508">
                  <c:v>10000000000</c:v>
                </c:pt>
                <c:pt idx="509">
                  <c:v>10000000000</c:v>
                </c:pt>
                <c:pt idx="510">
                  <c:v>10000000000</c:v>
                </c:pt>
                <c:pt idx="511">
                  <c:v>10000000000</c:v>
                </c:pt>
                <c:pt idx="512">
                  <c:v>10000000000</c:v>
                </c:pt>
                <c:pt idx="513">
                  <c:v>10000000000</c:v>
                </c:pt>
                <c:pt idx="514">
                  <c:v>10000000000</c:v>
                </c:pt>
                <c:pt idx="515">
                  <c:v>10000000000</c:v>
                </c:pt>
                <c:pt idx="516">
                  <c:v>10000000000</c:v>
                </c:pt>
                <c:pt idx="517">
                  <c:v>10000000000</c:v>
                </c:pt>
                <c:pt idx="518">
                  <c:v>10000000000</c:v>
                </c:pt>
                <c:pt idx="519">
                  <c:v>10000000000</c:v>
                </c:pt>
                <c:pt idx="520">
                  <c:v>10000000000</c:v>
                </c:pt>
                <c:pt idx="521">
                  <c:v>10000000000</c:v>
                </c:pt>
                <c:pt idx="522">
                  <c:v>10000000000</c:v>
                </c:pt>
                <c:pt idx="523">
                  <c:v>10000000000</c:v>
                </c:pt>
                <c:pt idx="524">
                  <c:v>10000000000</c:v>
                </c:pt>
                <c:pt idx="525">
                  <c:v>10000000000</c:v>
                </c:pt>
                <c:pt idx="526">
                  <c:v>10000000000</c:v>
                </c:pt>
                <c:pt idx="527">
                  <c:v>10000000000</c:v>
                </c:pt>
                <c:pt idx="528">
                  <c:v>10000000000</c:v>
                </c:pt>
                <c:pt idx="529">
                  <c:v>10000000000</c:v>
                </c:pt>
                <c:pt idx="530">
                  <c:v>10000000000</c:v>
                </c:pt>
                <c:pt idx="531">
                  <c:v>10000000000</c:v>
                </c:pt>
                <c:pt idx="532">
                  <c:v>10000000000</c:v>
                </c:pt>
                <c:pt idx="533">
                  <c:v>10000000000</c:v>
                </c:pt>
                <c:pt idx="534">
                  <c:v>10000000000</c:v>
                </c:pt>
                <c:pt idx="535">
                  <c:v>10000000000</c:v>
                </c:pt>
                <c:pt idx="536">
                  <c:v>10000000000</c:v>
                </c:pt>
                <c:pt idx="537">
                  <c:v>10000000000</c:v>
                </c:pt>
                <c:pt idx="538">
                  <c:v>10000000000</c:v>
                </c:pt>
                <c:pt idx="539">
                  <c:v>10000000000</c:v>
                </c:pt>
                <c:pt idx="540">
                  <c:v>10000000000</c:v>
                </c:pt>
                <c:pt idx="541">
                  <c:v>10000000000</c:v>
                </c:pt>
                <c:pt idx="542">
                  <c:v>10000000000</c:v>
                </c:pt>
                <c:pt idx="543">
                  <c:v>10000000000</c:v>
                </c:pt>
                <c:pt idx="544">
                  <c:v>10000000000</c:v>
                </c:pt>
                <c:pt idx="545">
                  <c:v>10000000000</c:v>
                </c:pt>
                <c:pt idx="546">
                  <c:v>10000000000</c:v>
                </c:pt>
                <c:pt idx="547">
                  <c:v>10000000000</c:v>
                </c:pt>
                <c:pt idx="548">
                  <c:v>10000000000</c:v>
                </c:pt>
                <c:pt idx="549">
                  <c:v>10000000000</c:v>
                </c:pt>
                <c:pt idx="550">
                  <c:v>10000000000</c:v>
                </c:pt>
                <c:pt idx="551">
                  <c:v>10000000000</c:v>
                </c:pt>
                <c:pt idx="552">
                  <c:v>10000000000</c:v>
                </c:pt>
                <c:pt idx="553">
                  <c:v>10000000000</c:v>
                </c:pt>
                <c:pt idx="554">
                  <c:v>10000000000</c:v>
                </c:pt>
                <c:pt idx="555">
                  <c:v>10000000000</c:v>
                </c:pt>
                <c:pt idx="556">
                  <c:v>10000000000</c:v>
                </c:pt>
                <c:pt idx="557">
                  <c:v>10000000000</c:v>
                </c:pt>
                <c:pt idx="558">
                  <c:v>10000000000</c:v>
                </c:pt>
                <c:pt idx="559">
                  <c:v>10000000000</c:v>
                </c:pt>
                <c:pt idx="560">
                  <c:v>10000000000</c:v>
                </c:pt>
                <c:pt idx="561">
                  <c:v>10000000000</c:v>
                </c:pt>
                <c:pt idx="562">
                  <c:v>10000000000</c:v>
                </c:pt>
                <c:pt idx="563">
                  <c:v>10000000000</c:v>
                </c:pt>
                <c:pt idx="564">
                  <c:v>10000000000</c:v>
                </c:pt>
                <c:pt idx="565">
                  <c:v>10000000000</c:v>
                </c:pt>
                <c:pt idx="566">
                  <c:v>10000000000</c:v>
                </c:pt>
                <c:pt idx="567">
                  <c:v>10000000000</c:v>
                </c:pt>
                <c:pt idx="568">
                  <c:v>10000000000</c:v>
                </c:pt>
                <c:pt idx="569">
                  <c:v>10000000000</c:v>
                </c:pt>
                <c:pt idx="570">
                  <c:v>10000000000</c:v>
                </c:pt>
                <c:pt idx="571">
                  <c:v>10000000000</c:v>
                </c:pt>
                <c:pt idx="572">
                  <c:v>10000000000</c:v>
                </c:pt>
                <c:pt idx="573">
                  <c:v>10000000000</c:v>
                </c:pt>
                <c:pt idx="574">
                  <c:v>10000000000</c:v>
                </c:pt>
                <c:pt idx="575">
                  <c:v>10000000000</c:v>
                </c:pt>
                <c:pt idx="576">
                  <c:v>10000000000</c:v>
                </c:pt>
                <c:pt idx="577">
                  <c:v>10000000000</c:v>
                </c:pt>
                <c:pt idx="578">
                  <c:v>10000000000</c:v>
                </c:pt>
                <c:pt idx="579">
                  <c:v>10000000000</c:v>
                </c:pt>
                <c:pt idx="580">
                  <c:v>10000000000</c:v>
                </c:pt>
                <c:pt idx="581">
                  <c:v>10000000000</c:v>
                </c:pt>
                <c:pt idx="582">
                  <c:v>10000000000</c:v>
                </c:pt>
                <c:pt idx="583">
                  <c:v>10000000000</c:v>
                </c:pt>
                <c:pt idx="584">
                  <c:v>10000000000</c:v>
                </c:pt>
                <c:pt idx="585">
                  <c:v>10000000000</c:v>
                </c:pt>
                <c:pt idx="586">
                  <c:v>10000000000</c:v>
                </c:pt>
                <c:pt idx="587">
                  <c:v>10000000000</c:v>
                </c:pt>
                <c:pt idx="588">
                  <c:v>10000000000</c:v>
                </c:pt>
                <c:pt idx="589">
                  <c:v>10000000000</c:v>
                </c:pt>
                <c:pt idx="590">
                  <c:v>10000000000</c:v>
                </c:pt>
                <c:pt idx="591">
                  <c:v>10000000000</c:v>
                </c:pt>
                <c:pt idx="592">
                  <c:v>10000000000</c:v>
                </c:pt>
                <c:pt idx="593">
                  <c:v>10000000000</c:v>
                </c:pt>
                <c:pt idx="594">
                  <c:v>10000000000</c:v>
                </c:pt>
                <c:pt idx="595">
                  <c:v>10000000000</c:v>
                </c:pt>
                <c:pt idx="596">
                  <c:v>10000000000</c:v>
                </c:pt>
                <c:pt idx="597">
                  <c:v>10000000000</c:v>
                </c:pt>
                <c:pt idx="598">
                  <c:v>10000000000</c:v>
                </c:pt>
                <c:pt idx="599">
                  <c:v>10000000000</c:v>
                </c:pt>
                <c:pt idx="600">
                  <c:v>10000000000</c:v>
                </c:pt>
                <c:pt idx="601">
                  <c:v>10000000000</c:v>
                </c:pt>
                <c:pt idx="602">
                  <c:v>10000000000</c:v>
                </c:pt>
                <c:pt idx="603">
                  <c:v>10000000000</c:v>
                </c:pt>
                <c:pt idx="604">
                  <c:v>10000000000</c:v>
                </c:pt>
                <c:pt idx="605">
                  <c:v>10000000000</c:v>
                </c:pt>
                <c:pt idx="606">
                  <c:v>10000000000</c:v>
                </c:pt>
                <c:pt idx="607">
                  <c:v>10000000000</c:v>
                </c:pt>
                <c:pt idx="608">
                  <c:v>10000000000</c:v>
                </c:pt>
                <c:pt idx="609">
                  <c:v>10000000000</c:v>
                </c:pt>
                <c:pt idx="610">
                  <c:v>10000000000</c:v>
                </c:pt>
                <c:pt idx="611">
                  <c:v>10000000000</c:v>
                </c:pt>
                <c:pt idx="612">
                  <c:v>10000000000</c:v>
                </c:pt>
                <c:pt idx="613">
                  <c:v>10000000000</c:v>
                </c:pt>
                <c:pt idx="614">
                  <c:v>10000000000</c:v>
                </c:pt>
                <c:pt idx="615">
                  <c:v>10000000000</c:v>
                </c:pt>
                <c:pt idx="616">
                  <c:v>10000000000</c:v>
                </c:pt>
                <c:pt idx="617">
                  <c:v>10000000000</c:v>
                </c:pt>
                <c:pt idx="618">
                  <c:v>10000000000</c:v>
                </c:pt>
                <c:pt idx="619">
                  <c:v>10000000000</c:v>
                </c:pt>
                <c:pt idx="620">
                  <c:v>10000000000</c:v>
                </c:pt>
                <c:pt idx="621">
                  <c:v>10000000000</c:v>
                </c:pt>
                <c:pt idx="622">
                  <c:v>10000000000</c:v>
                </c:pt>
                <c:pt idx="623">
                  <c:v>10000000000</c:v>
                </c:pt>
                <c:pt idx="624">
                  <c:v>10000000000</c:v>
                </c:pt>
                <c:pt idx="625">
                  <c:v>10000000000</c:v>
                </c:pt>
                <c:pt idx="626">
                  <c:v>10000000000</c:v>
                </c:pt>
                <c:pt idx="627">
                  <c:v>10000000000</c:v>
                </c:pt>
                <c:pt idx="628">
                  <c:v>10000000000</c:v>
                </c:pt>
                <c:pt idx="629">
                  <c:v>10000000000</c:v>
                </c:pt>
                <c:pt idx="630">
                  <c:v>10000000000</c:v>
                </c:pt>
                <c:pt idx="631">
                  <c:v>10000000000</c:v>
                </c:pt>
                <c:pt idx="632">
                  <c:v>10000000000</c:v>
                </c:pt>
                <c:pt idx="633">
                  <c:v>10000000000</c:v>
                </c:pt>
                <c:pt idx="634">
                  <c:v>10000000000</c:v>
                </c:pt>
                <c:pt idx="635">
                  <c:v>10000000000</c:v>
                </c:pt>
                <c:pt idx="636">
                  <c:v>10000000000</c:v>
                </c:pt>
                <c:pt idx="637">
                  <c:v>10000000000</c:v>
                </c:pt>
                <c:pt idx="638">
                  <c:v>10000000000</c:v>
                </c:pt>
                <c:pt idx="639">
                  <c:v>10000000000</c:v>
                </c:pt>
                <c:pt idx="640">
                  <c:v>10000000000</c:v>
                </c:pt>
                <c:pt idx="641">
                  <c:v>10000000000</c:v>
                </c:pt>
                <c:pt idx="642">
                  <c:v>10000000000</c:v>
                </c:pt>
                <c:pt idx="643">
                  <c:v>10000000000</c:v>
                </c:pt>
                <c:pt idx="644">
                  <c:v>10000000000</c:v>
                </c:pt>
                <c:pt idx="645">
                  <c:v>10000000000</c:v>
                </c:pt>
                <c:pt idx="646">
                  <c:v>10000000000</c:v>
                </c:pt>
                <c:pt idx="647">
                  <c:v>10000000000</c:v>
                </c:pt>
                <c:pt idx="648">
                  <c:v>10000000000</c:v>
                </c:pt>
                <c:pt idx="649">
                  <c:v>10000000000</c:v>
                </c:pt>
                <c:pt idx="650">
                  <c:v>10000000000</c:v>
                </c:pt>
                <c:pt idx="651">
                  <c:v>10000000000</c:v>
                </c:pt>
                <c:pt idx="652">
                  <c:v>10000000000</c:v>
                </c:pt>
                <c:pt idx="653">
                  <c:v>10000000000</c:v>
                </c:pt>
                <c:pt idx="654">
                  <c:v>10000000000</c:v>
                </c:pt>
                <c:pt idx="655">
                  <c:v>10000000000</c:v>
                </c:pt>
                <c:pt idx="656">
                  <c:v>10000000000</c:v>
                </c:pt>
                <c:pt idx="657">
                  <c:v>10000000000</c:v>
                </c:pt>
                <c:pt idx="658">
                  <c:v>10000000000</c:v>
                </c:pt>
                <c:pt idx="659">
                  <c:v>10000000000</c:v>
                </c:pt>
                <c:pt idx="660">
                  <c:v>10000000000</c:v>
                </c:pt>
                <c:pt idx="661">
                  <c:v>10000000000</c:v>
                </c:pt>
                <c:pt idx="662">
                  <c:v>10000000000</c:v>
                </c:pt>
                <c:pt idx="663">
                  <c:v>10000000000</c:v>
                </c:pt>
                <c:pt idx="664">
                  <c:v>10000000000</c:v>
                </c:pt>
                <c:pt idx="665">
                  <c:v>10000000000</c:v>
                </c:pt>
                <c:pt idx="666">
                  <c:v>10000000000</c:v>
                </c:pt>
                <c:pt idx="667">
                  <c:v>10000000000</c:v>
                </c:pt>
                <c:pt idx="668">
                  <c:v>10000000000</c:v>
                </c:pt>
                <c:pt idx="669">
                  <c:v>10000000000</c:v>
                </c:pt>
                <c:pt idx="670">
                  <c:v>10000000000</c:v>
                </c:pt>
                <c:pt idx="671">
                  <c:v>10000000000</c:v>
                </c:pt>
                <c:pt idx="672">
                  <c:v>10000000000</c:v>
                </c:pt>
                <c:pt idx="673">
                  <c:v>10000000000</c:v>
                </c:pt>
                <c:pt idx="674">
                  <c:v>10000000000</c:v>
                </c:pt>
                <c:pt idx="675">
                  <c:v>10000000000</c:v>
                </c:pt>
                <c:pt idx="676">
                  <c:v>10000000000</c:v>
                </c:pt>
                <c:pt idx="677">
                  <c:v>12425852000</c:v>
                </c:pt>
                <c:pt idx="678">
                  <c:v>15891738200</c:v>
                </c:pt>
                <c:pt idx="679">
                  <c:v>20325540400</c:v>
                </c:pt>
                <c:pt idx="680">
                  <c:v>25994752600</c:v>
                </c:pt>
                <c:pt idx="681">
                  <c:v>33245781600</c:v>
                </c:pt>
                <c:pt idx="682">
                  <c:v>42518846000</c:v>
                </c:pt>
                <c:pt idx="683">
                  <c:v>54378534000</c:v>
                </c:pt>
                <c:pt idx="684">
                  <c:v>69546714000</c:v>
                </c:pt>
                <c:pt idx="685">
                  <c:v>88945130000</c:v>
                </c:pt>
                <c:pt idx="686">
                  <c:v>113753536000</c:v>
                </c:pt>
                <c:pt idx="687">
                  <c:v>145476538000</c:v>
                </c:pt>
                <c:pt idx="688">
                  <c:v>186054922000</c:v>
                </c:pt>
                <c:pt idx="689">
                  <c:v>237952514000</c:v>
                </c:pt>
                <c:pt idx="690">
                  <c:v>304320344000</c:v>
                </c:pt>
                <c:pt idx="691">
                  <c:v>389199264000</c:v>
                </c:pt>
                <c:pt idx="692">
                  <c:v>497750300000</c:v>
                </c:pt>
                <c:pt idx="693">
                  <c:v>636569940000</c:v>
                </c:pt>
                <c:pt idx="694">
                  <c:v>814113860000</c:v>
                </c:pt>
                <c:pt idx="695">
                  <c:v>1041169760000</c:v>
                </c:pt>
                <c:pt idx="696">
                  <c:v>1331512100000</c:v>
                </c:pt>
                <c:pt idx="697">
                  <c:v>1702916800000</c:v>
                </c:pt>
                <c:pt idx="698">
                  <c:v>2177809500000</c:v>
                </c:pt>
                <c:pt idx="699">
                  <c:v>2785188440000</c:v>
                </c:pt>
                <c:pt idx="700">
                  <c:v>2785188440000</c:v>
                </c:pt>
                <c:pt idx="701">
                  <c:v>2820461280000</c:v>
                </c:pt>
                <c:pt idx="702">
                  <c:v>2855860400000</c:v>
                </c:pt>
                <c:pt idx="703">
                  <c:v>2891217600000</c:v>
                </c:pt>
                <c:pt idx="704">
                  <c:v>2926600540000</c:v>
                </c:pt>
                <c:pt idx="705">
                  <c:v>2962130100000</c:v>
                </c:pt>
                <c:pt idx="706">
                  <c:v>2997609940000</c:v>
                </c:pt>
                <c:pt idx="707">
                  <c:v>3033123860000</c:v>
                </c:pt>
                <c:pt idx="708">
                  <c:v>3068796400000</c:v>
                </c:pt>
                <c:pt idx="709">
                  <c:v>3104415020000</c:v>
                </c:pt>
                <c:pt idx="710">
                  <c:v>3140072460000</c:v>
                </c:pt>
                <c:pt idx="711">
                  <c:v>3175877060000</c:v>
                </c:pt>
                <c:pt idx="712">
                  <c:v>3211619940000</c:v>
                </c:pt>
                <c:pt idx="713">
                  <c:v>3247429780000</c:v>
                </c:pt>
                <c:pt idx="714">
                  <c:v>3283378440000</c:v>
                </c:pt>
                <c:pt idx="715">
                  <c:v>3319274260000</c:v>
                </c:pt>
                <c:pt idx="716">
                  <c:v>3355216700000</c:v>
                </c:pt>
                <c:pt idx="717">
                  <c:v>3391318840000</c:v>
                </c:pt>
                <c:pt idx="718">
                  <c:v>3427360340000</c:v>
                </c:pt>
                <c:pt idx="719">
                  <c:v>3463457340000</c:v>
                </c:pt>
                <c:pt idx="720">
                  <c:v>3499705700000</c:v>
                </c:pt>
                <c:pt idx="721">
                  <c:v>3535913220000</c:v>
                </c:pt>
                <c:pt idx="722">
                  <c:v>3572164780000</c:v>
                </c:pt>
                <c:pt idx="723">
                  <c:v>3608480240000</c:v>
                </c:pt>
                <c:pt idx="724">
                  <c:v>3644943400000</c:v>
                </c:pt>
                <c:pt idx="725">
                  <c:v>3681354800000</c:v>
                </c:pt>
                <c:pt idx="726">
                  <c:v>3717834240000</c:v>
                </c:pt>
                <c:pt idx="727">
                  <c:v>3754366120000</c:v>
                </c:pt>
                <c:pt idx="728">
                  <c:v>3791054040000</c:v>
                </c:pt>
                <c:pt idx="729">
                  <c:v>3827706400000</c:v>
                </c:pt>
                <c:pt idx="730">
                  <c:v>3864415340000</c:v>
                </c:pt>
                <c:pt idx="731">
                  <c:v>3901173060000</c:v>
                </c:pt>
                <c:pt idx="732">
                  <c:v>3938103020000</c:v>
                </c:pt>
                <c:pt idx="733">
                  <c:v>3974982840000</c:v>
                </c:pt>
                <c:pt idx="734">
                  <c:v>4011930700000</c:v>
                </c:pt>
                <c:pt idx="735">
                  <c:v>4048952420000</c:v>
                </c:pt>
                <c:pt idx="736">
                  <c:v>4086023460000</c:v>
                </c:pt>
                <c:pt idx="737">
                  <c:v>4123255280000</c:v>
                </c:pt>
                <c:pt idx="738">
                  <c:v>4160454600000</c:v>
                </c:pt>
                <c:pt idx="739">
                  <c:v>4197722800000</c:v>
                </c:pt>
                <c:pt idx="740">
                  <c:v>4235067800000</c:v>
                </c:pt>
                <c:pt idx="741">
                  <c:v>4272463200000</c:v>
                </c:pt>
                <c:pt idx="742">
                  <c:v>4309935400000</c:v>
                </c:pt>
                <c:pt idx="743">
                  <c:v>4347575400000</c:v>
                </c:pt>
                <c:pt idx="744">
                  <c:v>4385189800000</c:v>
                </c:pt>
                <c:pt idx="745">
                  <c:v>4422882200000</c:v>
                </c:pt>
                <c:pt idx="746">
                  <c:v>4460629200000</c:v>
                </c:pt>
                <c:pt idx="747">
                  <c:v>4498454200000</c:v>
                </c:pt>
                <c:pt idx="748">
                  <c:v>4536353600000</c:v>
                </c:pt>
                <c:pt idx="749">
                  <c:v>4574340600000</c:v>
                </c:pt>
                <c:pt idx="750">
                  <c:v>4574340600000</c:v>
                </c:pt>
                <c:pt idx="751">
                  <c:v>4600785800000</c:v>
                </c:pt>
                <c:pt idx="752">
                  <c:v>4625727600000</c:v>
                </c:pt>
                <c:pt idx="753">
                  <c:v>4649157600000</c:v>
                </c:pt>
                <c:pt idx="754">
                  <c:v>4670978800000</c:v>
                </c:pt>
                <c:pt idx="755">
                  <c:v>4691300200000</c:v>
                </c:pt>
                <c:pt idx="756">
                  <c:v>4710114000000</c:v>
                </c:pt>
                <c:pt idx="757">
                  <c:v>4727404600000</c:v>
                </c:pt>
                <c:pt idx="758">
                  <c:v>4743212200000</c:v>
                </c:pt>
                <c:pt idx="759">
                  <c:v>4757482200000</c:v>
                </c:pt>
                <c:pt idx="760">
                  <c:v>4770159000000</c:v>
                </c:pt>
                <c:pt idx="761">
                  <c:v>4781324000000</c:v>
                </c:pt>
                <c:pt idx="762">
                  <c:v>4790985600000</c:v>
                </c:pt>
                <c:pt idx="763">
                  <c:v>4799134200000</c:v>
                </c:pt>
                <c:pt idx="764">
                  <c:v>4805767400000</c:v>
                </c:pt>
                <c:pt idx="765">
                  <c:v>4810787600000</c:v>
                </c:pt>
                <c:pt idx="766">
                  <c:v>4814408000000</c:v>
                </c:pt>
                <c:pt idx="767">
                  <c:v>4816425000000</c:v>
                </c:pt>
                <c:pt idx="768">
                  <c:v>4816930200000</c:v>
                </c:pt>
                <c:pt idx="769">
                  <c:v>4815817000000</c:v>
                </c:pt>
                <c:pt idx="770">
                  <c:v>4813305800000</c:v>
                </c:pt>
                <c:pt idx="771">
                  <c:v>4809187000000</c:v>
                </c:pt>
                <c:pt idx="772">
                  <c:v>4803663000000</c:v>
                </c:pt>
                <c:pt idx="773">
                  <c:v>4796518200000</c:v>
                </c:pt>
                <c:pt idx="774">
                  <c:v>4787865800000</c:v>
                </c:pt>
                <c:pt idx="775">
                  <c:v>4777595600000</c:v>
                </c:pt>
                <c:pt idx="776">
                  <c:v>4765930400000</c:v>
                </c:pt>
                <c:pt idx="777">
                  <c:v>4752661800000</c:v>
                </c:pt>
                <c:pt idx="778">
                  <c:v>4737977800000</c:v>
                </c:pt>
                <c:pt idx="779">
                  <c:v>4721674200000</c:v>
                </c:pt>
                <c:pt idx="780">
                  <c:v>4703769600000</c:v>
                </c:pt>
                <c:pt idx="781">
                  <c:v>4684473000000</c:v>
                </c:pt>
                <c:pt idx="782">
                  <c:v>4663655600000</c:v>
                </c:pt>
                <c:pt idx="783">
                  <c:v>4641230600000</c:v>
                </c:pt>
                <c:pt idx="784">
                  <c:v>4617266800000</c:v>
                </c:pt>
                <c:pt idx="785">
                  <c:v>4591833200000</c:v>
                </c:pt>
                <c:pt idx="786">
                  <c:v>4564872200000</c:v>
                </c:pt>
                <c:pt idx="787">
                  <c:v>4536311400000</c:v>
                </c:pt>
                <c:pt idx="788">
                  <c:v>4506349600000</c:v>
                </c:pt>
                <c:pt idx="789">
                  <c:v>4474764600000</c:v>
                </c:pt>
                <c:pt idx="790">
                  <c:v>4441679800000</c:v>
                </c:pt>
                <c:pt idx="791">
                  <c:v>4407101800000</c:v>
                </c:pt>
                <c:pt idx="792">
                  <c:v>4370980800000</c:v>
                </c:pt>
                <c:pt idx="793">
                  <c:v>4333367800000</c:v>
                </c:pt>
                <c:pt idx="794">
                  <c:v>4294169400000</c:v>
                </c:pt>
                <c:pt idx="795">
                  <c:v>4253440000000</c:v>
                </c:pt>
                <c:pt idx="796">
                  <c:v>4211233000000</c:v>
                </c:pt>
                <c:pt idx="797">
                  <c:v>4167467400000</c:v>
                </c:pt>
                <c:pt idx="798">
                  <c:v>4122241000000</c:v>
                </c:pt>
                <c:pt idx="799">
                  <c:v>4075380000000</c:v>
                </c:pt>
                <c:pt idx="800">
                  <c:v>4075380000000</c:v>
                </c:pt>
                <c:pt idx="801">
                  <c:v>4044566400000</c:v>
                </c:pt>
                <c:pt idx="802">
                  <c:v>4013745000000</c:v>
                </c:pt>
                <c:pt idx="803">
                  <c:v>3982810400000</c:v>
                </c:pt>
                <c:pt idx="804">
                  <c:v>3951944000000</c:v>
                </c:pt>
                <c:pt idx="805">
                  <c:v>3920962000000</c:v>
                </c:pt>
                <c:pt idx="806">
                  <c:v>3889874600000</c:v>
                </c:pt>
                <c:pt idx="807">
                  <c:v>3858860800000</c:v>
                </c:pt>
                <c:pt idx="808">
                  <c:v>3827828400000</c:v>
                </c:pt>
                <c:pt idx="809">
                  <c:v>3796693600000</c:v>
                </c:pt>
                <c:pt idx="810">
                  <c:v>3765533600000</c:v>
                </c:pt>
                <c:pt idx="811">
                  <c:v>3734353800000</c:v>
                </c:pt>
                <c:pt idx="812">
                  <c:v>3703166200000</c:v>
                </c:pt>
                <c:pt idx="813">
                  <c:v>3671953400000</c:v>
                </c:pt>
                <c:pt idx="814">
                  <c:v>3640620800000</c:v>
                </c:pt>
                <c:pt idx="815">
                  <c:v>3609288200000</c:v>
                </c:pt>
                <c:pt idx="816">
                  <c:v>3577928000000</c:v>
                </c:pt>
                <c:pt idx="817">
                  <c:v>3546542600000</c:v>
                </c:pt>
                <c:pt idx="818">
                  <c:v>3515149400000</c:v>
                </c:pt>
                <c:pt idx="819">
                  <c:v>3483634900000</c:v>
                </c:pt>
                <c:pt idx="820">
                  <c:v>3452211820000</c:v>
                </c:pt>
                <c:pt idx="821">
                  <c:v>3420668940000</c:v>
                </c:pt>
                <c:pt idx="822">
                  <c:v>3389108660000</c:v>
                </c:pt>
                <c:pt idx="823">
                  <c:v>3357436560000</c:v>
                </c:pt>
                <c:pt idx="824">
                  <c:v>3325844060000</c:v>
                </c:pt>
                <c:pt idx="825">
                  <c:v>3294137340000</c:v>
                </c:pt>
                <c:pt idx="826">
                  <c:v>3262409800000</c:v>
                </c:pt>
                <c:pt idx="827">
                  <c:v>3230668460000</c:v>
                </c:pt>
                <c:pt idx="828">
                  <c:v>3198912900000</c:v>
                </c:pt>
                <c:pt idx="829">
                  <c:v>3167141920000</c:v>
                </c:pt>
                <c:pt idx="830">
                  <c:v>3135251740000</c:v>
                </c:pt>
                <c:pt idx="831">
                  <c:v>3103446140000</c:v>
                </c:pt>
                <c:pt idx="832">
                  <c:v>3071526740000</c:v>
                </c:pt>
                <c:pt idx="833">
                  <c:v>3039593900000</c:v>
                </c:pt>
                <c:pt idx="834">
                  <c:v>3007539460000</c:v>
                </c:pt>
                <c:pt idx="835">
                  <c:v>2975572000000</c:v>
                </c:pt>
                <c:pt idx="836">
                  <c:v>2943484140000</c:v>
                </c:pt>
                <c:pt idx="837">
                  <c:v>2911388240000</c:v>
                </c:pt>
                <c:pt idx="838">
                  <c:v>2879272720000</c:v>
                </c:pt>
                <c:pt idx="839">
                  <c:v>2847144180000</c:v>
                </c:pt>
                <c:pt idx="840">
                  <c:v>2814994040000</c:v>
                </c:pt>
                <c:pt idx="841">
                  <c:v>2782730880000</c:v>
                </c:pt>
                <c:pt idx="842">
                  <c:v>2750453500000</c:v>
                </c:pt>
                <c:pt idx="843">
                  <c:v>2718162680000</c:v>
                </c:pt>
                <c:pt idx="844">
                  <c:v>2685852660000</c:v>
                </c:pt>
                <c:pt idx="845">
                  <c:v>2653527220000</c:v>
                </c:pt>
                <c:pt idx="846">
                  <c:v>2621090740000</c:v>
                </c:pt>
                <c:pt idx="847">
                  <c:v>2588633440000</c:v>
                </c:pt>
                <c:pt idx="848">
                  <c:v>2556266540000</c:v>
                </c:pt>
                <c:pt idx="849">
                  <c:v>2523776600000</c:v>
                </c:pt>
                <c:pt idx="850">
                  <c:v>2523776600000</c:v>
                </c:pt>
                <c:pt idx="851">
                  <c:v>2469075060000</c:v>
                </c:pt>
                <c:pt idx="852">
                  <c:v>2416776760000</c:v>
                </c:pt>
                <c:pt idx="853">
                  <c:v>2366519680000</c:v>
                </c:pt>
                <c:pt idx="854">
                  <c:v>2318283140000</c:v>
                </c:pt>
                <c:pt idx="855">
                  <c:v>2271587836000</c:v>
                </c:pt>
                <c:pt idx="856">
                  <c:v>2226483780000</c:v>
                </c:pt>
                <c:pt idx="857">
                  <c:v>2182749544000</c:v>
                </c:pt>
                <c:pt idx="858">
                  <c:v>2140283866000</c:v>
                </c:pt>
                <c:pt idx="859">
                  <c:v>2099003784000</c:v>
                </c:pt>
                <c:pt idx="860">
                  <c:v>2058741276000</c:v>
                </c:pt>
                <c:pt idx="861">
                  <c:v>2019539888000</c:v>
                </c:pt>
                <c:pt idx="862">
                  <c:v>1981253504000</c:v>
                </c:pt>
                <c:pt idx="863">
                  <c:v>1943838690000</c:v>
                </c:pt>
                <c:pt idx="864">
                  <c:v>1907374872000</c:v>
                </c:pt>
                <c:pt idx="865">
                  <c:v>1871630856000</c:v>
                </c:pt>
                <c:pt idx="866">
                  <c:v>1836685606000</c:v>
                </c:pt>
                <c:pt idx="867">
                  <c:v>1802521374000</c:v>
                </c:pt>
                <c:pt idx="868">
                  <c:v>1769024018000</c:v>
                </c:pt>
                <c:pt idx="869">
                  <c:v>1736281730000</c:v>
                </c:pt>
                <c:pt idx="870">
                  <c:v>1704184604000</c:v>
                </c:pt>
                <c:pt idx="871">
                  <c:v>1672724712200</c:v>
                </c:pt>
                <c:pt idx="872">
                  <c:v>1641995595600</c:v>
                </c:pt>
                <c:pt idx="873">
                  <c:v>1611786171600</c:v>
                </c:pt>
                <c:pt idx="874">
                  <c:v>1582202967000</c:v>
                </c:pt>
                <c:pt idx="875">
                  <c:v>1553136853400</c:v>
                </c:pt>
                <c:pt idx="876">
                  <c:v>1524684803800</c:v>
                </c:pt>
                <c:pt idx="877">
                  <c:v>1496844330600</c:v>
                </c:pt>
                <c:pt idx="878">
                  <c:v>1469507985400</c:v>
                </c:pt>
                <c:pt idx="879">
                  <c:v>1442784880400</c:v>
                </c:pt>
                <c:pt idx="880">
                  <c:v>1416468233200</c:v>
                </c:pt>
                <c:pt idx="881">
                  <c:v>1390756890600</c:v>
                </c:pt>
                <c:pt idx="882">
                  <c:v>1365449929800</c:v>
                </c:pt>
                <c:pt idx="883">
                  <c:v>1340741170200</c:v>
                </c:pt>
                <c:pt idx="884">
                  <c:v>1316440781800</c:v>
                </c:pt>
                <c:pt idx="885">
                  <c:v>1292642830000</c:v>
                </c:pt>
                <c:pt idx="886">
                  <c:v>1269346882800</c:v>
                </c:pt>
                <c:pt idx="887">
                  <c:v>1246447191600</c:v>
                </c:pt>
                <c:pt idx="888">
                  <c:v>1223954267200</c:v>
                </c:pt>
                <c:pt idx="889">
                  <c:v>1201962448000</c:v>
                </c:pt>
                <c:pt idx="890">
                  <c:v>1180366167800</c:v>
                </c:pt>
                <c:pt idx="891">
                  <c:v>1159276048400</c:v>
                </c:pt>
                <c:pt idx="892">
                  <c:v>1138486542800</c:v>
                </c:pt>
                <c:pt idx="893">
                  <c:v>1118192168200</c:v>
                </c:pt>
                <c:pt idx="894">
                  <c:v>1098203613600</c:v>
                </c:pt>
                <c:pt idx="895">
                  <c:v>1078615415400</c:v>
                </c:pt>
                <c:pt idx="896">
                  <c:v>1059452098600</c:v>
                </c:pt>
                <c:pt idx="897">
                  <c:v>1040644419400</c:v>
                </c:pt>
                <c:pt idx="898">
                  <c:v>1022206950200</c:v>
                </c:pt>
                <c:pt idx="899">
                  <c:v>1004114231600</c:v>
                </c:pt>
                <c:pt idx="900">
                  <c:v>1004114231600</c:v>
                </c:pt>
                <c:pt idx="901">
                  <c:v>986387039600</c:v>
                </c:pt>
                <c:pt idx="902">
                  <c:v>968999978400</c:v>
                </c:pt>
                <c:pt idx="903">
                  <c:v>951947600600</c:v>
                </c:pt>
                <c:pt idx="904">
                  <c:v>935230697800</c:v>
                </c:pt>
                <c:pt idx="905">
                  <c:v>918828466400</c:v>
                </c:pt>
                <c:pt idx="906">
                  <c:v>902761674600</c:v>
                </c:pt>
                <c:pt idx="907">
                  <c:v>886999530200</c:v>
                </c:pt>
                <c:pt idx="908">
                  <c:v>871552829600</c:v>
                </c:pt>
                <c:pt idx="909">
                  <c:v>856406156600</c:v>
                </c:pt>
                <c:pt idx="910">
                  <c:v>841554103400</c:v>
                </c:pt>
                <c:pt idx="911">
                  <c:v>826987482000</c:v>
                </c:pt>
                <c:pt idx="912">
                  <c:v>812705468400</c:v>
                </c:pt>
                <c:pt idx="913">
                  <c:v>798708866800</c:v>
                </c:pt>
                <c:pt idx="914">
                  <c:v>784986892800</c:v>
                </c:pt>
                <c:pt idx="915">
                  <c:v>771530318800</c:v>
                </c:pt>
                <c:pt idx="916">
                  <c:v>758338364600</c:v>
                </c:pt>
                <c:pt idx="917">
                  <c:v>745411810400</c:v>
                </c:pt>
                <c:pt idx="918">
                  <c:v>732729856200</c:v>
                </c:pt>
                <c:pt idx="919">
                  <c:v>720303321800</c:v>
                </c:pt>
                <c:pt idx="920">
                  <c:v>708111387400</c:v>
                </c:pt>
                <c:pt idx="921">
                  <c:v>696174865000</c:v>
                </c:pt>
                <c:pt idx="922">
                  <c:v>684462930600</c:v>
                </c:pt>
                <c:pt idx="923">
                  <c:v>672986416000</c:v>
                </c:pt>
                <c:pt idx="924">
                  <c:v>661734501400</c:v>
                </c:pt>
                <c:pt idx="925">
                  <c:v>650707986800</c:v>
                </c:pt>
                <c:pt idx="926">
                  <c:v>639896072200</c:v>
                </c:pt>
                <c:pt idx="927">
                  <c:v>629299577400</c:v>
                </c:pt>
                <c:pt idx="928">
                  <c:v>618917670600</c:v>
                </c:pt>
                <c:pt idx="929">
                  <c:v>608735768000</c:v>
                </c:pt>
                <c:pt idx="930">
                  <c:v>598759261200</c:v>
                </c:pt>
                <c:pt idx="931">
                  <c:v>588987366400</c:v>
                </c:pt>
                <c:pt idx="932">
                  <c:v>579410879400</c:v>
                </c:pt>
                <c:pt idx="933">
                  <c:v>570018984600</c:v>
                </c:pt>
                <c:pt idx="934">
                  <c:v>560807089800</c:v>
                </c:pt>
                <c:pt idx="935">
                  <c:v>551800602800</c:v>
                </c:pt>
                <c:pt idx="936">
                  <c:v>542958727800</c:v>
                </c:pt>
                <c:pt idx="937">
                  <c:v>534302233000</c:v>
                </c:pt>
                <c:pt idx="938">
                  <c:v>525820358000</c:v>
                </c:pt>
                <c:pt idx="939">
                  <c:v>517508471000</c:v>
                </c:pt>
                <c:pt idx="940">
                  <c:v>509361996000</c:v>
                </c:pt>
                <c:pt idx="941">
                  <c:v>501390116800</c:v>
                </c:pt>
                <c:pt idx="942">
                  <c:v>493568241800</c:v>
                </c:pt>
                <c:pt idx="943">
                  <c:v>485911766800</c:v>
                </c:pt>
                <c:pt idx="944">
                  <c:v>478409899600</c:v>
                </c:pt>
                <c:pt idx="945">
                  <c:v>471068012600</c:v>
                </c:pt>
                <c:pt idx="946">
                  <c:v>463871545400</c:v>
                </c:pt>
                <c:pt idx="947">
                  <c:v>456829690200</c:v>
                </c:pt>
                <c:pt idx="948">
                  <c:v>449927823000</c:v>
                </c:pt>
                <c:pt idx="949">
                  <c:v>443171355800</c:v>
                </c:pt>
                <c:pt idx="950">
                  <c:v>443171355800</c:v>
                </c:pt>
                <c:pt idx="951">
                  <c:v>436549488600</c:v>
                </c:pt>
                <c:pt idx="952">
                  <c:v>430067621400</c:v>
                </c:pt>
                <c:pt idx="953">
                  <c:v>423731166200</c:v>
                </c:pt>
                <c:pt idx="954">
                  <c:v>417519299000</c:v>
                </c:pt>
                <c:pt idx="955">
                  <c:v>411437439600</c:v>
                </c:pt>
                <c:pt idx="956">
                  <c:v>405485584400</c:v>
                </c:pt>
                <c:pt idx="957">
                  <c:v>399669137000</c:v>
                </c:pt>
                <c:pt idx="958">
                  <c:v>393967269800</c:v>
                </c:pt>
                <c:pt idx="959">
                  <c:v>388385422400</c:v>
                </c:pt>
                <c:pt idx="960">
                  <c:v>382923575000</c:v>
                </c:pt>
                <c:pt idx="961">
                  <c:v>377587107800</c:v>
                </c:pt>
                <c:pt idx="962">
                  <c:v>372365260400</c:v>
                </c:pt>
                <c:pt idx="963">
                  <c:v>367253413000</c:v>
                </c:pt>
                <c:pt idx="964">
                  <c:v>362251565600</c:v>
                </c:pt>
                <c:pt idx="965">
                  <c:v>357365118200</c:v>
                </c:pt>
                <c:pt idx="966">
                  <c:v>352593270800</c:v>
                </c:pt>
                <c:pt idx="967">
                  <c:v>347911431200</c:v>
                </c:pt>
                <c:pt idx="968">
                  <c:v>343349583800</c:v>
                </c:pt>
                <c:pt idx="969">
                  <c:v>338877736400</c:v>
                </c:pt>
                <c:pt idx="970">
                  <c:v>334515896800</c:v>
                </c:pt>
                <c:pt idx="971">
                  <c:v>330259449400</c:v>
                </c:pt>
                <c:pt idx="972">
                  <c:v>326097614000</c:v>
                </c:pt>
                <c:pt idx="973">
                  <c:v>322025774400</c:v>
                </c:pt>
                <c:pt idx="974">
                  <c:v>318053934800</c:v>
                </c:pt>
                <c:pt idx="975">
                  <c:v>314172099400</c:v>
                </c:pt>
                <c:pt idx="976">
                  <c:v>310395659800</c:v>
                </c:pt>
                <c:pt idx="977">
                  <c:v>306693832200</c:v>
                </c:pt>
                <c:pt idx="978">
                  <c:v>303091992600</c:v>
                </c:pt>
                <c:pt idx="979">
                  <c:v>299580165000</c:v>
                </c:pt>
                <c:pt idx="980">
                  <c:v>296148325400</c:v>
                </c:pt>
                <c:pt idx="981">
                  <c:v>292796497800</c:v>
                </c:pt>
                <c:pt idx="982">
                  <c:v>289544670200</c:v>
                </c:pt>
                <c:pt idx="983">
                  <c:v>286362850400</c:v>
                </c:pt>
                <c:pt idx="984">
                  <c:v>283276410800</c:v>
                </c:pt>
                <c:pt idx="985">
                  <c:v>280264583200</c:v>
                </c:pt>
                <c:pt idx="986">
                  <c:v>277332763400</c:v>
                </c:pt>
                <c:pt idx="987">
                  <c:v>274470943600</c:v>
                </c:pt>
                <c:pt idx="988">
                  <c:v>271699135800</c:v>
                </c:pt>
                <c:pt idx="989">
                  <c:v>268997316000</c:v>
                </c:pt>
                <c:pt idx="990">
                  <c:v>266375496200</c:v>
                </c:pt>
                <c:pt idx="991">
                  <c:v>263823688400</c:v>
                </c:pt>
                <c:pt idx="992">
                  <c:v>261351876400</c:v>
                </c:pt>
                <c:pt idx="993">
                  <c:v>258950076400</c:v>
                </c:pt>
                <c:pt idx="994">
                  <c:v>256618276400</c:v>
                </c:pt>
                <c:pt idx="995">
                  <c:v>254356496200</c:v>
                </c:pt>
                <c:pt idx="996">
                  <c:v>252164704000</c:v>
                </c:pt>
                <c:pt idx="997">
                  <c:v>250052931600</c:v>
                </c:pt>
                <c:pt idx="998">
                  <c:v>248001171200</c:v>
                </c:pt>
                <c:pt idx="999">
                  <c:v>246024818600</c:v>
                </c:pt>
                <c:pt idx="1000">
                  <c:v>246024818600</c:v>
                </c:pt>
                <c:pt idx="1001">
                  <c:v>244113081600</c:v>
                </c:pt>
                <c:pt idx="1002">
                  <c:v>242261368600</c:v>
                </c:pt>
                <c:pt idx="1003">
                  <c:v>240479671200</c:v>
                </c:pt>
                <c:pt idx="1004">
                  <c:v>238768001400</c:v>
                </c:pt>
                <c:pt idx="1005">
                  <c:v>237116371200</c:v>
                </c:pt>
                <c:pt idx="1006">
                  <c:v>235524776400</c:v>
                </c:pt>
                <c:pt idx="1007">
                  <c:v>234003233200</c:v>
                </c:pt>
                <c:pt idx="1008">
                  <c:v>232541753000</c:v>
                </c:pt>
                <c:pt idx="1009">
                  <c:v>231150328000</c:v>
                </c:pt>
                <c:pt idx="1010">
                  <c:v>229808997800</c:v>
                </c:pt>
                <c:pt idx="1011">
                  <c:v>228532382200</c:v>
                </c:pt>
                <c:pt idx="1012">
                  <c:v>227321277000</c:v>
                </c:pt>
                <c:pt idx="1013">
                  <c:v>226170333800</c:v>
                </c:pt>
                <c:pt idx="1014">
                  <c:v>225079580200</c:v>
                </c:pt>
                <c:pt idx="1015">
                  <c:v>224049039600</c:v>
                </c:pt>
                <c:pt idx="1016">
                  <c:v>223078791200</c:v>
                </c:pt>
                <c:pt idx="1017">
                  <c:v>222168874600</c:v>
                </c:pt>
                <c:pt idx="1018">
                  <c:v>221319360600</c:v>
                </c:pt>
                <c:pt idx="1019">
                  <c:v>220520356000</c:v>
                </c:pt>
                <c:pt idx="1020">
                  <c:v>219791935800</c:v>
                </c:pt>
                <c:pt idx="1021">
                  <c:v>219114245800</c:v>
                </c:pt>
                <c:pt idx="1022">
                  <c:v>218497452200</c:v>
                </c:pt>
                <c:pt idx="1023">
                  <c:v>217941732600</c:v>
                </c:pt>
                <c:pt idx="1024">
                  <c:v>217447319800</c:v>
                </c:pt>
                <c:pt idx="1025">
                  <c:v>216999098200</c:v>
                </c:pt>
                <c:pt idx="1026">
                  <c:v>216618215200</c:v>
                </c:pt>
                <c:pt idx="1027">
                  <c:v>216299673400</c:v>
                </c:pt>
                <c:pt idx="1028">
                  <c:v>216043994200</c:v>
                </c:pt>
                <c:pt idx="1029">
                  <c:v>215841777600</c:v>
                </c:pt>
                <c:pt idx="1030">
                  <c:v>215703770000</c:v>
                </c:pt>
                <c:pt idx="1031">
                  <c:v>215630879200</c:v>
                </c:pt>
                <c:pt idx="1032">
                  <c:v>215614218800</c:v>
                </c:pt>
                <c:pt idx="1033">
                  <c:v>215659703400</c:v>
                </c:pt>
                <c:pt idx="1034">
                  <c:v>215779775800</c:v>
                </c:pt>
                <c:pt idx="1035">
                  <c:v>215961002200</c:v>
                </c:pt>
                <c:pt idx="1036">
                  <c:v>216215786800</c:v>
                </c:pt>
                <c:pt idx="1037">
                  <c:v>216547039600</c:v>
                </c:pt>
                <c:pt idx="1038">
                  <c:v>216958310200</c:v>
                </c:pt>
                <c:pt idx="1039">
                  <c:v>217438494000</c:v>
                </c:pt>
                <c:pt idx="1040">
                  <c:v>218013632000</c:v>
                </c:pt>
                <c:pt idx="1041">
                  <c:v>218684614000</c:v>
                </c:pt>
                <c:pt idx="1042">
                  <c:v>219459384000</c:v>
                </c:pt>
                <c:pt idx="1043">
                  <c:v>220336942000</c:v>
                </c:pt>
                <c:pt idx="1044">
                  <c:v>221343654000</c:v>
                </c:pt>
                <c:pt idx="1045">
                  <c:v>222483862000</c:v>
                </c:pt>
                <c:pt idx="1046">
                  <c:v>223779344000</c:v>
                </c:pt>
                <c:pt idx="1047">
                  <c:v>225250272000</c:v>
                </c:pt>
                <c:pt idx="1048">
                  <c:v>226921600000</c:v>
                </c:pt>
                <c:pt idx="1049">
                  <c:v>228818054000</c:v>
                </c:pt>
                <c:pt idx="1050">
                  <c:v>228818054000</c:v>
                </c:pt>
                <c:pt idx="1051">
                  <c:v>232392264000</c:v>
                </c:pt>
                <c:pt idx="1052">
                  <c:v>235795020000</c:v>
                </c:pt>
                <c:pt idx="1053">
                  <c:v>239016058000</c:v>
                </c:pt>
                <c:pt idx="1054">
                  <c:v>242070922000</c:v>
                </c:pt>
                <c:pt idx="1055">
                  <c:v>244954068000</c:v>
                </c:pt>
                <c:pt idx="1056">
                  <c:v>247670998000</c:v>
                </c:pt>
                <c:pt idx="1057">
                  <c:v>250211568000</c:v>
                </c:pt>
                <c:pt idx="1058">
                  <c:v>252580180000</c:v>
                </c:pt>
                <c:pt idx="1059">
                  <c:v>254772660000</c:v>
                </c:pt>
                <c:pt idx="1060">
                  <c:v>256793920000</c:v>
                </c:pt>
                <c:pt idx="1061">
                  <c:v>258642640000</c:v>
                </c:pt>
                <c:pt idx="1062">
                  <c:v>260325420000</c:v>
                </c:pt>
                <c:pt idx="1063">
                  <c:v>261831720000</c:v>
                </c:pt>
                <c:pt idx="1064">
                  <c:v>263166020000</c:v>
                </c:pt>
                <c:pt idx="1065">
                  <c:v>264333840000</c:v>
                </c:pt>
                <c:pt idx="1066">
                  <c:v>265320320000</c:v>
                </c:pt>
                <c:pt idx="1067">
                  <c:v>266139660000</c:v>
                </c:pt>
                <c:pt idx="1068">
                  <c:v>266787540000</c:v>
                </c:pt>
                <c:pt idx="1069">
                  <c:v>267268580000</c:v>
                </c:pt>
                <c:pt idx="1070">
                  <c:v>267574160000</c:v>
                </c:pt>
                <c:pt idx="1071">
                  <c:v>267706960000</c:v>
                </c:pt>
                <c:pt idx="1072">
                  <c:v>267658540000</c:v>
                </c:pt>
                <c:pt idx="1073">
                  <c:v>267444720000</c:v>
                </c:pt>
                <c:pt idx="1074">
                  <c:v>267056500000</c:v>
                </c:pt>
                <c:pt idx="1075">
                  <c:v>266504080000</c:v>
                </c:pt>
                <c:pt idx="1076">
                  <c:v>265773860000</c:v>
                </c:pt>
                <c:pt idx="1077">
                  <c:v>264872420000</c:v>
                </c:pt>
                <c:pt idx="1078">
                  <c:v>263798200000</c:v>
                </c:pt>
                <c:pt idx="1079">
                  <c:v>262553560000</c:v>
                </c:pt>
                <c:pt idx="1080">
                  <c:v>261132300000</c:v>
                </c:pt>
                <c:pt idx="1081">
                  <c:v>259544260000</c:v>
                </c:pt>
                <c:pt idx="1082">
                  <c:v>257779920000</c:v>
                </c:pt>
                <c:pt idx="1083">
                  <c:v>255853160000</c:v>
                </c:pt>
                <c:pt idx="1084">
                  <c:v>253740580000</c:v>
                </c:pt>
                <c:pt idx="1085">
                  <c:v>251466000000</c:v>
                </c:pt>
                <c:pt idx="1086">
                  <c:v>249015600000</c:v>
                </c:pt>
                <c:pt idx="1087">
                  <c:v>246392660000</c:v>
                </c:pt>
                <c:pt idx="1088">
                  <c:v>243603660000</c:v>
                </c:pt>
                <c:pt idx="1089">
                  <c:v>240634820000</c:v>
                </c:pt>
                <c:pt idx="1090">
                  <c:v>237497100000</c:v>
                </c:pt>
                <c:pt idx="1091">
                  <c:v>234193620000</c:v>
                </c:pt>
                <c:pt idx="1092">
                  <c:v>230708680000</c:v>
                </c:pt>
                <c:pt idx="1093">
                  <c:v>227053078000</c:v>
                </c:pt>
                <c:pt idx="1094">
                  <c:v>223230792000</c:v>
                </c:pt>
                <c:pt idx="1095">
                  <c:v>219231450000</c:v>
                </c:pt>
                <c:pt idx="1096">
                  <c:v>215061908000</c:v>
                </c:pt>
                <c:pt idx="1097">
                  <c:v>210719532000</c:v>
                </c:pt>
                <c:pt idx="1098">
                  <c:v>206212410000</c:v>
                </c:pt>
                <c:pt idx="1099">
                  <c:v>201528976000</c:v>
                </c:pt>
                <c:pt idx="1100">
                  <c:v>201528976000</c:v>
                </c:pt>
                <c:pt idx="1101">
                  <c:v>197375562000</c:v>
                </c:pt>
                <c:pt idx="1102">
                  <c:v>193551996000</c:v>
                </c:pt>
                <c:pt idx="1103">
                  <c:v>190002448000</c:v>
                </c:pt>
                <c:pt idx="1104">
                  <c:v>186677136000</c:v>
                </c:pt>
                <c:pt idx="1105">
                  <c:v>183542588000</c:v>
                </c:pt>
                <c:pt idx="1106">
                  <c:v>180576278000</c:v>
                </c:pt>
                <c:pt idx="1107">
                  <c:v>177746924000</c:v>
                </c:pt>
                <c:pt idx="1108">
                  <c:v>175047942000</c:v>
                </c:pt>
                <c:pt idx="1109">
                  <c:v>172446199200</c:v>
                </c:pt>
                <c:pt idx="1110">
                  <c:v>169941595800</c:v>
                </c:pt>
                <c:pt idx="1111">
                  <c:v>167520681000</c:v>
                </c:pt>
                <c:pt idx="1112">
                  <c:v>165179944600</c:v>
                </c:pt>
                <c:pt idx="1113">
                  <c:v>162912099000</c:v>
                </c:pt>
                <c:pt idx="1114">
                  <c:v>160712246600</c:v>
                </c:pt>
                <c:pt idx="1115">
                  <c:v>158575379000</c:v>
                </c:pt>
                <c:pt idx="1116">
                  <c:v>156490726800</c:v>
                </c:pt>
                <c:pt idx="1117">
                  <c:v>154469218600</c:v>
                </c:pt>
                <c:pt idx="1118">
                  <c:v>152499993400</c:v>
                </c:pt>
                <c:pt idx="1119">
                  <c:v>150581934000</c:v>
                </c:pt>
                <c:pt idx="1120">
                  <c:v>148706712200</c:v>
                </c:pt>
                <c:pt idx="1121">
                  <c:v>146885445200</c:v>
                </c:pt>
                <c:pt idx="1122">
                  <c:v>145109184000</c:v>
                </c:pt>
                <c:pt idx="1123">
                  <c:v>143377474400</c:v>
                </c:pt>
                <c:pt idx="1124">
                  <c:v>141682600800</c:v>
                </c:pt>
                <c:pt idx="1125">
                  <c:v>140034098600</c:v>
                </c:pt>
                <c:pt idx="1126">
                  <c:v>138426346400</c:v>
                </c:pt>
                <c:pt idx="1127">
                  <c:v>136852790600</c:v>
                </c:pt>
                <c:pt idx="1128">
                  <c:v>135323084800</c:v>
                </c:pt>
                <c:pt idx="1129">
                  <c:v>133829746200</c:v>
                </c:pt>
                <c:pt idx="1130">
                  <c:v>132367311800</c:v>
                </c:pt>
                <c:pt idx="1131">
                  <c:v>130945482600</c:v>
                </c:pt>
                <c:pt idx="1132">
                  <c:v>129557831000</c:v>
                </c:pt>
                <c:pt idx="1133">
                  <c:v>128198913800</c:v>
                </c:pt>
                <c:pt idx="1134">
                  <c:v>126877519000</c:v>
                </c:pt>
                <c:pt idx="1135">
                  <c:v>125588199200</c:v>
                </c:pt>
                <c:pt idx="1136">
                  <c:v>124324542400</c:v>
                </c:pt>
                <c:pt idx="1137">
                  <c:v>123096345000</c:v>
                </c:pt>
                <c:pt idx="1138">
                  <c:v>121892787200</c:v>
                </c:pt>
                <c:pt idx="1139">
                  <c:v>120722652800</c:v>
                </c:pt>
                <c:pt idx="1140">
                  <c:v>119581558000</c:v>
                </c:pt>
                <c:pt idx="1141">
                  <c:v>118462075200</c:v>
                </c:pt>
                <c:pt idx="1142">
                  <c:v>117375008000</c:v>
                </c:pt>
                <c:pt idx="1143">
                  <c:v>116308560600</c:v>
                </c:pt>
                <c:pt idx="1144">
                  <c:v>115272513200</c:v>
                </c:pt>
                <c:pt idx="1145">
                  <c:v>114257065800</c:v>
                </c:pt>
                <c:pt idx="1146">
                  <c:v>113270038200</c:v>
                </c:pt>
                <c:pt idx="1147">
                  <c:v>112302618400</c:v>
                </c:pt>
                <c:pt idx="1148">
                  <c:v>111362590800</c:v>
                </c:pt>
                <c:pt idx="1149">
                  <c:v>110441171000</c:v>
                </c:pt>
                <c:pt idx="1150">
                  <c:v>110441171000</c:v>
                </c:pt>
                <c:pt idx="1151">
                  <c:v>109546163200</c:v>
                </c:pt>
                <c:pt idx="1152">
                  <c:v>108667743400</c:v>
                </c:pt>
                <c:pt idx="1153">
                  <c:v>107814723600</c:v>
                </c:pt>
                <c:pt idx="1154">
                  <c:v>106978323600</c:v>
                </c:pt>
                <c:pt idx="1155">
                  <c:v>106166315800</c:v>
                </c:pt>
                <c:pt idx="1156">
                  <c:v>105368896000</c:v>
                </c:pt>
                <c:pt idx="1157">
                  <c:v>104594896000</c:v>
                </c:pt>
                <c:pt idx="1158">
                  <c:v>103835476200</c:v>
                </c:pt>
                <c:pt idx="1159">
                  <c:v>103098476200</c:v>
                </c:pt>
                <c:pt idx="1160">
                  <c:v>102375068400</c:v>
                </c:pt>
                <c:pt idx="1161">
                  <c:v>101673056400</c:v>
                </c:pt>
                <c:pt idx="1162">
                  <c:v>100983648600</c:v>
                </c:pt>
                <c:pt idx="1163">
                  <c:v>100310248600</c:v>
                </c:pt>
                <c:pt idx="1164">
                  <c:v>99657228800</c:v>
                </c:pt>
                <c:pt idx="1165">
                  <c:v>99015828800</c:v>
                </c:pt>
                <c:pt idx="1166">
                  <c:v>98394828800</c:v>
                </c:pt>
                <c:pt idx="1167">
                  <c:v>97783421000</c:v>
                </c:pt>
                <c:pt idx="1168">
                  <c:v>97186009000</c:v>
                </c:pt>
                <c:pt idx="1169">
                  <c:v>96609009000</c:v>
                </c:pt>
                <c:pt idx="1170">
                  <c:v>96040601200</c:v>
                </c:pt>
                <c:pt idx="1171">
                  <c:v>95485201200</c:v>
                </c:pt>
                <c:pt idx="1172">
                  <c:v>94948189200</c:v>
                </c:pt>
                <c:pt idx="1173">
                  <c:v>94418781400</c:v>
                </c:pt>
                <c:pt idx="1174">
                  <c:v>93902381400</c:v>
                </c:pt>
                <c:pt idx="1175">
                  <c:v>93403381400</c:v>
                </c:pt>
                <c:pt idx="1176">
                  <c:v>92910973600</c:v>
                </c:pt>
                <c:pt idx="1177">
                  <c:v>92430561600</c:v>
                </c:pt>
                <c:pt idx="1178">
                  <c:v>91966561600</c:v>
                </c:pt>
                <c:pt idx="1179">
                  <c:v>91509153800</c:v>
                </c:pt>
                <c:pt idx="1180">
                  <c:v>91061753800</c:v>
                </c:pt>
                <c:pt idx="1181">
                  <c:v>90625353800</c:v>
                </c:pt>
                <c:pt idx="1182">
                  <c:v>90204341800</c:v>
                </c:pt>
                <c:pt idx="1183">
                  <c:v>89788934000</c:v>
                </c:pt>
                <c:pt idx="1184">
                  <c:v>89382534000</c:v>
                </c:pt>
                <c:pt idx="1185">
                  <c:v>88986134000</c:v>
                </c:pt>
                <c:pt idx="1186">
                  <c:v>88604134000</c:v>
                </c:pt>
                <c:pt idx="1187">
                  <c:v>88226726200</c:v>
                </c:pt>
                <c:pt idx="1188">
                  <c:v>87857314200</c:v>
                </c:pt>
                <c:pt idx="1189">
                  <c:v>87496914200</c:v>
                </c:pt>
                <c:pt idx="1190">
                  <c:v>87150914200</c:v>
                </c:pt>
                <c:pt idx="1191">
                  <c:v>86807514200</c:v>
                </c:pt>
                <c:pt idx="1192">
                  <c:v>86472106400</c:v>
                </c:pt>
                <c:pt idx="1193">
                  <c:v>86145706400</c:v>
                </c:pt>
                <c:pt idx="1194">
                  <c:v>85825306400</c:v>
                </c:pt>
                <c:pt idx="1195">
                  <c:v>85513894400</c:v>
                </c:pt>
                <c:pt idx="1196">
                  <c:v>85214894400</c:v>
                </c:pt>
                <c:pt idx="1197">
                  <c:v>84917486600</c:v>
                </c:pt>
                <c:pt idx="1198">
                  <c:v>84627086600</c:v>
                </c:pt>
                <c:pt idx="1199">
                  <c:v>84342686600</c:v>
                </c:pt>
                <c:pt idx="1200">
                  <c:v>84342686600</c:v>
                </c:pt>
                <c:pt idx="1201">
                  <c:v>84066286600</c:v>
                </c:pt>
                <c:pt idx="1202">
                  <c:v>83795886600</c:v>
                </c:pt>
                <c:pt idx="1203">
                  <c:v>83532486600</c:v>
                </c:pt>
                <c:pt idx="1204">
                  <c:v>83274074600</c:v>
                </c:pt>
                <c:pt idx="1205">
                  <c:v>83028066800</c:v>
                </c:pt>
                <c:pt idx="1206">
                  <c:v>82782666800</c:v>
                </c:pt>
                <c:pt idx="1207">
                  <c:v>82542266800</c:v>
                </c:pt>
                <c:pt idx="1208">
                  <c:v>82307866800</c:v>
                </c:pt>
                <c:pt idx="1209">
                  <c:v>82079466800</c:v>
                </c:pt>
                <c:pt idx="1210">
                  <c:v>81856066800</c:v>
                </c:pt>
                <c:pt idx="1211">
                  <c:v>81637666800</c:v>
                </c:pt>
                <c:pt idx="1212">
                  <c:v>81424259000</c:v>
                </c:pt>
                <c:pt idx="1213">
                  <c:v>81215859000</c:v>
                </c:pt>
                <c:pt idx="1214">
                  <c:v>81013459000</c:v>
                </c:pt>
                <c:pt idx="1215">
                  <c:v>80815047000</c:v>
                </c:pt>
                <c:pt idx="1216">
                  <c:v>80620647000</c:v>
                </c:pt>
                <c:pt idx="1217">
                  <c:v>80431247000</c:v>
                </c:pt>
                <c:pt idx="1218">
                  <c:v>80246847000</c:v>
                </c:pt>
                <c:pt idx="1219">
                  <c:v>80066447000</c:v>
                </c:pt>
                <c:pt idx="1220">
                  <c:v>79890039200</c:v>
                </c:pt>
                <c:pt idx="1221">
                  <c:v>79717639200</c:v>
                </c:pt>
                <c:pt idx="1222">
                  <c:v>79549239200</c:v>
                </c:pt>
                <c:pt idx="1223">
                  <c:v>79384839200</c:v>
                </c:pt>
                <c:pt idx="1224">
                  <c:v>79224439200</c:v>
                </c:pt>
                <c:pt idx="1225">
                  <c:v>79068039200</c:v>
                </c:pt>
                <c:pt idx="1226">
                  <c:v>78914639200</c:v>
                </c:pt>
                <c:pt idx="1227">
                  <c:v>78765239200</c:v>
                </c:pt>
                <c:pt idx="1228">
                  <c:v>78613439200</c:v>
                </c:pt>
                <c:pt idx="1229">
                  <c:v>78471027200</c:v>
                </c:pt>
                <c:pt idx="1230">
                  <c:v>78331627200</c:v>
                </c:pt>
                <c:pt idx="1231">
                  <c:v>78195219400</c:v>
                </c:pt>
                <c:pt idx="1232">
                  <c:v>78061819400</c:v>
                </c:pt>
                <c:pt idx="1233">
                  <c:v>77932419400</c:v>
                </c:pt>
                <c:pt idx="1234">
                  <c:v>77805019400</c:v>
                </c:pt>
                <c:pt idx="1235">
                  <c:v>77681619400</c:v>
                </c:pt>
                <c:pt idx="1236">
                  <c:v>77560219400</c:v>
                </c:pt>
                <c:pt idx="1237">
                  <c:v>77436419400</c:v>
                </c:pt>
                <c:pt idx="1238">
                  <c:v>77321019400</c:v>
                </c:pt>
                <c:pt idx="1239">
                  <c:v>77207619400</c:v>
                </c:pt>
                <c:pt idx="1240">
                  <c:v>77097219400</c:v>
                </c:pt>
                <c:pt idx="1241">
                  <c:v>76988819400</c:v>
                </c:pt>
                <c:pt idx="1242">
                  <c:v>76878019400</c:v>
                </c:pt>
                <c:pt idx="1243">
                  <c:v>76775619400</c:v>
                </c:pt>
                <c:pt idx="1244">
                  <c:v>76674219400</c:v>
                </c:pt>
                <c:pt idx="1245">
                  <c:v>76575811600</c:v>
                </c:pt>
                <c:pt idx="1246">
                  <c:v>76480411600</c:v>
                </c:pt>
                <c:pt idx="1247">
                  <c:v>76380611600</c:v>
                </c:pt>
                <c:pt idx="1248">
                  <c:v>76288211600</c:v>
                </c:pt>
                <c:pt idx="1249">
                  <c:v>76198811600</c:v>
                </c:pt>
                <c:pt idx="1250">
                  <c:v>76198811600</c:v>
                </c:pt>
                <c:pt idx="1251">
                  <c:v>76111399600</c:v>
                </c:pt>
                <c:pt idx="1252">
                  <c:v>76019599600</c:v>
                </c:pt>
                <c:pt idx="1253">
                  <c:v>75936199600</c:v>
                </c:pt>
                <c:pt idx="1254">
                  <c:v>75853799600</c:v>
                </c:pt>
                <c:pt idx="1255">
                  <c:v>75768999600</c:v>
                </c:pt>
                <c:pt idx="1256">
                  <c:v>75690599600</c:v>
                </c:pt>
                <c:pt idx="1257">
                  <c:v>75614199600</c:v>
                </c:pt>
                <c:pt idx="1258">
                  <c:v>75538799600</c:v>
                </c:pt>
                <c:pt idx="1259">
                  <c:v>75460299600</c:v>
                </c:pt>
                <c:pt idx="1260">
                  <c:v>75388799600</c:v>
                </c:pt>
                <c:pt idx="1261">
                  <c:v>75318799600</c:v>
                </c:pt>
                <c:pt idx="1262">
                  <c:v>75244999600</c:v>
                </c:pt>
                <c:pt idx="1263">
                  <c:v>75178099600</c:v>
                </c:pt>
                <c:pt idx="1264">
                  <c:v>75112699600</c:v>
                </c:pt>
                <c:pt idx="1265">
                  <c:v>75043391800</c:v>
                </c:pt>
                <c:pt idx="1266">
                  <c:v>74980791800</c:v>
                </c:pt>
                <c:pt idx="1267">
                  <c:v>74914191800</c:v>
                </c:pt>
                <c:pt idx="1268">
                  <c:v>74854391800</c:v>
                </c:pt>
                <c:pt idx="1269">
                  <c:v>74795791800</c:v>
                </c:pt>
                <c:pt idx="1270">
                  <c:v>74733191800</c:v>
                </c:pt>
                <c:pt idx="1271">
                  <c:v>74677091800</c:v>
                </c:pt>
                <c:pt idx="1272">
                  <c:v>74616991800</c:v>
                </c:pt>
                <c:pt idx="1273">
                  <c:v>74563291800</c:v>
                </c:pt>
                <c:pt idx="1274">
                  <c:v>74510891800</c:v>
                </c:pt>
                <c:pt idx="1275">
                  <c:v>74454191800</c:v>
                </c:pt>
                <c:pt idx="1276">
                  <c:v>74403991800</c:v>
                </c:pt>
                <c:pt idx="1277">
                  <c:v>74349391800</c:v>
                </c:pt>
                <c:pt idx="1278">
                  <c:v>74301391800</c:v>
                </c:pt>
                <c:pt idx="1279">
                  <c:v>74248891800</c:v>
                </c:pt>
                <c:pt idx="1280">
                  <c:v>74202791800</c:v>
                </c:pt>
                <c:pt idx="1281">
                  <c:v>74152391800</c:v>
                </c:pt>
                <c:pt idx="1282">
                  <c:v>74108191800</c:v>
                </c:pt>
                <c:pt idx="1283">
                  <c:v>74059691800</c:v>
                </c:pt>
                <c:pt idx="1284">
                  <c:v>74017391800</c:v>
                </c:pt>
                <c:pt idx="1285">
                  <c:v>73970591800</c:v>
                </c:pt>
                <c:pt idx="1286">
                  <c:v>73930091800</c:v>
                </c:pt>
                <c:pt idx="1287">
                  <c:v>73884991800</c:v>
                </c:pt>
                <c:pt idx="1288">
                  <c:v>73846079800</c:v>
                </c:pt>
                <c:pt idx="1289">
                  <c:v>73802579800</c:v>
                </c:pt>
                <c:pt idx="1290">
                  <c:v>73759979800</c:v>
                </c:pt>
                <c:pt idx="1291">
                  <c:v>73723479800</c:v>
                </c:pt>
                <c:pt idx="1292">
                  <c:v>73682279800</c:v>
                </c:pt>
                <c:pt idx="1293">
                  <c:v>73647279800</c:v>
                </c:pt>
                <c:pt idx="1294">
                  <c:v>73607579800</c:v>
                </c:pt>
                <c:pt idx="1295">
                  <c:v>73573979800</c:v>
                </c:pt>
                <c:pt idx="1296">
                  <c:v>73535579800</c:v>
                </c:pt>
                <c:pt idx="1297">
                  <c:v>73497872000</c:v>
                </c:pt>
                <c:pt idx="1298">
                  <c:v>73466272000</c:v>
                </c:pt>
                <c:pt idx="1299">
                  <c:v>73429872000</c:v>
                </c:pt>
                <c:pt idx="1300">
                  <c:v>73429872000</c:v>
                </c:pt>
                <c:pt idx="1301">
                  <c:v>73394072000</c:v>
                </c:pt>
                <c:pt idx="1302">
                  <c:v>73364272000</c:v>
                </c:pt>
                <c:pt idx="1303">
                  <c:v>73329772000</c:v>
                </c:pt>
                <c:pt idx="1304">
                  <c:v>73295672000</c:v>
                </c:pt>
                <c:pt idx="1305">
                  <c:v>73267672000</c:v>
                </c:pt>
                <c:pt idx="1306">
                  <c:v>73234672000</c:v>
                </c:pt>
                <c:pt idx="1307">
                  <c:v>73202272000</c:v>
                </c:pt>
                <c:pt idx="1308">
                  <c:v>73175872000</c:v>
                </c:pt>
                <c:pt idx="1309">
                  <c:v>73144472000</c:v>
                </c:pt>
                <c:pt idx="1310">
                  <c:v>73113572000</c:v>
                </c:pt>
                <c:pt idx="1311">
                  <c:v>73088672000</c:v>
                </c:pt>
                <c:pt idx="1312">
                  <c:v>73058672000</c:v>
                </c:pt>
                <c:pt idx="1313">
                  <c:v>73029272000</c:v>
                </c:pt>
                <c:pt idx="1314">
                  <c:v>73000272000</c:v>
                </c:pt>
                <c:pt idx="1315">
                  <c:v>72977072000</c:v>
                </c:pt>
                <c:pt idx="1316">
                  <c:v>72948972000</c:v>
                </c:pt>
                <c:pt idx="1317">
                  <c:v>72921272000</c:v>
                </c:pt>
                <c:pt idx="1318">
                  <c:v>72893872000</c:v>
                </c:pt>
                <c:pt idx="1319">
                  <c:v>72872372000</c:v>
                </c:pt>
                <c:pt idx="1320">
                  <c:v>72845872000</c:v>
                </c:pt>
                <c:pt idx="1321">
                  <c:v>72819672000</c:v>
                </c:pt>
                <c:pt idx="1322">
                  <c:v>72793872000</c:v>
                </c:pt>
                <c:pt idx="1323">
                  <c:v>72768472000</c:v>
                </c:pt>
                <c:pt idx="1324">
                  <c:v>72748772000</c:v>
                </c:pt>
                <c:pt idx="1325">
                  <c:v>72724072000</c:v>
                </c:pt>
                <c:pt idx="1326">
                  <c:v>72699672000</c:v>
                </c:pt>
                <c:pt idx="1327">
                  <c:v>72675672000</c:v>
                </c:pt>
                <c:pt idx="1328">
                  <c:v>72651872000</c:v>
                </c:pt>
                <c:pt idx="1329">
                  <c:v>72628472000</c:v>
                </c:pt>
                <c:pt idx="1330">
                  <c:v>72610672000</c:v>
                </c:pt>
                <c:pt idx="1331">
                  <c:v>72587872000</c:v>
                </c:pt>
                <c:pt idx="1332">
                  <c:v>72565372000</c:v>
                </c:pt>
                <c:pt idx="1333">
                  <c:v>72543072000</c:v>
                </c:pt>
                <c:pt idx="1334">
                  <c:v>72521072000</c:v>
                </c:pt>
                <c:pt idx="1335">
                  <c:v>72499372000</c:v>
                </c:pt>
                <c:pt idx="1336">
                  <c:v>72477872000</c:v>
                </c:pt>
                <c:pt idx="1337">
                  <c:v>72456672000</c:v>
                </c:pt>
                <c:pt idx="1338">
                  <c:v>72435772000</c:v>
                </c:pt>
                <c:pt idx="1339">
                  <c:v>72415072000</c:v>
                </c:pt>
                <c:pt idx="1340">
                  <c:v>72399972000</c:v>
                </c:pt>
                <c:pt idx="1341">
                  <c:v>72379772000</c:v>
                </c:pt>
                <c:pt idx="1342">
                  <c:v>72359772000</c:v>
                </c:pt>
                <c:pt idx="1343">
                  <c:v>72339972000</c:v>
                </c:pt>
                <c:pt idx="1344">
                  <c:v>72320372000</c:v>
                </c:pt>
                <c:pt idx="1345">
                  <c:v>72300972000</c:v>
                </c:pt>
                <c:pt idx="1346">
                  <c:v>72281872000</c:v>
                </c:pt>
                <c:pt idx="1347">
                  <c:v>72262872000</c:v>
                </c:pt>
                <c:pt idx="1348">
                  <c:v>72244172000</c:v>
                </c:pt>
                <c:pt idx="1349">
                  <c:v>72225572000</c:v>
                </c:pt>
                <c:pt idx="1350">
                  <c:v>72225572000</c:v>
                </c:pt>
                <c:pt idx="1351">
                  <c:v>72207172000</c:v>
                </c:pt>
                <c:pt idx="1352">
                  <c:v>72188972000</c:v>
                </c:pt>
                <c:pt idx="1353">
                  <c:v>72170972000</c:v>
                </c:pt>
                <c:pt idx="1354">
                  <c:v>72153172000</c:v>
                </c:pt>
                <c:pt idx="1355">
                  <c:v>72135472000</c:v>
                </c:pt>
                <c:pt idx="1356">
                  <c:v>72112564200</c:v>
                </c:pt>
                <c:pt idx="1357">
                  <c:v>72095164200</c:v>
                </c:pt>
                <c:pt idx="1358">
                  <c:v>72078064200</c:v>
                </c:pt>
                <c:pt idx="1359">
                  <c:v>72060964200</c:v>
                </c:pt>
                <c:pt idx="1360">
                  <c:v>72044064200</c:v>
                </c:pt>
                <c:pt idx="1361">
                  <c:v>72027364200</c:v>
                </c:pt>
                <c:pt idx="1362">
                  <c:v>72010764200</c:v>
                </c:pt>
                <c:pt idx="1363">
                  <c:v>71994264200</c:v>
                </c:pt>
                <c:pt idx="1364">
                  <c:v>71977964200</c:v>
                </c:pt>
                <c:pt idx="1365">
                  <c:v>71961764200</c:v>
                </c:pt>
                <c:pt idx="1366">
                  <c:v>71940364200</c:v>
                </c:pt>
                <c:pt idx="1367">
                  <c:v>71924364200</c:v>
                </c:pt>
                <c:pt idx="1368">
                  <c:v>71908564200</c:v>
                </c:pt>
                <c:pt idx="1369">
                  <c:v>71892864200</c:v>
                </c:pt>
                <c:pt idx="1370">
                  <c:v>71877364200</c:v>
                </c:pt>
                <c:pt idx="1371">
                  <c:v>71861864200</c:v>
                </c:pt>
                <c:pt idx="1372">
                  <c:v>71846564200</c:v>
                </c:pt>
                <c:pt idx="1373">
                  <c:v>71825864200</c:v>
                </c:pt>
                <c:pt idx="1374">
                  <c:v>71810764200</c:v>
                </c:pt>
                <c:pt idx="1375">
                  <c:v>71795764200</c:v>
                </c:pt>
                <c:pt idx="1376">
                  <c:v>71780864200</c:v>
                </c:pt>
                <c:pt idx="1377">
                  <c:v>71765952200</c:v>
                </c:pt>
                <c:pt idx="1378">
                  <c:v>71745852200</c:v>
                </c:pt>
                <c:pt idx="1379">
                  <c:v>71731252200</c:v>
                </c:pt>
                <c:pt idx="1380">
                  <c:v>71716652200</c:v>
                </c:pt>
                <c:pt idx="1381">
                  <c:v>71702252200</c:v>
                </c:pt>
                <c:pt idx="1382">
                  <c:v>71682452200</c:v>
                </c:pt>
                <c:pt idx="1383">
                  <c:v>71668252200</c:v>
                </c:pt>
                <c:pt idx="1384">
                  <c:v>71654052200</c:v>
                </c:pt>
                <c:pt idx="1385">
                  <c:v>71634552200</c:v>
                </c:pt>
                <c:pt idx="1386">
                  <c:v>71620452200</c:v>
                </c:pt>
                <c:pt idx="1387">
                  <c:v>71606552200</c:v>
                </c:pt>
                <c:pt idx="1388">
                  <c:v>71592652200</c:v>
                </c:pt>
                <c:pt idx="1389">
                  <c:v>71573452200</c:v>
                </c:pt>
                <c:pt idx="1390">
                  <c:v>71559752200</c:v>
                </c:pt>
                <c:pt idx="1391">
                  <c:v>71546052200</c:v>
                </c:pt>
                <c:pt idx="1392">
                  <c:v>71527052200</c:v>
                </c:pt>
                <c:pt idx="1393">
                  <c:v>71513552200</c:v>
                </c:pt>
                <c:pt idx="1394">
                  <c:v>71500052200</c:v>
                </c:pt>
                <c:pt idx="1395">
                  <c:v>71481352200</c:v>
                </c:pt>
                <c:pt idx="1396">
                  <c:v>71467952200</c:v>
                </c:pt>
                <c:pt idx="1397">
                  <c:v>71454752200</c:v>
                </c:pt>
                <c:pt idx="1398">
                  <c:v>71436052200</c:v>
                </c:pt>
                <c:pt idx="1399">
                  <c:v>71422952200</c:v>
                </c:pt>
                <c:pt idx="1400">
                  <c:v>71422952200</c:v>
                </c:pt>
                <c:pt idx="1401">
                  <c:v>71404452200</c:v>
                </c:pt>
                <c:pt idx="1402">
                  <c:v>71391452200</c:v>
                </c:pt>
                <c:pt idx="1403">
                  <c:v>71378452200</c:v>
                </c:pt>
                <c:pt idx="1404">
                  <c:v>71360052200</c:v>
                </c:pt>
                <c:pt idx="1405">
                  <c:v>71347252200</c:v>
                </c:pt>
                <c:pt idx="1406">
                  <c:v>71328952200</c:v>
                </c:pt>
                <c:pt idx="1407">
                  <c:v>71316252200</c:v>
                </c:pt>
                <c:pt idx="1408">
                  <c:v>71298052200</c:v>
                </c:pt>
                <c:pt idx="1409">
                  <c:v>71285352200</c:v>
                </c:pt>
                <c:pt idx="1410">
                  <c:v>71267352200</c:v>
                </c:pt>
                <c:pt idx="1411">
                  <c:v>71254752200</c:v>
                </c:pt>
                <c:pt idx="1412">
                  <c:v>71236852200</c:v>
                </c:pt>
                <c:pt idx="1413">
                  <c:v>71224252200</c:v>
                </c:pt>
                <c:pt idx="1414">
                  <c:v>71211852200</c:v>
                </c:pt>
                <c:pt idx="1415">
                  <c:v>71193952200</c:v>
                </c:pt>
                <c:pt idx="1416">
                  <c:v>71176252200</c:v>
                </c:pt>
                <c:pt idx="1417">
                  <c:v>71163852200</c:v>
                </c:pt>
                <c:pt idx="1418">
                  <c:v>71146152200</c:v>
                </c:pt>
                <c:pt idx="1419">
                  <c:v>71133852200</c:v>
                </c:pt>
                <c:pt idx="1420">
                  <c:v>71116252200</c:v>
                </c:pt>
                <c:pt idx="1421">
                  <c:v>71104052200</c:v>
                </c:pt>
                <c:pt idx="1422">
                  <c:v>71086452200</c:v>
                </c:pt>
                <c:pt idx="1423">
                  <c:v>71074352200</c:v>
                </c:pt>
                <c:pt idx="1424">
                  <c:v>71056852200</c:v>
                </c:pt>
                <c:pt idx="1425">
                  <c:v>71044752200</c:v>
                </c:pt>
                <c:pt idx="1426">
                  <c:v>71027352200</c:v>
                </c:pt>
                <c:pt idx="1427">
                  <c:v>71009952200</c:v>
                </c:pt>
                <c:pt idx="1428">
                  <c:v>70997952200</c:v>
                </c:pt>
                <c:pt idx="1429">
                  <c:v>70980552200</c:v>
                </c:pt>
                <c:pt idx="1430">
                  <c:v>70968652200</c:v>
                </c:pt>
                <c:pt idx="1431">
                  <c:v>70951352200</c:v>
                </c:pt>
                <c:pt idx="1432">
                  <c:v>70934044400</c:v>
                </c:pt>
                <c:pt idx="1433">
                  <c:v>70922244400</c:v>
                </c:pt>
                <c:pt idx="1434">
                  <c:v>70905044400</c:v>
                </c:pt>
                <c:pt idx="1435">
                  <c:v>70887844400</c:v>
                </c:pt>
                <c:pt idx="1436">
                  <c:v>70876044400</c:v>
                </c:pt>
                <c:pt idx="1437">
                  <c:v>70858944400</c:v>
                </c:pt>
                <c:pt idx="1438">
                  <c:v>70841844400</c:v>
                </c:pt>
                <c:pt idx="1439">
                  <c:v>70830144400</c:v>
                </c:pt>
                <c:pt idx="1440">
                  <c:v>70813044400</c:v>
                </c:pt>
                <c:pt idx="1441">
                  <c:v>70795944400</c:v>
                </c:pt>
                <c:pt idx="1442">
                  <c:v>70778944400</c:v>
                </c:pt>
                <c:pt idx="1443">
                  <c:v>70767344400</c:v>
                </c:pt>
                <c:pt idx="1444">
                  <c:v>70750344400</c:v>
                </c:pt>
                <c:pt idx="1445">
                  <c:v>70733344400</c:v>
                </c:pt>
                <c:pt idx="1446">
                  <c:v>70721844400</c:v>
                </c:pt>
                <c:pt idx="1447">
                  <c:v>70704844400</c:v>
                </c:pt>
                <c:pt idx="1448">
                  <c:v>70687944400</c:v>
                </c:pt>
                <c:pt idx="1449">
                  <c:v>70671044400</c:v>
                </c:pt>
                <c:pt idx="1450">
                  <c:v>70671044400</c:v>
                </c:pt>
                <c:pt idx="1451">
                  <c:v>70654244400</c:v>
                </c:pt>
                <c:pt idx="1452">
                  <c:v>70642744400</c:v>
                </c:pt>
                <c:pt idx="1453">
                  <c:v>70625944400</c:v>
                </c:pt>
                <c:pt idx="1454">
                  <c:v>70609044400</c:v>
                </c:pt>
                <c:pt idx="1455">
                  <c:v>70592244400</c:v>
                </c:pt>
                <c:pt idx="1456">
                  <c:v>70575444400</c:v>
                </c:pt>
                <c:pt idx="1457">
                  <c:v>70564044400</c:v>
                </c:pt>
                <c:pt idx="1458">
                  <c:v>70547344400</c:v>
                </c:pt>
                <c:pt idx="1459">
                  <c:v>70530544400</c:v>
                </c:pt>
                <c:pt idx="1460">
                  <c:v>70513844400</c:v>
                </c:pt>
                <c:pt idx="1461">
                  <c:v>70497144400</c:v>
                </c:pt>
                <c:pt idx="1462">
                  <c:v>70480444400</c:v>
                </c:pt>
                <c:pt idx="1463">
                  <c:v>70469144400</c:v>
                </c:pt>
                <c:pt idx="1464">
                  <c:v>70452444400</c:v>
                </c:pt>
                <c:pt idx="1465">
                  <c:v>70435744400</c:v>
                </c:pt>
                <c:pt idx="1466">
                  <c:v>70419144400</c:v>
                </c:pt>
                <c:pt idx="1467">
                  <c:v>70402444400</c:v>
                </c:pt>
                <c:pt idx="1468">
                  <c:v>70385844400</c:v>
                </c:pt>
                <c:pt idx="1469">
                  <c:v>70369244400</c:v>
                </c:pt>
                <c:pt idx="1470">
                  <c:v>70352644400</c:v>
                </c:pt>
                <c:pt idx="1471">
                  <c:v>70336044400</c:v>
                </c:pt>
                <c:pt idx="1472">
                  <c:v>70319444400</c:v>
                </c:pt>
                <c:pt idx="1473">
                  <c:v>70302844400</c:v>
                </c:pt>
                <c:pt idx="1474">
                  <c:v>70291744400</c:v>
                </c:pt>
                <c:pt idx="1475">
                  <c:v>70275144400</c:v>
                </c:pt>
                <c:pt idx="1476">
                  <c:v>70258644400</c:v>
                </c:pt>
                <c:pt idx="1477">
                  <c:v>70242044400</c:v>
                </c:pt>
                <c:pt idx="1478">
                  <c:v>70225544400</c:v>
                </c:pt>
                <c:pt idx="1479">
                  <c:v>70209044400</c:v>
                </c:pt>
                <c:pt idx="1480">
                  <c:v>70192544400</c:v>
                </c:pt>
                <c:pt idx="1481">
                  <c:v>70176044400</c:v>
                </c:pt>
                <c:pt idx="1482">
                  <c:v>70159544400</c:v>
                </c:pt>
                <c:pt idx="1483">
                  <c:v>70143044400</c:v>
                </c:pt>
                <c:pt idx="1484">
                  <c:v>70126644400</c:v>
                </c:pt>
                <c:pt idx="1485">
                  <c:v>70110144400</c:v>
                </c:pt>
                <c:pt idx="1486">
                  <c:v>70088344400</c:v>
                </c:pt>
                <c:pt idx="1487">
                  <c:v>70071844400</c:v>
                </c:pt>
                <c:pt idx="1488">
                  <c:v>70055444400</c:v>
                </c:pt>
                <c:pt idx="1489">
                  <c:v>70039044400</c:v>
                </c:pt>
                <c:pt idx="1490">
                  <c:v>70022544400</c:v>
                </c:pt>
                <c:pt idx="1491">
                  <c:v>70006144400</c:v>
                </c:pt>
                <c:pt idx="1492">
                  <c:v>69989744400</c:v>
                </c:pt>
                <c:pt idx="1493">
                  <c:v>69973344400</c:v>
                </c:pt>
                <c:pt idx="1494">
                  <c:v>69957044400</c:v>
                </c:pt>
                <c:pt idx="1495">
                  <c:v>69940644400</c:v>
                </c:pt>
                <c:pt idx="1496">
                  <c:v>69924244400</c:v>
                </c:pt>
                <c:pt idx="1497">
                  <c:v>69902444400</c:v>
                </c:pt>
                <c:pt idx="1498">
                  <c:v>69886132400</c:v>
                </c:pt>
                <c:pt idx="1499">
                  <c:v>69869732400</c:v>
                </c:pt>
                <c:pt idx="1500">
                  <c:v>69869732400</c:v>
                </c:pt>
                <c:pt idx="1501">
                  <c:v>69853432400</c:v>
                </c:pt>
                <c:pt idx="1502">
                  <c:v>69837032400</c:v>
                </c:pt>
                <c:pt idx="1503">
                  <c:v>69820724600</c:v>
                </c:pt>
                <c:pt idx="1504">
                  <c:v>69804424600</c:v>
                </c:pt>
                <c:pt idx="1505">
                  <c:v>69782724600</c:v>
                </c:pt>
                <c:pt idx="1506">
                  <c:v>69766424600</c:v>
                </c:pt>
                <c:pt idx="1507">
                  <c:v>69750124600</c:v>
                </c:pt>
                <c:pt idx="1508">
                  <c:v>69733824600</c:v>
                </c:pt>
                <c:pt idx="1509">
                  <c:v>69717524600</c:v>
                </c:pt>
                <c:pt idx="1510">
                  <c:v>69695824600</c:v>
                </c:pt>
                <c:pt idx="1511">
                  <c:v>69679524600</c:v>
                </c:pt>
                <c:pt idx="1512">
                  <c:v>69663224600</c:v>
                </c:pt>
                <c:pt idx="1513">
                  <c:v>69647024600</c:v>
                </c:pt>
                <c:pt idx="1514">
                  <c:v>69625324600</c:v>
                </c:pt>
                <c:pt idx="1515">
                  <c:v>69609024600</c:v>
                </c:pt>
                <c:pt idx="1516">
                  <c:v>69592824600</c:v>
                </c:pt>
                <c:pt idx="1517">
                  <c:v>69576624600</c:v>
                </c:pt>
                <c:pt idx="1518">
                  <c:v>69554924600</c:v>
                </c:pt>
                <c:pt idx="1519">
                  <c:v>69538724600</c:v>
                </c:pt>
                <c:pt idx="1520">
                  <c:v>69522524600</c:v>
                </c:pt>
                <c:pt idx="1521">
                  <c:v>69500824600</c:v>
                </c:pt>
                <c:pt idx="1522">
                  <c:v>69484624600</c:v>
                </c:pt>
                <c:pt idx="1523">
                  <c:v>69468424600</c:v>
                </c:pt>
                <c:pt idx="1524">
                  <c:v>69446824600</c:v>
                </c:pt>
                <c:pt idx="1525">
                  <c:v>69430624600</c:v>
                </c:pt>
                <c:pt idx="1526">
                  <c:v>69414424600</c:v>
                </c:pt>
                <c:pt idx="1527">
                  <c:v>69392824600</c:v>
                </c:pt>
                <c:pt idx="1528">
                  <c:v>69376724600</c:v>
                </c:pt>
                <c:pt idx="1529">
                  <c:v>69360524600</c:v>
                </c:pt>
                <c:pt idx="1530">
                  <c:v>69338924600</c:v>
                </c:pt>
                <c:pt idx="1531">
                  <c:v>69322824600</c:v>
                </c:pt>
                <c:pt idx="1532">
                  <c:v>69301224600</c:v>
                </c:pt>
                <c:pt idx="1533">
                  <c:v>69285124600</c:v>
                </c:pt>
                <c:pt idx="1534">
                  <c:v>69268924600</c:v>
                </c:pt>
                <c:pt idx="1535">
                  <c:v>69247424600</c:v>
                </c:pt>
                <c:pt idx="1536">
                  <c:v>69231324600</c:v>
                </c:pt>
                <c:pt idx="1537">
                  <c:v>69209724600</c:v>
                </c:pt>
                <c:pt idx="1538">
                  <c:v>69193624600</c:v>
                </c:pt>
                <c:pt idx="1539">
                  <c:v>69177524600</c:v>
                </c:pt>
                <c:pt idx="1540">
                  <c:v>69156024600</c:v>
                </c:pt>
                <c:pt idx="1541">
                  <c:v>69139924600</c:v>
                </c:pt>
                <c:pt idx="1542">
                  <c:v>69118424600</c:v>
                </c:pt>
                <c:pt idx="1543">
                  <c:v>69102324600</c:v>
                </c:pt>
                <c:pt idx="1544">
                  <c:v>69080824600</c:v>
                </c:pt>
                <c:pt idx="1545">
                  <c:v>69064824600</c:v>
                </c:pt>
                <c:pt idx="1546">
                  <c:v>69043324600</c:v>
                </c:pt>
                <c:pt idx="1547">
                  <c:v>69027224600</c:v>
                </c:pt>
                <c:pt idx="1548">
                  <c:v>69005824600</c:v>
                </c:pt>
                <c:pt idx="1549">
                  <c:v>68989724600</c:v>
                </c:pt>
                <c:pt idx="1550">
                  <c:v>68989724600</c:v>
                </c:pt>
                <c:pt idx="1551">
                  <c:v>68968324600</c:v>
                </c:pt>
                <c:pt idx="1552">
                  <c:v>68952324600</c:v>
                </c:pt>
                <c:pt idx="1553">
                  <c:v>68930824600</c:v>
                </c:pt>
                <c:pt idx="1554">
                  <c:v>68909424600</c:v>
                </c:pt>
                <c:pt idx="1555">
                  <c:v>68893424600</c:v>
                </c:pt>
                <c:pt idx="1556">
                  <c:v>68872024600</c:v>
                </c:pt>
                <c:pt idx="1557">
                  <c:v>68856024600</c:v>
                </c:pt>
                <c:pt idx="1558">
                  <c:v>68834624600</c:v>
                </c:pt>
                <c:pt idx="1559">
                  <c:v>68818624600</c:v>
                </c:pt>
                <c:pt idx="1560">
                  <c:v>68797324600</c:v>
                </c:pt>
                <c:pt idx="1561">
                  <c:v>68775924600</c:v>
                </c:pt>
                <c:pt idx="1562">
                  <c:v>68760024600</c:v>
                </c:pt>
                <c:pt idx="1563">
                  <c:v>68738624600</c:v>
                </c:pt>
                <c:pt idx="1564">
                  <c:v>68717316800.000008</c:v>
                </c:pt>
                <c:pt idx="1565">
                  <c:v>68701316800.000008</c:v>
                </c:pt>
                <c:pt idx="1566">
                  <c:v>68680016800.000008</c:v>
                </c:pt>
                <c:pt idx="1567">
                  <c:v>68664116800.000008</c:v>
                </c:pt>
                <c:pt idx="1568">
                  <c:v>68642816800.000008</c:v>
                </c:pt>
                <c:pt idx="1569">
                  <c:v>68621516800.000008</c:v>
                </c:pt>
                <c:pt idx="1570">
                  <c:v>68605616800.000008</c:v>
                </c:pt>
                <c:pt idx="1571">
                  <c:v>68584416800.000008</c:v>
                </c:pt>
                <c:pt idx="1572">
                  <c:v>68563116800.000008</c:v>
                </c:pt>
                <c:pt idx="1573">
                  <c:v>68541816800.000008</c:v>
                </c:pt>
                <c:pt idx="1574">
                  <c:v>68526016800.000008</c:v>
                </c:pt>
                <c:pt idx="1575">
                  <c:v>68504816800.000008</c:v>
                </c:pt>
                <c:pt idx="1576">
                  <c:v>68483516800.000008</c:v>
                </c:pt>
                <c:pt idx="1577">
                  <c:v>68467716800.000008</c:v>
                </c:pt>
                <c:pt idx="1578">
                  <c:v>68446516800.000008</c:v>
                </c:pt>
                <c:pt idx="1579">
                  <c:v>68425316800.000008</c:v>
                </c:pt>
                <c:pt idx="1580">
                  <c:v>68404216800.000008</c:v>
                </c:pt>
                <c:pt idx="1581">
                  <c:v>68388416800.000008</c:v>
                </c:pt>
                <c:pt idx="1582">
                  <c:v>68367316800.000008</c:v>
                </c:pt>
                <c:pt idx="1583">
                  <c:v>68346116800.000008</c:v>
                </c:pt>
                <c:pt idx="1584">
                  <c:v>68325016800.000008</c:v>
                </c:pt>
                <c:pt idx="1585">
                  <c:v>68303916800.000008</c:v>
                </c:pt>
                <c:pt idx="1586">
                  <c:v>68288216800.000008</c:v>
                </c:pt>
                <c:pt idx="1587">
                  <c:v>68267116800.000008</c:v>
                </c:pt>
                <c:pt idx="1588">
                  <c:v>68246016800.000008</c:v>
                </c:pt>
                <c:pt idx="1589">
                  <c:v>68225016800.000008</c:v>
                </c:pt>
                <c:pt idx="1590">
                  <c:v>68203916800.000008</c:v>
                </c:pt>
                <c:pt idx="1591">
                  <c:v>68188316800.000008</c:v>
                </c:pt>
                <c:pt idx="1592">
                  <c:v>68167316800.000008</c:v>
                </c:pt>
                <c:pt idx="1593">
                  <c:v>68146316800.000008</c:v>
                </c:pt>
                <c:pt idx="1594">
                  <c:v>68125316800.000008</c:v>
                </c:pt>
                <c:pt idx="1595">
                  <c:v>68104316800.000008</c:v>
                </c:pt>
                <c:pt idx="1596">
                  <c:v>68083416800.000008</c:v>
                </c:pt>
                <c:pt idx="1597">
                  <c:v>68062504800.000008</c:v>
                </c:pt>
                <c:pt idx="1598">
                  <c:v>68041504800.000008</c:v>
                </c:pt>
                <c:pt idx="1599">
                  <c:v>68026004800.000008</c:v>
                </c:pt>
                <c:pt idx="1600">
                  <c:v>68026004800.000008</c:v>
                </c:pt>
                <c:pt idx="1601">
                  <c:v>68005204800.000008</c:v>
                </c:pt>
                <c:pt idx="1602">
                  <c:v>67984304800.000008</c:v>
                </c:pt>
                <c:pt idx="1603">
                  <c:v>67963504800.000008</c:v>
                </c:pt>
                <c:pt idx="1604">
                  <c:v>67942704800.000008</c:v>
                </c:pt>
                <c:pt idx="1605">
                  <c:v>67921904800.000008</c:v>
                </c:pt>
                <c:pt idx="1606">
                  <c:v>67901104800.000008</c:v>
                </c:pt>
                <c:pt idx="1607">
                  <c:v>67880304800.000008</c:v>
                </c:pt>
                <c:pt idx="1608">
                  <c:v>67859604800.000008</c:v>
                </c:pt>
                <c:pt idx="1609">
                  <c:v>67838904800.000008</c:v>
                </c:pt>
                <c:pt idx="1610">
                  <c:v>67818204800.000008</c:v>
                </c:pt>
                <c:pt idx="1611">
                  <c:v>67797504800.000008</c:v>
                </c:pt>
                <c:pt idx="1612">
                  <c:v>67776904800.000008</c:v>
                </c:pt>
                <c:pt idx="1613">
                  <c:v>67756204800.000008</c:v>
                </c:pt>
                <c:pt idx="1614">
                  <c:v>67735704800.000008</c:v>
                </c:pt>
                <c:pt idx="1615">
                  <c:v>67715104800.000008</c:v>
                </c:pt>
                <c:pt idx="1616">
                  <c:v>67694504800.000008</c:v>
                </c:pt>
                <c:pt idx="1617">
                  <c:v>67674004800.000008</c:v>
                </c:pt>
                <c:pt idx="1618">
                  <c:v>67653504800.000008</c:v>
                </c:pt>
                <c:pt idx="1619">
                  <c:v>67633104800.000008</c:v>
                </c:pt>
                <c:pt idx="1620">
                  <c:v>67612597000.000008</c:v>
                </c:pt>
                <c:pt idx="1621">
                  <c:v>67592197000.000008</c:v>
                </c:pt>
                <c:pt idx="1622">
                  <c:v>67571897000.000008</c:v>
                </c:pt>
                <c:pt idx="1623">
                  <c:v>67551497000.000008</c:v>
                </c:pt>
                <c:pt idx="1624">
                  <c:v>67531197000.000008</c:v>
                </c:pt>
                <c:pt idx="1625">
                  <c:v>67505497000.000008</c:v>
                </c:pt>
                <c:pt idx="1626">
                  <c:v>67485297000.000008</c:v>
                </c:pt>
                <c:pt idx="1627">
                  <c:v>67465097000.000008</c:v>
                </c:pt>
                <c:pt idx="1628">
                  <c:v>67444897000.000008</c:v>
                </c:pt>
                <c:pt idx="1629">
                  <c:v>67424797000.000008</c:v>
                </c:pt>
                <c:pt idx="1630">
                  <c:v>67404697000.000008</c:v>
                </c:pt>
                <c:pt idx="1631">
                  <c:v>67384597000.000008</c:v>
                </c:pt>
                <c:pt idx="1632">
                  <c:v>67364597000.000008</c:v>
                </c:pt>
                <c:pt idx="1633">
                  <c:v>67339197000.000008</c:v>
                </c:pt>
                <c:pt idx="1634">
                  <c:v>67319197000.000008</c:v>
                </c:pt>
                <c:pt idx="1635">
                  <c:v>67299297000.000008</c:v>
                </c:pt>
                <c:pt idx="1636">
                  <c:v>67279397000.000008</c:v>
                </c:pt>
                <c:pt idx="1637">
                  <c:v>67259597000.000008</c:v>
                </c:pt>
                <c:pt idx="1638">
                  <c:v>67239797000.000008</c:v>
                </c:pt>
                <c:pt idx="1639">
                  <c:v>67214697000.000008</c:v>
                </c:pt>
                <c:pt idx="1640">
                  <c:v>67194997000.000008</c:v>
                </c:pt>
                <c:pt idx="1641">
                  <c:v>67175397000.000008</c:v>
                </c:pt>
                <c:pt idx="1642">
                  <c:v>67155797000.000008</c:v>
                </c:pt>
                <c:pt idx="1643">
                  <c:v>67130797000.000008</c:v>
                </c:pt>
                <c:pt idx="1644">
                  <c:v>67111397000.000008</c:v>
                </c:pt>
                <c:pt idx="1645">
                  <c:v>67091897000.000008</c:v>
                </c:pt>
                <c:pt idx="1646">
                  <c:v>67072497000.000008</c:v>
                </c:pt>
                <c:pt idx="1647">
                  <c:v>67047797000.000008</c:v>
                </c:pt>
                <c:pt idx="1648">
                  <c:v>67028497000.000008</c:v>
                </c:pt>
                <c:pt idx="1649">
                  <c:v>67009297000.000008</c:v>
                </c:pt>
                <c:pt idx="1650">
                  <c:v>67009297000.000008</c:v>
                </c:pt>
                <c:pt idx="1651">
                  <c:v>66990197000.000008</c:v>
                </c:pt>
                <c:pt idx="1652">
                  <c:v>66965697000.000008</c:v>
                </c:pt>
                <c:pt idx="1653">
                  <c:v>66946597000.000008</c:v>
                </c:pt>
                <c:pt idx="1654">
                  <c:v>66927697000.000008</c:v>
                </c:pt>
                <c:pt idx="1655">
                  <c:v>66903397000.000008</c:v>
                </c:pt>
                <c:pt idx="1656">
                  <c:v>66884497000.000008</c:v>
                </c:pt>
                <c:pt idx="1657">
                  <c:v>66865697000.000008</c:v>
                </c:pt>
                <c:pt idx="1658">
                  <c:v>66841597000.000008</c:v>
                </c:pt>
                <c:pt idx="1659">
                  <c:v>66822997000.000008</c:v>
                </c:pt>
                <c:pt idx="1660">
                  <c:v>66804497000.000008</c:v>
                </c:pt>
                <c:pt idx="1661">
                  <c:v>66780597000.000008</c:v>
                </c:pt>
                <c:pt idx="1662">
                  <c:v>66762197000.000008</c:v>
                </c:pt>
                <c:pt idx="1663">
                  <c:v>66743897000.000008</c:v>
                </c:pt>
                <c:pt idx="1664">
                  <c:v>66720197000.000008</c:v>
                </c:pt>
                <c:pt idx="1665">
                  <c:v>66702097000.000008</c:v>
                </c:pt>
                <c:pt idx="1666">
                  <c:v>66678597000.000008</c:v>
                </c:pt>
                <c:pt idx="1667">
                  <c:v>66660597000.000008</c:v>
                </c:pt>
                <c:pt idx="1668">
                  <c:v>66642697000.000008</c:v>
                </c:pt>
                <c:pt idx="1669">
                  <c:v>66619497000.000008</c:v>
                </c:pt>
                <c:pt idx="1670">
                  <c:v>66601797000</c:v>
                </c:pt>
                <c:pt idx="1671">
                  <c:v>66578797000</c:v>
                </c:pt>
                <c:pt idx="1672">
                  <c:v>66561189200</c:v>
                </c:pt>
                <c:pt idx="1673">
                  <c:v>66538389200</c:v>
                </c:pt>
                <c:pt idx="1674">
                  <c:v>66521089200</c:v>
                </c:pt>
                <c:pt idx="1675">
                  <c:v>66498489200</c:v>
                </c:pt>
                <c:pt idx="1676">
                  <c:v>66481389200</c:v>
                </c:pt>
                <c:pt idx="1677">
                  <c:v>66458989200</c:v>
                </c:pt>
                <c:pt idx="1678">
                  <c:v>66442089200</c:v>
                </c:pt>
                <c:pt idx="1679">
                  <c:v>66419989200</c:v>
                </c:pt>
                <c:pt idx="1680">
                  <c:v>66403289200</c:v>
                </c:pt>
                <c:pt idx="1681">
                  <c:v>66381389200</c:v>
                </c:pt>
                <c:pt idx="1682">
                  <c:v>66364989200</c:v>
                </c:pt>
                <c:pt idx="1683">
                  <c:v>66343389200</c:v>
                </c:pt>
                <c:pt idx="1684">
                  <c:v>66327189200</c:v>
                </c:pt>
                <c:pt idx="1685">
                  <c:v>66305789200</c:v>
                </c:pt>
                <c:pt idx="1686">
                  <c:v>66289977200</c:v>
                </c:pt>
                <c:pt idx="1687">
                  <c:v>66268877200</c:v>
                </c:pt>
                <c:pt idx="1688">
                  <c:v>66253277200</c:v>
                </c:pt>
                <c:pt idx="1689">
                  <c:v>66232477200</c:v>
                </c:pt>
                <c:pt idx="1690">
                  <c:v>66211777200</c:v>
                </c:pt>
                <c:pt idx="1691">
                  <c:v>66196677200</c:v>
                </c:pt>
                <c:pt idx="1692">
                  <c:v>66176277200</c:v>
                </c:pt>
                <c:pt idx="1693">
                  <c:v>66161477200</c:v>
                </c:pt>
                <c:pt idx="1694">
                  <c:v>66141477200</c:v>
                </c:pt>
                <c:pt idx="1695">
                  <c:v>66121577200</c:v>
                </c:pt>
                <c:pt idx="1696">
                  <c:v>66107377200</c:v>
                </c:pt>
                <c:pt idx="1697">
                  <c:v>66087877200</c:v>
                </c:pt>
                <c:pt idx="1698">
                  <c:v>66068577200</c:v>
                </c:pt>
                <c:pt idx="1699">
                  <c:v>66054877200</c:v>
                </c:pt>
                <c:pt idx="1700">
                  <c:v>66054877200</c:v>
                </c:pt>
                <c:pt idx="1701">
                  <c:v>66035877200</c:v>
                </c:pt>
                <c:pt idx="1702">
                  <c:v>66017177200</c:v>
                </c:pt>
                <c:pt idx="1703">
                  <c:v>66004077200</c:v>
                </c:pt>
                <c:pt idx="1704">
                  <c:v>65985777200</c:v>
                </c:pt>
                <c:pt idx="1705">
                  <c:v>65967677200</c:v>
                </c:pt>
                <c:pt idx="1706">
                  <c:v>65955177200</c:v>
                </c:pt>
                <c:pt idx="1707">
                  <c:v>65937477200</c:v>
                </c:pt>
                <c:pt idx="1708">
                  <c:v>65920077200</c:v>
                </c:pt>
                <c:pt idx="1709">
                  <c:v>65908277200</c:v>
                </c:pt>
                <c:pt idx="1710">
                  <c:v>65891377200</c:v>
                </c:pt>
                <c:pt idx="1711">
                  <c:v>65874677200</c:v>
                </c:pt>
                <c:pt idx="1712">
                  <c:v>65858177200</c:v>
                </c:pt>
                <c:pt idx="1713">
                  <c:v>65847377200</c:v>
                </c:pt>
                <c:pt idx="1714">
                  <c:v>65831477200</c:v>
                </c:pt>
                <c:pt idx="1715">
                  <c:v>65815877200</c:v>
                </c:pt>
                <c:pt idx="1716">
                  <c:v>65800477200</c:v>
                </c:pt>
                <c:pt idx="1717">
                  <c:v>65785377200</c:v>
                </c:pt>
                <c:pt idx="1718">
                  <c:v>65776077200</c:v>
                </c:pt>
                <c:pt idx="1719">
                  <c:v>65761577200</c:v>
                </c:pt>
                <c:pt idx="1720">
                  <c:v>65747377200</c:v>
                </c:pt>
                <c:pt idx="1721">
                  <c:v>65733477200</c:v>
                </c:pt>
                <c:pt idx="1722">
                  <c:v>65719977200</c:v>
                </c:pt>
                <c:pt idx="1723">
                  <c:v>65712177200</c:v>
                </c:pt>
                <c:pt idx="1724">
                  <c:v>65699277200</c:v>
                </c:pt>
                <c:pt idx="1725">
                  <c:v>65686777200</c:v>
                </c:pt>
                <c:pt idx="1726">
                  <c:v>65674677200</c:v>
                </c:pt>
                <c:pt idx="1727">
                  <c:v>65662877200</c:v>
                </c:pt>
                <c:pt idx="1728">
                  <c:v>65651477200</c:v>
                </c:pt>
                <c:pt idx="1729">
                  <c:v>65640377200</c:v>
                </c:pt>
                <c:pt idx="1730">
                  <c:v>65635177200</c:v>
                </c:pt>
                <c:pt idx="1731">
                  <c:v>65624869400</c:v>
                </c:pt>
                <c:pt idx="1732">
                  <c:v>65615069400</c:v>
                </c:pt>
                <c:pt idx="1733">
                  <c:v>65605669400</c:v>
                </c:pt>
                <c:pt idx="1734">
                  <c:v>65596769400</c:v>
                </c:pt>
                <c:pt idx="1735">
                  <c:v>65588169400</c:v>
                </c:pt>
                <c:pt idx="1736">
                  <c:v>65580169400</c:v>
                </c:pt>
                <c:pt idx="1737">
                  <c:v>65572569400</c:v>
                </c:pt>
                <c:pt idx="1738">
                  <c:v>65565469400</c:v>
                </c:pt>
                <c:pt idx="1739">
                  <c:v>65558769400</c:v>
                </c:pt>
                <c:pt idx="1740">
                  <c:v>65552669400</c:v>
                </c:pt>
                <c:pt idx="1741">
                  <c:v>65547069400</c:v>
                </c:pt>
                <c:pt idx="1742">
                  <c:v>65541969400</c:v>
                </c:pt>
                <c:pt idx="1743">
                  <c:v>65537369400</c:v>
                </c:pt>
                <c:pt idx="1744">
                  <c:v>65533369400</c:v>
                </c:pt>
                <c:pt idx="1745">
                  <c:v>65529969400</c:v>
                </c:pt>
                <c:pt idx="1746">
                  <c:v>65527169400</c:v>
                </c:pt>
                <c:pt idx="1747">
                  <c:v>65524869400</c:v>
                </c:pt>
                <c:pt idx="1748">
                  <c:v>65523269400</c:v>
                </c:pt>
                <c:pt idx="1749">
                  <c:v>65522269400</c:v>
                </c:pt>
                <c:pt idx="1750">
                  <c:v>65522269400</c:v>
                </c:pt>
                <c:pt idx="1751">
                  <c:v>65521869400</c:v>
                </c:pt>
                <c:pt idx="1752">
                  <c:v>65522169400</c:v>
                </c:pt>
                <c:pt idx="1753">
                  <c:v>65523069400</c:v>
                </c:pt>
                <c:pt idx="1754">
                  <c:v>65524769400</c:v>
                </c:pt>
                <c:pt idx="1755">
                  <c:v>65527069400</c:v>
                </c:pt>
                <c:pt idx="1756">
                  <c:v>65530169400</c:v>
                </c:pt>
                <c:pt idx="1757">
                  <c:v>65533969400</c:v>
                </c:pt>
                <c:pt idx="1758">
                  <c:v>65538569400</c:v>
                </c:pt>
                <c:pt idx="1759">
                  <c:v>65543869400</c:v>
                </c:pt>
                <c:pt idx="1760">
                  <c:v>65549969400</c:v>
                </c:pt>
                <c:pt idx="1761">
                  <c:v>65551569400</c:v>
                </c:pt>
                <c:pt idx="1762">
                  <c:v>65559369400</c:v>
                </c:pt>
                <c:pt idx="1763">
                  <c:v>65568069400</c:v>
                </c:pt>
                <c:pt idx="1764">
                  <c:v>65577569400</c:v>
                </c:pt>
                <c:pt idx="1765">
                  <c:v>65587969400</c:v>
                </c:pt>
                <c:pt idx="1766">
                  <c:v>65599369400</c:v>
                </c:pt>
                <c:pt idx="1767">
                  <c:v>65611669400</c:v>
                </c:pt>
                <c:pt idx="1768">
                  <c:v>65619569400</c:v>
                </c:pt>
                <c:pt idx="1769">
                  <c:v>65633769400</c:v>
                </c:pt>
                <c:pt idx="1770">
                  <c:v>65649069400</c:v>
                </c:pt>
                <c:pt idx="1771">
                  <c:v>65665369400</c:v>
                </c:pt>
                <c:pt idx="1772">
                  <c:v>65682769400</c:v>
                </c:pt>
                <c:pt idx="1773">
                  <c:v>65695869400</c:v>
                </c:pt>
                <c:pt idx="1774">
                  <c:v>65715469400</c:v>
                </c:pt>
                <c:pt idx="1775">
                  <c:v>65736269400</c:v>
                </c:pt>
                <c:pt idx="1776">
                  <c:v>65758169400</c:v>
                </c:pt>
                <c:pt idx="1777">
                  <c:v>65775869400</c:v>
                </c:pt>
                <c:pt idx="1778">
                  <c:v>65800269400</c:v>
                </c:pt>
                <c:pt idx="1779">
                  <c:v>65825869400</c:v>
                </c:pt>
                <c:pt idx="1780">
                  <c:v>65852869400</c:v>
                </c:pt>
                <c:pt idx="1781">
                  <c:v>65875669400</c:v>
                </c:pt>
                <c:pt idx="1782">
                  <c:v>65905369400</c:v>
                </c:pt>
                <c:pt idx="1783">
                  <c:v>65936369400</c:v>
                </c:pt>
                <c:pt idx="1784">
                  <c:v>65968769400</c:v>
                </c:pt>
                <c:pt idx="1785">
                  <c:v>65997269400</c:v>
                </c:pt>
                <c:pt idx="1786">
                  <c:v>66032769400</c:v>
                </c:pt>
                <c:pt idx="1787">
                  <c:v>66069669400</c:v>
                </c:pt>
                <c:pt idx="1788">
                  <c:v>66102769400</c:v>
                </c:pt>
                <c:pt idx="1789">
                  <c:v>66142969400</c:v>
                </c:pt>
                <c:pt idx="1790">
                  <c:v>66184669400</c:v>
                </c:pt>
                <c:pt idx="1791">
                  <c:v>66223269400</c:v>
                </c:pt>
                <c:pt idx="1792">
                  <c:v>66268269400</c:v>
                </c:pt>
                <c:pt idx="1793">
                  <c:v>66315269400</c:v>
                </c:pt>
                <c:pt idx="1794">
                  <c:v>66358869400</c:v>
                </c:pt>
                <c:pt idx="1795">
                  <c:v>66408869400</c:v>
                </c:pt>
                <c:pt idx="1796">
                  <c:v>66456469400</c:v>
                </c:pt>
                <c:pt idx="1797">
                  <c:v>66511469400</c:v>
                </c:pt>
                <c:pt idx="1798">
                  <c:v>66567469400</c:v>
                </c:pt>
                <c:pt idx="1799">
                  <c:v>66621077200</c:v>
                </c:pt>
                <c:pt idx="1800">
                  <c:v>66621077200</c:v>
                </c:pt>
                <c:pt idx="1801">
                  <c:v>66682077200</c:v>
                </c:pt>
                <c:pt idx="1802">
                  <c:v>66738677200</c:v>
                </c:pt>
                <c:pt idx="1803">
                  <c:v>66804677200</c:v>
                </c:pt>
                <c:pt idx="1804">
                  <c:v>66871677200</c:v>
                </c:pt>
                <c:pt idx="1805">
                  <c:v>66936277200</c:v>
                </c:pt>
                <c:pt idx="1806">
                  <c:v>67008277200</c:v>
                </c:pt>
                <c:pt idx="1807">
                  <c:v>67076877200</c:v>
                </c:pt>
                <c:pt idx="1808">
                  <c:v>67154877200</c:v>
                </c:pt>
                <c:pt idx="1809">
                  <c:v>67228477200</c:v>
                </c:pt>
                <c:pt idx="1810">
                  <c:v>67310477200</c:v>
                </c:pt>
                <c:pt idx="1811">
                  <c:v>67390089200</c:v>
                </c:pt>
                <c:pt idx="1812">
                  <c:v>67478089200</c:v>
                </c:pt>
                <c:pt idx="1813">
                  <c:v>67563689200</c:v>
                </c:pt>
                <c:pt idx="1814">
                  <c:v>67656689200</c:v>
                </c:pt>
                <c:pt idx="1815">
                  <c:v>67747289200</c:v>
                </c:pt>
                <c:pt idx="1816">
                  <c:v>67847289200</c:v>
                </c:pt>
                <c:pt idx="1817">
                  <c:v>67943889200</c:v>
                </c:pt>
                <c:pt idx="1818">
                  <c:v>68049889200</c:v>
                </c:pt>
                <c:pt idx="1819">
                  <c:v>68153489200</c:v>
                </c:pt>
                <c:pt idx="1820">
                  <c:v>68261089200</c:v>
                </c:pt>
                <c:pt idx="1821">
                  <c:v>68375549200</c:v>
                </c:pt>
                <c:pt idx="1822">
                  <c:v>68492309200</c:v>
                </c:pt>
                <c:pt idx="1823">
                  <c:v>68612069200</c:v>
                </c:pt>
                <c:pt idx="1824">
                  <c:v>68734837000</c:v>
                </c:pt>
                <c:pt idx="1825">
                  <c:v>68862597000</c:v>
                </c:pt>
                <c:pt idx="1826">
                  <c:v>68993357000</c:v>
                </c:pt>
                <c:pt idx="1827">
                  <c:v>69128117000</c:v>
                </c:pt>
                <c:pt idx="1828">
                  <c:v>69266877000</c:v>
                </c:pt>
                <c:pt idx="1829">
                  <c:v>69410097000</c:v>
                </c:pt>
                <c:pt idx="1830">
                  <c:v>69557857000</c:v>
                </c:pt>
                <c:pt idx="1831">
                  <c:v>69709077000</c:v>
                </c:pt>
                <c:pt idx="1832">
                  <c:v>69865837000</c:v>
                </c:pt>
                <c:pt idx="1833">
                  <c:v>70026069000</c:v>
                </c:pt>
                <c:pt idx="1834">
                  <c:v>70191829000</c:v>
                </c:pt>
                <c:pt idx="1835">
                  <c:v>70362049000</c:v>
                </c:pt>
                <c:pt idx="1836">
                  <c:v>70536276800</c:v>
                </c:pt>
                <c:pt idx="1837">
                  <c:v>70716496800</c:v>
                </c:pt>
                <c:pt idx="1838">
                  <c:v>70901716800</c:v>
                </c:pt>
                <c:pt idx="1839">
                  <c:v>71091936800</c:v>
                </c:pt>
                <c:pt idx="1840">
                  <c:v>71288156800</c:v>
                </c:pt>
                <c:pt idx="1841">
                  <c:v>71489836800</c:v>
                </c:pt>
                <c:pt idx="1842">
                  <c:v>71697056800</c:v>
                </c:pt>
                <c:pt idx="1843">
                  <c:v>71910276800</c:v>
                </c:pt>
                <c:pt idx="1844">
                  <c:v>72128976600</c:v>
                </c:pt>
                <c:pt idx="1845">
                  <c:v>72354196600</c:v>
                </c:pt>
                <c:pt idx="1846">
                  <c:v>72584876600</c:v>
                </c:pt>
                <c:pt idx="1847">
                  <c:v>72822556600</c:v>
                </c:pt>
                <c:pt idx="1848">
                  <c:v>73067784400</c:v>
                </c:pt>
                <c:pt idx="1849">
                  <c:v>73318464400</c:v>
                </c:pt>
                <c:pt idx="1850">
                  <c:v>73318464400</c:v>
                </c:pt>
                <c:pt idx="1851">
                  <c:v>73576156400</c:v>
                </c:pt>
                <c:pt idx="1852">
                  <c:v>73841844200</c:v>
                </c:pt>
                <c:pt idx="1853">
                  <c:v>74113532000</c:v>
                </c:pt>
                <c:pt idx="1854">
                  <c:v>74393684000</c:v>
                </c:pt>
                <c:pt idx="1855">
                  <c:v>74680371800</c:v>
                </c:pt>
                <c:pt idx="1856">
                  <c:v>74976071600</c:v>
                </c:pt>
                <c:pt idx="1857">
                  <c:v>75279239200</c:v>
                </c:pt>
                <c:pt idx="1858">
                  <c:v>75590939000</c:v>
                </c:pt>
                <c:pt idx="1859">
                  <c:v>75910106600</c:v>
                </c:pt>
                <c:pt idx="1860">
                  <c:v>76239834000</c:v>
                </c:pt>
                <c:pt idx="1861">
                  <c:v>76577021400</c:v>
                </c:pt>
                <c:pt idx="1862">
                  <c:v>76923228600</c:v>
                </c:pt>
                <c:pt idx="1863">
                  <c:v>77278451400</c:v>
                </c:pt>
                <c:pt idx="1864">
                  <c:v>77644226200</c:v>
                </c:pt>
                <c:pt idx="1865">
                  <c:v>78018956400</c:v>
                </c:pt>
                <c:pt idx="1866">
                  <c:v>78404258400</c:v>
                </c:pt>
                <c:pt idx="1867">
                  <c:v>78799603600</c:v>
                </c:pt>
                <c:pt idx="1868">
                  <c:v>79205008200</c:v>
                </c:pt>
                <c:pt idx="1869">
                  <c:v>79621475800</c:v>
                </c:pt>
                <c:pt idx="1870">
                  <c:v>80049510200</c:v>
                </c:pt>
                <c:pt idx="1871">
                  <c:v>80489187200</c:v>
                </c:pt>
                <c:pt idx="1872">
                  <c:v>80939462200</c:v>
                </c:pt>
                <c:pt idx="1873">
                  <c:v>81402486600</c:v>
                </c:pt>
                <c:pt idx="1874">
                  <c:v>81877196000</c:v>
                </c:pt>
                <c:pt idx="1875">
                  <c:v>82365225200</c:v>
                </c:pt>
                <c:pt idx="1876">
                  <c:v>82866641400</c:v>
                </c:pt>
                <c:pt idx="1877">
                  <c:v>83381555000</c:v>
                </c:pt>
                <c:pt idx="1878">
                  <c:v>83910108200</c:v>
                </c:pt>
                <c:pt idx="1879">
                  <c:v>84453470800</c:v>
                </c:pt>
                <c:pt idx="1880">
                  <c:v>85011875600</c:v>
                </c:pt>
                <c:pt idx="1881">
                  <c:v>85585587200</c:v>
                </c:pt>
                <c:pt idx="1882">
                  <c:v>86175452600</c:v>
                </c:pt>
                <c:pt idx="1883">
                  <c:v>86784013800</c:v>
                </c:pt>
                <c:pt idx="1884">
                  <c:v>87409759000</c:v>
                </c:pt>
                <c:pt idx="1885">
                  <c:v>88055562000</c:v>
                </c:pt>
                <c:pt idx="1886">
                  <c:v>88721274600</c:v>
                </c:pt>
                <c:pt idx="1887">
                  <c:v>89409696200</c:v>
                </c:pt>
                <c:pt idx="1888">
                  <c:v>90122906400</c:v>
                </c:pt>
                <c:pt idx="1889">
                  <c:v>90861831000</c:v>
                </c:pt>
                <c:pt idx="1890">
                  <c:v>91631588200</c:v>
                </c:pt>
                <c:pt idx="1891">
                  <c:v>92434399400</c:v>
                </c:pt>
                <c:pt idx="1892">
                  <c:v>93274441800</c:v>
                </c:pt>
                <c:pt idx="1893">
                  <c:v>94158474000</c:v>
                </c:pt>
                <c:pt idx="1894">
                  <c:v>95094323000</c:v>
                </c:pt>
                <c:pt idx="1895">
                  <c:v>96091048000</c:v>
                </c:pt>
                <c:pt idx="1896">
                  <c:v>97158152000</c:v>
                </c:pt>
                <c:pt idx="1897">
                  <c:v>98311782000</c:v>
                </c:pt>
                <c:pt idx="1898">
                  <c:v>99569702000</c:v>
                </c:pt>
                <c:pt idx="1899">
                  <c:v>100956696000</c:v>
                </c:pt>
                <c:pt idx="1900">
                  <c:v>100956696000</c:v>
                </c:pt>
                <c:pt idx="1901">
                  <c:v>101884196000</c:v>
                </c:pt>
                <c:pt idx="1902">
                  <c:v>102780252000</c:v>
                </c:pt>
                <c:pt idx="1903">
                  <c:v>103645374000</c:v>
                </c:pt>
                <c:pt idx="1904">
                  <c:v>104478244000</c:v>
                </c:pt>
                <c:pt idx="1905">
                  <c:v>105280130000</c:v>
                </c:pt>
                <c:pt idx="1906">
                  <c:v>106049962000</c:v>
                </c:pt>
                <c:pt idx="1907">
                  <c:v>106789080000</c:v>
                </c:pt>
                <c:pt idx="1908">
                  <c:v>107495994000</c:v>
                </c:pt>
                <c:pt idx="1909">
                  <c:v>108172728000</c:v>
                </c:pt>
                <c:pt idx="1910">
                  <c:v>108816640000</c:v>
                </c:pt>
                <c:pt idx="1911">
                  <c:v>109429186000</c:v>
                </c:pt>
                <c:pt idx="1912">
                  <c:v>110010870000</c:v>
                </c:pt>
                <c:pt idx="1913">
                  <c:v>110561726000</c:v>
                </c:pt>
                <c:pt idx="1914">
                  <c:v>111080296000</c:v>
                </c:pt>
                <c:pt idx="1915">
                  <c:v>111564180000</c:v>
                </c:pt>
                <c:pt idx="1916">
                  <c:v>112023526000</c:v>
                </c:pt>
                <c:pt idx="1917">
                  <c:v>112447888000</c:v>
                </c:pt>
                <c:pt idx="1918">
                  <c:v>112836984000</c:v>
                </c:pt>
                <c:pt idx="1919">
                  <c:v>113200314000</c:v>
                </c:pt>
                <c:pt idx="1920">
                  <c:v>113529072000</c:v>
                </c:pt>
                <c:pt idx="1921">
                  <c:v>113827204000</c:v>
                </c:pt>
                <c:pt idx="1922">
                  <c:v>114096206000</c:v>
                </c:pt>
                <c:pt idx="1923">
                  <c:v>114328870000</c:v>
                </c:pt>
                <c:pt idx="1924">
                  <c:v>114531554000</c:v>
                </c:pt>
                <c:pt idx="1925">
                  <c:v>114705306000</c:v>
                </c:pt>
                <c:pt idx="1926">
                  <c:v>114842948000</c:v>
                </c:pt>
                <c:pt idx="1927">
                  <c:v>114955668000</c:v>
                </c:pt>
                <c:pt idx="1928">
                  <c:v>115033554000</c:v>
                </c:pt>
                <c:pt idx="1929">
                  <c:v>115081274000</c:v>
                </c:pt>
                <c:pt idx="1930">
                  <c:v>115093104000</c:v>
                </c:pt>
                <c:pt idx="1931">
                  <c:v>115074626000</c:v>
                </c:pt>
                <c:pt idx="1932">
                  <c:v>115026658000</c:v>
                </c:pt>
                <c:pt idx="1933">
                  <c:v>114949190000</c:v>
                </c:pt>
                <c:pt idx="1934">
                  <c:v>114835108000</c:v>
                </c:pt>
                <c:pt idx="1935">
                  <c:v>114697722000</c:v>
                </c:pt>
                <c:pt idx="1936">
                  <c:v>114518208000</c:v>
                </c:pt>
                <c:pt idx="1937">
                  <c:v>114315744000</c:v>
                </c:pt>
                <c:pt idx="1938">
                  <c:v>114076474000</c:v>
                </c:pt>
                <c:pt idx="1939">
                  <c:v>113807302000</c:v>
                </c:pt>
                <c:pt idx="1940">
                  <c:v>113508276000</c:v>
                </c:pt>
                <c:pt idx="1941">
                  <c:v>113179270000</c:v>
                </c:pt>
                <c:pt idx="1942">
                  <c:v>112814812000</c:v>
                </c:pt>
                <c:pt idx="1943">
                  <c:v>112420884000</c:v>
                </c:pt>
                <c:pt idx="1944">
                  <c:v>111996430000</c:v>
                </c:pt>
                <c:pt idx="1945">
                  <c:v>111537034000</c:v>
                </c:pt>
                <c:pt idx="1946">
                  <c:v>111046154000</c:v>
                </c:pt>
                <c:pt idx="1947">
                  <c:v>110526330000</c:v>
                </c:pt>
                <c:pt idx="1948">
                  <c:v>109976318000</c:v>
                </c:pt>
                <c:pt idx="1949">
                  <c:v>109391182000</c:v>
                </c:pt>
                <c:pt idx="1950">
                  <c:v>109391182000</c:v>
                </c:pt>
                <c:pt idx="1951">
                  <c:v>108454812000</c:v>
                </c:pt>
                <c:pt idx="1952">
                  <c:v>107595060000</c:v>
                </c:pt>
                <c:pt idx="1953">
                  <c:v>106811762000</c:v>
                </c:pt>
                <c:pt idx="1954">
                  <c:v>106084446000</c:v>
                </c:pt>
                <c:pt idx="1955">
                  <c:v>105413380000</c:v>
                </c:pt>
                <c:pt idx="1956">
                  <c:v>104783482000</c:v>
                </c:pt>
                <c:pt idx="1957">
                  <c:v>104197659400</c:v>
                </c:pt>
                <c:pt idx="1958">
                  <c:v>103640634400</c:v>
                </c:pt>
                <c:pt idx="1959">
                  <c:v>103120349600</c:v>
                </c:pt>
                <c:pt idx="1960">
                  <c:v>102626250200</c:v>
                </c:pt>
                <c:pt idx="1961">
                  <c:v>102151314800</c:v>
                </c:pt>
                <c:pt idx="1962">
                  <c:v>101704183400</c:v>
                </c:pt>
                <c:pt idx="1963">
                  <c:v>101271247600</c:v>
                </c:pt>
                <c:pt idx="1964">
                  <c:v>100856450600</c:v>
                </c:pt>
                <c:pt idx="1965">
                  <c:v>100462936600</c:v>
                </c:pt>
                <c:pt idx="1966">
                  <c:v>100080910800</c:v>
                </c:pt>
                <c:pt idx="1967">
                  <c:v>99718324200</c:v>
                </c:pt>
                <c:pt idx="1968">
                  <c:v>99363670000</c:v>
                </c:pt>
                <c:pt idx="1969">
                  <c:v>99027183600</c:v>
                </c:pt>
                <c:pt idx="1970">
                  <c:v>98697595200</c:v>
                </c:pt>
                <c:pt idx="1971">
                  <c:v>98385290200</c:v>
                </c:pt>
                <c:pt idx="1972">
                  <c:v>98078156600</c:v>
                </c:pt>
                <c:pt idx="1973">
                  <c:v>97787734000</c:v>
                </c:pt>
                <c:pt idx="1974">
                  <c:v>97500973400</c:v>
                </c:pt>
                <c:pt idx="1975">
                  <c:v>97230497200</c:v>
                </c:pt>
                <c:pt idx="1976">
                  <c:v>96964367400</c:v>
                </c:pt>
                <c:pt idx="1977">
                  <c:v>96706849600</c:v>
                </c:pt>
                <c:pt idx="1978">
                  <c:v>96464221400</c:v>
                </c:pt>
                <c:pt idx="1979">
                  <c:v>96224623400</c:v>
                </c:pt>
                <c:pt idx="1980">
                  <c:v>95998757200</c:v>
                </c:pt>
                <c:pt idx="1981">
                  <c:v>95775783200</c:v>
                </c:pt>
                <c:pt idx="1982">
                  <c:v>95561042000</c:v>
                </c:pt>
                <c:pt idx="1983">
                  <c:v>95359910200</c:v>
                </c:pt>
                <c:pt idx="1984">
                  <c:v>95161528400</c:v>
                </c:pt>
                <c:pt idx="1985">
                  <c:v>94975688800</c:v>
                </c:pt>
                <c:pt idx="1986">
                  <c:v>94791551800</c:v>
                </c:pt>
                <c:pt idx="1987">
                  <c:v>94615509600</c:v>
                </c:pt>
                <c:pt idx="1988">
                  <c:v>94450942400</c:v>
                </c:pt>
                <c:pt idx="1989">
                  <c:v>94289042400</c:v>
                </c:pt>
                <c:pt idx="1990">
                  <c:v>94138585600</c:v>
                </c:pt>
                <c:pt idx="1991">
                  <c:v>93989788200</c:v>
                </c:pt>
                <c:pt idx="1992">
                  <c:v>93847010600</c:v>
                </c:pt>
                <c:pt idx="1993">
                  <c:v>93716668400</c:v>
                </c:pt>
                <c:pt idx="1994">
                  <c:v>93586946000</c:v>
                </c:pt>
                <c:pt idx="1995">
                  <c:v>93464251200</c:v>
                </c:pt>
                <c:pt idx="1996">
                  <c:v>93351976200</c:v>
                </c:pt>
                <c:pt idx="1997">
                  <c:v>93241301200</c:v>
                </c:pt>
                <c:pt idx="1998">
                  <c:v>93135653800</c:v>
                </c:pt>
                <c:pt idx="1999">
                  <c:v>93041406400</c:v>
                </c:pt>
                <c:pt idx="2000">
                  <c:v>93041406400</c:v>
                </c:pt>
                <c:pt idx="2001">
                  <c:v>92947759000</c:v>
                </c:pt>
                <c:pt idx="2002">
                  <c:v>92859131400</c:v>
                </c:pt>
                <c:pt idx="2003">
                  <c:v>92780911600</c:v>
                </c:pt>
                <c:pt idx="2004">
                  <c:v>92703284000</c:v>
                </c:pt>
                <c:pt idx="2005">
                  <c:v>92631676200</c:v>
                </c:pt>
                <c:pt idx="2006">
                  <c:v>92564056400</c:v>
                </c:pt>
                <c:pt idx="2007">
                  <c:v>92506844400</c:v>
                </c:pt>
                <c:pt idx="2008">
                  <c:v>92450236600</c:v>
                </c:pt>
                <c:pt idx="2009">
                  <c:v>92397628800</c:v>
                </c:pt>
                <c:pt idx="2010">
                  <c:v>92355416800</c:v>
                </c:pt>
                <c:pt idx="2011">
                  <c:v>92312816800</c:v>
                </c:pt>
                <c:pt idx="2012">
                  <c:v>92274209000</c:v>
                </c:pt>
                <c:pt idx="2013">
                  <c:v>92240609000</c:v>
                </c:pt>
                <c:pt idx="2014">
                  <c:v>92217409000</c:v>
                </c:pt>
                <c:pt idx="2015">
                  <c:v>92191809000</c:v>
                </c:pt>
                <c:pt idx="2016">
                  <c:v>92171209000</c:v>
                </c:pt>
                <c:pt idx="2017">
                  <c:v>92155609000</c:v>
                </c:pt>
                <c:pt idx="2018">
                  <c:v>92148397000</c:v>
                </c:pt>
                <c:pt idx="2019">
                  <c:v>92139797000</c:v>
                </c:pt>
                <c:pt idx="2020">
                  <c:v>92136197000</c:v>
                </c:pt>
                <c:pt idx="2021">
                  <c:v>92135597000</c:v>
                </c:pt>
                <c:pt idx="2022">
                  <c:v>92144397000</c:v>
                </c:pt>
                <c:pt idx="2023">
                  <c:v>92151797000</c:v>
                </c:pt>
                <c:pt idx="2024">
                  <c:v>92163197000</c:v>
                </c:pt>
                <c:pt idx="2025">
                  <c:v>92177597000</c:v>
                </c:pt>
                <c:pt idx="2026">
                  <c:v>92195997000</c:v>
                </c:pt>
                <c:pt idx="2027">
                  <c:v>92222809000</c:v>
                </c:pt>
                <c:pt idx="2028">
                  <c:v>92248209000</c:v>
                </c:pt>
                <c:pt idx="2029">
                  <c:v>92277609000</c:v>
                </c:pt>
                <c:pt idx="2030">
                  <c:v>92309009000</c:v>
                </c:pt>
                <c:pt idx="2031">
                  <c:v>92344409000</c:v>
                </c:pt>
                <c:pt idx="2032">
                  <c:v>92382809000</c:v>
                </c:pt>
                <c:pt idx="2033">
                  <c:v>92430609000</c:v>
                </c:pt>
                <c:pt idx="2034">
                  <c:v>92475009000</c:v>
                </c:pt>
                <c:pt idx="2035">
                  <c:v>92522409000</c:v>
                </c:pt>
                <c:pt idx="2036">
                  <c:v>92573816800</c:v>
                </c:pt>
                <c:pt idx="2037">
                  <c:v>92627216800</c:v>
                </c:pt>
                <c:pt idx="2038">
                  <c:v>92684616800</c:v>
                </c:pt>
                <c:pt idx="2039">
                  <c:v>92749416800</c:v>
                </c:pt>
                <c:pt idx="2040">
                  <c:v>92811816800</c:v>
                </c:pt>
                <c:pt idx="2041">
                  <c:v>92877216800</c:v>
                </c:pt>
                <c:pt idx="2042">
                  <c:v>92944616800</c:v>
                </c:pt>
                <c:pt idx="2043">
                  <c:v>93015016800</c:v>
                </c:pt>
                <c:pt idx="2044">
                  <c:v>93088416800</c:v>
                </c:pt>
                <c:pt idx="2045">
                  <c:v>93163816800</c:v>
                </c:pt>
                <c:pt idx="2046">
                  <c:v>93242224600</c:v>
                </c:pt>
                <c:pt idx="2047">
                  <c:v>93323624600</c:v>
                </c:pt>
                <c:pt idx="2048">
                  <c:v>93411424600</c:v>
                </c:pt>
                <c:pt idx="2049">
                  <c:v>93497836600</c:v>
                </c:pt>
                <c:pt idx="2050">
                  <c:v>93497836600</c:v>
                </c:pt>
                <c:pt idx="2051">
                  <c:v>93585236600</c:v>
                </c:pt>
                <c:pt idx="2052">
                  <c:v>93675636600</c:v>
                </c:pt>
                <c:pt idx="2053">
                  <c:v>93769036600</c:v>
                </c:pt>
                <c:pt idx="2054">
                  <c:v>93863436600</c:v>
                </c:pt>
                <c:pt idx="2055">
                  <c:v>93960836600</c:v>
                </c:pt>
                <c:pt idx="2056">
                  <c:v>94060244400</c:v>
                </c:pt>
                <c:pt idx="2057">
                  <c:v>94161644400</c:v>
                </c:pt>
                <c:pt idx="2058">
                  <c:v>94265044400</c:v>
                </c:pt>
                <c:pt idx="2059">
                  <c:v>94371444400</c:v>
                </c:pt>
                <c:pt idx="2060">
                  <c:v>94478844400</c:v>
                </c:pt>
                <c:pt idx="2061">
                  <c:v>94589244400</c:v>
                </c:pt>
                <c:pt idx="2062">
                  <c:v>94700644400</c:v>
                </c:pt>
                <c:pt idx="2063">
                  <c:v>94814044400</c:v>
                </c:pt>
                <c:pt idx="2064">
                  <c:v>94930464200</c:v>
                </c:pt>
                <c:pt idx="2065">
                  <c:v>95047864200</c:v>
                </c:pt>
                <c:pt idx="2066">
                  <c:v>95172664200</c:v>
                </c:pt>
                <c:pt idx="2067">
                  <c:v>95294064200</c:v>
                </c:pt>
                <c:pt idx="2068">
                  <c:v>95417464200</c:v>
                </c:pt>
                <c:pt idx="2069">
                  <c:v>95542864200</c:v>
                </c:pt>
                <c:pt idx="2070">
                  <c:v>95669264200</c:v>
                </c:pt>
                <c:pt idx="2071">
                  <c:v>95798664200</c:v>
                </c:pt>
                <c:pt idx="2072">
                  <c:v>95923672000</c:v>
                </c:pt>
                <c:pt idx="2073">
                  <c:v>96055072000</c:v>
                </c:pt>
                <c:pt idx="2074">
                  <c:v>96189472000</c:v>
                </c:pt>
                <c:pt idx="2075">
                  <c:v>96324872000</c:v>
                </c:pt>
                <c:pt idx="2076">
                  <c:v>96462272000</c:v>
                </c:pt>
                <c:pt idx="2077">
                  <c:v>96600684000</c:v>
                </c:pt>
                <c:pt idx="2078">
                  <c:v>96741084000</c:v>
                </c:pt>
                <c:pt idx="2079">
                  <c:v>96882491800</c:v>
                </c:pt>
                <c:pt idx="2080">
                  <c:v>97026891800</c:v>
                </c:pt>
                <c:pt idx="2081">
                  <c:v>97171291800</c:v>
                </c:pt>
                <c:pt idx="2082">
                  <c:v>97318691800</c:v>
                </c:pt>
                <c:pt idx="2083">
                  <c:v>97466091800</c:v>
                </c:pt>
                <c:pt idx="2084">
                  <c:v>97615491800</c:v>
                </c:pt>
                <c:pt idx="2085">
                  <c:v>97766899600</c:v>
                </c:pt>
                <c:pt idx="2086">
                  <c:v>97919299600</c:v>
                </c:pt>
                <c:pt idx="2087">
                  <c:v>98073699600</c:v>
                </c:pt>
                <c:pt idx="2088">
                  <c:v>98229099600</c:v>
                </c:pt>
                <c:pt idx="2089">
                  <c:v>98386511600</c:v>
                </c:pt>
                <c:pt idx="2090">
                  <c:v>98539511600</c:v>
                </c:pt>
                <c:pt idx="2091">
                  <c:v>98698911600</c:v>
                </c:pt>
                <c:pt idx="2092">
                  <c:v>98860319400</c:v>
                </c:pt>
                <c:pt idx="2093">
                  <c:v>99022719400</c:v>
                </c:pt>
                <c:pt idx="2094">
                  <c:v>99186119400</c:v>
                </c:pt>
                <c:pt idx="2095">
                  <c:v>99351519400</c:v>
                </c:pt>
                <c:pt idx="2096">
                  <c:v>99517919400</c:v>
                </c:pt>
                <c:pt idx="2097">
                  <c:v>99686319400</c:v>
                </c:pt>
                <c:pt idx="2098">
                  <c:v>99850327200</c:v>
                </c:pt>
                <c:pt idx="2099">
                  <c:v>100020739200</c:v>
                </c:pt>
                <c:pt idx="2100">
                  <c:v>100020739200</c:v>
                </c:pt>
                <c:pt idx="2101">
                  <c:v>100192139200</c:v>
                </c:pt>
                <c:pt idx="2102">
                  <c:v>100365539200</c:v>
                </c:pt>
                <c:pt idx="2103">
                  <c:v>100539939200</c:v>
                </c:pt>
                <c:pt idx="2104">
                  <c:v>100715339200</c:v>
                </c:pt>
                <c:pt idx="2105">
                  <c:v>100892747000</c:v>
                </c:pt>
                <c:pt idx="2106">
                  <c:v>101065747000</c:v>
                </c:pt>
                <c:pt idx="2107">
                  <c:v>101245147000</c:v>
                </c:pt>
                <c:pt idx="2108">
                  <c:v>101425547000</c:v>
                </c:pt>
                <c:pt idx="2109">
                  <c:v>101607947000</c:v>
                </c:pt>
                <c:pt idx="2110">
                  <c:v>101791347000</c:v>
                </c:pt>
                <c:pt idx="2111">
                  <c:v>101970366800</c:v>
                </c:pt>
                <c:pt idx="2112">
                  <c:v>102155766800</c:v>
                </c:pt>
                <c:pt idx="2113">
                  <c:v>102343166800</c:v>
                </c:pt>
                <c:pt idx="2114">
                  <c:v>102531566800</c:v>
                </c:pt>
                <c:pt idx="2115">
                  <c:v>102720966800</c:v>
                </c:pt>
                <c:pt idx="2116">
                  <c:v>102905966800</c:v>
                </c:pt>
                <c:pt idx="2117">
                  <c:v>103098374600</c:v>
                </c:pt>
                <c:pt idx="2118">
                  <c:v>103291774600</c:v>
                </c:pt>
                <c:pt idx="2119">
                  <c:v>103486174600</c:v>
                </c:pt>
                <c:pt idx="2120">
                  <c:v>103676186600</c:v>
                </c:pt>
                <c:pt idx="2121">
                  <c:v>103873586600</c:v>
                </c:pt>
                <c:pt idx="2122">
                  <c:v>104070986600</c:v>
                </c:pt>
                <c:pt idx="2123">
                  <c:v>104270394400</c:v>
                </c:pt>
                <c:pt idx="2124">
                  <c:v>104465394400</c:v>
                </c:pt>
                <c:pt idx="2125">
                  <c:v>104667794400</c:v>
                </c:pt>
                <c:pt idx="2126">
                  <c:v>104871194400</c:v>
                </c:pt>
                <c:pt idx="2127">
                  <c:v>105075594400</c:v>
                </c:pt>
                <c:pt idx="2128">
                  <c:v>105275594400</c:v>
                </c:pt>
                <c:pt idx="2129">
                  <c:v>105482014200</c:v>
                </c:pt>
                <c:pt idx="2130">
                  <c:v>105690414200</c:v>
                </c:pt>
                <c:pt idx="2131">
                  <c:v>105899814200</c:v>
                </c:pt>
                <c:pt idx="2132">
                  <c:v>106104814200</c:v>
                </c:pt>
                <c:pt idx="2133">
                  <c:v>106316214200</c:v>
                </c:pt>
                <c:pt idx="2134">
                  <c:v>106529622000</c:v>
                </c:pt>
                <c:pt idx="2135">
                  <c:v>106738622000</c:v>
                </c:pt>
                <c:pt idx="2136">
                  <c:v>106955022000</c:v>
                </c:pt>
                <c:pt idx="2137">
                  <c:v>107171422000</c:v>
                </c:pt>
                <c:pt idx="2138">
                  <c:v>107384434000</c:v>
                </c:pt>
                <c:pt idx="2139">
                  <c:v>107603841800</c:v>
                </c:pt>
                <c:pt idx="2140">
                  <c:v>107825241800</c:v>
                </c:pt>
                <c:pt idx="2141">
                  <c:v>108042241800</c:v>
                </c:pt>
                <c:pt idx="2142">
                  <c:v>108265641800</c:v>
                </c:pt>
                <c:pt idx="2143">
                  <c:v>108491041800</c:v>
                </c:pt>
                <c:pt idx="2144">
                  <c:v>108712041800</c:v>
                </c:pt>
                <c:pt idx="2145">
                  <c:v>108939449600</c:v>
                </c:pt>
                <c:pt idx="2146">
                  <c:v>109168849600</c:v>
                </c:pt>
                <c:pt idx="2147">
                  <c:v>109393861600</c:v>
                </c:pt>
                <c:pt idx="2148">
                  <c:v>109626261600</c:v>
                </c:pt>
                <c:pt idx="2149">
                  <c:v>109854261600</c:v>
                </c:pt>
                <c:pt idx="2150">
                  <c:v>109854261600</c:v>
                </c:pt>
                <c:pt idx="2151">
                  <c:v>110088669400</c:v>
                </c:pt>
                <c:pt idx="2152">
                  <c:v>110325069400</c:v>
                </c:pt>
                <c:pt idx="2153">
                  <c:v>110557069400</c:v>
                </c:pt>
                <c:pt idx="2154">
                  <c:v>110796469400</c:v>
                </c:pt>
                <c:pt idx="2155">
                  <c:v>111037869400</c:v>
                </c:pt>
                <c:pt idx="2156">
                  <c:v>111274889200</c:v>
                </c:pt>
                <c:pt idx="2157">
                  <c:v>111518289200</c:v>
                </c:pt>
                <c:pt idx="2158">
                  <c:v>111758289200</c:v>
                </c:pt>
                <c:pt idx="2159">
                  <c:v>112004689200</c:v>
                </c:pt>
                <c:pt idx="2160">
                  <c:v>112248689200</c:v>
                </c:pt>
                <c:pt idx="2161">
                  <c:v>112498097000</c:v>
                </c:pt>
                <c:pt idx="2162">
                  <c:v>112750497000</c:v>
                </c:pt>
                <c:pt idx="2163">
                  <c:v>112998497000</c:v>
                </c:pt>
                <c:pt idx="2164">
                  <c:v>113252909000</c:v>
                </c:pt>
                <c:pt idx="2165">
                  <c:v>113504916800</c:v>
                </c:pt>
                <c:pt idx="2166">
                  <c:v>113763316800</c:v>
                </c:pt>
                <c:pt idx="2167">
                  <c:v>114018316800</c:v>
                </c:pt>
                <c:pt idx="2168">
                  <c:v>114279716800</c:v>
                </c:pt>
                <c:pt idx="2169">
                  <c:v>114538716800</c:v>
                </c:pt>
                <c:pt idx="2170">
                  <c:v>114804124600</c:v>
                </c:pt>
                <c:pt idx="2171">
                  <c:v>115066136600</c:v>
                </c:pt>
                <c:pt idx="2172">
                  <c:v>115335536600</c:v>
                </c:pt>
                <c:pt idx="2173">
                  <c:v>115601536600</c:v>
                </c:pt>
                <c:pt idx="2174">
                  <c:v>115874936600</c:v>
                </c:pt>
                <c:pt idx="2175">
                  <c:v>116143944400</c:v>
                </c:pt>
                <c:pt idx="2176">
                  <c:v>116421344400</c:v>
                </c:pt>
                <c:pt idx="2177">
                  <c:v>116695344400</c:v>
                </c:pt>
                <c:pt idx="2178">
                  <c:v>116975756400</c:v>
                </c:pt>
                <c:pt idx="2179">
                  <c:v>117253764200</c:v>
                </c:pt>
                <c:pt idx="2180">
                  <c:v>117539164200</c:v>
                </c:pt>
                <c:pt idx="2181">
                  <c:v>117821164200</c:v>
                </c:pt>
                <c:pt idx="2182">
                  <c:v>118110564200</c:v>
                </c:pt>
                <c:pt idx="2183">
                  <c:v>118396572000</c:v>
                </c:pt>
                <c:pt idx="2184">
                  <c:v>118690972000</c:v>
                </c:pt>
                <c:pt idx="2185">
                  <c:v>118981984000</c:v>
                </c:pt>
                <c:pt idx="2186">
                  <c:v>119280384000</c:v>
                </c:pt>
                <c:pt idx="2187">
                  <c:v>119576384000</c:v>
                </c:pt>
                <c:pt idx="2188">
                  <c:v>119878791800</c:v>
                </c:pt>
                <c:pt idx="2189">
                  <c:v>120179791800</c:v>
                </c:pt>
                <c:pt idx="2190">
                  <c:v>120482791800</c:v>
                </c:pt>
                <c:pt idx="2191">
                  <c:v>120793191800</c:v>
                </c:pt>
                <c:pt idx="2192">
                  <c:v>121101211600</c:v>
                </c:pt>
                <c:pt idx="2193">
                  <c:v>121416611600</c:v>
                </c:pt>
                <c:pt idx="2194">
                  <c:v>121729611600</c:v>
                </c:pt>
                <c:pt idx="2195">
                  <c:v>122045611600</c:v>
                </c:pt>
                <c:pt idx="2196">
                  <c:v>122369019400</c:v>
                </c:pt>
                <c:pt idx="2197">
                  <c:v>122690019400</c:v>
                </c:pt>
                <c:pt idx="2198">
                  <c:v>123019431400</c:v>
                </c:pt>
                <c:pt idx="2199">
                  <c:v>123346431400</c:v>
                </c:pt>
                <c:pt idx="2200">
                  <c:v>123346431400</c:v>
                </c:pt>
                <c:pt idx="2201">
                  <c:v>123676439200</c:v>
                </c:pt>
                <c:pt idx="2202">
                  <c:v>124014839200</c:v>
                </c:pt>
                <c:pt idx="2203">
                  <c:v>124349839200</c:v>
                </c:pt>
                <c:pt idx="2204">
                  <c:v>124694239200</c:v>
                </c:pt>
                <c:pt idx="2205">
                  <c:v>125036259000</c:v>
                </c:pt>
                <c:pt idx="2206">
                  <c:v>125381259000</c:v>
                </c:pt>
                <c:pt idx="2207">
                  <c:v>125734659000</c:v>
                </c:pt>
                <c:pt idx="2208">
                  <c:v>126086666800</c:v>
                </c:pt>
                <c:pt idx="2209">
                  <c:v>126441666800</c:v>
                </c:pt>
                <c:pt idx="2210">
                  <c:v>126805066800</c:v>
                </c:pt>
                <c:pt idx="2211">
                  <c:v>127167078800</c:v>
                </c:pt>
                <c:pt idx="2212">
                  <c:v>127532086600</c:v>
                </c:pt>
                <c:pt idx="2213">
                  <c:v>127906486600</c:v>
                </c:pt>
                <c:pt idx="2214">
                  <c:v>128279486600</c:v>
                </c:pt>
                <c:pt idx="2215">
                  <c:v>128655486600</c:v>
                </c:pt>
                <c:pt idx="2216">
                  <c:v>129040894400</c:v>
                </c:pt>
                <c:pt idx="2217">
                  <c:v>129424906400</c:v>
                </c:pt>
                <c:pt idx="2218">
                  <c:v>129812906400</c:v>
                </c:pt>
                <c:pt idx="2219">
                  <c:v>130203914200</c:v>
                </c:pt>
                <c:pt idx="2220">
                  <c:v>130605314200</c:v>
                </c:pt>
                <c:pt idx="2221">
                  <c:v>131005314200</c:v>
                </c:pt>
                <c:pt idx="2222">
                  <c:v>131410334000</c:v>
                </c:pt>
                <c:pt idx="2223">
                  <c:v>131823734000</c:v>
                </c:pt>
                <c:pt idx="2224">
                  <c:v>132236734000</c:v>
                </c:pt>
                <c:pt idx="2225">
                  <c:v>132653734000</c:v>
                </c:pt>
                <c:pt idx="2226">
                  <c:v>133075741800</c:v>
                </c:pt>
                <c:pt idx="2227">
                  <c:v>133508153800</c:v>
                </c:pt>
                <c:pt idx="2228">
                  <c:v>133939153800</c:v>
                </c:pt>
                <c:pt idx="2229">
                  <c:v>134375161600</c:v>
                </c:pt>
                <c:pt idx="2230">
                  <c:v>134816161600</c:v>
                </c:pt>
                <c:pt idx="2231">
                  <c:v>135267561600</c:v>
                </c:pt>
                <c:pt idx="2232">
                  <c:v>135718581400</c:v>
                </c:pt>
                <c:pt idx="2233">
                  <c:v>136174581400</c:v>
                </c:pt>
                <c:pt idx="2234">
                  <c:v>136635581400</c:v>
                </c:pt>
                <c:pt idx="2235">
                  <c:v>137102589200</c:v>
                </c:pt>
                <c:pt idx="2236">
                  <c:v>137580001200</c:v>
                </c:pt>
                <c:pt idx="2237">
                  <c:v>138057001200</c:v>
                </c:pt>
                <c:pt idx="2238">
                  <c:v>138541009000</c:v>
                </c:pt>
                <c:pt idx="2239">
                  <c:v>139030009000</c:v>
                </c:pt>
                <c:pt idx="2240">
                  <c:v>139525009000</c:v>
                </c:pt>
                <c:pt idx="2241">
                  <c:v>140030428800</c:v>
                </c:pt>
                <c:pt idx="2242">
                  <c:v>140537428800</c:v>
                </c:pt>
                <c:pt idx="2243">
                  <c:v>141051428800</c:v>
                </c:pt>
                <c:pt idx="2244">
                  <c:v>141570436600</c:v>
                </c:pt>
                <c:pt idx="2245">
                  <c:v>142096448600</c:v>
                </c:pt>
                <c:pt idx="2246">
                  <c:v>142628456400</c:v>
                </c:pt>
                <c:pt idx="2247">
                  <c:v>143173856400</c:v>
                </c:pt>
                <c:pt idx="2248">
                  <c:v>143718856400</c:v>
                </c:pt>
                <c:pt idx="2249">
                  <c:v>144271876200</c:v>
                </c:pt>
                <c:pt idx="2250">
                  <c:v>144271876200</c:v>
                </c:pt>
                <c:pt idx="2251">
                  <c:v>144831876200</c:v>
                </c:pt>
                <c:pt idx="2252">
                  <c:v>145398884000</c:v>
                </c:pt>
                <c:pt idx="2253">
                  <c:v>145973884000</c:v>
                </c:pt>
                <c:pt idx="2254">
                  <c:v>146555896000</c:v>
                </c:pt>
                <c:pt idx="2255">
                  <c:v>147150303800</c:v>
                </c:pt>
                <c:pt idx="2256">
                  <c:v>147747303800</c:v>
                </c:pt>
                <c:pt idx="2257">
                  <c:v>148353323600</c:v>
                </c:pt>
                <c:pt idx="2258">
                  <c:v>148966323600</c:v>
                </c:pt>
                <c:pt idx="2259">
                  <c:v>149587323600</c:v>
                </c:pt>
                <c:pt idx="2260">
                  <c:v>150217331400</c:v>
                </c:pt>
                <c:pt idx="2261">
                  <c:v>150855343400</c:v>
                </c:pt>
                <c:pt idx="2262">
                  <c:v>151502351200</c:v>
                </c:pt>
                <c:pt idx="2263">
                  <c:v>152158351200</c:v>
                </c:pt>
                <c:pt idx="2264">
                  <c:v>152823371000</c:v>
                </c:pt>
                <c:pt idx="2265">
                  <c:v>153497371000</c:v>
                </c:pt>
                <c:pt idx="2266">
                  <c:v>154185778800</c:v>
                </c:pt>
                <c:pt idx="2267">
                  <c:v>154878790800</c:v>
                </c:pt>
                <c:pt idx="2268">
                  <c:v>155580798600</c:v>
                </c:pt>
                <c:pt idx="2269">
                  <c:v>156292798600</c:v>
                </c:pt>
                <c:pt idx="2270">
                  <c:v>157015818400</c:v>
                </c:pt>
                <c:pt idx="2271">
                  <c:v>157748818400</c:v>
                </c:pt>
                <c:pt idx="2272">
                  <c:v>158491826200</c:v>
                </c:pt>
                <c:pt idx="2273">
                  <c:v>159245838200</c:v>
                </c:pt>
                <c:pt idx="2274">
                  <c:v>160009846000</c:v>
                </c:pt>
                <c:pt idx="2275">
                  <c:v>160785853800</c:v>
                </c:pt>
                <c:pt idx="2276">
                  <c:v>161572865800</c:v>
                </c:pt>
                <c:pt idx="2277">
                  <c:v>162371873600</c:v>
                </c:pt>
                <c:pt idx="2278">
                  <c:v>163181893400</c:v>
                </c:pt>
                <c:pt idx="2279">
                  <c:v>164003893400</c:v>
                </c:pt>
                <c:pt idx="2280">
                  <c:v>164837913200</c:v>
                </c:pt>
                <c:pt idx="2281">
                  <c:v>165684921000</c:v>
                </c:pt>
                <c:pt idx="2282">
                  <c:v>166543940800</c:v>
                </c:pt>
                <c:pt idx="2283">
                  <c:v>167415948600</c:v>
                </c:pt>
                <c:pt idx="2284">
                  <c:v>168301968400</c:v>
                </c:pt>
                <c:pt idx="2285">
                  <c:v>169199988200</c:v>
                </c:pt>
                <c:pt idx="2286">
                  <c:v>170112008000</c:v>
                </c:pt>
                <c:pt idx="2287">
                  <c:v>171039035600</c:v>
                </c:pt>
                <c:pt idx="2288">
                  <c:v>171979055400</c:v>
                </c:pt>
                <c:pt idx="2289">
                  <c:v>172933083000</c:v>
                </c:pt>
                <c:pt idx="2290">
                  <c:v>173903110600</c:v>
                </c:pt>
                <c:pt idx="2291">
                  <c:v>174887150200</c:v>
                </c:pt>
                <c:pt idx="2292">
                  <c:v>175881785600</c:v>
                </c:pt>
                <c:pt idx="2293">
                  <c:v>176896833000</c:v>
                </c:pt>
                <c:pt idx="2294">
                  <c:v>177926900200</c:v>
                </c:pt>
                <c:pt idx="2295">
                  <c:v>178973967400</c:v>
                </c:pt>
                <c:pt idx="2296">
                  <c:v>180038050200</c:v>
                </c:pt>
                <c:pt idx="2297">
                  <c:v>181118145000</c:v>
                </c:pt>
                <c:pt idx="2298">
                  <c:v>182215247600</c:v>
                </c:pt>
                <c:pt idx="2299">
                  <c:v>183330389800</c:v>
                </c:pt>
                <c:pt idx="2300">
                  <c:v>183330389800</c:v>
                </c:pt>
                <c:pt idx="2301">
                  <c:v>184462539800</c:v>
                </c:pt>
                <c:pt idx="2302">
                  <c:v>185613729400</c:v>
                </c:pt>
                <c:pt idx="2303">
                  <c:v>186781954400</c:v>
                </c:pt>
                <c:pt idx="2304">
                  <c:v>187964819000</c:v>
                </c:pt>
                <c:pt idx="2305">
                  <c:v>189172138800</c:v>
                </c:pt>
                <c:pt idx="2306">
                  <c:v>190398533600</c:v>
                </c:pt>
                <c:pt idx="2307">
                  <c:v>191644995600</c:v>
                </c:pt>
                <c:pt idx="2308">
                  <c:v>192911560200</c:v>
                </c:pt>
                <c:pt idx="2309">
                  <c:v>194199227400</c:v>
                </c:pt>
                <c:pt idx="2310">
                  <c:v>195508036800</c:v>
                </c:pt>
                <c:pt idx="2311">
                  <c:v>196832616000</c:v>
                </c:pt>
                <c:pt idx="2312">
                  <c:v>198184792600</c:v>
                </c:pt>
                <c:pt idx="2313">
                  <c:v>199559214000</c:v>
                </c:pt>
                <c:pt idx="2314">
                  <c:v>200956927600</c:v>
                </c:pt>
                <c:pt idx="2315">
                  <c:v>202378000600</c:v>
                </c:pt>
                <c:pt idx="2316">
                  <c:v>203823491800</c:v>
                </c:pt>
                <c:pt idx="2317">
                  <c:v>205287104400</c:v>
                </c:pt>
                <c:pt idx="2318">
                  <c:v>206781748800</c:v>
                </c:pt>
                <c:pt idx="2319">
                  <c:v>208302143200</c:v>
                </c:pt>
                <c:pt idx="2320">
                  <c:v>209849453800</c:v>
                </c:pt>
                <c:pt idx="2321">
                  <c:v>211422861800</c:v>
                </c:pt>
                <c:pt idx="2322">
                  <c:v>213018200600</c:v>
                </c:pt>
                <c:pt idx="2323">
                  <c:v>214647546200</c:v>
                </c:pt>
                <c:pt idx="2324">
                  <c:v>216306850200</c:v>
                </c:pt>
                <c:pt idx="2325">
                  <c:v>217996499600</c:v>
                </c:pt>
                <c:pt idx="2326">
                  <c:v>219711572000</c:v>
                </c:pt>
                <c:pt idx="2327">
                  <c:v>221463487200</c:v>
                </c:pt>
                <c:pt idx="2328">
                  <c:v>223250536400</c:v>
                </c:pt>
                <c:pt idx="2329">
                  <c:v>225071611800</c:v>
                </c:pt>
                <c:pt idx="2330">
                  <c:v>226925320200</c:v>
                </c:pt>
                <c:pt idx="2331">
                  <c:v>228821740800</c:v>
                </c:pt>
                <c:pt idx="2332">
                  <c:v>230758989800</c:v>
                </c:pt>
                <c:pt idx="2333">
                  <c:v>232739915200</c:v>
                </c:pt>
                <c:pt idx="2334">
                  <c:v>234763335800</c:v>
                </c:pt>
                <c:pt idx="2335">
                  <c:v>236832740200</c:v>
                </c:pt>
                <c:pt idx="2336">
                  <c:v>238960962400</c:v>
                </c:pt>
                <c:pt idx="2337">
                  <c:v>241151954000</c:v>
                </c:pt>
                <c:pt idx="2338">
                  <c:v>243394992000</c:v>
                </c:pt>
                <c:pt idx="2339">
                  <c:v>245716550000</c:v>
                </c:pt>
                <c:pt idx="2340">
                  <c:v>248108422000</c:v>
                </c:pt>
                <c:pt idx="2341">
                  <c:v>250593260000</c:v>
                </c:pt>
                <c:pt idx="2342">
                  <c:v>253172130000</c:v>
                </c:pt>
                <c:pt idx="2343">
                  <c:v>255861716000</c:v>
                </c:pt>
                <c:pt idx="2344">
                  <c:v>258671420000</c:v>
                </c:pt>
                <c:pt idx="2345">
                  <c:v>261629892000</c:v>
                </c:pt>
                <c:pt idx="2346">
                  <c:v>264753170000</c:v>
                </c:pt>
                <c:pt idx="2347">
                  <c:v>268071954000</c:v>
                </c:pt>
                <c:pt idx="2348">
                  <c:v>271608310000</c:v>
                </c:pt>
                <c:pt idx="2349">
                  <c:v>275414944000</c:v>
                </c:pt>
                <c:pt idx="2350">
                  <c:v>275414944000</c:v>
                </c:pt>
                <c:pt idx="2351">
                  <c:v>283252528000</c:v>
                </c:pt>
                <c:pt idx="2352">
                  <c:v>290775756000</c:v>
                </c:pt>
                <c:pt idx="2353">
                  <c:v>297999920000</c:v>
                </c:pt>
                <c:pt idx="2354">
                  <c:v>304909260000</c:v>
                </c:pt>
                <c:pt idx="2355">
                  <c:v>311523980000</c:v>
                </c:pt>
                <c:pt idx="2356">
                  <c:v>317829900000</c:v>
                </c:pt>
                <c:pt idx="2357">
                  <c:v>323830180000</c:v>
                </c:pt>
                <c:pt idx="2358">
                  <c:v>329531900000</c:v>
                </c:pt>
                <c:pt idx="2359">
                  <c:v>334927260000</c:v>
                </c:pt>
                <c:pt idx="2360">
                  <c:v>340024420000</c:v>
                </c:pt>
                <c:pt idx="2361">
                  <c:v>344799820000</c:v>
                </c:pt>
                <c:pt idx="2362">
                  <c:v>349281220000</c:v>
                </c:pt>
                <c:pt idx="2363">
                  <c:v>353452060000</c:v>
                </c:pt>
                <c:pt idx="2364">
                  <c:v>357323920000</c:v>
                </c:pt>
                <c:pt idx="2365">
                  <c:v>360894400000</c:v>
                </c:pt>
                <c:pt idx="2366">
                  <c:v>364155100000</c:v>
                </c:pt>
                <c:pt idx="2367">
                  <c:v>367110240000</c:v>
                </c:pt>
                <c:pt idx="2368">
                  <c:v>369755600000</c:v>
                </c:pt>
                <c:pt idx="2369">
                  <c:v>372100780000</c:v>
                </c:pt>
                <c:pt idx="2370">
                  <c:v>374139600000</c:v>
                </c:pt>
                <c:pt idx="2371">
                  <c:v>375868240000</c:v>
                </c:pt>
                <c:pt idx="2372">
                  <c:v>377303280000</c:v>
                </c:pt>
                <c:pt idx="2373">
                  <c:v>378425800000</c:v>
                </c:pt>
                <c:pt idx="2374">
                  <c:v>379239680000</c:v>
                </c:pt>
                <c:pt idx="2375">
                  <c:v>379756440000</c:v>
                </c:pt>
                <c:pt idx="2376">
                  <c:v>379963420000</c:v>
                </c:pt>
                <c:pt idx="2377">
                  <c:v>379860220000</c:v>
                </c:pt>
                <c:pt idx="2378">
                  <c:v>379466060000</c:v>
                </c:pt>
                <c:pt idx="2379">
                  <c:v>378751700000</c:v>
                </c:pt>
                <c:pt idx="2380">
                  <c:v>377742200000</c:v>
                </c:pt>
                <c:pt idx="2381">
                  <c:v>376422080000</c:v>
                </c:pt>
                <c:pt idx="2382">
                  <c:v>374790640000</c:v>
                </c:pt>
                <c:pt idx="2383">
                  <c:v>372865600000</c:v>
                </c:pt>
                <c:pt idx="2384">
                  <c:v>370627620000</c:v>
                </c:pt>
                <c:pt idx="2385">
                  <c:v>368086820000</c:v>
                </c:pt>
                <c:pt idx="2386">
                  <c:v>365245060000</c:v>
                </c:pt>
                <c:pt idx="2387">
                  <c:v>362082320000</c:v>
                </c:pt>
                <c:pt idx="2388">
                  <c:v>358635220000</c:v>
                </c:pt>
                <c:pt idx="2389">
                  <c:v>354867140000</c:v>
                </c:pt>
                <c:pt idx="2390">
                  <c:v>350797320000</c:v>
                </c:pt>
                <c:pt idx="2391">
                  <c:v>346430440000</c:v>
                </c:pt>
                <c:pt idx="2392">
                  <c:v>341751860000</c:v>
                </c:pt>
                <c:pt idx="2393">
                  <c:v>336778440000</c:v>
                </c:pt>
                <c:pt idx="2394">
                  <c:v>331486440000</c:v>
                </c:pt>
                <c:pt idx="2395">
                  <c:v>325890840000</c:v>
                </c:pt>
                <c:pt idx="2396">
                  <c:v>319993560000</c:v>
                </c:pt>
                <c:pt idx="2397">
                  <c:v>313796244000</c:v>
                </c:pt>
                <c:pt idx="2398">
                  <c:v>307294776000</c:v>
                </c:pt>
                <c:pt idx="2399">
                  <c:v>300481256000</c:v>
                </c:pt>
                <c:pt idx="2400">
                  <c:v>300481256000</c:v>
                </c:pt>
                <c:pt idx="2401">
                  <c:v>295238992000</c:v>
                </c:pt>
                <c:pt idx="2402">
                  <c:v>290488294000</c:v>
                </c:pt>
                <c:pt idx="2403">
                  <c:v>286151056000</c:v>
                </c:pt>
                <c:pt idx="2404">
                  <c:v>282134822000</c:v>
                </c:pt>
                <c:pt idx="2405">
                  <c:v>278388320000</c:v>
                </c:pt>
                <c:pt idx="2406">
                  <c:v>274878880000</c:v>
                </c:pt>
                <c:pt idx="2407">
                  <c:v>271557064000</c:v>
                </c:pt>
                <c:pt idx="2408">
                  <c:v>268406574000</c:v>
                </c:pt>
                <c:pt idx="2409">
                  <c:v>265381838000</c:v>
                </c:pt>
                <c:pt idx="2410">
                  <c:v>262487507000</c:v>
                </c:pt>
                <c:pt idx="2411">
                  <c:v>259706060400</c:v>
                </c:pt>
                <c:pt idx="2412">
                  <c:v>257022487400</c:v>
                </c:pt>
                <c:pt idx="2413">
                  <c:v>254420169000</c:v>
                </c:pt>
                <c:pt idx="2414">
                  <c:v>251907912800</c:v>
                </c:pt>
                <c:pt idx="2415">
                  <c:v>249464853000</c:v>
                </c:pt>
                <c:pt idx="2416">
                  <c:v>247098303000</c:v>
                </c:pt>
                <c:pt idx="2417">
                  <c:v>244797166400</c:v>
                </c:pt>
                <c:pt idx="2418">
                  <c:v>242554926400</c:v>
                </c:pt>
                <c:pt idx="2419">
                  <c:v>240376756400</c:v>
                </c:pt>
                <c:pt idx="2420">
                  <c:v>238257004800</c:v>
                </c:pt>
                <c:pt idx="2421">
                  <c:v>236187280400</c:v>
                </c:pt>
                <c:pt idx="2422">
                  <c:v>234174613400</c:v>
                </c:pt>
                <c:pt idx="2423">
                  <c:v>232208607400</c:v>
                </c:pt>
                <c:pt idx="2424">
                  <c:v>230297604600</c:v>
                </c:pt>
                <c:pt idx="2425">
                  <c:v>228429441400</c:v>
                </c:pt>
                <c:pt idx="2426">
                  <c:v>226612661600</c:v>
                </c:pt>
                <c:pt idx="2427">
                  <c:v>224841631800</c:v>
                </c:pt>
                <c:pt idx="2428">
                  <c:v>223108778600</c:v>
                </c:pt>
                <c:pt idx="2429">
                  <c:v>221423787400</c:v>
                </c:pt>
                <c:pt idx="2430">
                  <c:v>219775743600</c:v>
                </c:pt>
                <c:pt idx="2431">
                  <c:v>218172372200</c:v>
                </c:pt>
                <c:pt idx="2432">
                  <c:v>216603818000</c:v>
                </c:pt>
                <c:pt idx="2433">
                  <c:v>215078825800</c:v>
                </c:pt>
                <c:pt idx="2434">
                  <c:v>213585563800</c:v>
                </c:pt>
                <c:pt idx="2435">
                  <c:v>212128416400</c:v>
                </c:pt>
                <c:pt idx="2436">
                  <c:v>210712724200</c:v>
                </c:pt>
                <c:pt idx="2437">
                  <c:v>209325707000</c:v>
                </c:pt>
                <c:pt idx="2438">
                  <c:v>207978129400</c:v>
                </c:pt>
                <c:pt idx="2439">
                  <c:v>206658187200</c:v>
                </c:pt>
                <c:pt idx="2440">
                  <c:v>205375672600</c:v>
                </c:pt>
                <c:pt idx="2441">
                  <c:v>204118789800</c:v>
                </c:pt>
                <c:pt idx="2442">
                  <c:v>202891914800</c:v>
                </c:pt>
                <c:pt idx="2443">
                  <c:v>201701455400</c:v>
                </c:pt>
                <c:pt idx="2444">
                  <c:v>200533608000</c:v>
                </c:pt>
                <c:pt idx="2445">
                  <c:v>199399172600</c:v>
                </c:pt>
                <c:pt idx="2446">
                  <c:v>198286333000</c:v>
                </c:pt>
                <c:pt idx="2447">
                  <c:v>197201505400</c:v>
                </c:pt>
                <c:pt idx="2448">
                  <c:v>196147085600</c:v>
                </c:pt>
                <c:pt idx="2449">
                  <c:v>195113258000</c:v>
                </c:pt>
                <c:pt idx="2450">
                  <c:v>195113258000</c:v>
                </c:pt>
                <c:pt idx="2451">
                  <c:v>194104438200</c:v>
                </c:pt>
                <c:pt idx="2452">
                  <c:v>193126030400</c:v>
                </c:pt>
                <c:pt idx="2453">
                  <c:v>192164210600</c:v>
                </c:pt>
                <c:pt idx="2454">
                  <c:v>191226390800</c:v>
                </c:pt>
                <c:pt idx="2455">
                  <c:v>190315990800</c:v>
                </c:pt>
                <c:pt idx="2456">
                  <c:v>189423171000</c:v>
                </c:pt>
                <c:pt idx="2457">
                  <c:v>188550363200</c:v>
                </c:pt>
                <c:pt idx="2458">
                  <c:v>187699563200</c:v>
                </c:pt>
                <c:pt idx="2459">
                  <c:v>186873143400</c:v>
                </c:pt>
                <c:pt idx="2460">
                  <c:v>186062335600</c:v>
                </c:pt>
                <c:pt idx="2461">
                  <c:v>185269523600</c:v>
                </c:pt>
                <c:pt idx="2462">
                  <c:v>184496715800</c:v>
                </c:pt>
                <c:pt idx="2463">
                  <c:v>183747315800</c:v>
                </c:pt>
                <c:pt idx="2464">
                  <c:v>183010496000</c:v>
                </c:pt>
                <c:pt idx="2465">
                  <c:v>182290696000</c:v>
                </c:pt>
                <c:pt idx="2466">
                  <c:v>181587888200</c:v>
                </c:pt>
                <c:pt idx="2467">
                  <c:v>180902076200</c:v>
                </c:pt>
                <c:pt idx="2468">
                  <c:v>180237668400</c:v>
                </c:pt>
                <c:pt idx="2469">
                  <c:v>179583868400</c:v>
                </c:pt>
                <c:pt idx="2470">
                  <c:v>178945056400</c:v>
                </c:pt>
                <c:pt idx="2471">
                  <c:v>178321248600</c:v>
                </c:pt>
                <c:pt idx="2472">
                  <c:v>177712448600</c:v>
                </c:pt>
                <c:pt idx="2473">
                  <c:v>177117640800</c:v>
                </c:pt>
                <c:pt idx="2474">
                  <c:v>176536828800</c:v>
                </c:pt>
                <c:pt idx="2475">
                  <c:v>175969028800</c:v>
                </c:pt>
                <c:pt idx="2476">
                  <c:v>175420621000</c:v>
                </c:pt>
                <c:pt idx="2477">
                  <c:v>174879821000</c:v>
                </c:pt>
                <c:pt idx="2478">
                  <c:v>174351009000</c:v>
                </c:pt>
                <c:pt idx="2479">
                  <c:v>173834201200</c:v>
                </c:pt>
                <c:pt idx="2480">
                  <c:v>173329401200</c:v>
                </c:pt>
                <c:pt idx="2481">
                  <c:v>172836601200</c:v>
                </c:pt>
                <c:pt idx="2482">
                  <c:v>172355781400</c:v>
                </c:pt>
                <c:pt idx="2483">
                  <c:v>171884981400</c:v>
                </c:pt>
                <c:pt idx="2484">
                  <c:v>171425181400</c:v>
                </c:pt>
                <c:pt idx="2485">
                  <c:v>170976373600</c:v>
                </c:pt>
                <c:pt idx="2486">
                  <c:v>170537573600</c:v>
                </c:pt>
                <c:pt idx="2487">
                  <c:v>170108761600</c:v>
                </c:pt>
                <c:pt idx="2488">
                  <c:v>169689961600</c:v>
                </c:pt>
                <c:pt idx="2489">
                  <c:v>169280153800</c:v>
                </c:pt>
                <c:pt idx="2490">
                  <c:v>168879353800</c:v>
                </c:pt>
                <c:pt idx="2491">
                  <c:v>168488553800</c:v>
                </c:pt>
                <c:pt idx="2492">
                  <c:v>168105753800</c:v>
                </c:pt>
                <c:pt idx="2493">
                  <c:v>167731934000</c:v>
                </c:pt>
                <c:pt idx="2494">
                  <c:v>167367134000</c:v>
                </c:pt>
                <c:pt idx="2495">
                  <c:v>167009334000</c:v>
                </c:pt>
                <c:pt idx="2496">
                  <c:v>166660534000</c:v>
                </c:pt>
                <c:pt idx="2497">
                  <c:v>166313326200</c:v>
                </c:pt>
                <c:pt idx="2498">
                  <c:v>165979526200</c:v>
                </c:pt>
                <c:pt idx="2499">
                  <c:v>165652714200</c:v>
                </c:pt>
                <c:pt idx="2500">
                  <c:v>165652714200</c:v>
                </c:pt>
                <c:pt idx="2501">
                  <c:v>165333914200</c:v>
                </c:pt>
                <c:pt idx="2502">
                  <c:v>165021106400</c:v>
                </c:pt>
                <c:pt idx="2503">
                  <c:v>164715306400</c:v>
                </c:pt>
                <c:pt idx="2504">
                  <c:v>164416506400</c:v>
                </c:pt>
                <c:pt idx="2505">
                  <c:v>164124706400</c:v>
                </c:pt>
                <c:pt idx="2506">
                  <c:v>163833506400</c:v>
                </c:pt>
                <c:pt idx="2507">
                  <c:v>163553686600</c:v>
                </c:pt>
                <c:pt idx="2508">
                  <c:v>163279886600</c:v>
                </c:pt>
                <c:pt idx="2509">
                  <c:v>163012086600</c:v>
                </c:pt>
                <c:pt idx="2510">
                  <c:v>162750286600</c:v>
                </c:pt>
                <c:pt idx="2511">
                  <c:v>162488086600</c:v>
                </c:pt>
                <c:pt idx="2512">
                  <c:v>162237286600</c:v>
                </c:pt>
                <c:pt idx="2513">
                  <c:v>161991478800</c:v>
                </c:pt>
                <c:pt idx="2514">
                  <c:v>161750678800</c:v>
                </c:pt>
                <c:pt idx="2515">
                  <c:v>161514878800</c:v>
                </c:pt>
                <c:pt idx="2516">
                  <c:v>161279666800</c:v>
                </c:pt>
                <c:pt idx="2517">
                  <c:v>161053866800</c:v>
                </c:pt>
                <c:pt idx="2518">
                  <c:v>160832066800</c:v>
                </c:pt>
                <c:pt idx="2519">
                  <c:v>160610859000</c:v>
                </c:pt>
                <c:pt idx="2520">
                  <c:v>160399059000</c:v>
                </c:pt>
                <c:pt idx="2521">
                  <c:v>160191259000</c:v>
                </c:pt>
                <c:pt idx="2522">
                  <c:v>159987459000</c:v>
                </c:pt>
                <c:pt idx="2523">
                  <c:v>159783259000</c:v>
                </c:pt>
                <c:pt idx="2524">
                  <c:v>159587459000</c:v>
                </c:pt>
                <c:pt idx="2525">
                  <c:v>159396659000</c:v>
                </c:pt>
                <c:pt idx="2526">
                  <c:v>159203447000</c:v>
                </c:pt>
                <c:pt idx="2527">
                  <c:v>159019639200</c:v>
                </c:pt>
                <c:pt idx="2528">
                  <c:v>158834439200</c:v>
                </c:pt>
                <c:pt idx="2529">
                  <c:v>158657639200</c:v>
                </c:pt>
                <c:pt idx="2530">
                  <c:v>158483839200</c:v>
                </c:pt>
                <c:pt idx="2531">
                  <c:v>158309639200</c:v>
                </c:pt>
                <c:pt idx="2532">
                  <c:v>158142839200</c:v>
                </c:pt>
                <c:pt idx="2533">
                  <c:v>157979039200</c:v>
                </c:pt>
                <c:pt idx="2534">
                  <c:v>157813839200</c:v>
                </c:pt>
                <c:pt idx="2535">
                  <c:v>157657031400</c:v>
                </c:pt>
                <c:pt idx="2536">
                  <c:v>157497831400</c:v>
                </c:pt>
                <c:pt idx="2537">
                  <c:v>157346031400</c:v>
                </c:pt>
                <c:pt idx="2538">
                  <c:v>157192831400</c:v>
                </c:pt>
                <c:pt idx="2539">
                  <c:v>157047019400</c:v>
                </c:pt>
                <c:pt idx="2540">
                  <c:v>156898819400</c:v>
                </c:pt>
                <c:pt idx="2541">
                  <c:v>156758019400</c:v>
                </c:pt>
                <c:pt idx="2542">
                  <c:v>156614819400</c:v>
                </c:pt>
                <c:pt idx="2543">
                  <c:v>156480019400</c:v>
                </c:pt>
                <c:pt idx="2544">
                  <c:v>156341811600</c:v>
                </c:pt>
                <c:pt idx="2545">
                  <c:v>156211011600</c:v>
                </c:pt>
                <c:pt idx="2546">
                  <c:v>156077811600</c:v>
                </c:pt>
                <c:pt idx="2547">
                  <c:v>155952011600</c:v>
                </c:pt>
                <c:pt idx="2548">
                  <c:v>155822811600</c:v>
                </c:pt>
                <c:pt idx="2549">
                  <c:v>155701011600</c:v>
                </c:pt>
                <c:pt idx="2550">
                  <c:v>155701011600</c:v>
                </c:pt>
                <c:pt idx="2551">
                  <c:v>155576811600</c:v>
                </c:pt>
                <c:pt idx="2552">
                  <c:v>155459011600</c:v>
                </c:pt>
                <c:pt idx="2553">
                  <c:v>155338811600</c:v>
                </c:pt>
                <c:pt idx="2554">
                  <c:v>155219611600</c:v>
                </c:pt>
                <c:pt idx="2555">
                  <c:v>155107799600</c:v>
                </c:pt>
                <c:pt idx="2556">
                  <c:v>154992591800</c:v>
                </c:pt>
                <c:pt idx="2557">
                  <c:v>154884791800</c:v>
                </c:pt>
                <c:pt idx="2558">
                  <c:v>154773191800</c:v>
                </c:pt>
                <c:pt idx="2559">
                  <c:v>154663291800</c:v>
                </c:pt>
                <c:pt idx="2560">
                  <c:v>154560391800</c:v>
                </c:pt>
                <c:pt idx="2561">
                  <c:v>154453791800</c:v>
                </c:pt>
                <c:pt idx="2562">
                  <c:v>154348791800</c:v>
                </c:pt>
                <c:pt idx="2563">
                  <c:v>154250691800</c:v>
                </c:pt>
                <c:pt idx="2564">
                  <c:v>154148691800</c:v>
                </c:pt>
                <c:pt idx="2565">
                  <c:v>154048191800</c:v>
                </c:pt>
                <c:pt idx="2566">
                  <c:v>153954491800</c:v>
                </c:pt>
                <c:pt idx="2567">
                  <c:v>153856791800</c:v>
                </c:pt>
                <c:pt idx="2568">
                  <c:v>153760491800</c:v>
                </c:pt>
                <c:pt idx="2569">
                  <c:v>153665484000</c:v>
                </c:pt>
                <c:pt idx="2570">
                  <c:v>153577184000</c:v>
                </c:pt>
                <c:pt idx="2571">
                  <c:v>153484684000</c:v>
                </c:pt>
                <c:pt idx="2572">
                  <c:v>153393484000</c:v>
                </c:pt>
                <c:pt idx="2573">
                  <c:v>153303484000</c:v>
                </c:pt>
                <c:pt idx="2574">
                  <c:v>153219984000</c:v>
                </c:pt>
                <c:pt idx="2575">
                  <c:v>153132284000</c:v>
                </c:pt>
                <c:pt idx="2576">
                  <c:v>153045672000</c:v>
                </c:pt>
                <c:pt idx="2577">
                  <c:v>152960172000</c:v>
                </c:pt>
                <c:pt idx="2578">
                  <c:v>152881072000</c:v>
                </c:pt>
                <c:pt idx="2579">
                  <c:v>152797672000</c:v>
                </c:pt>
                <c:pt idx="2580">
                  <c:v>152715272000</c:v>
                </c:pt>
                <c:pt idx="2581">
                  <c:v>152633772000</c:v>
                </c:pt>
                <c:pt idx="2582">
                  <c:v>152553272000</c:v>
                </c:pt>
                <c:pt idx="2583">
                  <c:v>152473672000</c:v>
                </c:pt>
                <c:pt idx="2584">
                  <c:v>152395064200</c:v>
                </c:pt>
                <c:pt idx="2585">
                  <c:v>152322664200</c:v>
                </c:pt>
                <c:pt idx="2586">
                  <c:v>152245764200</c:v>
                </c:pt>
                <c:pt idx="2587">
                  <c:v>152169664200</c:v>
                </c:pt>
                <c:pt idx="2588">
                  <c:v>152094464200</c:v>
                </c:pt>
                <c:pt idx="2589">
                  <c:v>152019964200</c:v>
                </c:pt>
                <c:pt idx="2590">
                  <c:v>151946264200</c:v>
                </c:pt>
                <c:pt idx="2591">
                  <c:v>151873364200</c:v>
                </c:pt>
                <c:pt idx="2592">
                  <c:v>151801164200</c:v>
                </c:pt>
                <c:pt idx="2593">
                  <c:v>151729764200</c:v>
                </c:pt>
                <c:pt idx="2594">
                  <c:v>151658964200</c:v>
                </c:pt>
                <c:pt idx="2595">
                  <c:v>151588964200</c:v>
                </c:pt>
                <c:pt idx="2596">
                  <c:v>151519564200</c:v>
                </c:pt>
                <c:pt idx="2597">
                  <c:v>151450864200</c:v>
                </c:pt>
                <c:pt idx="2598">
                  <c:v>151382764200</c:v>
                </c:pt>
                <c:pt idx="2599">
                  <c:v>151315264200</c:v>
                </c:pt>
                <c:pt idx="2600">
                  <c:v>151315264200</c:v>
                </c:pt>
                <c:pt idx="2601">
                  <c:v>151248364200</c:v>
                </c:pt>
                <c:pt idx="2602">
                  <c:v>151182056400</c:v>
                </c:pt>
                <c:pt idx="2603">
                  <c:v>151116344400</c:v>
                </c:pt>
                <c:pt idx="2604">
                  <c:v>151051244400</c:v>
                </c:pt>
                <c:pt idx="2605">
                  <c:v>150986644400</c:v>
                </c:pt>
                <c:pt idx="2606">
                  <c:v>150922544400</c:v>
                </c:pt>
                <c:pt idx="2607">
                  <c:v>150859044400</c:v>
                </c:pt>
                <c:pt idx="2608">
                  <c:v>150796044400</c:v>
                </c:pt>
                <c:pt idx="2609">
                  <c:v>150733444400</c:v>
                </c:pt>
                <c:pt idx="2610">
                  <c:v>150671444400</c:v>
                </c:pt>
                <c:pt idx="2611">
                  <c:v>150609844400</c:v>
                </c:pt>
                <c:pt idx="2612">
                  <c:v>150548644400</c:v>
                </c:pt>
                <c:pt idx="2613">
                  <c:v>150488044400</c:v>
                </c:pt>
                <c:pt idx="2614">
                  <c:v>150427744400</c:v>
                </c:pt>
                <c:pt idx="2615">
                  <c:v>150362544400</c:v>
                </c:pt>
                <c:pt idx="2616">
                  <c:v>150303144400</c:v>
                </c:pt>
                <c:pt idx="2617">
                  <c:v>150244144400</c:v>
                </c:pt>
                <c:pt idx="2618">
                  <c:v>150185544400</c:v>
                </c:pt>
                <c:pt idx="2619">
                  <c:v>150127344400</c:v>
                </c:pt>
                <c:pt idx="2620">
                  <c:v>150069436600</c:v>
                </c:pt>
                <c:pt idx="2621">
                  <c:v>150006536600</c:v>
                </c:pt>
                <c:pt idx="2622">
                  <c:v>149949436600</c:v>
                </c:pt>
                <c:pt idx="2623">
                  <c:v>149892636600</c:v>
                </c:pt>
                <c:pt idx="2624">
                  <c:v>149836236600</c:v>
                </c:pt>
                <c:pt idx="2625">
                  <c:v>149780136600</c:v>
                </c:pt>
                <c:pt idx="2626">
                  <c:v>149718936600</c:v>
                </c:pt>
                <c:pt idx="2627">
                  <c:v>149663436600</c:v>
                </c:pt>
                <c:pt idx="2628">
                  <c:v>149608336600</c:v>
                </c:pt>
                <c:pt idx="2629">
                  <c:v>149553436600</c:v>
                </c:pt>
                <c:pt idx="2630">
                  <c:v>149493436600</c:v>
                </c:pt>
                <c:pt idx="2631">
                  <c:v>149439136600</c:v>
                </c:pt>
                <c:pt idx="2632">
                  <c:v>149385136600</c:v>
                </c:pt>
                <c:pt idx="2633">
                  <c:v>149331424600</c:v>
                </c:pt>
                <c:pt idx="2634">
                  <c:v>149272524600</c:v>
                </c:pt>
                <c:pt idx="2635">
                  <c:v>149219324600</c:v>
                </c:pt>
                <c:pt idx="2636">
                  <c:v>149166324600</c:v>
                </c:pt>
                <c:pt idx="2637">
                  <c:v>149108124600</c:v>
                </c:pt>
                <c:pt idx="2638">
                  <c:v>149055724600</c:v>
                </c:pt>
                <c:pt idx="2639">
                  <c:v>149003424600</c:v>
                </c:pt>
                <c:pt idx="2640">
                  <c:v>148946024600</c:v>
                </c:pt>
                <c:pt idx="2641">
                  <c:v>148894116800</c:v>
                </c:pt>
                <c:pt idx="2642">
                  <c:v>148842516800</c:v>
                </c:pt>
                <c:pt idx="2643">
                  <c:v>148785716800</c:v>
                </c:pt>
                <c:pt idx="2644">
                  <c:v>148734616800</c:v>
                </c:pt>
                <c:pt idx="2645">
                  <c:v>148678216800</c:v>
                </c:pt>
                <c:pt idx="2646">
                  <c:v>148627416800</c:v>
                </c:pt>
                <c:pt idx="2647">
                  <c:v>148576816800</c:v>
                </c:pt>
                <c:pt idx="2648">
                  <c:v>148520916800</c:v>
                </c:pt>
                <c:pt idx="2649">
                  <c:v>148470716800</c:v>
                </c:pt>
                <c:pt idx="2650">
                  <c:v>148470716800</c:v>
                </c:pt>
                <c:pt idx="2651">
                  <c:v>148415216800</c:v>
                </c:pt>
                <c:pt idx="2652">
                  <c:v>148365316800</c:v>
                </c:pt>
                <c:pt idx="2653">
                  <c:v>148310216800</c:v>
                </c:pt>
                <c:pt idx="2654">
                  <c:v>148260716800</c:v>
                </c:pt>
                <c:pt idx="2655">
                  <c:v>148205916800</c:v>
                </c:pt>
                <c:pt idx="2656">
                  <c:v>148156616800</c:v>
                </c:pt>
                <c:pt idx="2657">
                  <c:v>148102116800</c:v>
                </c:pt>
                <c:pt idx="2658">
                  <c:v>148053216800</c:v>
                </c:pt>
                <c:pt idx="2659">
                  <c:v>147998916800</c:v>
                </c:pt>
                <c:pt idx="2660">
                  <c:v>147950316800</c:v>
                </c:pt>
                <c:pt idx="2661">
                  <c:v>147896316800</c:v>
                </c:pt>
                <c:pt idx="2662">
                  <c:v>147847909000</c:v>
                </c:pt>
                <c:pt idx="2663">
                  <c:v>147794309000</c:v>
                </c:pt>
                <c:pt idx="2664">
                  <c:v>147746109000</c:v>
                </c:pt>
                <c:pt idx="2665">
                  <c:v>147692709000</c:v>
                </c:pt>
                <c:pt idx="2666">
                  <c:v>147639409000</c:v>
                </c:pt>
                <c:pt idx="2667">
                  <c:v>147591609000</c:v>
                </c:pt>
                <c:pt idx="2668">
                  <c:v>147538597000</c:v>
                </c:pt>
                <c:pt idx="2669">
                  <c:v>147490997000</c:v>
                </c:pt>
                <c:pt idx="2670">
                  <c:v>147438197000</c:v>
                </c:pt>
                <c:pt idx="2671">
                  <c:v>147385397000</c:v>
                </c:pt>
                <c:pt idx="2672">
                  <c:v>147338197000</c:v>
                </c:pt>
                <c:pt idx="2673">
                  <c:v>147285597000</c:v>
                </c:pt>
                <c:pt idx="2674">
                  <c:v>147238597000</c:v>
                </c:pt>
                <c:pt idx="2675">
                  <c:v>147186297000</c:v>
                </c:pt>
                <c:pt idx="2676">
                  <c:v>147133997000</c:v>
                </c:pt>
                <c:pt idx="2677">
                  <c:v>147087197000</c:v>
                </c:pt>
                <c:pt idx="2678">
                  <c:v>147035197000</c:v>
                </c:pt>
                <c:pt idx="2679">
                  <c:v>146983197000</c:v>
                </c:pt>
                <c:pt idx="2680">
                  <c:v>146931297000</c:v>
                </c:pt>
                <c:pt idx="2681">
                  <c:v>146884897000</c:v>
                </c:pt>
                <c:pt idx="2682">
                  <c:v>146833097000</c:v>
                </c:pt>
                <c:pt idx="2683">
                  <c:v>146781497000</c:v>
                </c:pt>
                <c:pt idx="2684">
                  <c:v>146735289200</c:v>
                </c:pt>
                <c:pt idx="2685">
                  <c:v>146683789200</c:v>
                </c:pt>
                <c:pt idx="2686">
                  <c:v>146632289200</c:v>
                </c:pt>
                <c:pt idx="2687">
                  <c:v>146580989200</c:v>
                </c:pt>
                <c:pt idx="2688">
                  <c:v>146529689200</c:v>
                </c:pt>
                <c:pt idx="2689">
                  <c:v>146483889200</c:v>
                </c:pt>
                <c:pt idx="2690">
                  <c:v>146432689200</c:v>
                </c:pt>
                <c:pt idx="2691">
                  <c:v>146381589200</c:v>
                </c:pt>
                <c:pt idx="2692">
                  <c:v>146330589200</c:v>
                </c:pt>
                <c:pt idx="2693">
                  <c:v>146279589200</c:v>
                </c:pt>
                <c:pt idx="2694">
                  <c:v>146234089200</c:v>
                </c:pt>
                <c:pt idx="2695">
                  <c:v>146183189200</c:v>
                </c:pt>
                <c:pt idx="2696">
                  <c:v>146132389200</c:v>
                </c:pt>
                <c:pt idx="2697">
                  <c:v>146081589200</c:v>
                </c:pt>
                <c:pt idx="2698">
                  <c:v>146030989200</c:v>
                </c:pt>
                <c:pt idx="2699">
                  <c:v>145980289200</c:v>
                </c:pt>
                <c:pt idx="2700">
                  <c:v>145980289200</c:v>
                </c:pt>
                <c:pt idx="2701">
                  <c:v>145929689200</c:v>
                </c:pt>
                <c:pt idx="2702">
                  <c:v>145884589200</c:v>
                </c:pt>
                <c:pt idx="2703">
                  <c:v>145834089200</c:v>
                </c:pt>
                <c:pt idx="2704">
                  <c:v>145783577200</c:v>
                </c:pt>
                <c:pt idx="2705">
                  <c:v>145733177200</c:v>
                </c:pt>
                <c:pt idx="2706">
                  <c:v>145682869400</c:v>
                </c:pt>
                <c:pt idx="2707">
                  <c:v>145632569400</c:v>
                </c:pt>
                <c:pt idx="2708">
                  <c:v>145582269400</c:v>
                </c:pt>
                <c:pt idx="2709">
                  <c:v>145532069400</c:v>
                </c:pt>
                <c:pt idx="2710">
                  <c:v>145481869400</c:v>
                </c:pt>
                <c:pt idx="2711">
                  <c:v>145431669400</c:v>
                </c:pt>
                <c:pt idx="2712">
                  <c:v>145381569400</c:v>
                </c:pt>
                <c:pt idx="2713">
                  <c:v>145331569400</c:v>
                </c:pt>
                <c:pt idx="2714">
                  <c:v>145281469400</c:v>
                </c:pt>
                <c:pt idx="2715">
                  <c:v>145231469400</c:v>
                </c:pt>
                <c:pt idx="2716">
                  <c:v>145181569400</c:v>
                </c:pt>
                <c:pt idx="2717">
                  <c:v>145131569400</c:v>
                </c:pt>
                <c:pt idx="2718">
                  <c:v>145081669400</c:v>
                </c:pt>
                <c:pt idx="2719">
                  <c:v>145031869400</c:v>
                </c:pt>
                <c:pt idx="2720">
                  <c:v>144981969400</c:v>
                </c:pt>
                <c:pt idx="2721">
                  <c:v>144932169400</c:v>
                </c:pt>
                <c:pt idx="2722">
                  <c:v>144882469400</c:v>
                </c:pt>
                <c:pt idx="2723">
                  <c:v>144832669400</c:v>
                </c:pt>
                <c:pt idx="2724">
                  <c:v>144782969400</c:v>
                </c:pt>
                <c:pt idx="2725">
                  <c:v>144733269400</c:v>
                </c:pt>
                <c:pt idx="2726">
                  <c:v>144678269400</c:v>
                </c:pt>
                <c:pt idx="2727">
                  <c:v>144628561600</c:v>
                </c:pt>
                <c:pt idx="2728">
                  <c:v>144578961600</c:v>
                </c:pt>
                <c:pt idx="2729">
                  <c:v>144529461600</c:v>
                </c:pt>
                <c:pt idx="2730">
                  <c:v>144479861600</c:v>
                </c:pt>
                <c:pt idx="2731">
                  <c:v>144430361600</c:v>
                </c:pt>
                <c:pt idx="2732">
                  <c:v>144380761600</c:v>
                </c:pt>
                <c:pt idx="2733">
                  <c:v>144325961600</c:v>
                </c:pt>
                <c:pt idx="2734">
                  <c:v>144276461600</c:v>
                </c:pt>
                <c:pt idx="2735">
                  <c:v>144227061600</c:v>
                </c:pt>
                <c:pt idx="2736">
                  <c:v>144177561600</c:v>
                </c:pt>
                <c:pt idx="2737">
                  <c:v>144128161600</c:v>
                </c:pt>
                <c:pt idx="2738">
                  <c:v>144073361600</c:v>
                </c:pt>
                <c:pt idx="2739">
                  <c:v>144024049600</c:v>
                </c:pt>
                <c:pt idx="2740">
                  <c:v>143974649600</c:v>
                </c:pt>
                <c:pt idx="2741">
                  <c:v>143925349600</c:v>
                </c:pt>
                <c:pt idx="2742">
                  <c:v>143870649600</c:v>
                </c:pt>
                <c:pt idx="2743">
                  <c:v>143821349600</c:v>
                </c:pt>
                <c:pt idx="2744">
                  <c:v>143772049600</c:v>
                </c:pt>
                <c:pt idx="2745">
                  <c:v>143722849600</c:v>
                </c:pt>
                <c:pt idx="2746">
                  <c:v>143668249600</c:v>
                </c:pt>
                <c:pt idx="2747">
                  <c:v>143618949600</c:v>
                </c:pt>
                <c:pt idx="2748">
                  <c:v>143569741800</c:v>
                </c:pt>
                <c:pt idx="2749">
                  <c:v>143515141800</c:v>
                </c:pt>
                <c:pt idx="2750">
                  <c:v>143515141800</c:v>
                </c:pt>
                <c:pt idx="2751">
                  <c:v>143466041800</c:v>
                </c:pt>
                <c:pt idx="2752">
                  <c:v>143416841800</c:v>
                </c:pt>
                <c:pt idx="2753">
                  <c:v>143362241800</c:v>
                </c:pt>
                <c:pt idx="2754">
                  <c:v>143313141800</c:v>
                </c:pt>
                <c:pt idx="2755">
                  <c:v>143264041800</c:v>
                </c:pt>
                <c:pt idx="2756">
                  <c:v>143209541800</c:v>
                </c:pt>
                <c:pt idx="2757">
                  <c:v>143160441800</c:v>
                </c:pt>
                <c:pt idx="2758">
                  <c:v>143111341800</c:v>
                </c:pt>
                <c:pt idx="2759">
                  <c:v>143056841800</c:v>
                </c:pt>
                <c:pt idx="2760">
                  <c:v>143007841800</c:v>
                </c:pt>
                <c:pt idx="2761">
                  <c:v>142953341800</c:v>
                </c:pt>
                <c:pt idx="2762">
                  <c:v>142904341800</c:v>
                </c:pt>
                <c:pt idx="2763">
                  <c:v>142855341800</c:v>
                </c:pt>
                <c:pt idx="2764">
                  <c:v>142800841800</c:v>
                </c:pt>
                <c:pt idx="2765">
                  <c:v>142751841800</c:v>
                </c:pt>
                <c:pt idx="2766">
                  <c:v>142697441800</c:v>
                </c:pt>
                <c:pt idx="2767">
                  <c:v>142648541800</c:v>
                </c:pt>
                <c:pt idx="2768">
                  <c:v>142594141800</c:v>
                </c:pt>
                <c:pt idx="2769">
                  <c:v>142545134000</c:v>
                </c:pt>
                <c:pt idx="2770">
                  <c:v>142490834000</c:v>
                </c:pt>
                <c:pt idx="2771">
                  <c:v>142441834000</c:v>
                </c:pt>
                <c:pt idx="2772">
                  <c:v>142387534000</c:v>
                </c:pt>
                <c:pt idx="2773">
                  <c:v>142338534000</c:v>
                </c:pt>
                <c:pt idx="2774">
                  <c:v>142284222000</c:v>
                </c:pt>
                <c:pt idx="2775">
                  <c:v>142235322000</c:v>
                </c:pt>
                <c:pt idx="2776">
                  <c:v>142181022000</c:v>
                </c:pt>
                <c:pt idx="2777">
                  <c:v>142132122000</c:v>
                </c:pt>
                <c:pt idx="2778">
                  <c:v>142077822000</c:v>
                </c:pt>
                <c:pt idx="2779">
                  <c:v>142028922000</c:v>
                </c:pt>
                <c:pt idx="2780">
                  <c:v>141974722000</c:v>
                </c:pt>
                <c:pt idx="2781">
                  <c:v>141920422000</c:v>
                </c:pt>
                <c:pt idx="2782">
                  <c:v>141871522000</c:v>
                </c:pt>
                <c:pt idx="2783">
                  <c:v>141817322000</c:v>
                </c:pt>
                <c:pt idx="2784">
                  <c:v>141768422000</c:v>
                </c:pt>
                <c:pt idx="2785">
                  <c:v>141714222000</c:v>
                </c:pt>
                <c:pt idx="2786">
                  <c:v>141660022000</c:v>
                </c:pt>
                <c:pt idx="2787">
                  <c:v>141611122000</c:v>
                </c:pt>
                <c:pt idx="2788">
                  <c:v>141556922000</c:v>
                </c:pt>
                <c:pt idx="2789">
                  <c:v>141502722000</c:v>
                </c:pt>
                <c:pt idx="2790">
                  <c:v>141453922000</c:v>
                </c:pt>
                <c:pt idx="2791">
                  <c:v>141399722000</c:v>
                </c:pt>
                <c:pt idx="2792">
                  <c:v>141345522000</c:v>
                </c:pt>
                <c:pt idx="2793">
                  <c:v>141296722000</c:v>
                </c:pt>
                <c:pt idx="2794">
                  <c:v>141242522000</c:v>
                </c:pt>
                <c:pt idx="2795">
                  <c:v>141188322000</c:v>
                </c:pt>
                <c:pt idx="2796">
                  <c:v>141134122000</c:v>
                </c:pt>
                <c:pt idx="2797">
                  <c:v>141085322000</c:v>
                </c:pt>
                <c:pt idx="2798">
                  <c:v>141031222000</c:v>
                </c:pt>
                <c:pt idx="2799">
                  <c:v>140977034000</c:v>
                </c:pt>
                <c:pt idx="2800">
                  <c:v>140977034000</c:v>
                </c:pt>
                <c:pt idx="2801">
                  <c:v>140912041800</c:v>
                </c:pt>
                <c:pt idx="2802">
                  <c:v>140847041800</c:v>
                </c:pt>
                <c:pt idx="2803">
                  <c:v>140782041800</c:v>
                </c:pt>
                <c:pt idx="2804">
                  <c:v>140717041800</c:v>
                </c:pt>
                <c:pt idx="2805">
                  <c:v>140652041800</c:v>
                </c:pt>
                <c:pt idx="2806">
                  <c:v>140587141800</c:v>
                </c:pt>
                <c:pt idx="2807">
                  <c:v>140522141800</c:v>
                </c:pt>
                <c:pt idx="2808">
                  <c:v>140451741800</c:v>
                </c:pt>
                <c:pt idx="2809">
                  <c:v>140386841800</c:v>
                </c:pt>
                <c:pt idx="2810">
                  <c:v>140321841800</c:v>
                </c:pt>
                <c:pt idx="2811">
                  <c:v>140256941800</c:v>
                </c:pt>
                <c:pt idx="2812">
                  <c:v>140191941800</c:v>
                </c:pt>
                <c:pt idx="2813">
                  <c:v>140127041800</c:v>
                </c:pt>
                <c:pt idx="2814">
                  <c:v>140056741800</c:v>
                </c:pt>
                <c:pt idx="2815">
                  <c:v>139991741800</c:v>
                </c:pt>
                <c:pt idx="2816">
                  <c:v>139926841800</c:v>
                </c:pt>
                <c:pt idx="2817">
                  <c:v>139861941800</c:v>
                </c:pt>
                <c:pt idx="2818">
                  <c:v>139791641800</c:v>
                </c:pt>
                <c:pt idx="2819">
                  <c:v>139726734000</c:v>
                </c:pt>
                <c:pt idx="2820">
                  <c:v>139661734000</c:v>
                </c:pt>
                <c:pt idx="2821">
                  <c:v>139591434000</c:v>
                </c:pt>
                <c:pt idx="2822">
                  <c:v>139526534000</c:v>
                </c:pt>
                <c:pt idx="2823">
                  <c:v>139461622000</c:v>
                </c:pt>
                <c:pt idx="2824">
                  <c:v>139391322000</c:v>
                </c:pt>
                <c:pt idx="2825">
                  <c:v>139326422000</c:v>
                </c:pt>
                <c:pt idx="2826">
                  <c:v>139261522000</c:v>
                </c:pt>
                <c:pt idx="2827">
                  <c:v>139191322000</c:v>
                </c:pt>
                <c:pt idx="2828">
                  <c:v>139126422000</c:v>
                </c:pt>
                <c:pt idx="2829">
                  <c:v>139061522000</c:v>
                </c:pt>
                <c:pt idx="2830">
                  <c:v>138991222000</c:v>
                </c:pt>
                <c:pt idx="2831">
                  <c:v>138926322000</c:v>
                </c:pt>
                <c:pt idx="2832">
                  <c:v>138856022000</c:v>
                </c:pt>
                <c:pt idx="2833">
                  <c:v>138791222000</c:v>
                </c:pt>
                <c:pt idx="2834">
                  <c:v>138720922000</c:v>
                </c:pt>
                <c:pt idx="2835">
                  <c:v>138656014200</c:v>
                </c:pt>
                <c:pt idx="2836">
                  <c:v>138585814200</c:v>
                </c:pt>
                <c:pt idx="2837">
                  <c:v>138520914200</c:v>
                </c:pt>
                <c:pt idx="2838">
                  <c:v>138450614200</c:v>
                </c:pt>
                <c:pt idx="2839">
                  <c:v>138385814200</c:v>
                </c:pt>
                <c:pt idx="2840">
                  <c:v>138315514200</c:v>
                </c:pt>
                <c:pt idx="2841">
                  <c:v>138250714200</c:v>
                </c:pt>
                <c:pt idx="2842">
                  <c:v>138180414200</c:v>
                </c:pt>
                <c:pt idx="2843">
                  <c:v>138115614200</c:v>
                </c:pt>
                <c:pt idx="2844">
                  <c:v>138045314200</c:v>
                </c:pt>
                <c:pt idx="2845">
                  <c:v>137975114200</c:v>
                </c:pt>
                <c:pt idx="2846">
                  <c:v>137910214200</c:v>
                </c:pt>
                <c:pt idx="2847">
                  <c:v>137840014200</c:v>
                </c:pt>
                <c:pt idx="2848">
                  <c:v>137769702200</c:v>
                </c:pt>
                <c:pt idx="2849">
                  <c:v>137704902200</c:v>
                </c:pt>
                <c:pt idx="2850">
                  <c:v>137704902200</c:v>
                </c:pt>
                <c:pt idx="2851">
                  <c:v>137634694400</c:v>
                </c:pt>
                <c:pt idx="2852">
                  <c:v>137564394400</c:v>
                </c:pt>
                <c:pt idx="2853">
                  <c:v>137499594400</c:v>
                </c:pt>
                <c:pt idx="2854">
                  <c:v>137429394400.00002</c:v>
                </c:pt>
                <c:pt idx="2855">
                  <c:v>137359094400.00002</c:v>
                </c:pt>
                <c:pt idx="2856">
                  <c:v>137294294400.00002</c:v>
                </c:pt>
                <c:pt idx="2857">
                  <c:v>137224094400.00002</c:v>
                </c:pt>
                <c:pt idx="2858">
                  <c:v>137153794400.00002</c:v>
                </c:pt>
                <c:pt idx="2859">
                  <c:v>137083594400.00002</c:v>
                </c:pt>
                <c:pt idx="2860">
                  <c:v>137018794400.00002</c:v>
                </c:pt>
                <c:pt idx="2861">
                  <c:v>136948594400.00002</c:v>
                </c:pt>
                <c:pt idx="2862">
                  <c:v>136878294400.00002</c:v>
                </c:pt>
                <c:pt idx="2863">
                  <c:v>136808094400.00002</c:v>
                </c:pt>
                <c:pt idx="2864">
                  <c:v>136737894400.00002</c:v>
                </c:pt>
                <c:pt idx="2865">
                  <c:v>136673094400.00002</c:v>
                </c:pt>
                <c:pt idx="2866">
                  <c:v>136602886600.00002</c:v>
                </c:pt>
                <c:pt idx="2867">
                  <c:v>136532686600.00002</c:v>
                </c:pt>
                <c:pt idx="2868">
                  <c:v>136462386600.00002</c:v>
                </c:pt>
                <c:pt idx="2869">
                  <c:v>136392186600.00002</c:v>
                </c:pt>
                <c:pt idx="2870">
                  <c:v>136321986600.00002</c:v>
                </c:pt>
                <c:pt idx="2871">
                  <c:v>136251786600.00002</c:v>
                </c:pt>
                <c:pt idx="2872">
                  <c:v>136181586600.00002</c:v>
                </c:pt>
                <c:pt idx="2873">
                  <c:v>136111374600.00002</c:v>
                </c:pt>
                <c:pt idx="2874">
                  <c:v>136041174600.00002</c:v>
                </c:pt>
                <c:pt idx="2875">
                  <c:v>135970974600.00002</c:v>
                </c:pt>
                <c:pt idx="2876">
                  <c:v>135900774600.00002</c:v>
                </c:pt>
                <c:pt idx="2877">
                  <c:v>135830574600.00002</c:v>
                </c:pt>
                <c:pt idx="2878">
                  <c:v>135760374600.00002</c:v>
                </c:pt>
                <c:pt idx="2879">
                  <c:v>135690174600.00002</c:v>
                </c:pt>
                <c:pt idx="2880">
                  <c:v>135619966800.00002</c:v>
                </c:pt>
                <c:pt idx="2881">
                  <c:v>135549766800.00002</c:v>
                </c:pt>
                <c:pt idx="2882">
                  <c:v>135479566800.00002</c:v>
                </c:pt>
                <c:pt idx="2883">
                  <c:v>135409366800.00002</c:v>
                </c:pt>
                <c:pt idx="2884">
                  <c:v>135339166800.00002</c:v>
                </c:pt>
                <c:pt idx="2885">
                  <c:v>135268966800.00002</c:v>
                </c:pt>
                <c:pt idx="2886">
                  <c:v>135198766800.00002</c:v>
                </c:pt>
                <c:pt idx="2887">
                  <c:v>135128666800.00002</c:v>
                </c:pt>
                <c:pt idx="2888">
                  <c:v>135058466800.00002</c:v>
                </c:pt>
                <c:pt idx="2889">
                  <c:v>134988266800.00002</c:v>
                </c:pt>
                <c:pt idx="2890">
                  <c:v>134912666800.00002</c:v>
                </c:pt>
                <c:pt idx="2891">
                  <c:v>134842466800.00002</c:v>
                </c:pt>
                <c:pt idx="2892">
                  <c:v>134772266800.00002</c:v>
                </c:pt>
                <c:pt idx="2893">
                  <c:v>134702166800.00002</c:v>
                </c:pt>
                <c:pt idx="2894">
                  <c:v>134631966800.00002</c:v>
                </c:pt>
                <c:pt idx="2895">
                  <c:v>134556359000.00002</c:v>
                </c:pt>
                <c:pt idx="2896">
                  <c:v>134486159000.00002</c:v>
                </c:pt>
                <c:pt idx="2897">
                  <c:v>134416047000.00002</c:v>
                </c:pt>
                <c:pt idx="2898">
                  <c:v>134345847000.00002</c:v>
                </c:pt>
                <c:pt idx="2899">
                  <c:v>134270247000.00002</c:v>
                </c:pt>
                <c:pt idx="2900">
                  <c:v>134270247000.00002</c:v>
                </c:pt>
                <c:pt idx="2901">
                  <c:v>134200147000.00002</c:v>
                </c:pt>
                <c:pt idx="2902">
                  <c:v>134129947000.00002</c:v>
                </c:pt>
                <c:pt idx="2903">
                  <c:v>134059747000.00002</c:v>
                </c:pt>
                <c:pt idx="2904">
                  <c:v>133984247000.00002</c:v>
                </c:pt>
                <c:pt idx="2905">
                  <c:v>133914047000.00002</c:v>
                </c:pt>
                <c:pt idx="2906">
                  <c:v>133843847000.00002</c:v>
                </c:pt>
                <c:pt idx="2907">
                  <c:v>133768347000.00002</c:v>
                </c:pt>
                <c:pt idx="2908">
                  <c:v>133698147000.00002</c:v>
                </c:pt>
                <c:pt idx="2909">
                  <c:v>133622647000.00002</c:v>
                </c:pt>
                <c:pt idx="2910">
                  <c:v>133552439200.00002</c:v>
                </c:pt>
                <c:pt idx="2911">
                  <c:v>133482339200.00002</c:v>
                </c:pt>
                <c:pt idx="2912">
                  <c:v>133406739200.00002</c:v>
                </c:pt>
                <c:pt idx="2913">
                  <c:v>133336639200.00002</c:v>
                </c:pt>
                <c:pt idx="2914">
                  <c:v>133261139200.00002</c:v>
                </c:pt>
                <c:pt idx="2915">
                  <c:v>133190939200.00002</c:v>
                </c:pt>
                <c:pt idx="2916">
                  <c:v>133115439200.00002</c:v>
                </c:pt>
                <c:pt idx="2917">
                  <c:v>133045239200.00002</c:v>
                </c:pt>
                <c:pt idx="2918">
                  <c:v>132969739200.00002</c:v>
                </c:pt>
                <c:pt idx="2919">
                  <c:v>132899639200.00002</c:v>
                </c:pt>
                <c:pt idx="2920">
                  <c:v>132824139200.00002</c:v>
                </c:pt>
                <c:pt idx="2921">
                  <c:v>132753939200.00002</c:v>
                </c:pt>
                <c:pt idx="2922">
                  <c:v>132678427200.00002</c:v>
                </c:pt>
                <c:pt idx="2923">
                  <c:v>132608327200.00002</c:v>
                </c:pt>
                <c:pt idx="2924">
                  <c:v>132532819400.00002</c:v>
                </c:pt>
                <c:pt idx="2925">
                  <c:v>132462719400.00002</c:v>
                </c:pt>
                <c:pt idx="2926">
                  <c:v>132387219400.00002</c:v>
                </c:pt>
                <c:pt idx="2927">
                  <c:v>132311619400.00002</c:v>
                </c:pt>
                <c:pt idx="2928">
                  <c:v>132241519400.00002</c:v>
                </c:pt>
                <c:pt idx="2929">
                  <c:v>132166019400.00002</c:v>
                </c:pt>
                <c:pt idx="2930">
                  <c:v>132096019400.00002</c:v>
                </c:pt>
                <c:pt idx="2931">
                  <c:v>132020519400.00002</c:v>
                </c:pt>
                <c:pt idx="2932">
                  <c:v>131945019400.00002</c:v>
                </c:pt>
                <c:pt idx="2933">
                  <c:v>131874919400.00002</c:v>
                </c:pt>
                <c:pt idx="2934">
                  <c:v>131799419400.00002</c:v>
                </c:pt>
                <c:pt idx="2935">
                  <c:v>131723919400.00002</c:v>
                </c:pt>
                <c:pt idx="2936">
                  <c:v>131648519400.00002</c:v>
                </c:pt>
                <c:pt idx="2937">
                  <c:v>131578419400.00002</c:v>
                </c:pt>
                <c:pt idx="2938">
                  <c:v>131502911600.00002</c:v>
                </c:pt>
                <c:pt idx="2939">
                  <c:v>131427511600.00002</c:v>
                </c:pt>
                <c:pt idx="2940">
                  <c:v>131352011600.00002</c:v>
                </c:pt>
                <c:pt idx="2941">
                  <c:v>131282011600.00002</c:v>
                </c:pt>
                <c:pt idx="2942">
                  <c:v>131206511600.00002</c:v>
                </c:pt>
                <c:pt idx="2943">
                  <c:v>131131111600.00002</c:v>
                </c:pt>
                <c:pt idx="2944">
                  <c:v>131055611600.00002</c:v>
                </c:pt>
                <c:pt idx="2945">
                  <c:v>130980199600.00002</c:v>
                </c:pt>
                <c:pt idx="2946">
                  <c:v>130910199600.00002</c:v>
                </c:pt>
                <c:pt idx="2947">
                  <c:v>130834699600.00002</c:v>
                </c:pt>
                <c:pt idx="2948">
                  <c:v>130759299600.00002</c:v>
                </c:pt>
                <c:pt idx="2949">
                  <c:v>130683899600.00002</c:v>
                </c:pt>
                <c:pt idx="2950">
                  <c:v>130683899600.00002</c:v>
                </c:pt>
                <c:pt idx="2951">
                  <c:v>130608499600.00002</c:v>
                </c:pt>
                <c:pt idx="2952">
                  <c:v>130533099600.00002</c:v>
                </c:pt>
                <c:pt idx="2953">
                  <c:v>130457691800.00002</c:v>
                </c:pt>
                <c:pt idx="2954">
                  <c:v>130382391800.00002</c:v>
                </c:pt>
                <c:pt idx="2955">
                  <c:v>130306991800.00002</c:v>
                </c:pt>
                <c:pt idx="2956">
                  <c:v>130231591800.00002</c:v>
                </c:pt>
                <c:pt idx="2957">
                  <c:v>130161591800.00002</c:v>
                </c:pt>
                <c:pt idx="2958">
                  <c:v>130086291800.00002</c:v>
                </c:pt>
                <c:pt idx="2959">
                  <c:v>130010891800.00002</c:v>
                </c:pt>
                <c:pt idx="2960">
                  <c:v>129935591800.00002</c:v>
                </c:pt>
                <c:pt idx="2961">
                  <c:v>129860291800.00002</c:v>
                </c:pt>
                <c:pt idx="2962">
                  <c:v>129779591800.00002</c:v>
                </c:pt>
                <c:pt idx="2963">
                  <c:v>129704191800.00002</c:v>
                </c:pt>
                <c:pt idx="2964">
                  <c:v>129628891800.00002</c:v>
                </c:pt>
                <c:pt idx="2965">
                  <c:v>129553591800.00002</c:v>
                </c:pt>
                <c:pt idx="2966">
                  <c:v>129478384000.00002</c:v>
                </c:pt>
                <c:pt idx="2967">
                  <c:v>129403084000.00002</c:v>
                </c:pt>
                <c:pt idx="2968">
                  <c:v>129327772000.00002</c:v>
                </c:pt>
                <c:pt idx="2969">
                  <c:v>129252572000.00002</c:v>
                </c:pt>
                <c:pt idx="2970">
                  <c:v>129177272000.00002</c:v>
                </c:pt>
                <c:pt idx="2971">
                  <c:v>129102072000.00002</c:v>
                </c:pt>
                <c:pt idx="2972">
                  <c:v>129026872000.00002</c:v>
                </c:pt>
                <c:pt idx="2973">
                  <c:v>128946172000.00002</c:v>
                </c:pt>
                <c:pt idx="2974">
                  <c:v>128870972000.00002</c:v>
                </c:pt>
                <c:pt idx="2975">
                  <c:v>128795872000.00002</c:v>
                </c:pt>
                <c:pt idx="2976">
                  <c:v>128720672000.00002</c:v>
                </c:pt>
                <c:pt idx="2977">
                  <c:v>128645472000.00002</c:v>
                </c:pt>
                <c:pt idx="2978">
                  <c:v>128564964200.00002</c:v>
                </c:pt>
                <c:pt idx="2979">
                  <c:v>128489764200.00002</c:v>
                </c:pt>
                <c:pt idx="2980">
                  <c:v>128414664200.00002</c:v>
                </c:pt>
                <c:pt idx="2981">
                  <c:v>128339564200.00002</c:v>
                </c:pt>
                <c:pt idx="2982">
                  <c:v>128259064200.00002</c:v>
                </c:pt>
                <c:pt idx="2983">
                  <c:v>128184052200.00002</c:v>
                </c:pt>
                <c:pt idx="2984">
                  <c:v>128108944400.00002</c:v>
                </c:pt>
                <c:pt idx="2985">
                  <c:v>128028544400.00002</c:v>
                </c:pt>
                <c:pt idx="2986">
                  <c:v>127953436600.00002</c:v>
                </c:pt>
                <c:pt idx="2987">
                  <c:v>127878424600.00002</c:v>
                </c:pt>
                <c:pt idx="2988">
                  <c:v>127798016800.00002</c:v>
                </c:pt>
                <c:pt idx="2989">
                  <c:v>127723097000.00002</c:v>
                </c:pt>
                <c:pt idx="2990">
                  <c:v>127648077200.00002</c:v>
                </c:pt>
                <c:pt idx="2991">
                  <c:v>127567749600.00002</c:v>
                </c:pt>
                <c:pt idx="2992">
                  <c:v>127492822000.00002</c:v>
                </c:pt>
                <c:pt idx="2993">
                  <c:v>127412466800.00002</c:v>
                </c:pt>
                <c:pt idx="2994">
                  <c:v>127337499600.00002</c:v>
                </c:pt>
                <c:pt idx="2995">
                  <c:v>127262616800.00002</c:v>
                </c:pt>
                <c:pt idx="2996">
                  <c:v>127182294400.00002</c:v>
                </c:pt>
                <c:pt idx="2997">
                  <c:v>127107344400.00002</c:v>
                </c:pt>
                <c:pt idx="2998">
                  <c:v>127026927200.00002</c:v>
                </c:pt>
                <c:pt idx="2999">
                  <c:v>126951927200.00002</c:v>
                </c:pt>
                <c:pt idx="3000">
                  <c:v>126951927200.00002</c:v>
                </c:pt>
                <c:pt idx="3001">
                  <c:v>126941199600.00002</c:v>
                </c:pt>
                <c:pt idx="3002">
                  <c:v>126930479800.00002</c:v>
                </c:pt>
                <c:pt idx="3003">
                  <c:v>126925260000.00002</c:v>
                </c:pt>
                <c:pt idx="3004">
                  <c:v>126914652200.00002</c:v>
                </c:pt>
                <c:pt idx="3005">
                  <c:v>126909544400.00002</c:v>
                </c:pt>
                <c:pt idx="3006">
                  <c:v>126898932400.00002</c:v>
                </c:pt>
                <c:pt idx="3007">
                  <c:v>126888424600.00002</c:v>
                </c:pt>
                <c:pt idx="3008">
                  <c:v>126878024600.00002</c:v>
                </c:pt>
                <c:pt idx="3009">
                  <c:v>126873024600.00002</c:v>
                </c:pt>
                <c:pt idx="3010">
                  <c:v>126862624600.00002</c:v>
                </c:pt>
                <c:pt idx="3011">
                  <c:v>126852224600.00002</c:v>
                </c:pt>
                <c:pt idx="3012">
                  <c:v>126841924600.00002</c:v>
                </c:pt>
                <c:pt idx="3013">
                  <c:v>126837024600.00002</c:v>
                </c:pt>
                <c:pt idx="3014">
                  <c:v>126826824600.00002</c:v>
                </c:pt>
                <c:pt idx="3015">
                  <c:v>126816624600.00002</c:v>
                </c:pt>
                <c:pt idx="3016">
                  <c:v>126806424600.00002</c:v>
                </c:pt>
                <c:pt idx="3017">
                  <c:v>126796324600.00002</c:v>
                </c:pt>
                <c:pt idx="3018">
                  <c:v>126791624600.00002</c:v>
                </c:pt>
                <c:pt idx="3019">
                  <c:v>126781524600.00002</c:v>
                </c:pt>
                <c:pt idx="3020">
                  <c:v>126771524600.00002</c:v>
                </c:pt>
                <c:pt idx="3021">
                  <c:v>126761524600.00002</c:v>
                </c:pt>
                <c:pt idx="3022">
                  <c:v>126751624600.00002</c:v>
                </c:pt>
                <c:pt idx="3023">
                  <c:v>126741724600.00002</c:v>
                </c:pt>
                <c:pt idx="3024">
                  <c:v>126731924600.00002</c:v>
                </c:pt>
                <c:pt idx="3025">
                  <c:v>126722124600.00002</c:v>
                </c:pt>
                <c:pt idx="3026">
                  <c:v>126717724600.00002</c:v>
                </c:pt>
                <c:pt idx="3027">
                  <c:v>126708024600.00002</c:v>
                </c:pt>
                <c:pt idx="3028">
                  <c:v>126698316800.00002</c:v>
                </c:pt>
                <c:pt idx="3029">
                  <c:v>126688716800.00002</c:v>
                </c:pt>
                <c:pt idx="3030">
                  <c:v>126679104800.00002</c:v>
                </c:pt>
                <c:pt idx="3031">
                  <c:v>126669604800.00002</c:v>
                </c:pt>
                <c:pt idx="3032">
                  <c:v>126660204800.00002</c:v>
                </c:pt>
                <c:pt idx="3033">
                  <c:v>126650704800.00002</c:v>
                </c:pt>
                <c:pt idx="3034">
                  <c:v>126641404800.00002</c:v>
                </c:pt>
                <c:pt idx="3035">
                  <c:v>126632104800.00002</c:v>
                </c:pt>
                <c:pt idx="3036">
                  <c:v>126622904800.00002</c:v>
                </c:pt>
                <c:pt idx="3037">
                  <c:v>126608304800.00002</c:v>
                </c:pt>
                <c:pt idx="3038">
                  <c:v>126599104800.00002</c:v>
                </c:pt>
                <c:pt idx="3039">
                  <c:v>126590104800.00002</c:v>
                </c:pt>
                <c:pt idx="3040">
                  <c:v>126581104800.00002</c:v>
                </c:pt>
                <c:pt idx="3041">
                  <c:v>126572204800.00002</c:v>
                </c:pt>
                <c:pt idx="3042">
                  <c:v>126563297000.00002</c:v>
                </c:pt>
                <c:pt idx="3043">
                  <c:v>126554485000.00002</c:v>
                </c:pt>
                <c:pt idx="3044">
                  <c:v>126545777200.00002</c:v>
                </c:pt>
                <c:pt idx="3045">
                  <c:v>126531669400.00002</c:v>
                </c:pt>
                <c:pt idx="3046">
                  <c:v>126523149600.00002</c:v>
                </c:pt>
                <c:pt idx="3047">
                  <c:v>126514629800.00002</c:v>
                </c:pt>
                <c:pt idx="3048">
                  <c:v>126506194400.00002</c:v>
                </c:pt>
                <c:pt idx="3049">
                  <c:v>126497747000.00002</c:v>
                </c:pt>
                <c:pt idx="3050">
                  <c:v>126497747000.00002</c:v>
                </c:pt>
                <c:pt idx="3051">
                  <c:v>126492935000.00002</c:v>
                </c:pt>
                <c:pt idx="3052">
                  <c:v>126493427200.00002</c:v>
                </c:pt>
                <c:pt idx="3053">
                  <c:v>126488627200.00002</c:v>
                </c:pt>
                <c:pt idx="3054">
                  <c:v>126489219400.00002</c:v>
                </c:pt>
                <c:pt idx="3055">
                  <c:v>126484507400.00002</c:v>
                </c:pt>
                <c:pt idx="3056">
                  <c:v>126485107400.00002</c:v>
                </c:pt>
                <c:pt idx="3057">
                  <c:v>126480407400.00002</c:v>
                </c:pt>
                <c:pt idx="3058">
                  <c:v>126481199600.00002</c:v>
                </c:pt>
                <c:pt idx="3059">
                  <c:v>126476499600.00002</c:v>
                </c:pt>
                <c:pt idx="3060">
                  <c:v>126477299600.00002</c:v>
                </c:pt>
                <c:pt idx="3061">
                  <c:v>126472699600.00002</c:v>
                </c:pt>
                <c:pt idx="3062">
                  <c:v>126473499600.00002</c:v>
                </c:pt>
                <c:pt idx="3063">
                  <c:v>126468999600.00002</c:v>
                </c:pt>
                <c:pt idx="3064">
                  <c:v>126469887600.00002</c:v>
                </c:pt>
                <c:pt idx="3065">
                  <c:v>126465387600.00002</c:v>
                </c:pt>
                <c:pt idx="3066">
                  <c:v>126466387600.00002</c:v>
                </c:pt>
                <c:pt idx="3067">
                  <c:v>126461979800.00002</c:v>
                </c:pt>
                <c:pt idx="3068">
                  <c:v>126462979800.00002</c:v>
                </c:pt>
                <c:pt idx="3069">
                  <c:v>126458579800.00002</c:v>
                </c:pt>
                <c:pt idx="3070">
                  <c:v>126459679800.00002</c:v>
                </c:pt>
                <c:pt idx="3071">
                  <c:v>126455379800.00002</c:v>
                </c:pt>
                <c:pt idx="3072">
                  <c:v>126451079800.00002</c:v>
                </c:pt>
                <c:pt idx="3073">
                  <c:v>126452279800.00002</c:v>
                </c:pt>
                <c:pt idx="3074">
                  <c:v>126448079800.00002</c:v>
                </c:pt>
                <c:pt idx="3075">
                  <c:v>126449279800.00002</c:v>
                </c:pt>
                <c:pt idx="3076">
                  <c:v>126445179800.00002</c:v>
                </c:pt>
                <c:pt idx="3077">
                  <c:v>126446479800.00002</c:v>
                </c:pt>
                <c:pt idx="3078">
                  <c:v>126442379800.00002</c:v>
                </c:pt>
                <c:pt idx="3079">
                  <c:v>126443779800.00002</c:v>
                </c:pt>
                <c:pt idx="3080">
                  <c:v>126439779800.00002</c:v>
                </c:pt>
                <c:pt idx="3081">
                  <c:v>126435779800.00002</c:v>
                </c:pt>
                <c:pt idx="3082">
                  <c:v>126437279800.00002</c:v>
                </c:pt>
                <c:pt idx="3083">
                  <c:v>126433379800.00002</c:v>
                </c:pt>
                <c:pt idx="3084">
                  <c:v>126434879800.00002</c:v>
                </c:pt>
                <c:pt idx="3085">
                  <c:v>126431079800.00002</c:v>
                </c:pt>
                <c:pt idx="3086">
                  <c:v>126427279800.00002</c:v>
                </c:pt>
                <c:pt idx="3087">
                  <c:v>126428879800.00002</c:v>
                </c:pt>
                <c:pt idx="3088">
                  <c:v>126425179800.00002</c:v>
                </c:pt>
                <c:pt idx="3089">
                  <c:v>126426872000.00002</c:v>
                </c:pt>
                <c:pt idx="3090">
                  <c:v>126423272000.00002</c:v>
                </c:pt>
                <c:pt idx="3091">
                  <c:v>126419672000.00002</c:v>
                </c:pt>
                <c:pt idx="3092">
                  <c:v>126421560000.00002</c:v>
                </c:pt>
                <c:pt idx="3093">
                  <c:v>126417960000.00002</c:v>
                </c:pt>
                <c:pt idx="3094">
                  <c:v>126419952200.00002</c:v>
                </c:pt>
                <c:pt idx="3095">
                  <c:v>126416452200.00002</c:v>
                </c:pt>
                <c:pt idx="3096">
                  <c:v>126413052200.00002</c:v>
                </c:pt>
                <c:pt idx="3097">
                  <c:v>126415132400.00002</c:v>
                </c:pt>
                <c:pt idx="3098">
                  <c:v>126411824600.00002</c:v>
                </c:pt>
                <c:pt idx="3099">
                  <c:v>126408524600.00002</c:v>
                </c:pt>
                <c:pt idx="3100">
                  <c:v>126408524600.00002</c:v>
                </c:pt>
                <c:pt idx="3101">
                  <c:v>126409304800.00002</c:v>
                </c:pt>
                <c:pt idx="3102">
                  <c:v>126410204800.00002</c:v>
                </c:pt>
                <c:pt idx="3103">
                  <c:v>126411004800.00002</c:v>
                </c:pt>
                <c:pt idx="3104">
                  <c:v>126406504800.00002</c:v>
                </c:pt>
                <c:pt idx="3105">
                  <c:v>126407404800.00002</c:v>
                </c:pt>
                <c:pt idx="3106">
                  <c:v>126408304800.00002</c:v>
                </c:pt>
                <c:pt idx="3107">
                  <c:v>126409297000.00002</c:v>
                </c:pt>
                <c:pt idx="3108">
                  <c:v>126404897000.00002</c:v>
                </c:pt>
                <c:pt idx="3109">
                  <c:v>126405897000.00002</c:v>
                </c:pt>
                <c:pt idx="3110">
                  <c:v>126406885000.00002</c:v>
                </c:pt>
                <c:pt idx="3111">
                  <c:v>126407985000.00002</c:v>
                </c:pt>
                <c:pt idx="3112">
                  <c:v>126403685000.00002</c:v>
                </c:pt>
                <c:pt idx="3113">
                  <c:v>126404785000.00002</c:v>
                </c:pt>
                <c:pt idx="3114">
                  <c:v>126405885000.00002</c:v>
                </c:pt>
                <c:pt idx="3115">
                  <c:v>126406985000.00002</c:v>
                </c:pt>
                <c:pt idx="3116">
                  <c:v>126402785000.00002</c:v>
                </c:pt>
                <c:pt idx="3117">
                  <c:v>126403985000.00002</c:v>
                </c:pt>
                <c:pt idx="3118">
                  <c:v>126405285000.00002</c:v>
                </c:pt>
                <c:pt idx="3119">
                  <c:v>126401085000.00002</c:v>
                </c:pt>
                <c:pt idx="3120">
                  <c:v>126402385000.00002</c:v>
                </c:pt>
                <c:pt idx="3121">
                  <c:v>126403685000.00002</c:v>
                </c:pt>
                <c:pt idx="3122">
                  <c:v>126404977200.00002</c:v>
                </c:pt>
                <c:pt idx="3123">
                  <c:v>126400977200.00002</c:v>
                </c:pt>
                <c:pt idx="3124">
                  <c:v>126402377200.00002</c:v>
                </c:pt>
                <c:pt idx="3125">
                  <c:v>126403777200.00002</c:v>
                </c:pt>
                <c:pt idx="3126">
                  <c:v>126399777200.00002</c:v>
                </c:pt>
                <c:pt idx="3127">
                  <c:v>126401277200.00002</c:v>
                </c:pt>
                <c:pt idx="3128">
                  <c:v>126402777200.00002</c:v>
                </c:pt>
                <c:pt idx="3129">
                  <c:v>126404277200.00002</c:v>
                </c:pt>
                <c:pt idx="3130">
                  <c:v>126400477200.00002</c:v>
                </c:pt>
                <c:pt idx="3131">
                  <c:v>126402077200.00002</c:v>
                </c:pt>
                <c:pt idx="3132">
                  <c:v>126403677200.00002</c:v>
                </c:pt>
                <c:pt idx="3133">
                  <c:v>126399877200.00002</c:v>
                </c:pt>
                <c:pt idx="3134">
                  <c:v>126401577200.00002</c:v>
                </c:pt>
                <c:pt idx="3135">
                  <c:v>126403277200.00002</c:v>
                </c:pt>
                <c:pt idx="3136">
                  <c:v>126399577200.00002</c:v>
                </c:pt>
                <c:pt idx="3137">
                  <c:v>126401377200.00002</c:v>
                </c:pt>
                <c:pt idx="3138">
                  <c:v>126403177200.00002</c:v>
                </c:pt>
                <c:pt idx="3139">
                  <c:v>126399577200.00002</c:v>
                </c:pt>
                <c:pt idx="3140">
                  <c:v>126401477200.00002</c:v>
                </c:pt>
                <c:pt idx="3141">
                  <c:v>126403257400.00002</c:v>
                </c:pt>
                <c:pt idx="3142">
                  <c:v>126405257400.00002</c:v>
                </c:pt>
                <c:pt idx="3143">
                  <c:v>126401757400.00002</c:v>
                </c:pt>
                <c:pt idx="3144">
                  <c:v>126403757400.00002</c:v>
                </c:pt>
                <c:pt idx="3145">
                  <c:v>126405757400.00002</c:v>
                </c:pt>
                <c:pt idx="3146">
                  <c:v>126402357400.00002</c:v>
                </c:pt>
                <c:pt idx="3147">
                  <c:v>126404449600.00002</c:v>
                </c:pt>
                <c:pt idx="3148">
                  <c:v>126406549600.00002</c:v>
                </c:pt>
                <c:pt idx="3149">
                  <c:v>126403337600.00002</c:v>
                </c:pt>
                <c:pt idx="3150">
                  <c:v>126403337600.00002</c:v>
                </c:pt>
                <c:pt idx="3151">
                  <c:v>126404637600.00002</c:v>
                </c:pt>
                <c:pt idx="3152">
                  <c:v>126406129800.00002</c:v>
                </c:pt>
                <c:pt idx="3153">
                  <c:v>126407529800.00002</c:v>
                </c:pt>
                <c:pt idx="3154">
                  <c:v>126403629800.00002</c:v>
                </c:pt>
                <c:pt idx="3155">
                  <c:v>126405129800.00002</c:v>
                </c:pt>
                <c:pt idx="3156">
                  <c:v>126406729800.00002</c:v>
                </c:pt>
                <c:pt idx="3157">
                  <c:v>126408329800.00002</c:v>
                </c:pt>
                <c:pt idx="3158">
                  <c:v>126404629800.00002</c:v>
                </c:pt>
                <c:pt idx="3159">
                  <c:v>126406329800.00002</c:v>
                </c:pt>
                <c:pt idx="3160">
                  <c:v>126408029800.00002</c:v>
                </c:pt>
                <c:pt idx="3161">
                  <c:v>126409829800.00002</c:v>
                </c:pt>
                <c:pt idx="3162">
                  <c:v>126411722000.00002</c:v>
                </c:pt>
                <c:pt idx="3163">
                  <c:v>126408222000.00002</c:v>
                </c:pt>
                <c:pt idx="3164">
                  <c:v>126410122000.00002</c:v>
                </c:pt>
                <c:pt idx="3165">
                  <c:v>126412022000.00002</c:v>
                </c:pt>
                <c:pt idx="3166">
                  <c:v>126414122000.00002</c:v>
                </c:pt>
                <c:pt idx="3167">
                  <c:v>126410722000.00002</c:v>
                </c:pt>
                <c:pt idx="3168">
                  <c:v>126412822000.00002</c:v>
                </c:pt>
                <c:pt idx="3169">
                  <c:v>126415022000.00002</c:v>
                </c:pt>
                <c:pt idx="3170">
                  <c:v>126417222000.00002</c:v>
                </c:pt>
                <c:pt idx="3171">
                  <c:v>126414022000.00002</c:v>
                </c:pt>
                <c:pt idx="3172">
                  <c:v>126416322000.00002</c:v>
                </c:pt>
                <c:pt idx="3173">
                  <c:v>126418722000.00002</c:v>
                </c:pt>
                <c:pt idx="3174">
                  <c:v>126421022000.00002</c:v>
                </c:pt>
                <c:pt idx="3175">
                  <c:v>126418122000.00002</c:v>
                </c:pt>
                <c:pt idx="3176">
                  <c:v>126420622000.00002</c:v>
                </c:pt>
                <c:pt idx="3177">
                  <c:v>126423110000.00002</c:v>
                </c:pt>
                <c:pt idx="3178">
                  <c:v>126420310000.00002</c:v>
                </c:pt>
                <c:pt idx="3179">
                  <c:v>126422910000.00002</c:v>
                </c:pt>
                <c:pt idx="3180">
                  <c:v>126425610000.00002</c:v>
                </c:pt>
                <c:pt idx="3181">
                  <c:v>126428410000.00002</c:v>
                </c:pt>
                <c:pt idx="3182">
                  <c:v>126425810000.00002</c:v>
                </c:pt>
                <c:pt idx="3183">
                  <c:v>126428610000.00002</c:v>
                </c:pt>
                <c:pt idx="3184">
                  <c:v>126431510000.00002</c:v>
                </c:pt>
                <c:pt idx="3185">
                  <c:v>126429110000.00002</c:v>
                </c:pt>
                <c:pt idx="3186">
                  <c:v>126432110000.00002</c:v>
                </c:pt>
                <c:pt idx="3187">
                  <c:v>126435110000.00002</c:v>
                </c:pt>
                <c:pt idx="3188">
                  <c:v>126438210000.00002</c:v>
                </c:pt>
                <c:pt idx="3189">
                  <c:v>126436010000.00002</c:v>
                </c:pt>
                <c:pt idx="3190">
                  <c:v>126439310000.00002</c:v>
                </c:pt>
                <c:pt idx="3191">
                  <c:v>126442510000.00002</c:v>
                </c:pt>
                <c:pt idx="3192">
                  <c:v>126440510000.00002</c:v>
                </c:pt>
                <c:pt idx="3193">
                  <c:v>126443910000.00002</c:v>
                </c:pt>
                <c:pt idx="3194">
                  <c:v>126447410000.00002</c:v>
                </c:pt>
                <c:pt idx="3195">
                  <c:v>126445502200.00002</c:v>
                </c:pt>
                <c:pt idx="3196">
                  <c:v>126449102200.00002</c:v>
                </c:pt>
                <c:pt idx="3197">
                  <c:v>126452702200.00002</c:v>
                </c:pt>
                <c:pt idx="3198">
                  <c:v>126456402200.00002</c:v>
                </c:pt>
                <c:pt idx="3199">
                  <c:v>126454802200.00002</c:v>
                </c:pt>
                <c:pt idx="3200">
                  <c:v>126454802200.00002</c:v>
                </c:pt>
                <c:pt idx="3201">
                  <c:v>126456702200.00002</c:v>
                </c:pt>
                <c:pt idx="3202">
                  <c:v>126458702200.00002</c:v>
                </c:pt>
                <c:pt idx="3203">
                  <c:v>126460702200.00002</c:v>
                </c:pt>
                <c:pt idx="3204">
                  <c:v>126462802200.00002</c:v>
                </c:pt>
                <c:pt idx="3205">
                  <c:v>126459502200.00002</c:v>
                </c:pt>
                <c:pt idx="3206">
                  <c:v>126461590200.00002</c:v>
                </c:pt>
                <c:pt idx="3207">
                  <c:v>126463782400.00002</c:v>
                </c:pt>
                <c:pt idx="3208">
                  <c:v>126465982400.00002</c:v>
                </c:pt>
                <c:pt idx="3209">
                  <c:v>126468182400.00002</c:v>
                </c:pt>
                <c:pt idx="3210">
                  <c:v>126465082400.00002</c:v>
                </c:pt>
                <c:pt idx="3211">
                  <c:v>126467382400.00002</c:v>
                </c:pt>
                <c:pt idx="3212">
                  <c:v>126469682400.00002</c:v>
                </c:pt>
                <c:pt idx="3213">
                  <c:v>126472082400.00002</c:v>
                </c:pt>
                <c:pt idx="3214">
                  <c:v>126474482400.00002</c:v>
                </c:pt>
                <c:pt idx="3215">
                  <c:v>126476882400.00002</c:v>
                </c:pt>
                <c:pt idx="3216">
                  <c:v>126473982400.00002</c:v>
                </c:pt>
                <c:pt idx="3217">
                  <c:v>126476482400.00002</c:v>
                </c:pt>
                <c:pt idx="3218">
                  <c:v>126479082400.00002</c:v>
                </c:pt>
                <c:pt idx="3219">
                  <c:v>126481682400.00002</c:v>
                </c:pt>
                <c:pt idx="3220">
                  <c:v>126484282400.00002</c:v>
                </c:pt>
                <c:pt idx="3221">
                  <c:v>126481582400.00002</c:v>
                </c:pt>
                <c:pt idx="3222">
                  <c:v>126484282400.00002</c:v>
                </c:pt>
                <c:pt idx="3223">
                  <c:v>126486982400.00002</c:v>
                </c:pt>
                <c:pt idx="3224">
                  <c:v>126489782400.00002</c:v>
                </c:pt>
                <c:pt idx="3225">
                  <c:v>126492582400.00002</c:v>
                </c:pt>
                <c:pt idx="3226">
                  <c:v>126495482400.00002</c:v>
                </c:pt>
                <c:pt idx="3227">
                  <c:v>126492982400.00002</c:v>
                </c:pt>
                <c:pt idx="3228">
                  <c:v>126495882400.00002</c:v>
                </c:pt>
                <c:pt idx="3229">
                  <c:v>126498882400.00002</c:v>
                </c:pt>
                <c:pt idx="3230">
                  <c:v>126501882400.00002</c:v>
                </c:pt>
                <c:pt idx="3231">
                  <c:v>126504982400.00002</c:v>
                </c:pt>
                <c:pt idx="3232">
                  <c:v>126502682400.00002</c:v>
                </c:pt>
                <c:pt idx="3233">
                  <c:v>126505782400.00002</c:v>
                </c:pt>
                <c:pt idx="3234">
                  <c:v>126508982400.00002</c:v>
                </c:pt>
                <c:pt idx="3235">
                  <c:v>126512182400.00002</c:v>
                </c:pt>
                <c:pt idx="3236">
                  <c:v>126515482400.00002</c:v>
                </c:pt>
                <c:pt idx="3237">
                  <c:v>126513374600.00002</c:v>
                </c:pt>
                <c:pt idx="3238">
                  <c:v>126516674600.00002</c:v>
                </c:pt>
                <c:pt idx="3239">
                  <c:v>126520074600.00002</c:v>
                </c:pt>
                <c:pt idx="3240">
                  <c:v>126523574600.00002</c:v>
                </c:pt>
                <c:pt idx="3241">
                  <c:v>126521574600.00002</c:v>
                </c:pt>
                <c:pt idx="3242">
                  <c:v>126525174600.00002</c:v>
                </c:pt>
                <c:pt idx="3243">
                  <c:v>126528674600.00002</c:v>
                </c:pt>
                <c:pt idx="3244">
                  <c:v>126532262600.00002</c:v>
                </c:pt>
                <c:pt idx="3245">
                  <c:v>126535962600.00002</c:v>
                </c:pt>
                <c:pt idx="3246">
                  <c:v>126534262600.00002</c:v>
                </c:pt>
                <c:pt idx="3247">
                  <c:v>126538054800.00002</c:v>
                </c:pt>
                <c:pt idx="3248">
                  <c:v>126541854800.00002</c:v>
                </c:pt>
                <c:pt idx="3249">
                  <c:v>126545654800.00002</c:v>
                </c:pt>
                <c:pt idx="3250">
                  <c:v>126545654800.00002</c:v>
                </c:pt>
                <c:pt idx="3251">
                  <c:v>126547354800.00002</c:v>
                </c:pt>
                <c:pt idx="3252">
                  <c:v>126549054800.00002</c:v>
                </c:pt>
                <c:pt idx="3253">
                  <c:v>126545354800.00002</c:v>
                </c:pt>
                <c:pt idx="3254">
                  <c:v>126547154800.00002</c:v>
                </c:pt>
                <c:pt idx="3255">
                  <c:v>126548954800.00002</c:v>
                </c:pt>
                <c:pt idx="3256">
                  <c:v>126550754800.00002</c:v>
                </c:pt>
                <c:pt idx="3257">
                  <c:v>126552654800.00002</c:v>
                </c:pt>
                <c:pt idx="3258">
                  <c:v>126554554800.00002</c:v>
                </c:pt>
                <c:pt idx="3259">
                  <c:v>126556447000.00002</c:v>
                </c:pt>
                <c:pt idx="3260">
                  <c:v>126558447000.00002</c:v>
                </c:pt>
                <c:pt idx="3261">
                  <c:v>126560447000.00002</c:v>
                </c:pt>
                <c:pt idx="3262">
                  <c:v>126562447000.00002</c:v>
                </c:pt>
                <c:pt idx="3263">
                  <c:v>126559147000.00002</c:v>
                </c:pt>
                <c:pt idx="3264">
                  <c:v>126561247000.00002</c:v>
                </c:pt>
                <c:pt idx="3265">
                  <c:v>126563347000.00002</c:v>
                </c:pt>
                <c:pt idx="3266">
                  <c:v>126565547000.00002</c:v>
                </c:pt>
                <c:pt idx="3267">
                  <c:v>126567747000.00002</c:v>
                </c:pt>
                <c:pt idx="3268">
                  <c:v>126570047000.00002</c:v>
                </c:pt>
                <c:pt idx="3269">
                  <c:v>126572247000.00002</c:v>
                </c:pt>
                <c:pt idx="3270">
                  <c:v>126574647000.00002</c:v>
                </c:pt>
                <c:pt idx="3271">
                  <c:v>126576947000.00002</c:v>
                </c:pt>
                <c:pt idx="3272">
                  <c:v>126573947000.00002</c:v>
                </c:pt>
                <c:pt idx="3273">
                  <c:v>126576347000.00002</c:v>
                </c:pt>
                <c:pt idx="3274">
                  <c:v>126578747000.00002</c:v>
                </c:pt>
                <c:pt idx="3275">
                  <c:v>126581247000.00002</c:v>
                </c:pt>
                <c:pt idx="3276">
                  <c:v>126583847000.00002</c:v>
                </c:pt>
                <c:pt idx="3277">
                  <c:v>126586347000.00002</c:v>
                </c:pt>
                <c:pt idx="3278">
                  <c:v>126588947000.00002</c:v>
                </c:pt>
                <c:pt idx="3279">
                  <c:v>126591547000.00002</c:v>
                </c:pt>
                <c:pt idx="3280">
                  <c:v>126588847000.00002</c:v>
                </c:pt>
                <c:pt idx="3281">
                  <c:v>126591547000.00002</c:v>
                </c:pt>
                <c:pt idx="3282">
                  <c:v>126594347000.00002</c:v>
                </c:pt>
                <c:pt idx="3283">
                  <c:v>126597047000.00002</c:v>
                </c:pt>
                <c:pt idx="3284">
                  <c:v>126599947000.00002</c:v>
                </c:pt>
                <c:pt idx="3285">
                  <c:v>126602747000.00002</c:v>
                </c:pt>
                <c:pt idx="3286">
                  <c:v>126605647000.00002</c:v>
                </c:pt>
                <c:pt idx="3287">
                  <c:v>126608547000.00002</c:v>
                </c:pt>
                <c:pt idx="3288">
                  <c:v>126606154800.00002</c:v>
                </c:pt>
                <c:pt idx="3289">
                  <c:v>126609154800.00002</c:v>
                </c:pt>
                <c:pt idx="3290">
                  <c:v>126612254800.00002</c:v>
                </c:pt>
                <c:pt idx="3291">
                  <c:v>126615254800.00002</c:v>
                </c:pt>
                <c:pt idx="3292">
                  <c:v>126618454800.00002</c:v>
                </c:pt>
                <c:pt idx="3293">
                  <c:v>126621554800.00002</c:v>
                </c:pt>
                <c:pt idx="3294">
                  <c:v>126624754800.00002</c:v>
                </c:pt>
                <c:pt idx="3295">
                  <c:v>126628054800.00002</c:v>
                </c:pt>
                <c:pt idx="3296">
                  <c:v>126625954800.00002</c:v>
                </c:pt>
                <c:pt idx="3297">
                  <c:v>126629254800.00002</c:v>
                </c:pt>
                <c:pt idx="3298">
                  <c:v>126632554800.00002</c:v>
                </c:pt>
                <c:pt idx="3299">
                  <c:v>126635954800.00002</c:v>
                </c:pt>
                <c:pt idx="3300">
                  <c:v>126635954800.00002</c:v>
                </c:pt>
                <c:pt idx="3301">
                  <c:v>126784149600.00002</c:v>
                </c:pt>
                <c:pt idx="3302">
                  <c:v>126937824600.00002</c:v>
                </c:pt>
                <c:pt idx="3303">
                  <c:v>127086199600.00002</c:v>
                </c:pt>
                <c:pt idx="3304">
                  <c:v>127240074600.00002</c:v>
                </c:pt>
                <c:pt idx="3305">
                  <c:v>127388829800.00002</c:v>
                </c:pt>
                <c:pt idx="3306">
                  <c:v>127537797000.00002</c:v>
                </c:pt>
                <c:pt idx="3307">
                  <c:v>127692252200.00002</c:v>
                </c:pt>
                <c:pt idx="3308">
                  <c:v>127841699600.00002</c:v>
                </c:pt>
                <c:pt idx="3309">
                  <c:v>127991366800.00002</c:v>
                </c:pt>
                <c:pt idx="3310">
                  <c:v>128146822000.00002</c:v>
                </c:pt>
                <c:pt idx="3311">
                  <c:v>128297169400.00002</c:v>
                </c:pt>
                <c:pt idx="3312">
                  <c:v>128453524600.00002</c:v>
                </c:pt>
                <c:pt idx="3313">
                  <c:v>128604391800.00002</c:v>
                </c:pt>
                <c:pt idx="3314">
                  <c:v>128756247000.00002</c:v>
                </c:pt>
                <c:pt idx="3315">
                  <c:v>128913514200.00002</c:v>
                </c:pt>
                <c:pt idx="3316">
                  <c:v>129065389200.00002</c:v>
                </c:pt>
                <c:pt idx="3317">
                  <c:v>129218264200.00002</c:v>
                </c:pt>
                <c:pt idx="3318">
                  <c:v>129377539200.00002</c:v>
                </c:pt>
                <c:pt idx="3319">
                  <c:v>129531434000.00002</c:v>
                </c:pt>
                <c:pt idx="3320">
                  <c:v>129691728800.00002</c:v>
                </c:pt>
                <c:pt idx="3321">
                  <c:v>129846631400.00002</c:v>
                </c:pt>
                <c:pt idx="3322">
                  <c:v>130002553800.00002</c:v>
                </c:pt>
                <c:pt idx="3323">
                  <c:v>130164896000.00002</c:v>
                </c:pt>
                <c:pt idx="3324">
                  <c:v>130321846000.00002</c:v>
                </c:pt>
                <c:pt idx="3325">
                  <c:v>130479796000.00002</c:v>
                </c:pt>
                <c:pt idx="3326">
                  <c:v>130644185600.00002</c:v>
                </c:pt>
                <c:pt idx="3327">
                  <c:v>130803190800.00002</c:v>
                </c:pt>
                <c:pt idx="3328">
                  <c:v>130964227800.00002</c:v>
                </c:pt>
                <c:pt idx="3329">
                  <c:v>131130680400.00002</c:v>
                </c:pt>
                <c:pt idx="3330">
                  <c:v>131292772600.00002</c:v>
                </c:pt>
                <c:pt idx="3331">
                  <c:v>131455892400.00002</c:v>
                </c:pt>
                <c:pt idx="3332">
                  <c:v>131624451800.00002</c:v>
                </c:pt>
                <c:pt idx="3333">
                  <c:v>131789654400.00002</c:v>
                </c:pt>
                <c:pt idx="3334">
                  <c:v>131955908600.00002</c:v>
                </c:pt>
                <c:pt idx="3335">
                  <c:v>132127613800.00002</c:v>
                </c:pt>
                <c:pt idx="3336">
                  <c:v>132295990400.00002</c:v>
                </c:pt>
                <c:pt idx="3337">
                  <c:v>132464430000.00002</c:v>
                </c:pt>
                <c:pt idx="3338">
                  <c:v>132640344600.00002</c:v>
                </c:pt>
                <c:pt idx="3339">
                  <c:v>132811954000</c:v>
                </c:pt>
                <c:pt idx="3340">
                  <c:v>132984666000</c:v>
                </c:pt>
                <c:pt idx="3341">
                  <c:v>133163884800</c:v>
                </c:pt>
                <c:pt idx="3342">
                  <c:v>133338833800</c:v>
                </c:pt>
                <c:pt idx="3343">
                  <c:v>133515913000</c:v>
                </c:pt>
                <c:pt idx="3344">
                  <c:v>133698562000</c:v>
                </c:pt>
                <c:pt idx="3345">
                  <c:v>133877980800</c:v>
                </c:pt>
                <c:pt idx="3346">
                  <c:v>134059597000</c:v>
                </c:pt>
                <c:pt idx="3347">
                  <c:v>134246830400</c:v>
                </c:pt>
                <c:pt idx="3348">
                  <c:v>134430928400</c:v>
                </c:pt>
                <c:pt idx="3349">
                  <c:v>134617306600</c:v>
                </c:pt>
                <c:pt idx="3350">
                  <c:v>134617306600</c:v>
                </c:pt>
                <c:pt idx="3351">
                  <c:v>134855836400</c:v>
                </c:pt>
                <c:pt idx="3352">
                  <c:v>135100916200</c:v>
                </c:pt>
                <c:pt idx="3353">
                  <c:v>135341765800</c:v>
                </c:pt>
                <c:pt idx="3354">
                  <c:v>135582812800</c:v>
                </c:pt>
                <c:pt idx="3355">
                  <c:v>135825057200</c:v>
                </c:pt>
                <c:pt idx="3356">
                  <c:v>136068546400</c:v>
                </c:pt>
                <c:pt idx="3357">
                  <c:v>136317692400</c:v>
                </c:pt>
                <c:pt idx="3358">
                  <c:v>136562718600</c:v>
                </c:pt>
                <c:pt idx="3359">
                  <c:v>136808064600</c:v>
                </c:pt>
                <c:pt idx="3360">
                  <c:v>137055750200</c:v>
                </c:pt>
                <c:pt idx="3361">
                  <c:v>137303810800</c:v>
                </c:pt>
                <c:pt idx="3362">
                  <c:v>137558678200</c:v>
                </c:pt>
                <c:pt idx="3363">
                  <c:v>137808587800</c:v>
                </c:pt>
                <c:pt idx="3364">
                  <c:v>138060975000</c:v>
                </c:pt>
                <c:pt idx="3365">
                  <c:v>138313891400</c:v>
                </c:pt>
                <c:pt idx="3366">
                  <c:v>138568372400</c:v>
                </c:pt>
                <c:pt idx="3367">
                  <c:v>138829865400</c:v>
                </c:pt>
                <c:pt idx="3368">
                  <c:v>139087617800</c:v>
                </c:pt>
                <c:pt idx="3369">
                  <c:v>139347084800</c:v>
                </c:pt>
                <c:pt idx="3370">
                  <c:v>139607321600</c:v>
                </c:pt>
                <c:pt idx="3371">
                  <c:v>139870399600</c:v>
                </c:pt>
                <c:pt idx="3372">
                  <c:v>140139777600</c:v>
                </c:pt>
                <c:pt idx="3373">
                  <c:v>140405739000</c:v>
                </c:pt>
                <c:pt idx="3374">
                  <c:v>140674742600</c:v>
                </c:pt>
                <c:pt idx="3375">
                  <c:v>140944883200</c:v>
                </c:pt>
                <c:pt idx="3376">
                  <c:v>141217240000</c:v>
                </c:pt>
                <c:pt idx="3377">
                  <c:v>141491915600</c:v>
                </c:pt>
                <c:pt idx="3378">
                  <c:v>141775420400</c:v>
                </c:pt>
                <c:pt idx="3379">
                  <c:v>142055049200</c:v>
                </c:pt>
                <c:pt idx="3380">
                  <c:v>142337328600</c:v>
                </c:pt>
                <c:pt idx="3381">
                  <c:v>142623392400</c:v>
                </c:pt>
                <c:pt idx="3382">
                  <c:v>142912379200</c:v>
                </c:pt>
                <c:pt idx="3383">
                  <c:v>143208827000</c:v>
                </c:pt>
                <c:pt idx="3384">
                  <c:v>143504097800</c:v>
                </c:pt>
                <c:pt idx="3385">
                  <c:v>143802765000</c:v>
                </c:pt>
                <c:pt idx="3386">
                  <c:v>144105022400</c:v>
                </c:pt>
                <c:pt idx="3387">
                  <c:v>144412067400</c:v>
                </c:pt>
                <c:pt idx="3388">
                  <c:v>144722101000</c:v>
                </c:pt>
                <c:pt idx="3389">
                  <c:v>145042776400</c:v>
                </c:pt>
                <c:pt idx="3390">
                  <c:v>145362534200</c:v>
                </c:pt>
                <c:pt idx="3391">
                  <c:v>145687078000</c:v>
                </c:pt>
                <c:pt idx="3392">
                  <c:v>146017610000</c:v>
                </c:pt>
                <c:pt idx="3393">
                  <c:v>146352474000</c:v>
                </c:pt>
                <c:pt idx="3394">
                  <c:v>146700376000</c:v>
                </c:pt>
                <c:pt idx="3395">
                  <c:v>147048170000</c:v>
                </c:pt>
                <c:pt idx="3396">
                  <c:v>147403136000</c:v>
                </c:pt>
                <c:pt idx="3397">
                  <c:v>147765102000</c:v>
                </c:pt>
                <c:pt idx="3398">
                  <c:v>148134308000</c:v>
                </c:pt>
                <c:pt idx="3399">
                  <c:v>148512384000</c:v>
                </c:pt>
                <c:pt idx="3400">
                  <c:v>148512384000</c:v>
                </c:pt>
                <c:pt idx="3401">
                  <c:v>150891148000</c:v>
                </c:pt>
                <c:pt idx="3402">
                  <c:v>153210694000</c:v>
                </c:pt>
                <c:pt idx="3403">
                  <c:v>155476890000</c:v>
                </c:pt>
                <c:pt idx="3404">
                  <c:v>157685258000</c:v>
                </c:pt>
                <c:pt idx="3405">
                  <c:v>159840688000</c:v>
                </c:pt>
                <c:pt idx="3406">
                  <c:v>161937056000</c:v>
                </c:pt>
                <c:pt idx="3407">
                  <c:v>163975638000</c:v>
                </c:pt>
                <c:pt idx="3408">
                  <c:v>165965640000</c:v>
                </c:pt>
                <c:pt idx="3409">
                  <c:v>167897736000</c:v>
                </c:pt>
                <c:pt idx="3410">
                  <c:v>169772082000</c:v>
                </c:pt>
                <c:pt idx="3411">
                  <c:v>171592490000</c:v>
                </c:pt>
                <c:pt idx="3412">
                  <c:v>173353800000</c:v>
                </c:pt>
                <c:pt idx="3413">
                  <c:v>175062598000</c:v>
                </c:pt>
                <c:pt idx="3414">
                  <c:v>176712376000</c:v>
                </c:pt>
                <c:pt idx="3415">
                  <c:v>178309408000</c:v>
                </c:pt>
                <c:pt idx="3416">
                  <c:v>179853508000</c:v>
                </c:pt>
                <c:pt idx="3417">
                  <c:v>181338816000</c:v>
                </c:pt>
                <c:pt idx="3418">
                  <c:v>182765864000</c:v>
                </c:pt>
                <c:pt idx="3419">
                  <c:v>184139604000</c:v>
                </c:pt>
                <c:pt idx="3420">
                  <c:v>185455120000</c:v>
                </c:pt>
                <c:pt idx="3421">
                  <c:v>186723062000</c:v>
                </c:pt>
                <c:pt idx="3422">
                  <c:v>187925932000</c:v>
                </c:pt>
                <c:pt idx="3423">
                  <c:v>189076822000</c:v>
                </c:pt>
                <c:pt idx="3424">
                  <c:v>190174368000</c:v>
                </c:pt>
                <c:pt idx="3425">
                  <c:v>191212138000</c:v>
                </c:pt>
                <c:pt idx="3426">
                  <c:v>192197798000</c:v>
                </c:pt>
                <c:pt idx="3427">
                  <c:v>193125078000</c:v>
                </c:pt>
                <c:pt idx="3428">
                  <c:v>193993338000</c:v>
                </c:pt>
                <c:pt idx="3429">
                  <c:v>194814216000</c:v>
                </c:pt>
                <c:pt idx="3430">
                  <c:v>195570980000</c:v>
                </c:pt>
                <c:pt idx="3431">
                  <c:v>196280008000</c:v>
                </c:pt>
                <c:pt idx="3432">
                  <c:v>196924460000</c:v>
                </c:pt>
                <c:pt idx="3433">
                  <c:v>197521842000</c:v>
                </c:pt>
                <c:pt idx="3434">
                  <c:v>198061162000</c:v>
                </c:pt>
                <c:pt idx="3435">
                  <c:v>198541066000</c:v>
                </c:pt>
                <c:pt idx="3436">
                  <c:v>198967500000</c:v>
                </c:pt>
                <c:pt idx="3437">
                  <c:v>199335752000</c:v>
                </c:pt>
                <c:pt idx="3438">
                  <c:v>199651576000</c:v>
                </c:pt>
                <c:pt idx="3439">
                  <c:v>199913894000</c:v>
                </c:pt>
                <c:pt idx="3440">
                  <c:v>200117478000</c:v>
                </c:pt>
                <c:pt idx="3441">
                  <c:v>200262042000</c:v>
                </c:pt>
                <c:pt idx="3442">
                  <c:v>200353434000</c:v>
                </c:pt>
                <c:pt idx="3443">
                  <c:v>200392376000</c:v>
                </c:pt>
                <c:pt idx="3444">
                  <c:v>200372122000</c:v>
                </c:pt>
                <c:pt idx="3445">
                  <c:v>200293616000</c:v>
                </c:pt>
                <c:pt idx="3446">
                  <c:v>200161200000</c:v>
                </c:pt>
                <c:pt idx="3447">
                  <c:v>199976788000</c:v>
                </c:pt>
                <c:pt idx="3448">
                  <c:v>199733584000</c:v>
                </c:pt>
                <c:pt idx="3449">
                  <c:v>199435974000</c:v>
                </c:pt>
                <c:pt idx="3450">
                  <c:v>199435974000</c:v>
                </c:pt>
                <c:pt idx="3451">
                  <c:v>199084074000</c:v>
                </c:pt>
                <c:pt idx="3452">
                  <c:v>198852568000</c:v>
                </c:pt>
                <c:pt idx="3453">
                  <c:v>198731548000</c:v>
                </c:pt>
                <c:pt idx="3454">
                  <c:v>198697750000</c:v>
                </c:pt>
                <c:pt idx="3455">
                  <c:v>198743558000</c:v>
                </c:pt>
                <c:pt idx="3456">
                  <c:v>198868252000</c:v>
                </c:pt>
                <c:pt idx="3457">
                  <c:v>199050256000</c:v>
                </c:pt>
                <c:pt idx="3458">
                  <c:v>199292076200</c:v>
                </c:pt>
                <c:pt idx="3459">
                  <c:v>199591955600</c:v>
                </c:pt>
                <c:pt idx="3460">
                  <c:v>199935869000</c:v>
                </c:pt>
                <c:pt idx="3461">
                  <c:v>200326813200</c:v>
                </c:pt>
                <c:pt idx="3462">
                  <c:v>200766333400</c:v>
                </c:pt>
                <c:pt idx="3463">
                  <c:v>201242311800</c:v>
                </c:pt>
                <c:pt idx="3464">
                  <c:v>201758197800</c:v>
                </c:pt>
                <c:pt idx="3465">
                  <c:v>202318847600</c:v>
                </c:pt>
                <c:pt idx="3466">
                  <c:v>202910138800</c:v>
                </c:pt>
                <c:pt idx="3467">
                  <c:v>203539408800</c:v>
                </c:pt>
                <c:pt idx="3468">
                  <c:v>204203765400</c:v>
                </c:pt>
                <c:pt idx="3469">
                  <c:v>204909894000</c:v>
                </c:pt>
                <c:pt idx="3470">
                  <c:v>205646410200</c:v>
                </c:pt>
                <c:pt idx="3471">
                  <c:v>206417196800</c:v>
                </c:pt>
                <c:pt idx="3472">
                  <c:v>207223866800</c:v>
                </c:pt>
                <c:pt idx="3473">
                  <c:v>208071492600</c:v>
                </c:pt>
                <c:pt idx="3474">
                  <c:v>208948985600</c:v>
                </c:pt>
                <c:pt idx="3475">
                  <c:v>209861517200</c:v>
                </c:pt>
                <c:pt idx="3476">
                  <c:v>210808925400</c:v>
                </c:pt>
                <c:pt idx="3477">
                  <c:v>211799428400</c:v>
                </c:pt>
                <c:pt idx="3478">
                  <c:v>212824135600</c:v>
                </c:pt>
                <c:pt idx="3479">
                  <c:v>213879304800</c:v>
                </c:pt>
                <c:pt idx="3480">
                  <c:v>214974876600</c:v>
                </c:pt>
                <c:pt idx="3481">
                  <c:v>216100780200</c:v>
                </c:pt>
                <c:pt idx="3482">
                  <c:v>217272336400</c:v>
                </c:pt>
                <c:pt idx="3483">
                  <c:v>218478729600</c:v>
                </c:pt>
                <c:pt idx="3484">
                  <c:v>219725292600</c:v>
                </c:pt>
                <c:pt idx="3485">
                  <c:v>221012013400</c:v>
                </c:pt>
                <c:pt idx="3486">
                  <c:v>222338848800</c:v>
                </c:pt>
                <c:pt idx="3487">
                  <c:v>223695786800</c:v>
                </c:pt>
                <c:pt idx="3488">
                  <c:v>225108219600</c:v>
                </c:pt>
                <c:pt idx="3489">
                  <c:v>226555319600</c:v>
                </c:pt>
                <c:pt idx="3490">
                  <c:v>228042462800</c:v>
                </c:pt>
                <c:pt idx="3491">
                  <c:v>229569665400</c:v>
                </c:pt>
                <c:pt idx="3492">
                  <c:v>231146907600</c:v>
                </c:pt>
                <c:pt idx="3493">
                  <c:v>232764165400</c:v>
                </c:pt>
                <c:pt idx="3494">
                  <c:v>234421462800</c:v>
                </c:pt>
                <c:pt idx="3495">
                  <c:v>236134187800</c:v>
                </c:pt>
                <c:pt idx="3496">
                  <c:v>237881520600</c:v>
                </c:pt>
                <c:pt idx="3497">
                  <c:v>239678865400</c:v>
                </c:pt>
                <c:pt idx="3498">
                  <c:v>241526237800</c:v>
                </c:pt>
                <c:pt idx="3499">
                  <c:v>243413610200</c:v>
                </c:pt>
                <c:pt idx="3500">
                  <c:v>243413610200</c:v>
                </c:pt>
                <c:pt idx="3501">
                  <c:v>245360982600</c:v>
                </c:pt>
                <c:pt idx="3502">
                  <c:v>247348370600</c:v>
                </c:pt>
                <c:pt idx="3503">
                  <c:v>249385762800</c:v>
                </c:pt>
                <c:pt idx="3504">
                  <c:v>251483162800</c:v>
                </c:pt>
                <c:pt idx="3505">
                  <c:v>253620562800</c:v>
                </c:pt>
                <c:pt idx="3506">
                  <c:v>255823374800</c:v>
                </c:pt>
                <c:pt idx="3507">
                  <c:v>258070782600</c:v>
                </c:pt>
                <c:pt idx="3508">
                  <c:v>260368202400</c:v>
                </c:pt>
                <c:pt idx="3509">
                  <c:v>262725610200</c:v>
                </c:pt>
                <c:pt idx="3510">
                  <c:v>265143030000</c:v>
                </c:pt>
                <c:pt idx="3511">
                  <c:v>267610449800</c:v>
                </c:pt>
                <c:pt idx="3512">
                  <c:v>270147869600</c:v>
                </c:pt>
                <c:pt idx="3513">
                  <c:v>272735289400</c:v>
                </c:pt>
                <c:pt idx="3514">
                  <c:v>275382717000</c:v>
                </c:pt>
                <c:pt idx="3515">
                  <c:v>278090136800</c:v>
                </c:pt>
                <c:pt idx="3516">
                  <c:v>280857556600</c:v>
                </c:pt>
                <c:pt idx="3517">
                  <c:v>283694984200</c:v>
                </c:pt>
                <c:pt idx="3518">
                  <c:v>286592411800</c:v>
                </c:pt>
                <c:pt idx="3519">
                  <c:v>289559831600</c:v>
                </c:pt>
                <c:pt idx="3520">
                  <c:v>292597259200</c:v>
                </c:pt>
                <c:pt idx="3521">
                  <c:v>295694698800</c:v>
                </c:pt>
                <c:pt idx="3522">
                  <c:v>298862126400</c:v>
                </c:pt>
                <c:pt idx="3523">
                  <c:v>302099546200</c:v>
                </c:pt>
                <c:pt idx="3524">
                  <c:v>305406985800</c:v>
                </c:pt>
                <c:pt idx="3525">
                  <c:v>308794413400</c:v>
                </c:pt>
                <c:pt idx="3526">
                  <c:v>312251841000</c:v>
                </c:pt>
                <c:pt idx="3527">
                  <c:v>315789280600</c:v>
                </c:pt>
                <c:pt idx="3528">
                  <c:v>319396708200</c:v>
                </c:pt>
                <c:pt idx="3529">
                  <c:v>323084155600</c:v>
                </c:pt>
                <c:pt idx="3530">
                  <c:v>326846183200</c:v>
                </c:pt>
                <c:pt idx="3531">
                  <c:v>330693622800</c:v>
                </c:pt>
                <c:pt idx="3532">
                  <c:v>334631062400</c:v>
                </c:pt>
                <c:pt idx="3533">
                  <c:v>338648497800</c:v>
                </c:pt>
                <c:pt idx="3534">
                  <c:v>342745937400</c:v>
                </c:pt>
                <c:pt idx="3535">
                  <c:v>346943384800</c:v>
                </c:pt>
                <c:pt idx="3536">
                  <c:v>351220812400</c:v>
                </c:pt>
                <c:pt idx="3537">
                  <c:v>355588259800</c:v>
                </c:pt>
                <c:pt idx="3538">
                  <c:v>360055699400</c:v>
                </c:pt>
                <c:pt idx="3539">
                  <c:v>364613146800</c:v>
                </c:pt>
                <c:pt idx="3540">
                  <c:v>369255194200</c:v>
                </c:pt>
                <c:pt idx="3541">
                  <c:v>374012633800</c:v>
                </c:pt>
                <c:pt idx="3542">
                  <c:v>378860081200</c:v>
                </c:pt>
                <c:pt idx="3543">
                  <c:v>383807528600</c:v>
                </c:pt>
                <c:pt idx="3544">
                  <c:v>388864976000</c:v>
                </c:pt>
                <c:pt idx="3545">
                  <c:v>394022423400</c:v>
                </c:pt>
                <c:pt idx="3546">
                  <c:v>399299870800</c:v>
                </c:pt>
                <c:pt idx="3547">
                  <c:v>404671938000</c:v>
                </c:pt>
                <c:pt idx="3548">
                  <c:v>410159385400</c:v>
                </c:pt>
                <c:pt idx="3549">
                  <c:v>415756832800</c:v>
                </c:pt>
                <c:pt idx="3550">
                  <c:v>415756832800</c:v>
                </c:pt>
                <c:pt idx="3551">
                  <c:v>421474292200</c:v>
                </c:pt>
                <c:pt idx="3552">
                  <c:v>427311747400</c:v>
                </c:pt>
                <c:pt idx="3553">
                  <c:v>433263806800</c:v>
                </c:pt>
                <c:pt idx="3554">
                  <c:v>439341262000</c:v>
                </c:pt>
                <c:pt idx="3555">
                  <c:v>445548729200</c:v>
                </c:pt>
                <c:pt idx="3556">
                  <c:v>451876176600</c:v>
                </c:pt>
                <c:pt idx="3557">
                  <c:v>458343643800</c:v>
                </c:pt>
                <c:pt idx="3558">
                  <c:v>464925711000</c:v>
                </c:pt>
                <c:pt idx="3559">
                  <c:v>471653178200</c:v>
                </c:pt>
                <c:pt idx="3560">
                  <c:v>478520633400</c:v>
                </c:pt>
                <c:pt idx="3561">
                  <c:v>485528100600</c:v>
                </c:pt>
                <c:pt idx="3562">
                  <c:v>492670175600</c:v>
                </c:pt>
                <c:pt idx="3563">
                  <c:v>499957642800</c:v>
                </c:pt>
                <c:pt idx="3564">
                  <c:v>507405110000</c:v>
                </c:pt>
                <c:pt idx="3565">
                  <c:v>514992597000</c:v>
                </c:pt>
                <c:pt idx="3566">
                  <c:v>522734664200</c:v>
                </c:pt>
                <c:pt idx="3567">
                  <c:v>530642139200</c:v>
                </c:pt>
                <c:pt idx="3568">
                  <c:v>538709626200</c:v>
                </c:pt>
                <c:pt idx="3569">
                  <c:v>546937101200</c:v>
                </c:pt>
                <c:pt idx="3570">
                  <c:v>555319188200</c:v>
                </c:pt>
                <c:pt idx="3571">
                  <c:v>563886663200</c:v>
                </c:pt>
                <c:pt idx="3572">
                  <c:v>572624150200</c:v>
                </c:pt>
                <c:pt idx="3573">
                  <c:v>581526245000</c:v>
                </c:pt>
                <c:pt idx="3574">
                  <c:v>590613739800</c:v>
                </c:pt>
                <c:pt idx="3575">
                  <c:v>599891226800</c:v>
                </c:pt>
                <c:pt idx="3576">
                  <c:v>609343333600</c:v>
                </c:pt>
                <c:pt idx="3577">
                  <c:v>619000828400</c:v>
                </c:pt>
                <c:pt idx="3578">
                  <c:v>628848343000</c:v>
                </c:pt>
                <c:pt idx="3579">
                  <c:v>638880437800</c:v>
                </c:pt>
                <c:pt idx="3580">
                  <c:v>649127952400</c:v>
                </c:pt>
                <c:pt idx="3581">
                  <c:v>659570067000</c:v>
                </c:pt>
                <c:pt idx="3582">
                  <c:v>670227593600</c:v>
                </c:pt>
                <c:pt idx="3583">
                  <c:v>681105128000</c:v>
                </c:pt>
                <c:pt idx="3584">
                  <c:v>692187262400</c:v>
                </c:pt>
                <c:pt idx="3585">
                  <c:v>703504796800</c:v>
                </c:pt>
                <c:pt idx="3586">
                  <c:v>715042351000</c:v>
                </c:pt>
                <c:pt idx="3587">
                  <c:v>726804525000</c:v>
                </c:pt>
                <c:pt idx="3588">
                  <c:v>738812099000</c:v>
                </c:pt>
                <c:pt idx="3589">
                  <c:v>751054292800</c:v>
                </c:pt>
                <c:pt idx="3590">
                  <c:v>763541906400</c:v>
                </c:pt>
                <c:pt idx="3591">
                  <c:v>776274151800</c:v>
                </c:pt>
                <c:pt idx="3592">
                  <c:v>789271812800</c:v>
                </c:pt>
                <c:pt idx="3593">
                  <c:v>802529517600</c:v>
                </c:pt>
                <c:pt idx="3594">
                  <c:v>816031850000</c:v>
                </c:pt>
                <c:pt idx="3595">
                  <c:v>829819622000</c:v>
                </c:pt>
                <c:pt idx="3596">
                  <c:v>843882065400</c:v>
                </c:pt>
                <c:pt idx="3597">
                  <c:v>858219976000</c:v>
                </c:pt>
                <c:pt idx="3598">
                  <c:v>872842558000</c:v>
                </c:pt>
                <c:pt idx="3599">
                  <c:v>887760646800</c:v>
                </c:pt>
                <c:pt idx="3600">
                  <c:v>887760646800</c:v>
                </c:pt>
                <c:pt idx="3601">
                  <c:v>902973458600</c:v>
                </c:pt>
                <c:pt idx="3602">
                  <c:v>918491816800</c:v>
                </c:pt>
                <c:pt idx="3603">
                  <c:v>934314945400</c:v>
                </c:pt>
                <c:pt idx="3604">
                  <c:v>950453691800</c:v>
                </c:pt>
                <c:pt idx="3605">
                  <c:v>966907287800</c:v>
                </c:pt>
                <c:pt idx="3606">
                  <c:v>983696600600</c:v>
                </c:pt>
                <c:pt idx="3607">
                  <c:v>1000820893800</c:v>
                </c:pt>
                <c:pt idx="3608">
                  <c:v>1018275654400</c:v>
                </c:pt>
                <c:pt idx="3609">
                  <c:v>1036086373600</c:v>
                </c:pt>
                <c:pt idx="3610">
                  <c:v>1054252378000</c:v>
                </c:pt>
                <c:pt idx="3611">
                  <c:v>1072774598400</c:v>
                </c:pt>
                <c:pt idx="3612">
                  <c:v>1091662425000</c:v>
                </c:pt>
                <c:pt idx="3613">
                  <c:v>1110906863600</c:v>
                </c:pt>
                <c:pt idx="3614">
                  <c:v>1130607387800</c:v>
                </c:pt>
                <c:pt idx="3615">
                  <c:v>1150609702400</c:v>
                </c:pt>
                <c:pt idx="3616">
                  <c:v>1171119599800</c:v>
                </c:pt>
                <c:pt idx="3617">
                  <c:v>1191926743200</c:v>
                </c:pt>
                <c:pt idx="3618">
                  <c:v>1213137111000</c:v>
                </c:pt>
                <c:pt idx="3619">
                  <c:v>1234856792600</c:v>
                </c:pt>
                <c:pt idx="3620">
                  <c:v>1256975823800</c:v>
                </c:pt>
                <c:pt idx="3621">
                  <c:v>1279606018600</c:v>
                </c:pt>
                <c:pt idx="3622">
                  <c:v>1302637832800</c:v>
                </c:pt>
                <c:pt idx="3623">
                  <c:v>1326078155600</c:v>
                </c:pt>
                <c:pt idx="3624">
                  <c:v>1350028837400</c:v>
                </c:pt>
                <c:pt idx="3625">
                  <c:v>1374497488000</c:v>
                </c:pt>
                <c:pt idx="3626">
                  <c:v>1399376013400</c:v>
                </c:pt>
                <c:pt idx="3627">
                  <c:v>1424873117200</c:v>
                </c:pt>
                <c:pt idx="3628">
                  <c:v>1450898144400</c:v>
                </c:pt>
                <c:pt idx="3629">
                  <c:v>1477345171800</c:v>
                </c:pt>
                <c:pt idx="3630">
                  <c:v>1504425522000</c:v>
                </c:pt>
                <c:pt idx="3631">
                  <c:v>1532046404000</c:v>
                </c:pt>
                <c:pt idx="3632">
                  <c:v>1560321844000</c:v>
                </c:pt>
                <c:pt idx="3633">
                  <c:v>1589151422000</c:v>
                </c:pt>
                <c:pt idx="3634">
                  <c:v>1618653690000</c:v>
                </c:pt>
                <c:pt idx="3635">
                  <c:v>1648744176000</c:v>
                </c:pt>
                <c:pt idx="3636">
                  <c:v>1679647174000</c:v>
                </c:pt>
                <c:pt idx="3637">
                  <c:v>1711174978000</c:v>
                </c:pt>
                <c:pt idx="3638">
                  <c:v>1743560918000</c:v>
                </c:pt>
                <c:pt idx="3639">
                  <c:v>1776639056000</c:v>
                </c:pt>
                <c:pt idx="3640">
                  <c:v>1810650792000</c:v>
                </c:pt>
                <c:pt idx="3641">
                  <c:v>1845651752000</c:v>
                </c:pt>
                <c:pt idx="3642">
                  <c:v>1881591982000</c:v>
                </c:pt>
                <c:pt idx="3643">
                  <c:v>1918651156000</c:v>
                </c:pt>
                <c:pt idx="3644">
                  <c:v>1956819472000</c:v>
                </c:pt>
                <c:pt idx="3645">
                  <c:v>1996405740000</c:v>
                </c:pt>
                <c:pt idx="3646">
                  <c:v>2037345020000</c:v>
                </c:pt>
                <c:pt idx="3647">
                  <c:v>2079996180000</c:v>
                </c:pt>
                <c:pt idx="3648">
                  <c:v>2124557280000</c:v>
                </c:pt>
                <c:pt idx="3649">
                  <c:v>2171166400000</c:v>
                </c:pt>
                <c:pt idx="3650">
                  <c:v>2171166400000</c:v>
                </c:pt>
                <c:pt idx="3651">
                  <c:v>2198866700000</c:v>
                </c:pt>
                <c:pt idx="3652">
                  <c:v>2226547380000</c:v>
                </c:pt>
                <c:pt idx="3653">
                  <c:v>2254115040000</c:v>
                </c:pt>
                <c:pt idx="3654">
                  <c:v>2281765060000</c:v>
                </c:pt>
                <c:pt idx="3655">
                  <c:v>2309300860000</c:v>
                </c:pt>
                <c:pt idx="3656">
                  <c:v>2336823220000</c:v>
                </c:pt>
                <c:pt idx="3657">
                  <c:v>2364332560000</c:v>
                </c:pt>
                <c:pt idx="3658">
                  <c:v>2391822280000</c:v>
                </c:pt>
                <c:pt idx="3659">
                  <c:v>2419199760000</c:v>
                </c:pt>
                <c:pt idx="3660">
                  <c:v>2446662240000</c:v>
                </c:pt>
                <c:pt idx="3661">
                  <c:v>2474007080000</c:v>
                </c:pt>
                <c:pt idx="3662">
                  <c:v>2501336500000</c:v>
                </c:pt>
                <c:pt idx="3663">
                  <c:v>2528654100000</c:v>
                </c:pt>
                <c:pt idx="3664">
                  <c:v>2555857060000</c:v>
                </c:pt>
                <c:pt idx="3665">
                  <c:v>2583140820000</c:v>
                </c:pt>
                <c:pt idx="3666">
                  <c:v>2610311140000</c:v>
                </c:pt>
                <c:pt idx="3667">
                  <c:v>2637467240000</c:v>
                </c:pt>
                <c:pt idx="3668">
                  <c:v>2664604140000</c:v>
                </c:pt>
                <c:pt idx="3669">
                  <c:v>2691733000000</c:v>
                </c:pt>
                <c:pt idx="3670">
                  <c:v>2718743020000</c:v>
                </c:pt>
                <c:pt idx="3671">
                  <c:v>2745733060000</c:v>
                </c:pt>
                <c:pt idx="3672">
                  <c:v>2772809660000</c:v>
                </c:pt>
                <c:pt idx="3673">
                  <c:v>2799777440000</c:v>
                </c:pt>
                <c:pt idx="3674">
                  <c:v>2826620200000</c:v>
                </c:pt>
                <c:pt idx="3675">
                  <c:v>2853554140000</c:v>
                </c:pt>
                <c:pt idx="3676">
                  <c:v>2880369660000</c:v>
                </c:pt>
                <c:pt idx="3677">
                  <c:v>2907169760000</c:v>
                </c:pt>
                <c:pt idx="3678">
                  <c:v>2933950660000</c:v>
                </c:pt>
                <c:pt idx="3679">
                  <c:v>2960723520000</c:v>
                </c:pt>
                <c:pt idx="3680">
                  <c:v>2987475980000</c:v>
                </c:pt>
                <c:pt idx="3681">
                  <c:v>3014108820000</c:v>
                </c:pt>
                <c:pt idx="3682">
                  <c:v>3040834040000</c:v>
                </c:pt>
                <c:pt idx="3683">
                  <c:v>3067434060000</c:v>
                </c:pt>
                <c:pt idx="3684">
                  <c:v>3094027840000</c:v>
                </c:pt>
                <c:pt idx="3685">
                  <c:v>3120496420000</c:v>
                </c:pt>
                <c:pt idx="3686">
                  <c:v>3147062600000</c:v>
                </c:pt>
                <c:pt idx="3687">
                  <c:v>3173502800000</c:v>
                </c:pt>
                <c:pt idx="3688">
                  <c:v>3200025600000</c:v>
                </c:pt>
                <c:pt idx="3689">
                  <c:v>3226438200000</c:v>
                </c:pt>
                <c:pt idx="3690">
                  <c:v>3252733400000</c:v>
                </c:pt>
                <c:pt idx="3691">
                  <c:v>3279113000000</c:v>
                </c:pt>
                <c:pt idx="3692">
                  <c:v>3305363200000</c:v>
                </c:pt>
                <c:pt idx="3693">
                  <c:v>3331709800000</c:v>
                </c:pt>
                <c:pt idx="3694">
                  <c:v>3357944400000</c:v>
                </c:pt>
                <c:pt idx="3695">
                  <c:v>3384159200000</c:v>
                </c:pt>
                <c:pt idx="3696">
                  <c:v>3410241000000</c:v>
                </c:pt>
                <c:pt idx="3697">
                  <c:v>3436422800000</c:v>
                </c:pt>
                <c:pt idx="3698">
                  <c:v>3462484800000</c:v>
                </c:pt>
                <c:pt idx="3699">
                  <c:v>3488533600000</c:v>
                </c:pt>
                <c:pt idx="3700">
                  <c:v>3488533600000</c:v>
                </c:pt>
                <c:pt idx="3701">
                  <c:v>3533021800000</c:v>
                </c:pt>
                <c:pt idx="3702">
                  <c:v>3576340800000</c:v>
                </c:pt>
                <c:pt idx="3703">
                  <c:v>3618631400000</c:v>
                </c:pt>
                <c:pt idx="3704">
                  <c:v>3659887000000</c:v>
                </c:pt>
                <c:pt idx="3705">
                  <c:v>3700102800000</c:v>
                </c:pt>
                <c:pt idx="3706">
                  <c:v>3739253000000</c:v>
                </c:pt>
                <c:pt idx="3707">
                  <c:v>3777400000000</c:v>
                </c:pt>
                <c:pt idx="3708">
                  <c:v>3814483200000</c:v>
                </c:pt>
                <c:pt idx="3709">
                  <c:v>3850518200000</c:v>
                </c:pt>
                <c:pt idx="3710">
                  <c:v>3885517000000</c:v>
                </c:pt>
                <c:pt idx="3711">
                  <c:v>3919371800000</c:v>
                </c:pt>
                <c:pt idx="3712">
                  <c:v>3952291600000</c:v>
                </c:pt>
                <c:pt idx="3713">
                  <c:v>3984169800000</c:v>
                </c:pt>
                <c:pt idx="3714">
                  <c:v>4014892000000</c:v>
                </c:pt>
                <c:pt idx="3715">
                  <c:v>4044599000000</c:v>
                </c:pt>
                <c:pt idx="3716">
                  <c:v>4073348800000</c:v>
                </c:pt>
                <c:pt idx="3717">
                  <c:v>4100955800000</c:v>
                </c:pt>
                <c:pt idx="3718">
                  <c:v>4127509200000</c:v>
                </c:pt>
                <c:pt idx="3719">
                  <c:v>4153036000000</c:v>
                </c:pt>
                <c:pt idx="3720">
                  <c:v>4177630200000</c:v>
                </c:pt>
                <c:pt idx="3721">
                  <c:v>4201052800000</c:v>
                </c:pt>
                <c:pt idx="3722">
                  <c:v>4223447000000</c:v>
                </c:pt>
                <c:pt idx="3723">
                  <c:v>4244700800000</c:v>
                </c:pt>
                <c:pt idx="3724">
                  <c:v>4265010600000</c:v>
                </c:pt>
                <c:pt idx="3725">
                  <c:v>4284276400000</c:v>
                </c:pt>
                <c:pt idx="3726">
                  <c:v>4302499400000</c:v>
                </c:pt>
                <c:pt idx="3727">
                  <c:v>4319576600000</c:v>
                </c:pt>
                <c:pt idx="3728">
                  <c:v>4335721800000</c:v>
                </c:pt>
                <c:pt idx="3729">
                  <c:v>4350724200000</c:v>
                </c:pt>
                <c:pt idx="3730">
                  <c:v>4364778400000</c:v>
                </c:pt>
                <c:pt idx="3731">
                  <c:v>4377683200000</c:v>
                </c:pt>
                <c:pt idx="3732">
                  <c:v>4389537400000</c:v>
                </c:pt>
                <c:pt idx="3733">
                  <c:v>4400471000000</c:v>
                </c:pt>
                <c:pt idx="3734">
                  <c:v>4410243200000</c:v>
                </c:pt>
                <c:pt idx="3735">
                  <c:v>4419004400000</c:v>
                </c:pt>
                <c:pt idx="3736">
                  <c:v>4426670000000</c:v>
                </c:pt>
                <c:pt idx="3737">
                  <c:v>4433360000000</c:v>
                </c:pt>
                <c:pt idx="3738">
                  <c:v>4438949600000</c:v>
                </c:pt>
                <c:pt idx="3739">
                  <c:v>4443514400000</c:v>
                </c:pt>
                <c:pt idx="3740">
                  <c:v>4446964000000</c:v>
                </c:pt>
                <c:pt idx="3741">
                  <c:v>4449393400000</c:v>
                </c:pt>
                <c:pt idx="3742">
                  <c:v>4450862800000</c:v>
                </c:pt>
                <c:pt idx="3743">
                  <c:v>4451143200000</c:v>
                </c:pt>
                <c:pt idx="3744">
                  <c:v>4450500600000</c:v>
                </c:pt>
                <c:pt idx="3745">
                  <c:v>4448720000000</c:v>
                </c:pt>
                <c:pt idx="3746">
                  <c:v>4445993000000</c:v>
                </c:pt>
                <c:pt idx="3747">
                  <c:v>4442102200000</c:v>
                </c:pt>
                <c:pt idx="3748">
                  <c:v>4437177600000</c:v>
                </c:pt>
                <c:pt idx="3749">
                  <c:v>4431214400000</c:v>
                </c:pt>
                <c:pt idx="3750">
                  <c:v>4431214400000</c:v>
                </c:pt>
                <c:pt idx="3751">
                  <c:v>4429933800000</c:v>
                </c:pt>
                <c:pt idx="3752">
                  <c:v>4428561000000</c:v>
                </c:pt>
                <c:pt idx="3753">
                  <c:v>4427188200000</c:v>
                </c:pt>
                <c:pt idx="3754">
                  <c:v>4425915400000</c:v>
                </c:pt>
                <c:pt idx="3755">
                  <c:v>4424537200000</c:v>
                </c:pt>
                <c:pt idx="3756">
                  <c:v>4423156600000</c:v>
                </c:pt>
                <c:pt idx="3757">
                  <c:v>4421883800000</c:v>
                </c:pt>
                <c:pt idx="3758">
                  <c:v>4420503200000</c:v>
                </c:pt>
                <c:pt idx="3759">
                  <c:v>4419118400000</c:v>
                </c:pt>
                <c:pt idx="3760">
                  <c:v>4417832400000</c:v>
                </c:pt>
                <c:pt idx="3761">
                  <c:v>4416451800000</c:v>
                </c:pt>
                <c:pt idx="3762">
                  <c:v>4415059200000</c:v>
                </c:pt>
                <c:pt idx="3763">
                  <c:v>4413673200000</c:v>
                </c:pt>
                <c:pt idx="3764">
                  <c:v>4412400400000</c:v>
                </c:pt>
                <c:pt idx="3765">
                  <c:v>4411002400000</c:v>
                </c:pt>
                <c:pt idx="3766">
                  <c:v>4409602000000</c:v>
                </c:pt>
                <c:pt idx="3767">
                  <c:v>4408221400000</c:v>
                </c:pt>
                <c:pt idx="3768">
                  <c:v>4406923400000</c:v>
                </c:pt>
                <c:pt idx="3769">
                  <c:v>4405530800000</c:v>
                </c:pt>
                <c:pt idx="3770">
                  <c:v>4404137000000</c:v>
                </c:pt>
                <c:pt idx="3771">
                  <c:v>4402744400000</c:v>
                </c:pt>
                <c:pt idx="3772">
                  <c:v>4401338600000</c:v>
                </c:pt>
                <c:pt idx="3773">
                  <c:v>4399946000000</c:v>
                </c:pt>
                <c:pt idx="3774">
                  <c:v>4398540200000</c:v>
                </c:pt>
                <c:pt idx="3775">
                  <c:v>4397234400000</c:v>
                </c:pt>
                <c:pt idx="3776">
                  <c:v>4395841800000</c:v>
                </c:pt>
                <c:pt idx="3777">
                  <c:v>4394436000000</c:v>
                </c:pt>
                <c:pt idx="3778">
                  <c:v>4393030200000</c:v>
                </c:pt>
                <c:pt idx="3779">
                  <c:v>4391629800000</c:v>
                </c:pt>
                <c:pt idx="3780">
                  <c:v>4390224000000</c:v>
                </c:pt>
                <c:pt idx="3781">
                  <c:v>4388798400000</c:v>
                </c:pt>
                <c:pt idx="3782">
                  <c:v>4387398000000</c:v>
                </c:pt>
                <c:pt idx="3783">
                  <c:v>4385992200000</c:v>
                </c:pt>
                <c:pt idx="3784">
                  <c:v>4384566600000</c:v>
                </c:pt>
                <c:pt idx="3785">
                  <c:v>4383160800000</c:v>
                </c:pt>
                <c:pt idx="3786">
                  <c:v>4381735200000</c:v>
                </c:pt>
                <c:pt idx="3787">
                  <c:v>4380329400000</c:v>
                </c:pt>
                <c:pt idx="3788">
                  <c:v>4378909200000</c:v>
                </c:pt>
                <c:pt idx="3789">
                  <c:v>4377495600000</c:v>
                </c:pt>
                <c:pt idx="3790">
                  <c:v>4376077800000</c:v>
                </c:pt>
                <c:pt idx="3791">
                  <c:v>4374552200000</c:v>
                </c:pt>
                <c:pt idx="3792">
                  <c:v>4373138600000</c:v>
                </c:pt>
                <c:pt idx="3793">
                  <c:v>4371713000000</c:v>
                </c:pt>
                <c:pt idx="3794">
                  <c:v>4370287400000</c:v>
                </c:pt>
                <c:pt idx="3795">
                  <c:v>4368861800000</c:v>
                </c:pt>
                <c:pt idx="3796">
                  <c:v>4367428400000</c:v>
                </c:pt>
                <c:pt idx="3797">
                  <c:v>4365902800000</c:v>
                </c:pt>
                <c:pt idx="3798">
                  <c:v>4364477200000</c:v>
                </c:pt>
                <c:pt idx="3799">
                  <c:v>4363043800000</c:v>
                </c:pt>
                <c:pt idx="3800">
                  <c:v>4363043800000</c:v>
                </c:pt>
                <c:pt idx="3801">
                  <c:v>4326695200000</c:v>
                </c:pt>
                <c:pt idx="3802">
                  <c:v>4290422200000</c:v>
                </c:pt>
                <c:pt idx="3803">
                  <c:v>4254311600000</c:v>
                </c:pt>
                <c:pt idx="3804">
                  <c:v>4218194000000</c:v>
                </c:pt>
                <c:pt idx="3805">
                  <c:v>4182138800000</c:v>
                </c:pt>
                <c:pt idx="3806">
                  <c:v>4146151400000</c:v>
                </c:pt>
                <c:pt idx="3807">
                  <c:v>4110239600000</c:v>
                </c:pt>
                <c:pt idx="3808">
                  <c:v>4074398000000</c:v>
                </c:pt>
                <c:pt idx="3809">
                  <c:v>4038616400000</c:v>
                </c:pt>
                <c:pt idx="3810">
                  <c:v>4002905000000</c:v>
                </c:pt>
                <c:pt idx="3811">
                  <c:v>3967269200000</c:v>
                </c:pt>
                <c:pt idx="3812">
                  <c:v>3931776000000</c:v>
                </c:pt>
                <c:pt idx="3813">
                  <c:v>3896270400000</c:v>
                </c:pt>
                <c:pt idx="3814">
                  <c:v>3860832600000</c:v>
                </c:pt>
                <c:pt idx="3815">
                  <c:v>3825439800000</c:v>
                </c:pt>
                <c:pt idx="3816">
                  <c:v>3790114800000</c:v>
                </c:pt>
                <c:pt idx="3817">
                  <c:v>3754865400000</c:v>
                </c:pt>
                <c:pt idx="3818">
                  <c:v>3719653200000</c:v>
                </c:pt>
                <c:pt idx="3819">
                  <c:v>3684516600000</c:v>
                </c:pt>
                <c:pt idx="3820">
                  <c:v>3649442400000</c:v>
                </c:pt>
                <c:pt idx="3821">
                  <c:v>3614416200000</c:v>
                </c:pt>
                <c:pt idx="3822">
                  <c:v>3579454800000</c:v>
                </c:pt>
                <c:pt idx="3823">
                  <c:v>3544549200000</c:v>
                </c:pt>
                <c:pt idx="3824">
                  <c:v>3509698200000</c:v>
                </c:pt>
                <c:pt idx="3825">
                  <c:v>3474912000000</c:v>
                </c:pt>
                <c:pt idx="3826">
                  <c:v>3440161800000</c:v>
                </c:pt>
                <c:pt idx="3827">
                  <c:v>3405481800000</c:v>
                </c:pt>
                <c:pt idx="3828">
                  <c:v>3370856400000</c:v>
                </c:pt>
                <c:pt idx="3829">
                  <c:v>3336281400000</c:v>
                </c:pt>
                <c:pt idx="3830">
                  <c:v>3301756800000</c:v>
                </c:pt>
                <c:pt idx="3831">
                  <c:v>3267282600000</c:v>
                </c:pt>
                <c:pt idx="3832">
                  <c:v>3232862460000</c:v>
                </c:pt>
                <c:pt idx="3833">
                  <c:v>3198479100000</c:v>
                </c:pt>
                <c:pt idx="3834">
                  <c:v>3164158140000</c:v>
                </c:pt>
                <c:pt idx="3835">
                  <c:v>3129897960000</c:v>
                </c:pt>
                <c:pt idx="3836">
                  <c:v>3095667300000</c:v>
                </c:pt>
                <c:pt idx="3837">
                  <c:v>3061486500000</c:v>
                </c:pt>
                <c:pt idx="3838">
                  <c:v>3027366480000</c:v>
                </c:pt>
                <c:pt idx="3839">
                  <c:v>2993283240000</c:v>
                </c:pt>
                <c:pt idx="3840">
                  <c:v>2959253520000</c:v>
                </c:pt>
                <c:pt idx="3841">
                  <c:v>2925264780000</c:v>
                </c:pt>
                <c:pt idx="3842">
                  <c:v>2891320080000</c:v>
                </c:pt>
                <c:pt idx="3843">
                  <c:v>2857420560000</c:v>
                </c:pt>
                <c:pt idx="3844">
                  <c:v>2823565080000</c:v>
                </c:pt>
                <c:pt idx="3845">
                  <c:v>2789762580000</c:v>
                </c:pt>
                <c:pt idx="3846">
                  <c:v>2755887980000</c:v>
                </c:pt>
                <c:pt idx="3847">
                  <c:v>2722173620000</c:v>
                </c:pt>
                <c:pt idx="3848">
                  <c:v>2688495500000</c:v>
                </c:pt>
                <c:pt idx="3849">
                  <c:v>2654857280000</c:v>
                </c:pt>
                <c:pt idx="3850">
                  <c:v>2654857280000</c:v>
                </c:pt>
                <c:pt idx="3851">
                  <c:v>2075904580000</c:v>
                </c:pt>
                <c:pt idx="3852">
                  <c:v>1623308720000</c:v>
                </c:pt>
                <c:pt idx="3853">
                  <c:v>1269257540000</c:v>
                </c:pt>
                <c:pt idx="3854">
                  <c:v>992503420000</c:v>
                </c:pt>
                <c:pt idx="3855">
                  <c:v>776065240000</c:v>
                </c:pt>
                <c:pt idx="3856">
                  <c:v>606831900000</c:v>
                </c:pt>
                <c:pt idx="3857">
                  <c:v>474497140000</c:v>
                </c:pt>
                <c:pt idx="3858">
                  <c:v>371020540000</c:v>
                </c:pt>
                <c:pt idx="3859">
                  <c:v>290110238000</c:v>
                </c:pt>
                <c:pt idx="3860">
                  <c:v>226849036000</c:v>
                </c:pt>
                <c:pt idx="3861">
                  <c:v>177376790000</c:v>
                </c:pt>
                <c:pt idx="3862">
                  <c:v>138698056000</c:v>
                </c:pt>
                <c:pt idx="3863">
                  <c:v>108447964000</c:v>
                </c:pt>
                <c:pt idx="3864">
                  <c:v>84796612000</c:v>
                </c:pt>
                <c:pt idx="3865">
                  <c:v>66303872000</c:v>
                </c:pt>
                <c:pt idx="3866">
                  <c:v>51843980000</c:v>
                </c:pt>
                <c:pt idx="3867">
                  <c:v>40537148000</c:v>
                </c:pt>
                <c:pt idx="3868">
                  <c:v>31696464000</c:v>
                </c:pt>
                <c:pt idx="3869">
                  <c:v>24784203800</c:v>
                </c:pt>
                <c:pt idx="3870">
                  <c:v>19378954000</c:v>
                </c:pt>
                <c:pt idx="3871">
                  <c:v>15152213200</c:v>
                </c:pt>
                <c:pt idx="3872">
                  <c:v>11847964400</c:v>
                </c:pt>
                <c:pt idx="3873">
                  <c:v>10000000000</c:v>
                </c:pt>
                <c:pt idx="3874">
                  <c:v>10000000000</c:v>
                </c:pt>
                <c:pt idx="3875">
                  <c:v>10000000000</c:v>
                </c:pt>
                <c:pt idx="3876">
                  <c:v>10000000000</c:v>
                </c:pt>
                <c:pt idx="3877">
                  <c:v>10000000000</c:v>
                </c:pt>
                <c:pt idx="3878">
                  <c:v>10000000000</c:v>
                </c:pt>
                <c:pt idx="3879">
                  <c:v>10000000000</c:v>
                </c:pt>
                <c:pt idx="3880">
                  <c:v>10000000000</c:v>
                </c:pt>
                <c:pt idx="3881">
                  <c:v>10000000000</c:v>
                </c:pt>
                <c:pt idx="3882">
                  <c:v>10000000000</c:v>
                </c:pt>
                <c:pt idx="3883">
                  <c:v>10000000000</c:v>
                </c:pt>
                <c:pt idx="3884">
                  <c:v>10000000000</c:v>
                </c:pt>
                <c:pt idx="3885">
                  <c:v>10000000000</c:v>
                </c:pt>
                <c:pt idx="3886">
                  <c:v>10000000000</c:v>
                </c:pt>
                <c:pt idx="3887">
                  <c:v>10000000000</c:v>
                </c:pt>
                <c:pt idx="3888">
                  <c:v>10000000000</c:v>
                </c:pt>
                <c:pt idx="3889">
                  <c:v>10000000000</c:v>
                </c:pt>
                <c:pt idx="3890">
                  <c:v>10000000000</c:v>
                </c:pt>
                <c:pt idx="3891">
                  <c:v>10000000000</c:v>
                </c:pt>
                <c:pt idx="3892">
                  <c:v>10000000000</c:v>
                </c:pt>
                <c:pt idx="3893">
                  <c:v>10000000000</c:v>
                </c:pt>
                <c:pt idx="3894">
                  <c:v>10000000000</c:v>
                </c:pt>
                <c:pt idx="3895">
                  <c:v>10000000000</c:v>
                </c:pt>
                <c:pt idx="3896">
                  <c:v>10000000000</c:v>
                </c:pt>
                <c:pt idx="3897">
                  <c:v>10000000000</c:v>
                </c:pt>
                <c:pt idx="3898">
                  <c:v>10000000000</c:v>
                </c:pt>
                <c:pt idx="3899">
                  <c:v>10000000000</c:v>
                </c:pt>
                <c:pt idx="3900">
                  <c:v>10000000000</c:v>
                </c:pt>
                <c:pt idx="3901">
                  <c:v>10000000000</c:v>
                </c:pt>
                <c:pt idx="3902">
                  <c:v>10000000000</c:v>
                </c:pt>
                <c:pt idx="3903">
                  <c:v>10000000000</c:v>
                </c:pt>
                <c:pt idx="3904">
                  <c:v>10000000000</c:v>
                </c:pt>
                <c:pt idx="3905">
                  <c:v>10000000000</c:v>
                </c:pt>
                <c:pt idx="3906">
                  <c:v>10000000000</c:v>
                </c:pt>
                <c:pt idx="3907">
                  <c:v>10000000000</c:v>
                </c:pt>
                <c:pt idx="3908">
                  <c:v>10000000000</c:v>
                </c:pt>
                <c:pt idx="3909">
                  <c:v>10000000000</c:v>
                </c:pt>
                <c:pt idx="3910">
                  <c:v>10000000000</c:v>
                </c:pt>
                <c:pt idx="3911">
                  <c:v>10000000000</c:v>
                </c:pt>
                <c:pt idx="3912">
                  <c:v>10000000000</c:v>
                </c:pt>
                <c:pt idx="3913">
                  <c:v>10000000000</c:v>
                </c:pt>
                <c:pt idx="3914">
                  <c:v>10000000000</c:v>
                </c:pt>
                <c:pt idx="3915">
                  <c:v>10000000000</c:v>
                </c:pt>
                <c:pt idx="3916">
                  <c:v>10000000000</c:v>
                </c:pt>
                <c:pt idx="3917">
                  <c:v>10000000000</c:v>
                </c:pt>
                <c:pt idx="3918">
                  <c:v>10000000000</c:v>
                </c:pt>
                <c:pt idx="3919">
                  <c:v>10000000000</c:v>
                </c:pt>
                <c:pt idx="3920">
                  <c:v>10000000000</c:v>
                </c:pt>
                <c:pt idx="3921">
                  <c:v>10000000000</c:v>
                </c:pt>
                <c:pt idx="3922">
                  <c:v>10000000000</c:v>
                </c:pt>
                <c:pt idx="3923">
                  <c:v>10000000000</c:v>
                </c:pt>
                <c:pt idx="3924">
                  <c:v>10000000000</c:v>
                </c:pt>
                <c:pt idx="3925">
                  <c:v>10000000000</c:v>
                </c:pt>
                <c:pt idx="3926">
                  <c:v>10000000000</c:v>
                </c:pt>
                <c:pt idx="3927">
                  <c:v>10000000000</c:v>
                </c:pt>
                <c:pt idx="3928">
                  <c:v>10000000000</c:v>
                </c:pt>
                <c:pt idx="3929">
                  <c:v>10000000000</c:v>
                </c:pt>
                <c:pt idx="3930">
                  <c:v>10000000000</c:v>
                </c:pt>
                <c:pt idx="3931">
                  <c:v>10000000000</c:v>
                </c:pt>
                <c:pt idx="3932">
                  <c:v>10000000000</c:v>
                </c:pt>
                <c:pt idx="3933">
                  <c:v>10000000000</c:v>
                </c:pt>
                <c:pt idx="3934">
                  <c:v>10000000000</c:v>
                </c:pt>
                <c:pt idx="3935">
                  <c:v>10000000000</c:v>
                </c:pt>
                <c:pt idx="3936">
                  <c:v>10000000000</c:v>
                </c:pt>
                <c:pt idx="3937">
                  <c:v>10000000000</c:v>
                </c:pt>
                <c:pt idx="3938">
                  <c:v>10000000000</c:v>
                </c:pt>
                <c:pt idx="3939">
                  <c:v>10000000000</c:v>
                </c:pt>
                <c:pt idx="3940">
                  <c:v>10000000000</c:v>
                </c:pt>
                <c:pt idx="3941">
                  <c:v>10000000000</c:v>
                </c:pt>
                <c:pt idx="3942">
                  <c:v>10000000000</c:v>
                </c:pt>
                <c:pt idx="3943">
                  <c:v>10000000000</c:v>
                </c:pt>
                <c:pt idx="3944">
                  <c:v>10000000000</c:v>
                </c:pt>
                <c:pt idx="3945">
                  <c:v>10000000000</c:v>
                </c:pt>
                <c:pt idx="3946">
                  <c:v>10000000000</c:v>
                </c:pt>
                <c:pt idx="3947">
                  <c:v>10000000000</c:v>
                </c:pt>
                <c:pt idx="3948">
                  <c:v>10000000000</c:v>
                </c:pt>
                <c:pt idx="3949">
                  <c:v>10000000000</c:v>
                </c:pt>
                <c:pt idx="3950">
                  <c:v>10000000000</c:v>
                </c:pt>
                <c:pt idx="3951">
                  <c:v>10000000000</c:v>
                </c:pt>
                <c:pt idx="3952">
                  <c:v>10000000000</c:v>
                </c:pt>
                <c:pt idx="3953">
                  <c:v>10000000000</c:v>
                </c:pt>
                <c:pt idx="3954">
                  <c:v>10000000000</c:v>
                </c:pt>
                <c:pt idx="3955">
                  <c:v>10000000000</c:v>
                </c:pt>
                <c:pt idx="3956">
                  <c:v>10000000000</c:v>
                </c:pt>
                <c:pt idx="3957">
                  <c:v>10000000000</c:v>
                </c:pt>
                <c:pt idx="3958">
                  <c:v>10000000000</c:v>
                </c:pt>
                <c:pt idx="3959">
                  <c:v>10000000000</c:v>
                </c:pt>
                <c:pt idx="3960">
                  <c:v>10000000000</c:v>
                </c:pt>
                <c:pt idx="3961">
                  <c:v>10000000000</c:v>
                </c:pt>
                <c:pt idx="3962">
                  <c:v>10000000000</c:v>
                </c:pt>
                <c:pt idx="3963">
                  <c:v>10000000000</c:v>
                </c:pt>
                <c:pt idx="3964">
                  <c:v>10000000000</c:v>
                </c:pt>
                <c:pt idx="3965">
                  <c:v>10000000000</c:v>
                </c:pt>
                <c:pt idx="3966">
                  <c:v>10000000000</c:v>
                </c:pt>
                <c:pt idx="3967">
                  <c:v>10000000000</c:v>
                </c:pt>
                <c:pt idx="3968">
                  <c:v>10000000000</c:v>
                </c:pt>
                <c:pt idx="3969">
                  <c:v>10000000000</c:v>
                </c:pt>
                <c:pt idx="3970">
                  <c:v>10000000000</c:v>
                </c:pt>
                <c:pt idx="3971">
                  <c:v>10000000000</c:v>
                </c:pt>
                <c:pt idx="3972">
                  <c:v>10000000000</c:v>
                </c:pt>
                <c:pt idx="3973">
                  <c:v>10000000000</c:v>
                </c:pt>
                <c:pt idx="3974">
                  <c:v>10000000000</c:v>
                </c:pt>
                <c:pt idx="3975">
                  <c:v>10000000000</c:v>
                </c:pt>
                <c:pt idx="3976">
                  <c:v>10000000000</c:v>
                </c:pt>
                <c:pt idx="3977">
                  <c:v>10000000000</c:v>
                </c:pt>
                <c:pt idx="3978">
                  <c:v>10000000000</c:v>
                </c:pt>
                <c:pt idx="3979">
                  <c:v>10000000000</c:v>
                </c:pt>
                <c:pt idx="3980">
                  <c:v>10000000000</c:v>
                </c:pt>
                <c:pt idx="3981">
                  <c:v>10000000000</c:v>
                </c:pt>
                <c:pt idx="3982">
                  <c:v>10000000000</c:v>
                </c:pt>
                <c:pt idx="3983">
                  <c:v>10000000000</c:v>
                </c:pt>
                <c:pt idx="3984">
                  <c:v>10000000000</c:v>
                </c:pt>
                <c:pt idx="3985">
                  <c:v>10000000000</c:v>
                </c:pt>
                <c:pt idx="3986">
                  <c:v>10000000000</c:v>
                </c:pt>
                <c:pt idx="3987">
                  <c:v>10000000000</c:v>
                </c:pt>
                <c:pt idx="3988">
                  <c:v>10000000000</c:v>
                </c:pt>
                <c:pt idx="3989">
                  <c:v>10000000000</c:v>
                </c:pt>
                <c:pt idx="3990">
                  <c:v>10000000000</c:v>
                </c:pt>
                <c:pt idx="3991">
                  <c:v>10000000000</c:v>
                </c:pt>
                <c:pt idx="3992">
                  <c:v>10000000000</c:v>
                </c:pt>
                <c:pt idx="3993">
                  <c:v>10000000000</c:v>
                </c:pt>
                <c:pt idx="3994">
                  <c:v>10000000000</c:v>
                </c:pt>
                <c:pt idx="3995">
                  <c:v>10000000000</c:v>
                </c:pt>
                <c:pt idx="3996">
                  <c:v>10000000000</c:v>
                </c:pt>
                <c:pt idx="3997">
                  <c:v>10000000000</c:v>
                </c:pt>
                <c:pt idx="3998">
                  <c:v>10000000000</c:v>
                </c:pt>
                <c:pt idx="3999">
                  <c:v>10000000000</c:v>
                </c:pt>
                <c:pt idx="4000">
                  <c:v>10000000000</c:v>
                </c:pt>
                <c:pt idx="4001">
                  <c:v>10000000000</c:v>
                </c:pt>
                <c:pt idx="4002">
                  <c:v>10000000000</c:v>
                </c:pt>
                <c:pt idx="4003">
                  <c:v>10000000000</c:v>
                </c:pt>
                <c:pt idx="4004">
                  <c:v>10000000000</c:v>
                </c:pt>
                <c:pt idx="4005">
                  <c:v>10000000000</c:v>
                </c:pt>
                <c:pt idx="4006">
                  <c:v>10000000000</c:v>
                </c:pt>
                <c:pt idx="4007">
                  <c:v>10000000000</c:v>
                </c:pt>
                <c:pt idx="4008">
                  <c:v>10000000000</c:v>
                </c:pt>
                <c:pt idx="4009">
                  <c:v>10000000000</c:v>
                </c:pt>
                <c:pt idx="4010">
                  <c:v>10000000000</c:v>
                </c:pt>
                <c:pt idx="4011">
                  <c:v>10000000000</c:v>
                </c:pt>
                <c:pt idx="4012">
                  <c:v>10000000000</c:v>
                </c:pt>
                <c:pt idx="4013">
                  <c:v>10000000000</c:v>
                </c:pt>
                <c:pt idx="4014">
                  <c:v>10000000000</c:v>
                </c:pt>
                <c:pt idx="4015">
                  <c:v>10000000000</c:v>
                </c:pt>
                <c:pt idx="4016">
                  <c:v>10000000000</c:v>
                </c:pt>
                <c:pt idx="4017">
                  <c:v>10000000000</c:v>
                </c:pt>
                <c:pt idx="4018">
                  <c:v>10000000000</c:v>
                </c:pt>
                <c:pt idx="4019">
                  <c:v>10000000000</c:v>
                </c:pt>
                <c:pt idx="4020">
                  <c:v>10000000000</c:v>
                </c:pt>
                <c:pt idx="4021">
                  <c:v>10000000000</c:v>
                </c:pt>
                <c:pt idx="4022">
                  <c:v>10000000000</c:v>
                </c:pt>
                <c:pt idx="4023">
                  <c:v>10000000000</c:v>
                </c:pt>
                <c:pt idx="4024">
                  <c:v>10000000000</c:v>
                </c:pt>
                <c:pt idx="4025">
                  <c:v>10000000000</c:v>
                </c:pt>
                <c:pt idx="4026">
                  <c:v>10000000000</c:v>
                </c:pt>
                <c:pt idx="4027">
                  <c:v>10000000000</c:v>
                </c:pt>
                <c:pt idx="4028">
                  <c:v>10000000000</c:v>
                </c:pt>
                <c:pt idx="4029">
                  <c:v>10000000000</c:v>
                </c:pt>
                <c:pt idx="4030">
                  <c:v>10000000000</c:v>
                </c:pt>
                <c:pt idx="4031">
                  <c:v>10000000000</c:v>
                </c:pt>
                <c:pt idx="4032">
                  <c:v>10000000000</c:v>
                </c:pt>
                <c:pt idx="4033">
                  <c:v>10000000000</c:v>
                </c:pt>
                <c:pt idx="4034">
                  <c:v>10000000000</c:v>
                </c:pt>
                <c:pt idx="4035">
                  <c:v>10000000000</c:v>
                </c:pt>
                <c:pt idx="4036">
                  <c:v>10000000000</c:v>
                </c:pt>
                <c:pt idx="4037">
                  <c:v>10000000000</c:v>
                </c:pt>
                <c:pt idx="4038">
                  <c:v>10000000000</c:v>
                </c:pt>
                <c:pt idx="4039">
                  <c:v>10000000000</c:v>
                </c:pt>
                <c:pt idx="4040">
                  <c:v>10000000000</c:v>
                </c:pt>
                <c:pt idx="4041">
                  <c:v>10000000000</c:v>
                </c:pt>
                <c:pt idx="4042">
                  <c:v>10000000000</c:v>
                </c:pt>
                <c:pt idx="4043">
                  <c:v>10000000000</c:v>
                </c:pt>
                <c:pt idx="4044">
                  <c:v>10000000000</c:v>
                </c:pt>
                <c:pt idx="4045">
                  <c:v>10000000000</c:v>
                </c:pt>
                <c:pt idx="4046">
                  <c:v>10000000000</c:v>
                </c:pt>
                <c:pt idx="4047">
                  <c:v>10000000000</c:v>
                </c:pt>
                <c:pt idx="4048">
                  <c:v>10000000000</c:v>
                </c:pt>
                <c:pt idx="4049">
                  <c:v>10000000000</c:v>
                </c:pt>
                <c:pt idx="4050">
                  <c:v>10000000000</c:v>
                </c:pt>
                <c:pt idx="4051">
                  <c:v>10000000000</c:v>
                </c:pt>
                <c:pt idx="4052">
                  <c:v>10000000000</c:v>
                </c:pt>
                <c:pt idx="4053">
                  <c:v>10000000000</c:v>
                </c:pt>
                <c:pt idx="4054">
                  <c:v>10000000000</c:v>
                </c:pt>
                <c:pt idx="4055">
                  <c:v>10000000000</c:v>
                </c:pt>
                <c:pt idx="4056">
                  <c:v>10000000000</c:v>
                </c:pt>
                <c:pt idx="4057">
                  <c:v>10000000000</c:v>
                </c:pt>
                <c:pt idx="4058">
                  <c:v>10000000000</c:v>
                </c:pt>
                <c:pt idx="4059">
                  <c:v>10000000000</c:v>
                </c:pt>
                <c:pt idx="4060">
                  <c:v>10000000000</c:v>
                </c:pt>
                <c:pt idx="4061">
                  <c:v>10000000000</c:v>
                </c:pt>
                <c:pt idx="4062">
                  <c:v>10000000000</c:v>
                </c:pt>
                <c:pt idx="4063">
                  <c:v>10000000000</c:v>
                </c:pt>
                <c:pt idx="4064">
                  <c:v>10000000000</c:v>
                </c:pt>
                <c:pt idx="4065">
                  <c:v>10000000000</c:v>
                </c:pt>
                <c:pt idx="4066">
                  <c:v>10000000000</c:v>
                </c:pt>
                <c:pt idx="4067">
                  <c:v>10000000000</c:v>
                </c:pt>
                <c:pt idx="4068">
                  <c:v>10000000000</c:v>
                </c:pt>
                <c:pt idx="4069">
                  <c:v>10000000000</c:v>
                </c:pt>
                <c:pt idx="4070">
                  <c:v>10000000000</c:v>
                </c:pt>
                <c:pt idx="4071">
                  <c:v>10000000000</c:v>
                </c:pt>
                <c:pt idx="4072">
                  <c:v>10000000000</c:v>
                </c:pt>
                <c:pt idx="4073">
                  <c:v>10000000000</c:v>
                </c:pt>
                <c:pt idx="4074">
                  <c:v>10000000000</c:v>
                </c:pt>
                <c:pt idx="4075">
                  <c:v>10000000000</c:v>
                </c:pt>
                <c:pt idx="4076">
                  <c:v>10000000000</c:v>
                </c:pt>
                <c:pt idx="4077">
                  <c:v>10000000000</c:v>
                </c:pt>
                <c:pt idx="4078">
                  <c:v>10000000000</c:v>
                </c:pt>
                <c:pt idx="4079">
                  <c:v>10000000000</c:v>
                </c:pt>
                <c:pt idx="4080">
                  <c:v>10000000000</c:v>
                </c:pt>
                <c:pt idx="4081">
                  <c:v>10000000000</c:v>
                </c:pt>
                <c:pt idx="4082">
                  <c:v>10000000000</c:v>
                </c:pt>
                <c:pt idx="4083">
                  <c:v>10000000000</c:v>
                </c:pt>
                <c:pt idx="4084">
                  <c:v>10000000000</c:v>
                </c:pt>
                <c:pt idx="4085">
                  <c:v>10000000000</c:v>
                </c:pt>
                <c:pt idx="4086">
                  <c:v>10000000000</c:v>
                </c:pt>
                <c:pt idx="4087">
                  <c:v>10000000000</c:v>
                </c:pt>
                <c:pt idx="4088">
                  <c:v>10000000000</c:v>
                </c:pt>
                <c:pt idx="4089">
                  <c:v>10000000000</c:v>
                </c:pt>
                <c:pt idx="4090">
                  <c:v>10000000000</c:v>
                </c:pt>
                <c:pt idx="4091">
                  <c:v>10000000000</c:v>
                </c:pt>
                <c:pt idx="4092">
                  <c:v>10000000000</c:v>
                </c:pt>
                <c:pt idx="4093">
                  <c:v>10000000000</c:v>
                </c:pt>
                <c:pt idx="4094">
                  <c:v>10000000000</c:v>
                </c:pt>
                <c:pt idx="4095">
                  <c:v>10000000000</c:v>
                </c:pt>
                <c:pt idx="4096">
                  <c:v>10000000000</c:v>
                </c:pt>
                <c:pt idx="4097">
                  <c:v>10000000000</c:v>
                </c:pt>
                <c:pt idx="4098">
                  <c:v>10000000000</c:v>
                </c:pt>
                <c:pt idx="4099">
                  <c:v>10000000000</c:v>
                </c:pt>
                <c:pt idx="4100">
                  <c:v>10000000000</c:v>
                </c:pt>
                <c:pt idx="4101">
                  <c:v>10000000000</c:v>
                </c:pt>
                <c:pt idx="4102">
                  <c:v>10000000000</c:v>
                </c:pt>
                <c:pt idx="4103">
                  <c:v>10000000000</c:v>
                </c:pt>
                <c:pt idx="4104">
                  <c:v>10000000000</c:v>
                </c:pt>
                <c:pt idx="4105">
                  <c:v>10000000000</c:v>
                </c:pt>
                <c:pt idx="4106">
                  <c:v>10000000000</c:v>
                </c:pt>
                <c:pt idx="4107">
                  <c:v>10000000000</c:v>
                </c:pt>
                <c:pt idx="4108">
                  <c:v>10000000000</c:v>
                </c:pt>
                <c:pt idx="4109">
                  <c:v>10000000000</c:v>
                </c:pt>
                <c:pt idx="4110">
                  <c:v>10000000000</c:v>
                </c:pt>
                <c:pt idx="4111">
                  <c:v>10000000000</c:v>
                </c:pt>
                <c:pt idx="4112">
                  <c:v>10000000000</c:v>
                </c:pt>
                <c:pt idx="4113">
                  <c:v>10000000000</c:v>
                </c:pt>
                <c:pt idx="4114">
                  <c:v>10000000000</c:v>
                </c:pt>
                <c:pt idx="4115">
                  <c:v>10000000000</c:v>
                </c:pt>
                <c:pt idx="4116">
                  <c:v>10000000000</c:v>
                </c:pt>
                <c:pt idx="4117">
                  <c:v>10000000000</c:v>
                </c:pt>
                <c:pt idx="4118">
                  <c:v>10000000000</c:v>
                </c:pt>
                <c:pt idx="4119">
                  <c:v>10000000000</c:v>
                </c:pt>
                <c:pt idx="4120">
                  <c:v>10000000000</c:v>
                </c:pt>
                <c:pt idx="4121">
                  <c:v>10000000000</c:v>
                </c:pt>
                <c:pt idx="4122">
                  <c:v>10000000000</c:v>
                </c:pt>
                <c:pt idx="4123">
                  <c:v>10000000000</c:v>
                </c:pt>
                <c:pt idx="4124">
                  <c:v>10000000000</c:v>
                </c:pt>
                <c:pt idx="4125">
                  <c:v>10000000000</c:v>
                </c:pt>
                <c:pt idx="4126">
                  <c:v>10000000000</c:v>
                </c:pt>
                <c:pt idx="4127">
                  <c:v>10000000000</c:v>
                </c:pt>
                <c:pt idx="4128">
                  <c:v>10000000000</c:v>
                </c:pt>
                <c:pt idx="4129">
                  <c:v>10000000000</c:v>
                </c:pt>
                <c:pt idx="4130">
                  <c:v>10000000000</c:v>
                </c:pt>
                <c:pt idx="4131">
                  <c:v>10000000000</c:v>
                </c:pt>
                <c:pt idx="4132">
                  <c:v>10000000000</c:v>
                </c:pt>
                <c:pt idx="4133">
                  <c:v>10000000000</c:v>
                </c:pt>
                <c:pt idx="4134">
                  <c:v>10000000000</c:v>
                </c:pt>
                <c:pt idx="4135">
                  <c:v>10000000000</c:v>
                </c:pt>
                <c:pt idx="4136">
                  <c:v>10000000000</c:v>
                </c:pt>
                <c:pt idx="4137">
                  <c:v>10000000000</c:v>
                </c:pt>
                <c:pt idx="4138">
                  <c:v>10000000000</c:v>
                </c:pt>
                <c:pt idx="4139">
                  <c:v>10000000000</c:v>
                </c:pt>
                <c:pt idx="4140">
                  <c:v>10000000000</c:v>
                </c:pt>
                <c:pt idx="4141">
                  <c:v>10000000000</c:v>
                </c:pt>
                <c:pt idx="4142">
                  <c:v>10000000000</c:v>
                </c:pt>
                <c:pt idx="4143">
                  <c:v>10000000000</c:v>
                </c:pt>
                <c:pt idx="4144">
                  <c:v>10000000000</c:v>
                </c:pt>
                <c:pt idx="4145">
                  <c:v>10000000000</c:v>
                </c:pt>
                <c:pt idx="4146">
                  <c:v>10000000000</c:v>
                </c:pt>
                <c:pt idx="4147">
                  <c:v>10000000000</c:v>
                </c:pt>
                <c:pt idx="4148">
                  <c:v>10000000000</c:v>
                </c:pt>
                <c:pt idx="4149">
                  <c:v>10000000000</c:v>
                </c:pt>
                <c:pt idx="4150">
                  <c:v>10000000000</c:v>
                </c:pt>
                <c:pt idx="4151">
                  <c:v>10000000000</c:v>
                </c:pt>
                <c:pt idx="4152">
                  <c:v>10000000000</c:v>
                </c:pt>
                <c:pt idx="4153">
                  <c:v>10000000000</c:v>
                </c:pt>
                <c:pt idx="4154">
                  <c:v>10000000000</c:v>
                </c:pt>
                <c:pt idx="4155">
                  <c:v>10000000000</c:v>
                </c:pt>
                <c:pt idx="4156">
                  <c:v>10000000000</c:v>
                </c:pt>
                <c:pt idx="4157">
                  <c:v>10000000000</c:v>
                </c:pt>
                <c:pt idx="4158">
                  <c:v>10000000000</c:v>
                </c:pt>
                <c:pt idx="4159">
                  <c:v>10000000000</c:v>
                </c:pt>
                <c:pt idx="4160">
                  <c:v>10000000000</c:v>
                </c:pt>
                <c:pt idx="4161">
                  <c:v>10000000000</c:v>
                </c:pt>
                <c:pt idx="4162">
                  <c:v>10000000000</c:v>
                </c:pt>
                <c:pt idx="4163">
                  <c:v>10000000000</c:v>
                </c:pt>
                <c:pt idx="4164">
                  <c:v>10000000000</c:v>
                </c:pt>
                <c:pt idx="4165">
                  <c:v>10000000000</c:v>
                </c:pt>
                <c:pt idx="4166">
                  <c:v>10000000000</c:v>
                </c:pt>
                <c:pt idx="4167">
                  <c:v>10000000000</c:v>
                </c:pt>
                <c:pt idx="4168">
                  <c:v>10000000000</c:v>
                </c:pt>
                <c:pt idx="4169">
                  <c:v>10000000000</c:v>
                </c:pt>
                <c:pt idx="4170">
                  <c:v>10000000000</c:v>
                </c:pt>
                <c:pt idx="4171">
                  <c:v>10000000000</c:v>
                </c:pt>
                <c:pt idx="4172">
                  <c:v>10000000000</c:v>
                </c:pt>
                <c:pt idx="4173">
                  <c:v>10000000000</c:v>
                </c:pt>
                <c:pt idx="4174">
                  <c:v>10000000000</c:v>
                </c:pt>
                <c:pt idx="4175">
                  <c:v>10000000000</c:v>
                </c:pt>
                <c:pt idx="4176">
                  <c:v>10000000000</c:v>
                </c:pt>
                <c:pt idx="4177">
                  <c:v>10000000000</c:v>
                </c:pt>
                <c:pt idx="4178">
                  <c:v>10000000000</c:v>
                </c:pt>
                <c:pt idx="4179">
                  <c:v>10000000000</c:v>
                </c:pt>
                <c:pt idx="4180">
                  <c:v>10000000000</c:v>
                </c:pt>
                <c:pt idx="4181">
                  <c:v>10000000000</c:v>
                </c:pt>
                <c:pt idx="4182">
                  <c:v>10000000000</c:v>
                </c:pt>
                <c:pt idx="4183">
                  <c:v>10000000000</c:v>
                </c:pt>
                <c:pt idx="4184">
                  <c:v>10000000000</c:v>
                </c:pt>
                <c:pt idx="4185">
                  <c:v>10000000000</c:v>
                </c:pt>
                <c:pt idx="4186">
                  <c:v>10000000000</c:v>
                </c:pt>
                <c:pt idx="4187">
                  <c:v>10000000000</c:v>
                </c:pt>
                <c:pt idx="4188">
                  <c:v>10000000000</c:v>
                </c:pt>
                <c:pt idx="4189">
                  <c:v>10000000000</c:v>
                </c:pt>
                <c:pt idx="4190">
                  <c:v>10000000000</c:v>
                </c:pt>
                <c:pt idx="4191">
                  <c:v>10000000000</c:v>
                </c:pt>
                <c:pt idx="4192">
                  <c:v>10000000000</c:v>
                </c:pt>
                <c:pt idx="4193">
                  <c:v>10000000000</c:v>
                </c:pt>
                <c:pt idx="4194">
                  <c:v>10000000000</c:v>
                </c:pt>
                <c:pt idx="4195">
                  <c:v>10000000000</c:v>
                </c:pt>
                <c:pt idx="4196">
                  <c:v>10000000000</c:v>
                </c:pt>
                <c:pt idx="4197">
                  <c:v>10000000000</c:v>
                </c:pt>
                <c:pt idx="4198">
                  <c:v>10000000000</c:v>
                </c:pt>
                <c:pt idx="4199">
                  <c:v>10000000000</c:v>
                </c:pt>
                <c:pt idx="4200">
                  <c:v>10000000000</c:v>
                </c:pt>
                <c:pt idx="4201">
                  <c:v>10000000000</c:v>
                </c:pt>
                <c:pt idx="4202">
                  <c:v>10000000000</c:v>
                </c:pt>
                <c:pt idx="4203">
                  <c:v>10000000000</c:v>
                </c:pt>
                <c:pt idx="4204">
                  <c:v>10000000000</c:v>
                </c:pt>
                <c:pt idx="4205">
                  <c:v>10000000000</c:v>
                </c:pt>
                <c:pt idx="4206">
                  <c:v>10000000000</c:v>
                </c:pt>
                <c:pt idx="4207">
                  <c:v>10000000000</c:v>
                </c:pt>
                <c:pt idx="4208">
                  <c:v>10000000000</c:v>
                </c:pt>
                <c:pt idx="4209">
                  <c:v>10000000000</c:v>
                </c:pt>
                <c:pt idx="4210">
                  <c:v>10000000000</c:v>
                </c:pt>
                <c:pt idx="4211">
                  <c:v>10000000000</c:v>
                </c:pt>
                <c:pt idx="4212">
                  <c:v>10000000000</c:v>
                </c:pt>
                <c:pt idx="4213">
                  <c:v>10000000000</c:v>
                </c:pt>
                <c:pt idx="4214">
                  <c:v>10000000000</c:v>
                </c:pt>
                <c:pt idx="4215">
                  <c:v>10000000000</c:v>
                </c:pt>
                <c:pt idx="4216">
                  <c:v>10000000000</c:v>
                </c:pt>
                <c:pt idx="4217">
                  <c:v>10000000000</c:v>
                </c:pt>
                <c:pt idx="4218">
                  <c:v>10000000000</c:v>
                </c:pt>
                <c:pt idx="4219">
                  <c:v>10000000000</c:v>
                </c:pt>
                <c:pt idx="4220">
                  <c:v>10000000000</c:v>
                </c:pt>
                <c:pt idx="4221">
                  <c:v>10000000000</c:v>
                </c:pt>
                <c:pt idx="4222">
                  <c:v>10000000000</c:v>
                </c:pt>
                <c:pt idx="4223">
                  <c:v>10000000000</c:v>
                </c:pt>
                <c:pt idx="4224">
                  <c:v>10000000000</c:v>
                </c:pt>
                <c:pt idx="4225">
                  <c:v>10000000000</c:v>
                </c:pt>
                <c:pt idx="4226">
                  <c:v>10000000000</c:v>
                </c:pt>
                <c:pt idx="4227">
                  <c:v>10000000000</c:v>
                </c:pt>
                <c:pt idx="4228">
                  <c:v>10000000000</c:v>
                </c:pt>
                <c:pt idx="4229">
                  <c:v>10000000000</c:v>
                </c:pt>
                <c:pt idx="4230">
                  <c:v>10000000000</c:v>
                </c:pt>
                <c:pt idx="4231">
                  <c:v>10000000000</c:v>
                </c:pt>
                <c:pt idx="4232">
                  <c:v>10000000000</c:v>
                </c:pt>
                <c:pt idx="4233">
                  <c:v>10000000000</c:v>
                </c:pt>
                <c:pt idx="4234">
                  <c:v>10000000000</c:v>
                </c:pt>
                <c:pt idx="4235">
                  <c:v>10000000000</c:v>
                </c:pt>
                <c:pt idx="4236">
                  <c:v>10000000000</c:v>
                </c:pt>
                <c:pt idx="4237">
                  <c:v>10000000000</c:v>
                </c:pt>
                <c:pt idx="4238">
                  <c:v>10000000000</c:v>
                </c:pt>
                <c:pt idx="4239">
                  <c:v>10000000000</c:v>
                </c:pt>
                <c:pt idx="4240">
                  <c:v>10000000000</c:v>
                </c:pt>
                <c:pt idx="4241">
                  <c:v>10000000000</c:v>
                </c:pt>
                <c:pt idx="4242">
                  <c:v>10000000000</c:v>
                </c:pt>
                <c:pt idx="4243">
                  <c:v>10000000000</c:v>
                </c:pt>
                <c:pt idx="4244">
                  <c:v>10000000000</c:v>
                </c:pt>
                <c:pt idx="4245">
                  <c:v>10000000000</c:v>
                </c:pt>
                <c:pt idx="4246">
                  <c:v>10000000000</c:v>
                </c:pt>
                <c:pt idx="4247">
                  <c:v>10000000000</c:v>
                </c:pt>
                <c:pt idx="4248">
                  <c:v>10000000000</c:v>
                </c:pt>
                <c:pt idx="4249">
                  <c:v>10000000000</c:v>
                </c:pt>
                <c:pt idx="4250">
                  <c:v>10000000000</c:v>
                </c:pt>
                <c:pt idx="4251">
                  <c:v>10000000000</c:v>
                </c:pt>
                <c:pt idx="4252">
                  <c:v>10000000000</c:v>
                </c:pt>
                <c:pt idx="4253">
                  <c:v>10000000000</c:v>
                </c:pt>
                <c:pt idx="4254">
                  <c:v>10000000000</c:v>
                </c:pt>
                <c:pt idx="4255">
                  <c:v>10000000000</c:v>
                </c:pt>
                <c:pt idx="4256">
                  <c:v>10000000000</c:v>
                </c:pt>
                <c:pt idx="4257">
                  <c:v>10000000000</c:v>
                </c:pt>
                <c:pt idx="4258">
                  <c:v>10000000000</c:v>
                </c:pt>
                <c:pt idx="4259">
                  <c:v>10000000000</c:v>
                </c:pt>
                <c:pt idx="4260">
                  <c:v>10000000000</c:v>
                </c:pt>
                <c:pt idx="4261">
                  <c:v>10000000000</c:v>
                </c:pt>
                <c:pt idx="4262">
                  <c:v>10000000000</c:v>
                </c:pt>
                <c:pt idx="4263">
                  <c:v>10000000000</c:v>
                </c:pt>
                <c:pt idx="4264">
                  <c:v>10000000000</c:v>
                </c:pt>
                <c:pt idx="4265">
                  <c:v>10000000000</c:v>
                </c:pt>
                <c:pt idx="4266">
                  <c:v>10000000000</c:v>
                </c:pt>
                <c:pt idx="4267">
                  <c:v>10000000000</c:v>
                </c:pt>
                <c:pt idx="4268">
                  <c:v>10000000000</c:v>
                </c:pt>
                <c:pt idx="4269">
                  <c:v>10000000000</c:v>
                </c:pt>
                <c:pt idx="4270">
                  <c:v>10000000000</c:v>
                </c:pt>
                <c:pt idx="4271">
                  <c:v>10000000000</c:v>
                </c:pt>
                <c:pt idx="4272">
                  <c:v>10000000000</c:v>
                </c:pt>
                <c:pt idx="4273">
                  <c:v>10000000000</c:v>
                </c:pt>
                <c:pt idx="4274">
                  <c:v>10000000000</c:v>
                </c:pt>
                <c:pt idx="4275">
                  <c:v>10000000000</c:v>
                </c:pt>
                <c:pt idx="4276">
                  <c:v>10000000000</c:v>
                </c:pt>
                <c:pt idx="4277">
                  <c:v>10000000000</c:v>
                </c:pt>
                <c:pt idx="4278">
                  <c:v>10000000000</c:v>
                </c:pt>
                <c:pt idx="4279">
                  <c:v>10000000000</c:v>
                </c:pt>
                <c:pt idx="4280">
                  <c:v>10000000000</c:v>
                </c:pt>
                <c:pt idx="4281">
                  <c:v>10000000000</c:v>
                </c:pt>
                <c:pt idx="4282">
                  <c:v>10000000000</c:v>
                </c:pt>
                <c:pt idx="4283">
                  <c:v>10000000000</c:v>
                </c:pt>
                <c:pt idx="4284">
                  <c:v>10000000000</c:v>
                </c:pt>
                <c:pt idx="4285">
                  <c:v>10000000000</c:v>
                </c:pt>
                <c:pt idx="4286">
                  <c:v>10000000000</c:v>
                </c:pt>
                <c:pt idx="4287">
                  <c:v>10000000000</c:v>
                </c:pt>
                <c:pt idx="4288">
                  <c:v>10000000000</c:v>
                </c:pt>
                <c:pt idx="4289">
                  <c:v>10000000000</c:v>
                </c:pt>
                <c:pt idx="4290">
                  <c:v>10000000000</c:v>
                </c:pt>
                <c:pt idx="4291">
                  <c:v>10000000000</c:v>
                </c:pt>
                <c:pt idx="4292">
                  <c:v>10000000000</c:v>
                </c:pt>
                <c:pt idx="4293">
                  <c:v>10000000000</c:v>
                </c:pt>
                <c:pt idx="4294">
                  <c:v>10000000000</c:v>
                </c:pt>
                <c:pt idx="4295">
                  <c:v>10000000000</c:v>
                </c:pt>
                <c:pt idx="4296">
                  <c:v>10000000000</c:v>
                </c:pt>
                <c:pt idx="4297">
                  <c:v>10000000000</c:v>
                </c:pt>
                <c:pt idx="4298">
                  <c:v>10000000000</c:v>
                </c:pt>
                <c:pt idx="4299">
                  <c:v>10000000000</c:v>
                </c:pt>
                <c:pt idx="4300">
                  <c:v>10000000000</c:v>
                </c:pt>
                <c:pt idx="4301">
                  <c:v>10000000000</c:v>
                </c:pt>
                <c:pt idx="4302">
                  <c:v>10000000000</c:v>
                </c:pt>
                <c:pt idx="4303">
                  <c:v>10000000000</c:v>
                </c:pt>
                <c:pt idx="4304">
                  <c:v>10000000000</c:v>
                </c:pt>
                <c:pt idx="4305">
                  <c:v>10000000000</c:v>
                </c:pt>
                <c:pt idx="4306">
                  <c:v>10000000000</c:v>
                </c:pt>
                <c:pt idx="4307">
                  <c:v>10000000000</c:v>
                </c:pt>
                <c:pt idx="4308">
                  <c:v>10000000000</c:v>
                </c:pt>
                <c:pt idx="4309">
                  <c:v>10000000000</c:v>
                </c:pt>
                <c:pt idx="4310">
                  <c:v>10000000000</c:v>
                </c:pt>
                <c:pt idx="4311">
                  <c:v>10000000000</c:v>
                </c:pt>
                <c:pt idx="4312">
                  <c:v>10000000000</c:v>
                </c:pt>
                <c:pt idx="4313">
                  <c:v>10000000000</c:v>
                </c:pt>
                <c:pt idx="4314">
                  <c:v>10000000000</c:v>
                </c:pt>
                <c:pt idx="4315">
                  <c:v>10000000000</c:v>
                </c:pt>
                <c:pt idx="4316">
                  <c:v>10000000000</c:v>
                </c:pt>
                <c:pt idx="4317">
                  <c:v>10000000000</c:v>
                </c:pt>
                <c:pt idx="4318">
                  <c:v>10000000000</c:v>
                </c:pt>
                <c:pt idx="4319">
                  <c:v>10000000000</c:v>
                </c:pt>
                <c:pt idx="4320">
                  <c:v>10000000000</c:v>
                </c:pt>
                <c:pt idx="4321">
                  <c:v>10000000000</c:v>
                </c:pt>
                <c:pt idx="4322">
                  <c:v>10000000000</c:v>
                </c:pt>
                <c:pt idx="4323">
                  <c:v>10000000000</c:v>
                </c:pt>
                <c:pt idx="4324">
                  <c:v>10000000000</c:v>
                </c:pt>
                <c:pt idx="4325">
                  <c:v>10000000000</c:v>
                </c:pt>
                <c:pt idx="4326">
                  <c:v>10000000000</c:v>
                </c:pt>
                <c:pt idx="4327">
                  <c:v>10000000000</c:v>
                </c:pt>
                <c:pt idx="4328">
                  <c:v>10000000000</c:v>
                </c:pt>
                <c:pt idx="4329">
                  <c:v>10000000000</c:v>
                </c:pt>
                <c:pt idx="4330">
                  <c:v>10000000000</c:v>
                </c:pt>
                <c:pt idx="4331">
                  <c:v>10000000000</c:v>
                </c:pt>
                <c:pt idx="4332">
                  <c:v>10000000000</c:v>
                </c:pt>
                <c:pt idx="4333">
                  <c:v>10000000000</c:v>
                </c:pt>
                <c:pt idx="4334">
                  <c:v>10000000000</c:v>
                </c:pt>
                <c:pt idx="4335">
                  <c:v>10000000000</c:v>
                </c:pt>
                <c:pt idx="4336">
                  <c:v>10000000000</c:v>
                </c:pt>
                <c:pt idx="4337">
                  <c:v>10000000000</c:v>
                </c:pt>
                <c:pt idx="4338">
                  <c:v>10000000000</c:v>
                </c:pt>
                <c:pt idx="4339">
                  <c:v>10000000000</c:v>
                </c:pt>
                <c:pt idx="4340">
                  <c:v>10000000000</c:v>
                </c:pt>
                <c:pt idx="4341">
                  <c:v>10000000000</c:v>
                </c:pt>
                <c:pt idx="4342">
                  <c:v>10000000000</c:v>
                </c:pt>
                <c:pt idx="4343">
                  <c:v>10000000000</c:v>
                </c:pt>
                <c:pt idx="4344">
                  <c:v>10000000000</c:v>
                </c:pt>
                <c:pt idx="4345">
                  <c:v>10000000000</c:v>
                </c:pt>
                <c:pt idx="4346">
                  <c:v>10000000000</c:v>
                </c:pt>
                <c:pt idx="4347">
                  <c:v>10000000000</c:v>
                </c:pt>
                <c:pt idx="4348">
                  <c:v>10000000000</c:v>
                </c:pt>
                <c:pt idx="4349">
                  <c:v>10000000000</c:v>
                </c:pt>
                <c:pt idx="4350">
                  <c:v>10000000000</c:v>
                </c:pt>
                <c:pt idx="4351">
                  <c:v>10000000000</c:v>
                </c:pt>
                <c:pt idx="4352">
                  <c:v>10000000000</c:v>
                </c:pt>
                <c:pt idx="4353">
                  <c:v>10000000000</c:v>
                </c:pt>
                <c:pt idx="4354">
                  <c:v>10000000000</c:v>
                </c:pt>
                <c:pt idx="4355">
                  <c:v>10000000000</c:v>
                </c:pt>
                <c:pt idx="4356">
                  <c:v>10000000000</c:v>
                </c:pt>
                <c:pt idx="4357">
                  <c:v>10000000000</c:v>
                </c:pt>
                <c:pt idx="4358">
                  <c:v>10000000000</c:v>
                </c:pt>
                <c:pt idx="4359">
                  <c:v>10000000000</c:v>
                </c:pt>
                <c:pt idx="4360">
                  <c:v>10000000000</c:v>
                </c:pt>
                <c:pt idx="4361">
                  <c:v>10000000000</c:v>
                </c:pt>
                <c:pt idx="4362">
                  <c:v>10000000000</c:v>
                </c:pt>
                <c:pt idx="4363">
                  <c:v>10000000000</c:v>
                </c:pt>
                <c:pt idx="4364">
                  <c:v>10000000000</c:v>
                </c:pt>
                <c:pt idx="4365">
                  <c:v>10000000000</c:v>
                </c:pt>
                <c:pt idx="4366">
                  <c:v>10000000000</c:v>
                </c:pt>
                <c:pt idx="4367">
                  <c:v>10000000000</c:v>
                </c:pt>
                <c:pt idx="4368">
                  <c:v>10000000000</c:v>
                </c:pt>
                <c:pt idx="4369">
                  <c:v>10000000000</c:v>
                </c:pt>
                <c:pt idx="4370">
                  <c:v>10000000000</c:v>
                </c:pt>
                <c:pt idx="4371">
                  <c:v>10000000000</c:v>
                </c:pt>
                <c:pt idx="4372">
                  <c:v>10000000000</c:v>
                </c:pt>
                <c:pt idx="4373">
                  <c:v>10000000000</c:v>
                </c:pt>
                <c:pt idx="4374">
                  <c:v>10000000000</c:v>
                </c:pt>
                <c:pt idx="4375">
                  <c:v>10000000000</c:v>
                </c:pt>
                <c:pt idx="4376">
                  <c:v>10000000000</c:v>
                </c:pt>
                <c:pt idx="4377">
                  <c:v>10000000000</c:v>
                </c:pt>
                <c:pt idx="4378">
                  <c:v>10000000000</c:v>
                </c:pt>
                <c:pt idx="4379">
                  <c:v>10000000000</c:v>
                </c:pt>
                <c:pt idx="4380">
                  <c:v>10000000000</c:v>
                </c:pt>
                <c:pt idx="4381">
                  <c:v>10000000000</c:v>
                </c:pt>
                <c:pt idx="4382">
                  <c:v>10000000000</c:v>
                </c:pt>
                <c:pt idx="4383">
                  <c:v>10000000000</c:v>
                </c:pt>
                <c:pt idx="4384">
                  <c:v>10000000000</c:v>
                </c:pt>
                <c:pt idx="4385">
                  <c:v>10000000000</c:v>
                </c:pt>
                <c:pt idx="4386">
                  <c:v>10000000000</c:v>
                </c:pt>
                <c:pt idx="4387">
                  <c:v>10000000000</c:v>
                </c:pt>
                <c:pt idx="4388">
                  <c:v>10000000000</c:v>
                </c:pt>
                <c:pt idx="4389">
                  <c:v>10000000000</c:v>
                </c:pt>
                <c:pt idx="4390">
                  <c:v>10000000000</c:v>
                </c:pt>
                <c:pt idx="4391">
                  <c:v>10000000000</c:v>
                </c:pt>
                <c:pt idx="4392">
                  <c:v>10000000000</c:v>
                </c:pt>
                <c:pt idx="4393">
                  <c:v>10000000000</c:v>
                </c:pt>
                <c:pt idx="4394">
                  <c:v>10000000000</c:v>
                </c:pt>
                <c:pt idx="4395">
                  <c:v>10000000000</c:v>
                </c:pt>
                <c:pt idx="4396">
                  <c:v>10000000000</c:v>
                </c:pt>
                <c:pt idx="4397">
                  <c:v>10000000000</c:v>
                </c:pt>
                <c:pt idx="4398">
                  <c:v>10000000000</c:v>
                </c:pt>
                <c:pt idx="4399">
                  <c:v>10000000000</c:v>
                </c:pt>
                <c:pt idx="4400">
                  <c:v>10000000000</c:v>
                </c:pt>
                <c:pt idx="4401">
                  <c:v>10000000000</c:v>
                </c:pt>
                <c:pt idx="4402">
                  <c:v>10000000000</c:v>
                </c:pt>
                <c:pt idx="4403">
                  <c:v>10000000000</c:v>
                </c:pt>
                <c:pt idx="4404">
                  <c:v>10000000000</c:v>
                </c:pt>
                <c:pt idx="4405">
                  <c:v>10000000000</c:v>
                </c:pt>
                <c:pt idx="4406">
                  <c:v>10000000000</c:v>
                </c:pt>
                <c:pt idx="4407">
                  <c:v>10000000000</c:v>
                </c:pt>
                <c:pt idx="4408">
                  <c:v>10000000000</c:v>
                </c:pt>
                <c:pt idx="4409">
                  <c:v>10000000000</c:v>
                </c:pt>
                <c:pt idx="4410">
                  <c:v>10000000000</c:v>
                </c:pt>
                <c:pt idx="4411">
                  <c:v>10000000000</c:v>
                </c:pt>
                <c:pt idx="4412">
                  <c:v>10000000000</c:v>
                </c:pt>
                <c:pt idx="4413">
                  <c:v>10000000000</c:v>
                </c:pt>
                <c:pt idx="4414">
                  <c:v>10000000000</c:v>
                </c:pt>
                <c:pt idx="4415">
                  <c:v>10000000000</c:v>
                </c:pt>
                <c:pt idx="4416">
                  <c:v>10000000000</c:v>
                </c:pt>
                <c:pt idx="4417">
                  <c:v>10000000000</c:v>
                </c:pt>
                <c:pt idx="4418">
                  <c:v>10000000000</c:v>
                </c:pt>
                <c:pt idx="4419">
                  <c:v>10000000000</c:v>
                </c:pt>
                <c:pt idx="4420">
                  <c:v>10000000000</c:v>
                </c:pt>
                <c:pt idx="4421">
                  <c:v>10000000000</c:v>
                </c:pt>
                <c:pt idx="4422">
                  <c:v>10000000000</c:v>
                </c:pt>
                <c:pt idx="4423">
                  <c:v>10000000000</c:v>
                </c:pt>
                <c:pt idx="4424">
                  <c:v>10000000000</c:v>
                </c:pt>
                <c:pt idx="4425">
                  <c:v>10000000000</c:v>
                </c:pt>
                <c:pt idx="4426">
                  <c:v>10000000000</c:v>
                </c:pt>
                <c:pt idx="4427">
                  <c:v>10000000000</c:v>
                </c:pt>
                <c:pt idx="4428">
                  <c:v>10000000000</c:v>
                </c:pt>
                <c:pt idx="4429">
                  <c:v>10000000000</c:v>
                </c:pt>
                <c:pt idx="4430">
                  <c:v>10000000000</c:v>
                </c:pt>
                <c:pt idx="4431">
                  <c:v>10000000000</c:v>
                </c:pt>
                <c:pt idx="4432">
                  <c:v>10000000000</c:v>
                </c:pt>
                <c:pt idx="4433">
                  <c:v>10000000000</c:v>
                </c:pt>
                <c:pt idx="4434">
                  <c:v>10000000000</c:v>
                </c:pt>
                <c:pt idx="4435">
                  <c:v>10000000000</c:v>
                </c:pt>
                <c:pt idx="4436">
                  <c:v>10000000000</c:v>
                </c:pt>
                <c:pt idx="4437">
                  <c:v>10000000000</c:v>
                </c:pt>
                <c:pt idx="4438">
                  <c:v>10000000000</c:v>
                </c:pt>
                <c:pt idx="4439">
                  <c:v>10000000000</c:v>
                </c:pt>
                <c:pt idx="4440">
                  <c:v>10000000000</c:v>
                </c:pt>
                <c:pt idx="4441">
                  <c:v>10000000000</c:v>
                </c:pt>
                <c:pt idx="4442">
                  <c:v>10000000000</c:v>
                </c:pt>
                <c:pt idx="4443">
                  <c:v>10000000000</c:v>
                </c:pt>
                <c:pt idx="4444">
                  <c:v>10000000000</c:v>
                </c:pt>
                <c:pt idx="4445">
                  <c:v>10000000000</c:v>
                </c:pt>
                <c:pt idx="4446">
                  <c:v>10000000000</c:v>
                </c:pt>
                <c:pt idx="4447">
                  <c:v>10000000000</c:v>
                </c:pt>
                <c:pt idx="4448">
                  <c:v>10000000000</c:v>
                </c:pt>
                <c:pt idx="4449">
                  <c:v>10000000000</c:v>
                </c:pt>
                <c:pt idx="4450">
                  <c:v>10000000000</c:v>
                </c:pt>
                <c:pt idx="4451">
                  <c:v>10000000000</c:v>
                </c:pt>
                <c:pt idx="4452">
                  <c:v>10000000000</c:v>
                </c:pt>
                <c:pt idx="4453">
                  <c:v>10000000000</c:v>
                </c:pt>
                <c:pt idx="4454">
                  <c:v>10000000000</c:v>
                </c:pt>
                <c:pt idx="4455">
                  <c:v>10000000000</c:v>
                </c:pt>
                <c:pt idx="4456">
                  <c:v>10000000000</c:v>
                </c:pt>
                <c:pt idx="4457">
                  <c:v>10000000000</c:v>
                </c:pt>
                <c:pt idx="4458">
                  <c:v>10000000000</c:v>
                </c:pt>
                <c:pt idx="4459">
                  <c:v>10000000000</c:v>
                </c:pt>
                <c:pt idx="4460">
                  <c:v>10000000000</c:v>
                </c:pt>
                <c:pt idx="4461">
                  <c:v>10000000000</c:v>
                </c:pt>
                <c:pt idx="4462">
                  <c:v>10000000000</c:v>
                </c:pt>
                <c:pt idx="4463">
                  <c:v>10000000000</c:v>
                </c:pt>
                <c:pt idx="4464">
                  <c:v>10000000000</c:v>
                </c:pt>
                <c:pt idx="4465">
                  <c:v>10000000000</c:v>
                </c:pt>
                <c:pt idx="4466">
                  <c:v>10000000000</c:v>
                </c:pt>
                <c:pt idx="4467">
                  <c:v>10000000000</c:v>
                </c:pt>
                <c:pt idx="4468">
                  <c:v>10000000000</c:v>
                </c:pt>
                <c:pt idx="4469">
                  <c:v>10000000000</c:v>
                </c:pt>
                <c:pt idx="4470">
                  <c:v>10000000000</c:v>
                </c:pt>
                <c:pt idx="4471">
                  <c:v>10000000000</c:v>
                </c:pt>
                <c:pt idx="4472">
                  <c:v>10000000000</c:v>
                </c:pt>
                <c:pt idx="4473">
                  <c:v>10000000000</c:v>
                </c:pt>
                <c:pt idx="4474">
                  <c:v>10000000000</c:v>
                </c:pt>
                <c:pt idx="4475">
                  <c:v>10000000000</c:v>
                </c:pt>
                <c:pt idx="4476">
                  <c:v>10000000000</c:v>
                </c:pt>
                <c:pt idx="4477">
                  <c:v>10000000000</c:v>
                </c:pt>
                <c:pt idx="4478">
                  <c:v>10000000000</c:v>
                </c:pt>
                <c:pt idx="4479">
                  <c:v>10000000000</c:v>
                </c:pt>
                <c:pt idx="4480">
                  <c:v>10000000000</c:v>
                </c:pt>
                <c:pt idx="4481">
                  <c:v>10000000000</c:v>
                </c:pt>
                <c:pt idx="4482">
                  <c:v>10000000000</c:v>
                </c:pt>
                <c:pt idx="4483">
                  <c:v>10000000000</c:v>
                </c:pt>
                <c:pt idx="4484">
                  <c:v>10000000000</c:v>
                </c:pt>
                <c:pt idx="4485">
                  <c:v>10000000000</c:v>
                </c:pt>
                <c:pt idx="4486">
                  <c:v>10000000000</c:v>
                </c:pt>
                <c:pt idx="4487">
                  <c:v>10000000000</c:v>
                </c:pt>
                <c:pt idx="4488">
                  <c:v>10000000000</c:v>
                </c:pt>
                <c:pt idx="4489">
                  <c:v>10000000000</c:v>
                </c:pt>
                <c:pt idx="4490">
                  <c:v>10000000000</c:v>
                </c:pt>
                <c:pt idx="4491">
                  <c:v>10000000000</c:v>
                </c:pt>
                <c:pt idx="4492">
                  <c:v>10000000000</c:v>
                </c:pt>
                <c:pt idx="4493">
                  <c:v>10000000000</c:v>
                </c:pt>
                <c:pt idx="4494">
                  <c:v>10000000000</c:v>
                </c:pt>
                <c:pt idx="4495">
                  <c:v>10000000000</c:v>
                </c:pt>
                <c:pt idx="4496">
                  <c:v>10000000000</c:v>
                </c:pt>
                <c:pt idx="4497">
                  <c:v>10000000000</c:v>
                </c:pt>
                <c:pt idx="4498">
                  <c:v>10000000000</c:v>
                </c:pt>
                <c:pt idx="4499">
                  <c:v>10000000000</c:v>
                </c:pt>
                <c:pt idx="4500">
                  <c:v>10000000000</c:v>
                </c:pt>
                <c:pt idx="4501">
                  <c:v>10000000000</c:v>
                </c:pt>
                <c:pt idx="4502">
                  <c:v>10000000000</c:v>
                </c:pt>
                <c:pt idx="4503">
                  <c:v>10000000000</c:v>
                </c:pt>
                <c:pt idx="4504">
                  <c:v>10000000000</c:v>
                </c:pt>
                <c:pt idx="4505">
                  <c:v>10000000000</c:v>
                </c:pt>
                <c:pt idx="4506">
                  <c:v>10000000000</c:v>
                </c:pt>
                <c:pt idx="4507">
                  <c:v>10000000000</c:v>
                </c:pt>
                <c:pt idx="4508">
                  <c:v>10000000000</c:v>
                </c:pt>
                <c:pt idx="4509">
                  <c:v>10000000000</c:v>
                </c:pt>
                <c:pt idx="4510">
                  <c:v>10000000000</c:v>
                </c:pt>
                <c:pt idx="4511">
                  <c:v>10000000000</c:v>
                </c:pt>
                <c:pt idx="4512">
                  <c:v>10000000000</c:v>
                </c:pt>
                <c:pt idx="4513">
                  <c:v>10000000000</c:v>
                </c:pt>
                <c:pt idx="4514">
                  <c:v>10000000000</c:v>
                </c:pt>
                <c:pt idx="4515">
                  <c:v>10000000000</c:v>
                </c:pt>
                <c:pt idx="4516">
                  <c:v>10000000000</c:v>
                </c:pt>
                <c:pt idx="4517">
                  <c:v>10000000000</c:v>
                </c:pt>
                <c:pt idx="4518">
                  <c:v>10000000000</c:v>
                </c:pt>
                <c:pt idx="4519">
                  <c:v>10000000000</c:v>
                </c:pt>
                <c:pt idx="4520">
                  <c:v>10000000000</c:v>
                </c:pt>
                <c:pt idx="4521">
                  <c:v>10000000000</c:v>
                </c:pt>
                <c:pt idx="4522">
                  <c:v>10000000000</c:v>
                </c:pt>
                <c:pt idx="4523">
                  <c:v>10000000000</c:v>
                </c:pt>
                <c:pt idx="4524">
                  <c:v>10000000000</c:v>
                </c:pt>
                <c:pt idx="4525">
                  <c:v>10000000000</c:v>
                </c:pt>
                <c:pt idx="4526">
                  <c:v>10000000000</c:v>
                </c:pt>
                <c:pt idx="4527">
                  <c:v>10000000000</c:v>
                </c:pt>
                <c:pt idx="4528">
                  <c:v>10000000000</c:v>
                </c:pt>
                <c:pt idx="4529">
                  <c:v>10000000000</c:v>
                </c:pt>
                <c:pt idx="4530">
                  <c:v>10000000000</c:v>
                </c:pt>
                <c:pt idx="4531">
                  <c:v>10000000000</c:v>
                </c:pt>
                <c:pt idx="4532">
                  <c:v>10000000000</c:v>
                </c:pt>
                <c:pt idx="4533">
                  <c:v>10000000000</c:v>
                </c:pt>
                <c:pt idx="4534">
                  <c:v>10000000000</c:v>
                </c:pt>
                <c:pt idx="4535">
                  <c:v>10000000000</c:v>
                </c:pt>
                <c:pt idx="4536">
                  <c:v>10000000000</c:v>
                </c:pt>
                <c:pt idx="4537">
                  <c:v>10000000000</c:v>
                </c:pt>
                <c:pt idx="4538">
                  <c:v>10000000000</c:v>
                </c:pt>
                <c:pt idx="4539">
                  <c:v>10000000000</c:v>
                </c:pt>
                <c:pt idx="4540">
                  <c:v>10000000000</c:v>
                </c:pt>
                <c:pt idx="4541">
                  <c:v>10000000000</c:v>
                </c:pt>
                <c:pt idx="4542">
                  <c:v>10000000000</c:v>
                </c:pt>
                <c:pt idx="4543">
                  <c:v>10000000000</c:v>
                </c:pt>
                <c:pt idx="4544">
                  <c:v>10000000000</c:v>
                </c:pt>
                <c:pt idx="4545">
                  <c:v>10000000000</c:v>
                </c:pt>
                <c:pt idx="4546">
                  <c:v>10000000000</c:v>
                </c:pt>
                <c:pt idx="4547">
                  <c:v>10000000000</c:v>
                </c:pt>
                <c:pt idx="4548">
                  <c:v>10000000000</c:v>
                </c:pt>
                <c:pt idx="4549">
                  <c:v>10000000000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614144"/>
        <c:axId val="84616320"/>
      </c:scatterChart>
      <c:valAx>
        <c:axId val="84614144"/>
        <c:scaling>
          <c:orientation val="minMax"/>
          <c:max val="4"/>
          <c:min val="-5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4616320"/>
        <c:crossesAt val="1.0000000000000017E-14"/>
        <c:crossBetween val="midCat"/>
        <c:minorUnit val="0.2"/>
      </c:valAx>
      <c:valAx>
        <c:axId val="84616320"/>
        <c:scaling>
          <c:logBase val="10"/>
          <c:orientation val="minMax"/>
          <c:max val="1000000000000"/>
          <c:min val="100000000000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/>
                  <a:t>Gas density H2eq </a:t>
                </a:r>
              </a:p>
              <a:p>
                <a:pPr>
                  <a:defRPr sz="1800"/>
                </a:pPr>
                <a:r>
                  <a:rPr lang="en-GB" sz="1600"/>
                  <a:t>[molecules/m</a:t>
                </a:r>
                <a:r>
                  <a:rPr lang="en-GB" sz="1600" baseline="30000"/>
                  <a:t>3</a:t>
                </a:r>
                <a:r>
                  <a:rPr lang="en-GB" sz="1600"/>
                  <a:t>]</a:t>
                </a:r>
              </a:p>
            </c:rich>
          </c:tx>
          <c:layout>
            <c:manualLayout>
              <c:xMode val="edge"/>
              <c:yMode val="edge"/>
              <c:x val="1.6406890894175553E-2"/>
              <c:y val="0.3508020746778511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4614144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70758049307296156"/>
          <c:y val="0.13828022280913946"/>
          <c:w val="0.15048842538490262"/>
          <c:h val="0.1466370465447305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520938614016532"/>
          <c:y val="0.14096334691831863"/>
          <c:w val="0.66293414815685348"/>
          <c:h val="0.70407285772695494"/>
        </c:manualLayout>
      </c:layout>
      <c:scatterChart>
        <c:scatterStyle val="lineMarker"/>
        <c:varyColors val="0"/>
        <c:ser>
          <c:idx val="5"/>
          <c:order val="0"/>
          <c:tx>
            <c:v>Gas density @ 0m</c:v>
          </c:tx>
          <c:spPr>
            <a:ln w="28575">
              <a:noFill/>
            </a:ln>
          </c:spPr>
          <c:xVal>
            <c:numRef>
              <c:f>Dynamic!$B$4:$B$9</c:f>
              <c:numCache>
                <c:formatCode>0.00E+00</c:formatCode>
                <c:ptCount val="6"/>
                <c:pt idx="0">
                  <c:v>1000000000000000</c:v>
                </c:pt>
                <c:pt idx="1">
                  <c:v>1E+16</c:v>
                </c:pt>
                <c:pt idx="2">
                  <c:v>5E+16</c:v>
                </c:pt>
                <c:pt idx="3">
                  <c:v>1E+17</c:v>
                </c:pt>
                <c:pt idx="4">
                  <c:v>5E+17</c:v>
                </c:pt>
                <c:pt idx="5">
                  <c:v>1E+18</c:v>
                </c:pt>
              </c:numCache>
            </c:numRef>
          </c:xVal>
          <c:yVal>
            <c:numRef>
              <c:f>Dynamic!$C$4:$C$9</c:f>
              <c:numCache>
                <c:formatCode>0.00E+00</c:formatCode>
                <c:ptCount val="6"/>
                <c:pt idx="0">
                  <c:v>7698761016400.001</c:v>
                </c:pt>
                <c:pt idx="1">
                  <c:v>75755971896000</c:v>
                </c:pt>
                <c:pt idx="2">
                  <c:v>378227665890000</c:v>
                </c:pt>
                <c:pt idx="3">
                  <c:v>756295682640000</c:v>
                </c:pt>
                <c:pt idx="4">
                  <c:v>3781012620320000</c:v>
                </c:pt>
                <c:pt idx="5">
                  <c:v>7561800788600000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920128"/>
        <c:axId val="97922048"/>
      </c:scatterChart>
      <c:valAx>
        <c:axId val="97920128"/>
        <c:scaling>
          <c:logBase val="10"/>
          <c:orientation val="minMax"/>
          <c:max val="1E+1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/>
                  <a:t>Electron Flux [e/m*s]</a:t>
                </a:r>
                <a:endParaRPr lang="en-US"/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97922048"/>
        <c:crosses val="autoZero"/>
        <c:crossBetween val="midCat"/>
      </c:valAx>
      <c:valAx>
        <c:axId val="97922048"/>
        <c:scaling>
          <c:logBase val="10"/>
          <c:orientation val="minMax"/>
          <c:max val="1E+17"/>
          <c:min val="100000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Gas Density in the IP H2 eq. </a:t>
                </a:r>
              </a:p>
              <a:p>
                <a:pPr>
                  <a:defRPr/>
                </a:pPr>
                <a:r>
                  <a:rPr lang="en-US" baseline="0"/>
                  <a:t> [molecules/m</a:t>
                </a:r>
                <a:r>
                  <a:rPr lang="en-US" baseline="30000"/>
                  <a:t>3</a:t>
                </a:r>
                <a:r>
                  <a:rPr lang="en-US" baseline="0"/>
                  <a:t>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3.0751081487948334E-2"/>
              <c:y val="0.20716635512811821"/>
            </c:manualLayout>
          </c:layout>
          <c:overlay val="0"/>
        </c:title>
        <c:numFmt formatCode="0.00E+00" sourceLinked="1"/>
        <c:majorTickMark val="none"/>
        <c:minorTickMark val="none"/>
        <c:tickLblPos val="nextTo"/>
        <c:crossAx val="979201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7859813295833362"/>
          <c:y val="0.56749993396296639"/>
          <c:w val="0.28583323217852302"/>
          <c:h val="6.0579274324377798E-2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electron</a:t>
            </a:r>
            <a:r>
              <a:rPr lang="en-GB" baseline="0"/>
              <a:t> flux: 1x10</a:t>
            </a:r>
            <a:r>
              <a:rPr lang="en-GB" baseline="30000"/>
              <a:t>16</a:t>
            </a:r>
            <a:r>
              <a:rPr lang="en-GB" baseline="0"/>
              <a:t> electron/m*s</a:t>
            </a:r>
            <a:endParaRPr lang="en-GB"/>
          </a:p>
        </c:rich>
      </c:tx>
      <c:layout>
        <c:manualLayout>
          <c:xMode val="edge"/>
          <c:yMode val="edge"/>
          <c:x val="0.32502384597331402"/>
          <c:y val="3.768844221105527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DynE1e16!$C$6:$C$4605</c:f>
              <c:numCache>
                <c:formatCode>0.00E+00</c:formatCode>
                <c:ptCount val="4600"/>
                <c:pt idx="0">
                  <c:v>1261000000000000</c:v>
                </c:pt>
                <c:pt idx="1">
                  <c:v>1261000000000000</c:v>
                </c:pt>
                <c:pt idx="2">
                  <c:v>1260900000000000</c:v>
                </c:pt>
                <c:pt idx="3">
                  <c:v>1260700000000000</c:v>
                </c:pt>
                <c:pt idx="4">
                  <c:v>1260500000000000</c:v>
                </c:pt>
                <c:pt idx="5">
                  <c:v>1260200000000000</c:v>
                </c:pt>
                <c:pt idx="6">
                  <c:v>1259900000000000</c:v>
                </c:pt>
                <c:pt idx="7">
                  <c:v>1259500000000000</c:v>
                </c:pt>
                <c:pt idx="8">
                  <c:v>1259100000000000</c:v>
                </c:pt>
                <c:pt idx="9">
                  <c:v>1258600000000000</c:v>
                </c:pt>
                <c:pt idx="10">
                  <c:v>1258000000000000</c:v>
                </c:pt>
                <c:pt idx="11">
                  <c:v>1257400000000000</c:v>
                </c:pt>
                <c:pt idx="12">
                  <c:v>1256700000000000</c:v>
                </c:pt>
                <c:pt idx="13">
                  <c:v>1255900000000000</c:v>
                </c:pt>
                <c:pt idx="14">
                  <c:v>1255100000000000</c:v>
                </c:pt>
                <c:pt idx="15">
                  <c:v>1254300000000000</c:v>
                </c:pt>
                <c:pt idx="16">
                  <c:v>1253300000000000</c:v>
                </c:pt>
                <c:pt idx="17">
                  <c:v>1252300000000000</c:v>
                </c:pt>
                <c:pt idx="18">
                  <c:v>1251300000000000</c:v>
                </c:pt>
                <c:pt idx="19">
                  <c:v>1250200000000000</c:v>
                </c:pt>
                <c:pt idx="20">
                  <c:v>1249000000000000</c:v>
                </c:pt>
                <c:pt idx="21">
                  <c:v>1247800000000000</c:v>
                </c:pt>
                <c:pt idx="22">
                  <c:v>1246500000000000</c:v>
                </c:pt>
                <c:pt idx="23">
                  <c:v>1245100000000000</c:v>
                </c:pt>
                <c:pt idx="24">
                  <c:v>1243700000000000</c:v>
                </c:pt>
                <c:pt idx="25">
                  <c:v>1242300000000000</c:v>
                </c:pt>
                <c:pt idx="26">
                  <c:v>1240700000000000</c:v>
                </c:pt>
                <c:pt idx="27">
                  <c:v>1239200000000000</c:v>
                </c:pt>
                <c:pt idx="28">
                  <c:v>1237500000000000</c:v>
                </c:pt>
                <c:pt idx="29">
                  <c:v>1235800000000000</c:v>
                </c:pt>
                <c:pt idx="30">
                  <c:v>1234000000000000</c:v>
                </c:pt>
                <c:pt idx="31">
                  <c:v>1232200000000000</c:v>
                </c:pt>
                <c:pt idx="32">
                  <c:v>1230300000000000</c:v>
                </c:pt>
                <c:pt idx="33">
                  <c:v>1228400000000000</c:v>
                </c:pt>
                <c:pt idx="34">
                  <c:v>1226400000000000</c:v>
                </c:pt>
                <c:pt idx="35">
                  <c:v>1224300000000000</c:v>
                </c:pt>
                <c:pt idx="36">
                  <c:v>1222200000000000</c:v>
                </c:pt>
                <c:pt idx="37">
                  <c:v>1220000000000000</c:v>
                </c:pt>
                <c:pt idx="38">
                  <c:v>1217700000000000</c:v>
                </c:pt>
                <c:pt idx="39">
                  <c:v>1215400000000000</c:v>
                </c:pt>
                <c:pt idx="40">
                  <c:v>1213100000000000</c:v>
                </c:pt>
                <c:pt idx="41">
                  <c:v>1210600000000000</c:v>
                </c:pt>
                <c:pt idx="42">
                  <c:v>1208100000000000</c:v>
                </c:pt>
                <c:pt idx="43">
                  <c:v>1205600000000000</c:v>
                </c:pt>
                <c:pt idx="44">
                  <c:v>1203000000000000</c:v>
                </c:pt>
                <c:pt idx="45">
                  <c:v>1200300000000000</c:v>
                </c:pt>
                <c:pt idx="46">
                  <c:v>1197600000000000</c:v>
                </c:pt>
                <c:pt idx="47">
                  <c:v>1194800000000000</c:v>
                </c:pt>
                <c:pt idx="48">
                  <c:v>1192000000000000</c:v>
                </c:pt>
                <c:pt idx="49">
                  <c:v>1189100000000000</c:v>
                </c:pt>
                <c:pt idx="50">
                  <c:v>1189100000000000</c:v>
                </c:pt>
                <c:pt idx="51">
                  <c:v>1118500000000000</c:v>
                </c:pt>
                <c:pt idx="52">
                  <c:v>1061100000000000</c:v>
                </c:pt>
                <c:pt idx="53">
                  <c:v>1014400000000000</c:v>
                </c:pt>
                <c:pt idx="54">
                  <c:v>976380000000000</c:v>
                </c:pt>
                <c:pt idx="55">
                  <c:v>945490000000000</c:v>
                </c:pt>
                <c:pt idx="56">
                  <c:v>920360000000000</c:v>
                </c:pt>
                <c:pt idx="57">
                  <c:v>899920000000000</c:v>
                </c:pt>
                <c:pt idx="58">
                  <c:v>883300000000000</c:v>
                </c:pt>
                <c:pt idx="59">
                  <c:v>869780000000000</c:v>
                </c:pt>
                <c:pt idx="60">
                  <c:v>858780000000000</c:v>
                </c:pt>
                <c:pt idx="61">
                  <c:v>849830000000000</c:v>
                </c:pt>
                <c:pt idx="62">
                  <c:v>842560000000000</c:v>
                </c:pt>
                <c:pt idx="63">
                  <c:v>836640000000000</c:v>
                </c:pt>
                <c:pt idx="64">
                  <c:v>831830000000000</c:v>
                </c:pt>
                <c:pt idx="65">
                  <c:v>827910000000000</c:v>
                </c:pt>
                <c:pt idx="66">
                  <c:v>824730000000000</c:v>
                </c:pt>
                <c:pt idx="67">
                  <c:v>822140000000000</c:v>
                </c:pt>
                <c:pt idx="68">
                  <c:v>820030000000000</c:v>
                </c:pt>
                <c:pt idx="69">
                  <c:v>818320000000000</c:v>
                </c:pt>
                <c:pt idx="70">
                  <c:v>816920000000000</c:v>
                </c:pt>
                <c:pt idx="71">
                  <c:v>815790000000000</c:v>
                </c:pt>
                <c:pt idx="72">
                  <c:v>814870000000000</c:v>
                </c:pt>
                <c:pt idx="73">
                  <c:v>814120000000000</c:v>
                </c:pt>
                <c:pt idx="74">
                  <c:v>813510000000000</c:v>
                </c:pt>
                <c:pt idx="75">
                  <c:v>813010000000000</c:v>
                </c:pt>
                <c:pt idx="76">
                  <c:v>812610000000000</c:v>
                </c:pt>
                <c:pt idx="77">
                  <c:v>812280000000000</c:v>
                </c:pt>
                <c:pt idx="78">
                  <c:v>812010000000000</c:v>
                </c:pt>
                <c:pt idx="79">
                  <c:v>811800000000000</c:v>
                </c:pt>
                <c:pt idx="80">
                  <c:v>811620000000000</c:v>
                </c:pt>
                <c:pt idx="81">
                  <c:v>811470000000000</c:v>
                </c:pt>
                <c:pt idx="82">
                  <c:v>811360000000000</c:v>
                </c:pt>
                <c:pt idx="83">
                  <c:v>811260000000000</c:v>
                </c:pt>
                <c:pt idx="84">
                  <c:v>811190000000000</c:v>
                </c:pt>
                <c:pt idx="85">
                  <c:v>811120000000000</c:v>
                </c:pt>
                <c:pt idx="86">
                  <c:v>811070000000000</c:v>
                </c:pt>
                <c:pt idx="87">
                  <c:v>811030000000000</c:v>
                </c:pt>
                <c:pt idx="88">
                  <c:v>811000000000000</c:v>
                </c:pt>
                <c:pt idx="89">
                  <c:v>810970000000000</c:v>
                </c:pt>
                <c:pt idx="90">
                  <c:v>810950000000000</c:v>
                </c:pt>
                <c:pt idx="91">
                  <c:v>810930000000000</c:v>
                </c:pt>
                <c:pt idx="92">
                  <c:v>810920000000000</c:v>
                </c:pt>
                <c:pt idx="93">
                  <c:v>810910000000000</c:v>
                </c:pt>
                <c:pt idx="94">
                  <c:v>810900000000000</c:v>
                </c:pt>
                <c:pt idx="95">
                  <c:v>810890000000000</c:v>
                </c:pt>
                <c:pt idx="96">
                  <c:v>810890000000000</c:v>
                </c:pt>
                <c:pt idx="97">
                  <c:v>810880000000000</c:v>
                </c:pt>
                <c:pt idx="98">
                  <c:v>810880000000000</c:v>
                </c:pt>
                <c:pt idx="99">
                  <c:v>810880000000000</c:v>
                </c:pt>
                <c:pt idx="100">
                  <c:v>810880000000000</c:v>
                </c:pt>
                <c:pt idx="101">
                  <c:v>810880000000000</c:v>
                </c:pt>
                <c:pt idx="102">
                  <c:v>810880000000000</c:v>
                </c:pt>
                <c:pt idx="103">
                  <c:v>810890000000000</c:v>
                </c:pt>
                <c:pt idx="104">
                  <c:v>810890000000000</c:v>
                </c:pt>
                <c:pt idx="105">
                  <c:v>810900000000000</c:v>
                </c:pt>
                <c:pt idx="106">
                  <c:v>810910000000000</c:v>
                </c:pt>
                <c:pt idx="107">
                  <c:v>810920000000000</c:v>
                </c:pt>
                <c:pt idx="108">
                  <c:v>810940000000000</c:v>
                </c:pt>
                <c:pt idx="109">
                  <c:v>810960000000000</c:v>
                </c:pt>
                <c:pt idx="110">
                  <c:v>810980000000000</c:v>
                </c:pt>
                <c:pt idx="111">
                  <c:v>811010000000000</c:v>
                </c:pt>
                <c:pt idx="112">
                  <c:v>811050000000000</c:v>
                </c:pt>
                <c:pt idx="113">
                  <c:v>811090000000000</c:v>
                </c:pt>
                <c:pt idx="114">
                  <c:v>811150000000000</c:v>
                </c:pt>
                <c:pt idx="115">
                  <c:v>811220000000000</c:v>
                </c:pt>
                <c:pt idx="116">
                  <c:v>811300000000000</c:v>
                </c:pt>
                <c:pt idx="117">
                  <c:v>811410000000000</c:v>
                </c:pt>
                <c:pt idx="118">
                  <c:v>811530000000000</c:v>
                </c:pt>
                <c:pt idx="119">
                  <c:v>811690000000000</c:v>
                </c:pt>
                <c:pt idx="120">
                  <c:v>811880000000000</c:v>
                </c:pt>
                <c:pt idx="121">
                  <c:v>812120000000000</c:v>
                </c:pt>
                <c:pt idx="122">
                  <c:v>812410000000000</c:v>
                </c:pt>
                <c:pt idx="123">
                  <c:v>812770000000000</c:v>
                </c:pt>
                <c:pt idx="124">
                  <c:v>813210000000000</c:v>
                </c:pt>
                <c:pt idx="125">
                  <c:v>813750000000000</c:v>
                </c:pt>
                <c:pt idx="126">
                  <c:v>814420000000000</c:v>
                </c:pt>
                <c:pt idx="127">
                  <c:v>815240000000000</c:v>
                </c:pt>
                <c:pt idx="128">
                  <c:v>816250000000000</c:v>
                </c:pt>
                <c:pt idx="129">
                  <c:v>817490000000000</c:v>
                </c:pt>
                <c:pt idx="130">
                  <c:v>819010000000000</c:v>
                </c:pt>
                <c:pt idx="131">
                  <c:v>820890000000000</c:v>
                </c:pt>
                <c:pt idx="132">
                  <c:v>823190000000000</c:v>
                </c:pt>
                <c:pt idx="133">
                  <c:v>826020000000000</c:v>
                </c:pt>
                <c:pt idx="134">
                  <c:v>829500000000000</c:v>
                </c:pt>
                <c:pt idx="135">
                  <c:v>833780000000000</c:v>
                </c:pt>
                <c:pt idx="136">
                  <c:v>839040000000000</c:v>
                </c:pt>
                <c:pt idx="137">
                  <c:v>845510000000000</c:v>
                </c:pt>
                <c:pt idx="138">
                  <c:v>853470000000000</c:v>
                </c:pt>
                <c:pt idx="139">
                  <c:v>863250000000000</c:v>
                </c:pt>
                <c:pt idx="140">
                  <c:v>875270000000000</c:v>
                </c:pt>
                <c:pt idx="141">
                  <c:v>890050000000000</c:v>
                </c:pt>
                <c:pt idx="142">
                  <c:v>908230000000000</c:v>
                </c:pt>
                <c:pt idx="143">
                  <c:v>930570000000000</c:v>
                </c:pt>
                <c:pt idx="144">
                  <c:v>958040000000000</c:v>
                </c:pt>
                <c:pt idx="145">
                  <c:v>991810000000000</c:v>
                </c:pt>
                <c:pt idx="146">
                  <c:v>1033300000000000</c:v>
                </c:pt>
                <c:pt idx="147">
                  <c:v>1084400000000000</c:v>
                </c:pt>
                <c:pt idx="148">
                  <c:v>1147100000000000</c:v>
                </c:pt>
                <c:pt idx="149">
                  <c:v>1224300000000000</c:v>
                </c:pt>
                <c:pt idx="150">
                  <c:v>1224300000000000</c:v>
                </c:pt>
                <c:pt idx="151">
                  <c:v>1230600000000000</c:v>
                </c:pt>
                <c:pt idx="152">
                  <c:v>1236700000000000</c:v>
                </c:pt>
                <c:pt idx="153">
                  <c:v>1242500000000000</c:v>
                </c:pt>
                <c:pt idx="154">
                  <c:v>1248100000000000</c:v>
                </c:pt>
                <c:pt idx="155">
                  <c:v>1253400000000000</c:v>
                </c:pt>
                <c:pt idx="156">
                  <c:v>1258500000000000</c:v>
                </c:pt>
                <c:pt idx="157">
                  <c:v>1263400000000000</c:v>
                </c:pt>
                <c:pt idx="158">
                  <c:v>1268000000000000</c:v>
                </c:pt>
                <c:pt idx="159">
                  <c:v>1272400000000000</c:v>
                </c:pt>
                <c:pt idx="160">
                  <c:v>1276500000000000</c:v>
                </c:pt>
                <c:pt idx="161">
                  <c:v>1280400000000000</c:v>
                </c:pt>
                <c:pt idx="162">
                  <c:v>1284100000000000</c:v>
                </c:pt>
                <c:pt idx="163">
                  <c:v>1287500000000000</c:v>
                </c:pt>
                <c:pt idx="164">
                  <c:v>1290700000000000</c:v>
                </c:pt>
                <c:pt idx="165">
                  <c:v>1293600000000000</c:v>
                </c:pt>
                <c:pt idx="166">
                  <c:v>1296300000000000</c:v>
                </c:pt>
                <c:pt idx="167">
                  <c:v>1298800000000000</c:v>
                </c:pt>
                <c:pt idx="168">
                  <c:v>1301000000000000</c:v>
                </c:pt>
                <c:pt idx="169">
                  <c:v>1303000000000000</c:v>
                </c:pt>
                <c:pt idx="170">
                  <c:v>1304800000000000</c:v>
                </c:pt>
                <c:pt idx="171">
                  <c:v>1306300000000000</c:v>
                </c:pt>
                <c:pt idx="172">
                  <c:v>1307500000000000</c:v>
                </c:pt>
                <c:pt idx="173">
                  <c:v>1308600000000000</c:v>
                </c:pt>
                <c:pt idx="174">
                  <c:v>1309400000000000</c:v>
                </c:pt>
                <c:pt idx="175">
                  <c:v>1309900000000000</c:v>
                </c:pt>
                <c:pt idx="176">
                  <c:v>1310200000000000</c:v>
                </c:pt>
                <c:pt idx="177">
                  <c:v>1310300000000000</c:v>
                </c:pt>
                <c:pt idx="178">
                  <c:v>1310100000000000</c:v>
                </c:pt>
                <c:pt idx="179">
                  <c:v>1309700000000000</c:v>
                </c:pt>
                <c:pt idx="180">
                  <c:v>1309000000000000</c:v>
                </c:pt>
                <c:pt idx="181">
                  <c:v>1308100000000000</c:v>
                </c:pt>
                <c:pt idx="182">
                  <c:v>1307000000000000</c:v>
                </c:pt>
                <c:pt idx="183">
                  <c:v>1305600000000000</c:v>
                </c:pt>
                <c:pt idx="184">
                  <c:v>1304000000000000</c:v>
                </c:pt>
                <c:pt idx="185">
                  <c:v>1302200000000000</c:v>
                </c:pt>
                <c:pt idx="186">
                  <c:v>1300100000000000</c:v>
                </c:pt>
                <c:pt idx="187">
                  <c:v>1297800000000000</c:v>
                </c:pt>
                <c:pt idx="188">
                  <c:v>1295200000000000</c:v>
                </c:pt>
                <c:pt idx="189">
                  <c:v>1292400000000000</c:v>
                </c:pt>
                <c:pt idx="190">
                  <c:v>1289300000000000</c:v>
                </c:pt>
                <c:pt idx="191">
                  <c:v>1286100000000000</c:v>
                </c:pt>
                <c:pt idx="192">
                  <c:v>1282500000000000</c:v>
                </c:pt>
                <c:pt idx="193">
                  <c:v>1278800000000000</c:v>
                </c:pt>
                <c:pt idx="194">
                  <c:v>1274700000000000</c:v>
                </c:pt>
                <c:pt idx="195">
                  <c:v>1270500000000000</c:v>
                </c:pt>
                <c:pt idx="196">
                  <c:v>1266000000000000</c:v>
                </c:pt>
                <c:pt idx="197">
                  <c:v>1261300000000000</c:v>
                </c:pt>
                <c:pt idx="198">
                  <c:v>1256300000000000</c:v>
                </c:pt>
                <c:pt idx="199">
                  <c:v>1251100000000000</c:v>
                </c:pt>
                <c:pt idx="200">
                  <c:v>1251100000000000</c:v>
                </c:pt>
                <c:pt idx="201">
                  <c:v>1204100000000000</c:v>
                </c:pt>
                <c:pt idx="202">
                  <c:v>1162200000000000</c:v>
                </c:pt>
                <c:pt idx="203">
                  <c:v>1124900000000000</c:v>
                </c:pt>
                <c:pt idx="204">
                  <c:v>1091700000000000</c:v>
                </c:pt>
                <c:pt idx="205">
                  <c:v>1062100000000000</c:v>
                </c:pt>
                <c:pt idx="206">
                  <c:v>1035800000000000</c:v>
                </c:pt>
                <c:pt idx="207">
                  <c:v>1012400000000000</c:v>
                </c:pt>
                <c:pt idx="208">
                  <c:v>991610000000000</c:v>
                </c:pt>
                <c:pt idx="209">
                  <c:v>973180000000000</c:v>
                </c:pt>
                <c:pt idx="210">
                  <c:v>956860000000000</c:v>
                </c:pt>
                <c:pt idx="211">
                  <c:v>942430000000000</c:v>
                </c:pt>
                <c:pt idx="212">
                  <c:v>929710000000000</c:v>
                </c:pt>
                <c:pt idx="213">
                  <c:v>918540000000000</c:v>
                </c:pt>
                <c:pt idx="214">
                  <c:v>908770000000000</c:v>
                </c:pt>
                <c:pt idx="215">
                  <c:v>900270000000000</c:v>
                </c:pt>
                <c:pt idx="216">
                  <c:v>892930000000000</c:v>
                </c:pt>
                <c:pt idx="217">
                  <c:v>886650000000000</c:v>
                </c:pt>
                <c:pt idx="218">
                  <c:v>881370000000000</c:v>
                </c:pt>
                <c:pt idx="219">
                  <c:v>876990000000000</c:v>
                </c:pt>
                <c:pt idx="220">
                  <c:v>873480000000000</c:v>
                </c:pt>
                <c:pt idx="221">
                  <c:v>870780000000000</c:v>
                </c:pt>
                <c:pt idx="222">
                  <c:v>868860000000000</c:v>
                </c:pt>
                <c:pt idx="223">
                  <c:v>867700000000000</c:v>
                </c:pt>
                <c:pt idx="224">
                  <c:v>867270000000000</c:v>
                </c:pt>
                <c:pt idx="225">
                  <c:v>867570000000000</c:v>
                </c:pt>
                <c:pt idx="226">
                  <c:v>868620000000000</c:v>
                </c:pt>
                <c:pt idx="227">
                  <c:v>870410000000000</c:v>
                </c:pt>
                <c:pt idx="228">
                  <c:v>872970000000000</c:v>
                </c:pt>
                <c:pt idx="229">
                  <c:v>876350000000000</c:v>
                </c:pt>
                <c:pt idx="230">
                  <c:v>880570000000000</c:v>
                </c:pt>
                <c:pt idx="231">
                  <c:v>885700000000000</c:v>
                </c:pt>
                <c:pt idx="232">
                  <c:v>891800000000000</c:v>
                </c:pt>
                <c:pt idx="233">
                  <c:v>898960000000000</c:v>
                </c:pt>
                <c:pt idx="234">
                  <c:v>907260000000000</c:v>
                </c:pt>
                <c:pt idx="235">
                  <c:v>916810000000000</c:v>
                </c:pt>
                <c:pt idx="236">
                  <c:v>927740000000000</c:v>
                </c:pt>
                <c:pt idx="237">
                  <c:v>940190000000000</c:v>
                </c:pt>
                <c:pt idx="238">
                  <c:v>954310000000000</c:v>
                </c:pt>
                <c:pt idx="239">
                  <c:v>970300000000000</c:v>
                </c:pt>
                <c:pt idx="240">
                  <c:v>988370000000000</c:v>
                </c:pt>
                <c:pt idx="241">
                  <c:v>1008700000000000</c:v>
                </c:pt>
                <c:pt idx="242">
                  <c:v>1031700000000000</c:v>
                </c:pt>
                <c:pt idx="243">
                  <c:v>1057500000000000</c:v>
                </c:pt>
                <c:pt idx="244">
                  <c:v>1086500000000000</c:v>
                </c:pt>
                <c:pt idx="245">
                  <c:v>1119100000000000</c:v>
                </c:pt>
                <c:pt idx="246">
                  <c:v>1155700000000000</c:v>
                </c:pt>
                <c:pt idx="247">
                  <c:v>1196800000000000</c:v>
                </c:pt>
                <c:pt idx="248">
                  <c:v>1242900000000000</c:v>
                </c:pt>
                <c:pt idx="249">
                  <c:v>1294600000000000</c:v>
                </c:pt>
                <c:pt idx="250">
                  <c:v>1294600000000000</c:v>
                </c:pt>
                <c:pt idx="251">
                  <c:v>1303900000000000</c:v>
                </c:pt>
                <c:pt idx="252">
                  <c:v>1312800000000000</c:v>
                </c:pt>
                <c:pt idx="253">
                  <c:v>1321300000000000</c:v>
                </c:pt>
                <c:pt idx="254">
                  <c:v>1329400000000000</c:v>
                </c:pt>
                <c:pt idx="255">
                  <c:v>1337200000000000</c:v>
                </c:pt>
                <c:pt idx="256">
                  <c:v>1344600000000000</c:v>
                </c:pt>
                <c:pt idx="257">
                  <c:v>1351500000000000</c:v>
                </c:pt>
                <c:pt idx="258">
                  <c:v>1358100000000000</c:v>
                </c:pt>
                <c:pt idx="259">
                  <c:v>1364300000000000</c:v>
                </c:pt>
                <c:pt idx="260">
                  <c:v>1370100000000000</c:v>
                </c:pt>
                <c:pt idx="261">
                  <c:v>1375500000000000</c:v>
                </c:pt>
                <c:pt idx="262">
                  <c:v>1380600000000000</c:v>
                </c:pt>
                <c:pt idx="263">
                  <c:v>1385200000000000</c:v>
                </c:pt>
                <c:pt idx="264">
                  <c:v>1389400000000000</c:v>
                </c:pt>
                <c:pt idx="265">
                  <c:v>1393300000000000</c:v>
                </c:pt>
                <c:pt idx="266">
                  <c:v>1396800000000000</c:v>
                </c:pt>
                <c:pt idx="267">
                  <c:v>1399900000000000</c:v>
                </c:pt>
                <c:pt idx="268">
                  <c:v>1402600000000000</c:v>
                </c:pt>
                <c:pt idx="269">
                  <c:v>1404900000000000</c:v>
                </c:pt>
                <c:pt idx="270">
                  <c:v>1406800000000000</c:v>
                </c:pt>
                <c:pt idx="271">
                  <c:v>1408300000000000</c:v>
                </c:pt>
                <c:pt idx="272">
                  <c:v>1409500000000000</c:v>
                </c:pt>
                <c:pt idx="273">
                  <c:v>1410200000000000</c:v>
                </c:pt>
                <c:pt idx="274">
                  <c:v>1410600000000000</c:v>
                </c:pt>
                <c:pt idx="275">
                  <c:v>1410600000000000</c:v>
                </c:pt>
                <c:pt idx="276">
                  <c:v>1410200000000000</c:v>
                </c:pt>
                <c:pt idx="277">
                  <c:v>1409400000000000</c:v>
                </c:pt>
                <c:pt idx="278">
                  <c:v>1408200000000000</c:v>
                </c:pt>
                <c:pt idx="279">
                  <c:v>1406600000000000</c:v>
                </c:pt>
                <c:pt idx="280">
                  <c:v>1404600000000000</c:v>
                </c:pt>
                <c:pt idx="281">
                  <c:v>1402300000000000</c:v>
                </c:pt>
                <c:pt idx="282">
                  <c:v>1399500000000000</c:v>
                </c:pt>
                <c:pt idx="283">
                  <c:v>1396400000000000</c:v>
                </c:pt>
                <c:pt idx="284">
                  <c:v>1392900000000000</c:v>
                </c:pt>
                <c:pt idx="285">
                  <c:v>1389000000000000</c:v>
                </c:pt>
                <c:pt idx="286">
                  <c:v>1384700000000000</c:v>
                </c:pt>
                <c:pt idx="287">
                  <c:v>1380000000000000</c:v>
                </c:pt>
                <c:pt idx="288">
                  <c:v>1374900000000000</c:v>
                </c:pt>
                <c:pt idx="289">
                  <c:v>1369500000000000</c:v>
                </c:pt>
                <c:pt idx="290">
                  <c:v>1363600000000000</c:v>
                </c:pt>
                <c:pt idx="291">
                  <c:v>1357400000000000</c:v>
                </c:pt>
                <c:pt idx="292">
                  <c:v>1350800000000000</c:v>
                </c:pt>
                <c:pt idx="293">
                  <c:v>1343700000000000</c:v>
                </c:pt>
                <c:pt idx="294">
                  <c:v>1336300000000000</c:v>
                </c:pt>
                <c:pt idx="295">
                  <c:v>1328500000000000</c:v>
                </c:pt>
                <c:pt idx="296">
                  <c:v>1320400000000000</c:v>
                </c:pt>
                <c:pt idx="297">
                  <c:v>1311800000000000</c:v>
                </c:pt>
                <c:pt idx="298">
                  <c:v>1302800000000000</c:v>
                </c:pt>
                <c:pt idx="299">
                  <c:v>1293500000000000</c:v>
                </c:pt>
                <c:pt idx="300">
                  <c:v>1293500000000000</c:v>
                </c:pt>
                <c:pt idx="301">
                  <c:v>1189400000000000</c:v>
                </c:pt>
                <c:pt idx="302">
                  <c:v>1107700000000000</c:v>
                </c:pt>
                <c:pt idx="303">
                  <c:v>1043600000000000</c:v>
                </c:pt>
                <c:pt idx="304">
                  <c:v>993410000000000</c:v>
                </c:pt>
                <c:pt idx="305">
                  <c:v>954020000000000</c:v>
                </c:pt>
                <c:pt idx="306">
                  <c:v>923130000000000</c:v>
                </c:pt>
                <c:pt idx="307">
                  <c:v>898900000000000</c:v>
                </c:pt>
                <c:pt idx="308">
                  <c:v>879910000000000</c:v>
                </c:pt>
                <c:pt idx="309">
                  <c:v>865010000000000</c:v>
                </c:pt>
                <c:pt idx="310">
                  <c:v>853320000000000</c:v>
                </c:pt>
                <c:pt idx="311">
                  <c:v>844160000000000</c:v>
                </c:pt>
                <c:pt idx="312">
                  <c:v>836970000000000</c:v>
                </c:pt>
                <c:pt idx="313">
                  <c:v>831330000000000</c:v>
                </c:pt>
                <c:pt idx="314">
                  <c:v>826910000000000</c:v>
                </c:pt>
                <c:pt idx="315">
                  <c:v>823450000000000</c:v>
                </c:pt>
                <c:pt idx="316">
                  <c:v>820730000000000</c:v>
                </c:pt>
                <c:pt idx="317">
                  <c:v>818600000000000</c:v>
                </c:pt>
                <c:pt idx="318">
                  <c:v>816930000000000</c:v>
                </c:pt>
                <c:pt idx="319">
                  <c:v>815610000000000</c:v>
                </c:pt>
                <c:pt idx="320">
                  <c:v>814590000000000</c:v>
                </c:pt>
                <c:pt idx="321">
                  <c:v>813780000000000</c:v>
                </c:pt>
                <c:pt idx="322">
                  <c:v>813150000000000</c:v>
                </c:pt>
                <c:pt idx="323">
                  <c:v>812650000000000</c:v>
                </c:pt>
                <c:pt idx="324">
                  <c:v>812260000000000</c:v>
                </c:pt>
                <c:pt idx="325">
                  <c:v>811960000000000</c:v>
                </c:pt>
                <c:pt idx="326">
                  <c:v>811720000000000</c:v>
                </c:pt>
                <c:pt idx="327">
                  <c:v>811530000000000</c:v>
                </c:pt>
                <c:pt idx="328">
                  <c:v>811380000000000</c:v>
                </c:pt>
                <c:pt idx="329">
                  <c:v>811270000000000</c:v>
                </c:pt>
                <c:pt idx="330">
                  <c:v>811180000000000</c:v>
                </c:pt>
                <c:pt idx="331">
                  <c:v>811110000000000</c:v>
                </c:pt>
                <c:pt idx="332">
                  <c:v>811050000000000</c:v>
                </c:pt>
                <c:pt idx="333">
                  <c:v>811010000000000</c:v>
                </c:pt>
                <c:pt idx="334">
                  <c:v>810970000000000</c:v>
                </c:pt>
                <c:pt idx="335">
                  <c:v>810950000000000</c:v>
                </c:pt>
                <c:pt idx="336">
                  <c:v>810920000000000</c:v>
                </c:pt>
                <c:pt idx="337">
                  <c:v>810910000000000</c:v>
                </c:pt>
                <c:pt idx="338">
                  <c:v>810900000000000</c:v>
                </c:pt>
                <c:pt idx="339">
                  <c:v>810890000000000</c:v>
                </c:pt>
                <c:pt idx="340">
                  <c:v>810880000000000</c:v>
                </c:pt>
                <c:pt idx="341">
                  <c:v>810870000000000</c:v>
                </c:pt>
                <c:pt idx="342">
                  <c:v>810870000000000</c:v>
                </c:pt>
                <c:pt idx="343">
                  <c:v>810860000000000</c:v>
                </c:pt>
                <c:pt idx="344">
                  <c:v>810860000000000</c:v>
                </c:pt>
                <c:pt idx="345">
                  <c:v>810860000000000</c:v>
                </c:pt>
                <c:pt idx="346">
                  <c:v>810860000000000</c:v>
                </c:pt>
                <c:pt idx="347">
                  <c:v>810860000000000</c:v>
                </c:pt>
                <c:pt idx="348">
                  <c:v>810850000000000</c:v>
                </c:pt>
                <c:pt idx="349">
                  <c:v>810850000000000</c:v>
                </c:pt>
                <c:pt idx="350">
                  <c:v>810850000000000</c:v>
                </c:pt>
                <c:pt idx="351">
                  <c:v>810850000000000</c:v>
                </c:pt>
                <c:pt idx="352">
                  <c:v>810860000000000</c:v>
                </c:pt>
                <c:pt idx="353">
                  <c:v>810860000000000</c:v>
                </c:pt>
                <c:pt idx="354">
                  <c:v>810860000000000</c:v>
                </c:pt>
                <c:pt idx="355">
                  <c:v>810860000000000</c:v>
                </c:pt>
                <c:pt idx="356">
                  <c:v>810860000000000</c:v>
                </c:pt>
                <c:pt idx="357">
                  <c:v>810870000000000</c:v>
                </c:pt>
                <c:pt idx="358">
                  <c:v>810870000000000</c:v>
                </c:pt>
                <c:pt idx="359">
                  <c:v>810880000000000</c:v>
                </c:pt>
                <c:pt idx="360">
                  <c:v>810890000000000</c:v>
                </c:pt>
                <c:pt idx="361">
                  <c:v>810900000000000</c:v>
                </c:pt>
                <c:pt idx="362">
                  <c:v>810910000000000</c:v>
                </c:pt>
                <c:pt idx="363">
                  <c:v>810920000000000</c:v>
                </c:pt>
                <c:pt idx="364">
                  <c:v>810950000000000</c:v>
                </c:pt>
                <c:pt idx="365">
                  <c:v>810970000000000</c:v>
                </c:pt>
                <c:pt idx="366">
                  <c:v>811010000000000</c:v>
                </c:pt>
                <c:pt idx="367">
                  <c:v>811050000000000</c:v>
                </c:pt>
                <c:pt idx="368">
                  <c:v>811110000000000</c:v>
                </c:pt>
                <c:pt idx="369">
                  <c:v>811180000000000</c:v>
                </c:pt>
                <c:pt idx="370">
                  <c:v>811270000000000</c:v>
                </c:pt>
                <c:pt idx="371">
                  <c:v>811380000000000</c:v>
                </c:pt>
                <c:pt idx="372">
                  <c:v>811530000000000</c:v>
                </c:pt>
                <c:pt idx="373">
                  <c:v>811720000000000</c:v>
                </c:pt>
                <c:pt idx="374">
                  <c:v>811950000000000</c:v>
                </c:pt>
                <c:pt idx="375">
                  <c:v>812260000000000</c:v>
                </c:pt>
                <c:pt idx="376">
                  <c:v>812650000000000</c:v>
                </c:pt>
                <c:pt idx="377">
                  <c:v>813140000000000</c:v>
                </c:pt>
                <c:pt idx="378">
                  <c:v>813770000000000</c:v>
                </c:pt>
                <c:pt idx="379">
                  <c:v>814580000000000</c:v>
                </c:pt>
                <c:pt idx="380">
                  <c:v>815600000000000</c:v>
                </c:pt>
                <c:pt idx="381">
                  <c:v>816910000000000</c:v>
                </c:pt>
                <c:pt idx="382">
                  <c:v>818580000000000</c:v>
                </c:pt>
                <c:pt idx="383">
                  <c:v>820710000000000</c:v>
                </c:pt>
                <c:pt idx="384">
                  <c:v>823420000000000</c:v>
                </c:pt>
                <c:pt idx="385">
                  <c:v>826880000000000</c:v>
                </c:pt>
                <c:pt idx="386">
                  <c:v>831290000000000</c:v>
                </c:pt>
                <c:pt idx="387">
                  <c:v>836910000000000</c:v>
                </c:pt>
                <c:pt idx="388">
                  <c:v>844080000000000</c:v>
                </c:pt>
                <c:pt idx="389">
                  <c:v>853220000000000</c:v>
                </c:pt>
                <c:pt idx="390">
                  <c:v>864880000000000</c:v>
                </c:pt>
                <c:pt idx="391">
                  <c:v>879750000000000</c:v>
                </c:pt>
                <c:pt idx="392">
                  <c:v>898700000000000</c:v>
                </c:pt>
                <c:pt idx="393">
                  <c:v>922870000000000</c:v>
                </c:pt>
                <c:pt idx="394">
                  <c:v>953690000000000</c:v>
                </c:pt>
                <c:pt idx="395">
                  <c:v>992990000000000</c:v>
                </c:pt>
                <c:pt idx="396">
                  <c:v>1043100000000000</c:v>
                </c:pt>
                <c:pt idx="397">
                  <c:v>1107000000000000</c:v>
                </c:pt>
                <c:pt idx="398">
                  <c:v>1188500000000000</c:v>
                </c:pt>
                <c:pt idx="399">
                  <c:v>1292400000000000</c:v>
                </c:pt>
                <c:pt idx="400">
                  <c:v>1292400000000000</c:v>
                </c:pt>
                <c:pt idx="401">
                  <c:v>1301700000000000</c:v>
                </c:pt>
                <c:pt idx="402">
                  <c:v>1310600000000000</c:v>
                </c:pt>
                <c:pt idx="403">
                  <c:v>1319200000000000</c:v>
                </c:pt>
                <c:pt idx="404">
                  <c:v>1327300000000000</c:v>
                </c:pt>
                <c:pt idx="405">
                  <c:v>1335100000000000</c:v>
                </c:pt>
                <c:pt idx="406">
                  <c:v>1342500000000000</c:v>
                </c:pt>
                <c:pt idx="407">
                  <c:v>1349500000000000</c:v>
                </c:pt>
                <c:pt idx="408">
                  <c:v>1356100000000000</c:v>
                </c:pt>
                <c:pt idx="409">
                  <c:v>1362300000000000</c:v>
                </c:pt>
                <c:pt idx="410">
                  <c:v>1368100000000000</c:v>
                </c:pt>
                <c:pt idx="411">
                  <c:v>1373600000000000</c:v>
                </c:pt>
                <c:pt idx="412">
                  <c:v>1378600000000000</c:v>
                </c:pt>
                <c:pt idx="413">
                  <c:v>1383300000000000</c:v>
                </c:pt>
                <c:pt idx="414">
                  <c:v>1387600000000000</c:v>
                </c:pt>
                <c:pt idx="415">
                  <c:v>1391400000000000</c:v>
                </c:pt>
                <c:pt idx="416">
                  <c:v>1394900000000000</c:v>
                </c:pt>
                <c:pt idx="417">
                  <c:v>1398000000000000</c:v>
                </c:pt>
                <c:pt idx="418">
                  <c:v>1400800000000000</c:v>
                </c:pt>
                <c:pt idx="419">
                  <c:v>1403100000000000</c:v>
                </c:pt>
                <c:pt idx="420">
                  <c:v>1405000000000000</c:v>
                </c:pt>
                <c:pt idx="421">
                  <c:v>1406600000000000</c:v>
                </c:pt>
                <c:pt idx="422">
                  <c:v>1407800000000000</c:v>
                </c:pt>
                <c:pt idx="423">
                  <c:v>1408500000000000</c:v>
                </c:pt>
                <c:pt idx="424">
                  <c:v>1408900000000000</c:v>
                </c:pt>
                <c:pt idx="425">
                  <c:v>1408900000000000</c:v>
                </c:pt>
                <c:pt idx="426">
                  <c:v>1408500000000000</c:v>
                </c:pt>
                <c:pt idx="427">
                  <c:v>1407800000000000</c:v>
                </c:pt>
                <c:pt idx="428">
                  <c:v>1406600000000000</c:v>
                </c:pt>
                <c:pt idx="429">
                  <c:v>1405000000000000</c:v>
                </c:pt>
                <c:pt idx="430">
                  <c:v>1403100000000000</c:v>
                </c:pt>
                <c:pt idx="431">
                  <c:v>1400800000000000</c:v>
                </c:pt>
                <c:pt idx="432">
                  <c:v>1398000000000000</c:v>
                </c:pt>
                <c:pt idx="433">
                  <c:v>1394900000000000</c:v>
                </c:pt>
                <c:pt idx="434">
                  <c:v>1391400000000000</c:v>
                </c:pt>
                <c:pt idx="435">
                  <c:v>1387600000000000</c:v>
                </c:pt>
                <c:pt idx="436">
                  <c:v>1383300000000000</c:v>
                </c:pt>
                <c:pt idx="437">
                  <c:v>1378600000000000</c:v>
                </c:pt>
                <c:pt idx="438">
                  <c:v>1373600000000000</c:v>
                </c:pt>
                <c:pt idx="439">
                  <c:v>1368100000000000</c:v>
                </c:pt>
                <c:pt idx="440">
                  <c:v>1362300000000000</c:v>
                </c:pt>
                <c:pt idx="441">
                  <c:v>1356100000000000</c:v>
                </c:pt>
                <c:pt idx="442">
                  <c:v>1349500000000000</c:v>
                </c:pt>
                <c:pt idx="443">
                  <c:v>1342500000000000</c:v>
                </c:pt>
                <c:pt idx="444">
                  <c:v>1335100000000000</c:v>
                </c:pt>
                <c:pt idx="445">
                  <c:v>1327300000000000</c:v>
                </c:pt>
                <c:pt idx="446">
                  <c:v>1319200000000000</c:v>
                </c:pt>
                <c:pt idx="447">
                  <c:v>1310600000000000</c:v>
                </c:pt>
                <c:pt idx="448">
                  <c:v>1301700000000000</c:v>
                </c:pt>
                <c:pt idx="449">
                  <c:v>1292400000000000</c:v>
                </c:pt>
                <c:pt idx="450">
                  <c:v>1292400000000000</c:v>
                </c:pt>
                <c:pt idx="451">
                  <c:v>1160400000000000</c:v>
                </c:pt>
                <c:pt idx="452">
                  <c:v>1064600000000000</c:v>
                </c:pt>
                <c:pt idx="453">
                  <c:v>995020000000000</c:v>
                </c:pt>
                <c:pt idx="454">
                  <c:v>944540000000000</c:v>
                </c:pt>
                <c:pt idx="455">
                  <c:v>907890000000000</c:v>
                </c:pt>
                <c:pt idx="456">
                  <c:v>881290000000000</c:v>
                </c:pt>
                <c:pt idx="457">
                  <c:v>861980000000000</c:v>
                </c:pt>
                <c:pt idx="458">
                  <c:v>847970000000000</c:v>
                </c:pt>
                <c:pt idx="459">
                  <c:v>837790000000000</c:v>
                </c:pt>
                <c:pt idx="460">
                  <c:v>830410000000000</c:v>
                </c:pt>
                <c:pt idx="461">
                  <c:v>825040000000000</c:v>
                </c:pt>
                <c:pt idx="462">
                  <c:v>821150000000000</c:v>
                </c:pt>
                <c:pt idx="463">
                  <c:v>818330000000000</c:v>
                </c:pt>
                <c:pt idx="464">
                  <c:v>816280000000000</c:v>
                </c:pt>
                <c:pt idx="465">
                  <c:v>814790000000000</c:v>
                </c:pt>
                <c:pt idx="466">
                  <c:v>813710000000000</c:v>
                </c:pt>
                <c:pt idx="467">
                  <c:v>812930000000000</c:v>
                </c:pt>
                <c:pt idx="468">
                  <c:v>812360000000000</c:v>
                </c:pt>
                <c:pt idx="469">
                  <c:v>811940000000000</c:v>
                </c:pt>
                <c:pt idx="470">
                  <c:v>811640000000000</c:v>
                </c:pt>
                <c:pt idx="471">
                  <c:v>811420000000000</c:v>
                </c:pt>
                <c:pt idx="472">
                  <c:v>811270000000000</c:v>
                </c:pt>
                <c:pt idx="473">
                  <c:v>811150000000000</c:v>
                </c:pt>
                <c:pt idx="474">
                  <c:v>811070000000000</c:v>
                </c:pt>
                <c:pt idx="475">
                  <c:v>811010000000000</c:v>
                </c:pt>
                <c:pt idx="476">
                  <c:v>810960000000000</c:v>
                </c:pt>
                <c:pt idx="477">
                  <c:v>810930000000000</c:v>
                </c:pt>
                <c:pt idx="478">
                  <c:v>810910000000000</c:v>
                </c:pt>
                <c:pt idx="479">
                  <c:v>810890000000000</c:v>
                </c:pt>
                <c:pt idx="480">
                  <c:v>810880000000000</c:v>
                </c:pt>
                <c:pt idx="481">
                  <c:v>810870000000000</c:v>
                </c:pt>
                <c:pt idx="482">
                  <c:v>810870000000000</c:v>
                </c:pt>
                <c:pt idx="483">
                  <c:v>810860000000000</c:v>
                </c:pt>
                <c:pt idx="484">
                  <c:v>810860000000000</c:v>
                </c:pt>
                <c:pt idx="485">
                  <c:v>810850000000000</c:v>
                </c:pt>
                <c:pt idx="486">
                  <c:v>810850000000000</c:v>
                </c:pt>
                <c:pt idx="487">
                  <c:v>810850000000000</c:v>
                </c:pt>
                <c:pt idx="488">
                  <c:v>810850000000000</c:v>
                </c:pt>
                <c:pt idx="489">
                  <c:v>810850000000000</c:v>
                </c:pt>
                <c:pt idx="490">
                  <c:v>810850000000000</c:v>
                </c:pt>
                <c:pt idx="491">
                  <c:v>810850000000000</c:v>
                </c:pt>
                <c:pt idx="492">
                  <c:v>810850000000000</c:v>
                </c:pt>
                <c:pt idx="493">
                  <c:v>810850000000000</c:v>
                </c:pt>
                <c:pt idx="494">
                  <c:v>810850000000000</c:v>
                </c:pt>
                <c:pt idx="495">
                  <c:v>810850000000000</c:v>
                </c:pt>
                <c:pt idx="496">
                  <c:v>810850000000000</c:v>
                </c:pt>
                <c:pt idx="497">
                  <c:v>810850000000000</c:v>
                </c:pt>
                <c:pt idx="498">
                  <c:v>810850000000000</c:v>
                </c:pt>
                <c:pt idx="499">
                  <c:v>810850000000000</c:v>
                </c:pt>
                <c:pt idx="500">
                  <c:v>810850000000000</c:v>
                </c:pt>
                <c:pt idx="501">
                  <c:v>810850000000000</c:v>
                </c:pt>
                <c:pt idx="502">
                  <c:v>810850000000000</c:v>
                </c:pt>
                <c:pt idx="503">
                  <c:v>810850000000000</c:v>
                </c:pt>
                <c:pt idx="504">
                  <c:v>810850000000000</c:v>
                </c:pt>
                <c:pt idx="505">
                  <c:v>810850000000000</c:v>
                </c:pt>
                <c:pt idx="506">
                  <c:v>810850000000000</c:v>
                </c:pt>
                <c:pt idx="507">
                  <c:v>810850000000000</c:v>
                </c:pt>
                <c:pt idx="508">
                  <c:v>810850000000000</c:v>
                </c:pt>
                <c:pt idx="509">
                  <c:v>810850000000000</c:v>
                </c:pt>
                <c:pt idx="510">
                  <c:v>810850000000000</c:v>
                </c:pt>
                <c:pt idx="511">
                  <c:v>810850000000000</c:v>
                </c:pt>
                <c:pt idx="512">
                  <c:v>810850000000000</c:v>
                </c:pt>
                <c:pt idx="513">
                  <c:v>810850000000000</c:v>
                </c:pt>
                <c:pt idx="514">
                  <c:v>810860000000000</c:v>
                </c:pt>
                <c:pt idx="515">
                  <c:v>810860000000000</c:v>
                </c:pt>
                <c:pt idx="516">
                  <c:v>810860000000000</c:v>
                </c:pt>
                <c:pt idx="517">
                  <c:v>810870000000000</c:v>
                </c:pt>
                <c:pt idx="518">
                  <c:v>810870000000000</c:v>
                </c:pt>
                <c:pt idx="519">
                  <c:v>810880000000000</c:v>
                </c:pt>
                <c:pt idx="520">
                  <c:v>810900000000000</c:v>
                </c:pt>
                <c:pt idx="521">
                  <c:v>810920000000000</c:v>
                </c:pt>
                <c:pt idx="522">
                  <c:v>810940000000000</c:v>
                </c:pt>
                <c:pt idx="523">
                  <c:v>810970000000000</c:v>
                </c:pt>
                <c:pt idx="524">
                  <c:v>811020000000000</c:v>
                </c:pt>
                <c:pt idx="525">
                  <c:v>811090000000000</c:v>
                </c:pt>
                <c:pt idx="526">
                  <c:v>811180000000000</c:v>
                </c:pt>
                <c:pt idx="527">
                  <c:v>811300000000000</c:v>
                </c:pt>
                <c:pt idx="528">
                  <c:v>811480000000000</c:v>
                </c:pt>
                <c:pt idx="529">
                  <c:v>811710000000000</c:v>
                </c:pt>
                <c:pt idx="530">
                  <c:v>812040000000000</c:v>
                </c:pt>
                <c:pt idx="531">
                  <c:v>812490000000000</c:v>
                </c:pt>
                <c:pt idx="532">
                  <c:v>813110000000000</c:v>
                </c:pt>
                <c:pt idx="533">
                  <c:v>813970000000000</c:v>
                </c:pt>
                <c:pt idx="534">
                  <c:v>815150000000000</c:v>
                </c:pt>
                <c:pt idx="535">
                  <c:v>816770000000000</c:v>
                </c:pt>
                <c:pt idx="536">
                  <c:v>819010000000000</c:v>
                </c:pt>
                <c:pt idx="537">
                  <c:v>822090000000000</c:v>
                </c:pt>
                <c:pt idx="538">
                  <c:v>826330000000000</c:v>
                </c:pt>
                <c:pt idx="539">
                  <c:v>832180000000000</c:v>
                </c:pt>
                <c:pt idx="540">
                  <c:v>840240000000000</c:v>
                </c:pt>
                <c:pt idx="541">
                  <c:v>851330000000000</c:v>
                </c:pt>
                <c:pt idx="542">
                  <c:v>866620000000000</c:v>
                </c:pt>
                <c:pt idx="543">
                  <c:v>887680000000000</c:v>
                </c:pt>
                <c:pt idx="544">
                  <c:v>916700000000000</c:v>
                </c:pt>
                <c:pt idx="545">
                  <c:v>956670000000000</c:v>
                </c:pt>
                <c:pt idx="546">
                  <c:v>1011700000000000</c:v>
                </c:pt>
                <c:pt idx="547">
                  <c:v>1087600000000000</c:v>
                </c:pt>
                <c:pt idx="548">
                  <c:v>1192100000000000</c:v>
                </c:pt>
                <c:pt idx="549">
                  <c:v>1336100000000000</c:v>
                </c:pt>
                <c:pt idx="550">
                  <c:v>1336100000000000</c:v>
                </c:pt>
                <c:pt idx="551">
                  <c:v>1346300000000000</c:v>
                </c:pt>
                <c:pt idx="552">
                  <c:v>1356100000000000</c:v>
                </c:pt>
                <c:pt idx="553">
                  <c:v>1365500000000000</c:v>
                </c:pt>
                <c:pt idx="554">
                  <c:v>1374500000000000</c:v>
                </c:pt>
                <c:pt idx="555">
                  <c:v>1383100000000000</c:v>
                </c:pt>
                <c:pt idx="556">
                  <c:v>1391400000000000</c:v>
                </c:pt>
                <c:pt idx="557">
                  <c:v>1399200000000000</c:v>
                </c:pt>
                <c:pt idx="558">
                  <c:v>1406700000000000</c:v>
                </c:pt>
                <c:pt idx="559">
                  <c:v>1413800000000000</c:v>
                </c:pt>
                <c:pt idx="560">
                  <c:v>1420500000000000</c:v>
                </c:pt>
                <c:pt idx="561">
                  <c:v>1426800000000000</c:v>
                </c:pt>
                <c:pt idx="562">
                  <c:v>1432700000000000</c:v>
                </c:pt>
                <c:pt idx="563">
                  <c:v>1438200000000000</c:v>
                </c:pt>
                <c:pt idx="564">
                  <c:v>1443300000000000</c:v>
                </c:pt>
                <c:pt idx="565">
                  <c:v>1448100000000000</c:v>
                </c:pt>
                <c:pt idx="566">
                  <c:v>1452400000000000</c:v>
                </c:pt>
                <c:pt idx="567">
                  <c:v>1456400000000000</c:v>
                </c:pt>
                <c:pt idx="568">
                  <c:v>1460000000000000</c:v>
                </c:pt>
                <c:pt idx="569">
                  <c:v>1463200000000000</c:v>
                </c:pt>
                <c:pt idx="570">
                  <c:v>1466000000000000</c:v>
                </c:pt>
                <c:pt idx="571">
                  <c:v>1468400000000000</c:v>
                </c:pt>
                <c:pt idx="572">
                  <c:v>1470400000000000</c:v>
                </c:pt>
                <c:pt idx="573">
                  <c:v>1472100000000000</c:v>
                </c:pt>
                <c:pt idx="574">
                  <c:v>1473300000000000</c:v>
                </c:pt>
                <c:pt idx="575">
                  <c:v>1474200000000000</c:v>
                </c:pt>
                <c:pt idx="576">
                  <c:v>1474700000000000</c:v>
                </c:pt>
                <c:pt idx="577">
                  <c:v>1474800000000000</c:v>
                </c:pt>
                <c:pt idx="578">
                  <c:v>1474500000000000</c:v>
                </c:pt>
                <c:pt idx="579">
                  <c:v>1473800000000000</c:v>
                </c:pt>
                <c:pt idx="580">
                  <c:v>1472700000000000</c:v>
                </c:pt>
                <c:pt idx="581">
                  <c:v>1471200000000000</c:v>
                </c:pt>
                <c:pt idx="582">
                  <c:v>1469400000000000</c:v>
                </c:pt>
                <c:pt idx="583">
                  <c:v>1467100000000000</c:v>
                </c:pt>
                <c:pt idx="584">
                  <c:v>1464500000000000</c:v>
                </c:pt>
                <c:pt idx="585">
                  <c:v>1461500000000000</c:v>
                </c:pt>
                <c:pt idx="586">
                  <c:v>1458100000000000</c:v>
                </c:pt>
                <c:pt idx="587">
                  <c:v>1454300000000000</c:v>
                </c:pt>
                <c:pt idx="588">
                  <c:v>1450100000000000</c:v>
                </c:pt>
                <c:pt idx="589">
                  <c:v>1445500000000000</c:v>
                </c:pt>
                <c:pt idx="590">
                  <c:v>1440500000000000</c:v>
                </c:pt>
                <c:pt idx="591">
                  <c:v>1435200000000000</c:v>
                </c:pt>
                <c:pt idx="592">
                  <c:v>1429400000000000</c:v>
                </c:pt>
                <c:pt idx="593">
                  <c:v>1423300000000000</c:v>
                </c:pt>
                <c:pt idx="594">
                  <c:v>1416800000000000</c:v>
                </c:pt>
                <c:pt idx="595">
                  <c:v>1409900000000000</c:v>
                </c:pt>
                <c:pt idx="596">
                  <c:v>1402600000000000</c:v>
                </c:pt>
                <c:pt idx="597">
                  <c:v>1394900000000000</c:v>
                </c:pt>
                <c:pt idx="598">
                  <c:v>1386800000000000</c:v>
                </c:pt>
                <c:pt idx="599">
                  <c:v>1378400000000000</c:v>
                </c:pt>
                <c:pt idx="600">
                  <c:v>1378400000000000</c:v>
                </c:pt>
                <c:pt idx="601">
                  <c:v>1253400000000000</c:v>
                </c:pt>
                <c:pt idx="602">
                  <c:v>1155900000000000</c:v>
                </c:pt>
                <c:pt idx="603">
                  <c:v>1080000000000000</c:v>
                </c:pt>
                <c:pt idx="604">
                  <c:v>1020700000000000</c:v>
                </c:pt>
                <c:pt idx="605">
                  <c:v>974490000000000</c:v>
                </c:pt>
                <c:pt idx="606">
                  <c:v>938450000000000</c:v>
                </c:pt>
                <c:pt idx="607">
                  <c:v>910350000000000</c:v>
                </c:pt>
                <c:pt idx="608">
                  <c:v>888440000000000</c:v>
                </c:pt>
                <c:pt idx="609">
                  <c:v>871360000000000</c:v>
                </c:pt>
                <c:pt idx="610">
                  <c:v>858030000000000</c:v>
                </c:pt>
                <c:pt idx="611">
                  <c:v>847640000000000</c:v>
                </c:pt>
                <c:pt idx="612">
                  <c:v>839540000000000</c:v>
                </c:pt>
                <c:pt idx="613">
                  <c:v>833220000000000</c:v>
                </c:pt>
                <c:pt idx="614">
                  <c:v>828300000000000</c:v>
                </c:pt>
                <c:pt idx="615">
                  <c:v>824450000000000</c:v>
                </c:pt>
                <c:pt idx="616">
                  <c:v>821460000000000</c:v>
                </c:pt>
                <c:pt idx="617">
                  <c:v>819120000000000</c:v>
                </c:pt>
                <c:pt idx="618">
                  <c:v>817300000000000</c:v>
                </c:pt>
                <c:pt idx="619">
                  <c:v>815880000000000</c:v>
                </c:pt>
                <c:pt idx="620">
                  <c:v>814770000000000</c:v>
                </c:pt>
                <c:pt idx="621">
                  <c:v>813910000000000</c:v>
                </c:pt>
                <c:pt idx="622">
                  <c:v>813230000000000</c:v>
                </c:pt>
                <c:pt idx="623">
                  <c:v>812710000000000</c:v>
                </c:pt>
                <c:pt idx="624">
                  <c:v>812300000000000</c:v>
                </c:pt>
                <c:pt idx="625">
                  <c:v>811980000000000</c:v>
                </c:pt>
                <c:pt idx="626">
                  <c:v>811730000000000</c:v>
                </c:pt>
                <c:pt idx="627">
                  <c:v>811540000000000</c:v>
                </c:pt>
                <c:pt idx="628">
                  <c:v>811380000000000</c:v>
                </c:pt>
                <c:pt idx="629">
                  <c:v>811270000000000</c:v>
                </c:pt>
                <c:pt idx="630">
                  <c:v>811170000000000</c:v>
                </c:pt>
                <c:pt idx="631">
                  <c:v>811100000000000</c:v>
                </c:pt>
                <c:pt idx="632">
                  <c:v>811050000000000</c:v>
                </c:pt>
                <c:pt idx="633">
                  <c:v>811000000000000</c:v>
                </c:pt>
                <c:pt idx="634">
                  <c:v>810970000000000</c:v>
                </c:pt>
                <c:pt idx="635">
                  <c:v>810940000000000</c:v>
                </c:pt>
                <c:pt idx="636">
                  <c:v>810920000000000</c:v>
                </c:pt>
                <c:pt idx="637">
                  <c:v>810910000000000</c:v>
                </c:pt>
                <c:pt idx="638">
                  <c:v>810890000000000</c:v>
                </c:pt>
                <c:pt idx="639">
                  <c:v>810880000000000</c:v>
                </c:pt>
                <c:pt idx="640">
                  <c:v>810880000000000</c:v>
                </c:pt>
                <c:pt idx="641">
                  <c:v>810870000000000</c:v>
                </c:pt>
                <c:pt idx="642">
                  <c:v>810860000000000</c:v>
                </c:pt>
                <c:pt idx="643">
                  <c:v>810860000000000</c:v>
                </c:pt>
                <c:pt idx="644">
                  <c:v>810860000000000</c:v>
                </c:pt>
                <c:pt idx="645">
                  <c:v>810860000000000</c:v>
                </c:pt>
                <c:pt idx="646">
                  <c:v>810850000000000</c:v>
                </c:pt>
                <c:pt idx="647">
                  <c:v>810850000000000</c:v>
                </c:pt>
                <c:pt idx="648">
                  <c:v>810850000000000</c:v>
                </c:pt>
                <c:pt idx="649">
                  <c:v>810850000000000</c:v>
                </c:pt>
                <c:pt idx="650">
                  <c:v>810850000000000</c:v>
                </c:pt>
                <c:pt idx="651">
                  <c:v>810850000000000</c:v>
                </c:pt>
                <c:pt idx="652">
                  <c:v>810850000000000</c:v>
                </c:pt>
                <c:pt idx="653">
                  <c:v>810850000000000</c:v>
                </c:pt>
                <c:pt idx="654">
                  <c:v>810850000000000</c:v>
                </c:pt>
                <c:pt idx="655">
                  <c:v>810840000000000</c:v>
                </c:pt>
                <c:pt idx="656">
                  <c:v>810840000000000</c:v>
                </c:pt>
                <c:pt idx="657">
                  <c:v>810840000000000</c:v>
                </c:pt>
                <c:pt idx="658">
                  <c:v>810840000000000</c:v>
                </c:pt>
                <c:pt idx="659">
                  <c:v>810830000000000</c:v>
                </c:pt>
                <c:pt idx="660">
                  <c:v>810830000000000</c:v>
                </c:pt>
                <c:pt idx="661">
                  <c:v>810830000000000</c:v>
                </c:pt>
                <c:pt idx="662">
                  <c:v>810820000000000</c:v>
                </c:pt>
                <c:pt idx="663">
                  <c:v>810810000000000</c:v>
                </c:pt>
                <c:pt idx="664">
                  <c:v>810800000000000</c:v>
                </c:pt>
                <c:pt idx="665">
                  <c:v>810790000000000</c:v>
                </c:pt>
                <c:pt idx="666">
                  <c:v>810770000000000</c:v>
                </c:pt>
                <c:pt idx="667">
                  <c:v>810750000000000</c:v>
                </c:pt>
                <c:pt idx="668">
                  <c:v>810720000000000</c:v>
                </c:pt>
                <c:pt idx="669">
                  <c:v>810680000000000</c:v>
                </c:pt>
                <c:pt idx="670">
                  <c:v>810630000000000</c:v>
                </c:pt>
                <c:pt idx="671">
                  <c:v>810570000000000</c:v>
                </c:pt>
                <c:pt idx="672">
                  <c:v>810500000000000</c:v>
                </c:pt>
                <c:pt idx="673">
                  <c:v>810400000000000</c:v>
                </c:pt>
                <c:pt idx="674">
                  <c:v>810270000000000</c:v>
                </c:pt>
                <c:pt idx="675">
                  <c:v>810110000000000</c:v>
                </c:pt>
                <c:pt idx="676">
                  <c:v>809900000000000</c:v>
                </c:pt>
                <c:pt idx="677">
                  <c:v>809630000000000</c:v>
                </c:pt>
                <c:pt idx="678">
                  <c:v>809290000000000</c:v>
                </c:pt>
                <c:pt idx="679">
                  <c:v>808850000000000</c:v>
                </c:pt>
                <c:pt idx="680">
                  <c:v>808290000000000</c:v>
                </c:pt>
                <c:pt idx="681">
                  <c:v>807570000000000</c:v>
                </c:pt>
                <c:pt idx="682">
                  <c:v>806650000000000</c:v>
                </c:pt>
                <c:pt idx="683">
                  <c:v>805470000000000</c:v>
                </c:pt>
                <c:pt idx="684">
                  <c:v>803950000000000</c:v>
                </c:pt>
                <c:pt idx="685">
                  <c:v>802010000000000</c:v>
                </c:pt>
                <c:pt idx="686">
                  <c:v>799520000000000</c:v>
                </c:pt>
                <c:pt idx="687">
                  <c:v>796330000000000</c:v>
                </c:pt>
                <c:pt idx="688">
                  <c:v>792250000000000</c:v>
                </c:pt>
                <c:pt idx="689">
                  <c:v>787010000000000</c:v>
                </c:pt>
                <c:pt idx="690">
                  <c:v>780300000000000</c:v>
                </c:pt>
                <c:pt idx="691">
                  <c:v>771700000000000</c:v>
                </c:pt>
                <c:pt idx="692">
                  <c:v>760670000000000</c:v>
                </c:pt>
                <c:pt idx="693">
                  <c:v>746550000000000</c:v>
                </c:pt>
                <c:pt idx="694">
                  <c:v>728450000000000</c:v>
                </c:pt>
                <c:pt idx="695">
                  <c:v>705250000000000</c:v>
                </c:pt>
                <c:pt idx="696">
                  <c:v>675510000000000</c:v>
                </c:pt>
                <c:pt idx="697">
                  <c:v>637410000000000</c:v>
                </c:pt>
                <c:pt idx="698">
                  <c:v>588580000000000</c:v>
                </c:pt>
                <c:pt idx="699">
                  <c:v>526010000000000</c:v>
                </c:pt>
                <c:pt idx="700">
                  <c:v>526010000000000</c:v>
                </c:pt>
                <c:pt idx="701">
                  <c:v>522290000000000</c:v>
                </c:pt>
                <c:pt idx="702">
                  <c:v>518400000000000</c:v>
                </c:pt>
                <c:pt idx="703">
                  <c:v>514360000000000</c:v>
                </c:pt>
                <c:pt idx="704">
                  <c:v>510150000000000</c:v>
                </c:pt>
                <c:pt idx="705">
                  <c:v>505780000000000</c:v>
                </c:pt>
                <c:pt idx="706">
                  <c:v>501250000000000</c:v>
                </c:pt>
                <c:pt idx="707">
                  <c:v>496550000000000</c:v>
                </c:pt>
                <c:pt idx="708">
                  <c:v>491690000000000</c:v>
                </c:pt>
                <c:pt idx="709">
                  <c:v>486670000000000</c:v>
                </c:pt>
                <c:pt idx="710">
                  <c:v>481490000000000</c:v>
                </c:pt>
                <c:pt idx="711">
                  <c:v>476140000000000</c:v>
                </c:pt>
                <c:pt idx="712">
                  <c:v>470630000000000</c:v>
                </c:pt>
                <c:pt idx="713">
                  <c:v>464960000000000</c:v>
                </c:pt>
                <c:pt idx="714">
                  <c:v>459130000000000</c:v>
                </c:pt>
                <c:pt idx="715">
                  <c:v>453130000000000</c:v>
                </c:pt>
                <c:pt idx="716">
                  <c:v>446970000000000</c:v>
                </c:pt>
                <c:pt idx="717">
                  <c:v>440650000000000</c:v>
                </c:pt>
                <c:pt idx="718">
                  <c:v>434160000000000</c:v>
                </c:pt>
                <c:pt idx="719">
                  <c:v>427510000000000</c:v>
                </c:pt>
                <c:pt idx="720">
                  <c:v>420700000000000</c:v>
                </c:pt>
                <c:pt idx="721">
                  <c:v>413730000000000</c:v>
                </c:pt>
                <c:pt idx="722">
                  <c:v>406600000000000</c:v>
                </c:pt>
                <c:pt idx="723">
                  <c:v>399300000000000</c:v>
                </c:pt>
                <c:pt idx="724">
                  <c:v>391840000000000</c:v>
                </c:pt>
                <c:pt idx="725">
                  <c:v>384220000000000</c:v>
                </c:pt>
                <c:pt idx="726">
                  <c:v>376430000000000</c:v>
                </c:pt>
                <c:pt idx="727">
                  <c:v>368480000000000</c:v>
                </c:pt>
                <c:pt idx="728">
                  <c:v>360370000000000</c:v>
                </c:pt>
                <c:pt idx="729">
                  <c:v>352100000000000</c:v>
                </c:pt>
                <c:pt idx="730">
                  <c:v>343660000000000</c:v>
                </c:pt>
                <c:pt idx="731">
                  <c:v>335070000000000</c:v>
                </c:pt>
                <c:pt idx="732">
                  <c:v>326310000000000</c:v>
                </c:pt>
                <c:pt idx="733">
                  <c:v>317380000000000</c:v>
                </c:pt>
                <c:pt idx="734">
                  <c:v>308300000000000</c:v>
                </c:pt>
                <c:pt idx="735">
                  <c:v>299050000000000</c:v>
                </c:pt>
                <c:pt idx="736">
                  <c:v>289640000000000</c:v>
                </c:pt>
                <c:pt idx="737">
                  <c:v>280070000000000</c:v>
                </c:pt>
                <c:pt idx="738">
                  <c:v>270330000000000</c:v>
                </c:pt>
                <c:pt idx="739">
                  <c:v>260430000000000</c:v>
                </c:pt>
                <c:pt idx="740">
                  <c:v>250370000000000</c:v>
                </c:pt>
                <c:pt idx="741">
                  <c:v>240150000000000</c:v>
                </c:pt>
                <c:pt idx="742">
                  <c:v>229760000000000</c:v>
                </c:pt>
                <c:pt idx="743">
                  <c:v>219220000000000</c:v>
                </c:pt>
                <c:pt idx="744">
                  <c:v>208510000000000</c:v>
                </c:pt>
                <c:pt idx="745">
                  <c:v>197640000000000</c:v>
                </c:pt>
                <c:pt idx="746">
                  <c:v>186600000000000</c:v>
                </c:pt>
                <c:pt idx="747">
                  <c:v>175400000000000</c:v>
                </c:pt>
                <c:pt idx="748">
                  <c:v>164040000000000</c:v>
                </c:pt>
                <c:pt idx="749">
                  <c:v>152520000000000</c:v>
                </c:pt>
                <c:pt idx="750">
                  <c:v>152520000000000</c:v>
                </c:pt>
                <c:pt idx="751">
                  <c:v>152140000000000</c:v>
                </c:pt>
                <c:pt idx="752">
                  <c:v>151750000000000</c:v>
                </c:pt>
                <c:pt idx="753">
                  <c:v>151350000000000</c:v>
                </c:pt>
                <c:pt idx="754">
                  <c:v>150930000000000</c:v>
                </c:pt>
                <c:pt idx="755">
                  <c:v>150510000000000</c:v>
                </c:pt>
                <c:pt idx="756">
                  <c:v>150060000000000</c:v>
                </c:pt>
                <c:pt idx="757">
                  <c:v>149610000000000</c:v>
                </c:pt>
                <c:pt idx="758">
                  <c:v>149140000000000</c:v>
                </c:pt>
                <c:pt idx="759">
                  <c:v>148660000000000</c:v>
                </c:pt>
                <c:pt idx="760">
                  <c:v>148170000000000</c:v>
                </c:pt>
                <c:pt idx="761">
                  <c:v>147660000000000</c:v>
                </c:pt>
                <c:pt idx="762">
                  <c:v>147150000000000</c:v>
                </c:pt>
                <c:pt idx="763">
                  <c:v>146610000000000</c:v>
                </c:pt>
                <c:pt idx="764">
                  <c:v>146070000000000</c:v>
                </c:pt>
                <c:pt idx="765">
                  <c:v>145510000000000</c:v>
                </c:pt>
                <c:pt idx="766">
                  <c:v>144950000000000</c:v>
                </c:pt>
                <c:pt idx="767">
                  <c:v>144360000000000</c:v>
                </c:pt>
                <c:pt idx="768">
                  <c:v>143770000000000</c:v>
                </c:pt>
                <c:pt idx="769">
                  <c:v>143160000000000</c:v>
                </c:pt>
                <c:pt idx="770">
                  <c:v>142540000000000</c:v>
                </c:pt>
                <c:pt idx="771">
                  <c:v>141910000000000</c:v>
                </c:pt>
                <c:pt idx="772">
                  <c:v>141260000000000</c:v>
                </c:pt>
                <c:pt idx="773">
                  <c:v>140600000000000</c:v>
                </c:pt>
                <c:pt idx="774">
                  <c:v>139930000000000</c:v>
                </c:pt>
                <c:pt idx="775">
                  <c:v>139250000000000</c:v>
                </c:pt>
                <c:pt idx="776">
                  <c:v>138550000000000</c:v>
                </c:pt>
                <c:pt idx="777">
                  <c:v>137840000000000</c:v>
                </c:pt>
                <c:pt idx="778">
                  <c:v>137120000000000</c:v>
                </c:pt>
                <c:pt idx="779">
                  <c:v>136380000000000</c:v>
                </c:pt>
                <c:pt idx="780">
                  <c:v>135640000000000</c:v>
                </c:pt>
                <c:pt idx="781">
                  <c:v>134870000000000</c:v>
                </c:pt>
                <c:pt idx="782">
                  <c:v>134100000000000</c:v>
                </c:pt>
                <c:pt idx="783">
                  <c:v>133320000000000</c:v>
                </c:pt>
                <c:pt idx="784">
                  <c:v>132520000000000</c:v>
                </c:pt>
                <c:pt idx="785">
                  <c:v>131700000000000</c:v>
                </c:pt>
                <c:pt idx="786">
                  <c:v>130880000000000</c:v>
                </c:pt>
                <c:pt idx="787">
                  <c:v>130040000000000</c:v>
                </c:pt>
                <c:pt idx="788">
                  <c:v>129190000000000</c:v>
                </c:pt>
                <c:pt idx="789">
                  <c:v>128330000000000</c:v>
                </c:pt>
                <c:pt idx="790">
                  <c:v>127450000000000</c:v>
                </c:pt>
                <c:pt idx="791">
                  <c:v>126570000000000</c:v>
                </c:pt>
                <c:pt idx="792">
                  <c:v>125670000000000</c:v>
                </c:pt>
                <c:pt idx="793">
                  <c:v>124750000000000</c:v>
                </c:pt>
                <c:pt idx="794">
                  <c:v>123830000000000</c:v>
                </c:pt>
                <c:pt idx="795">
                  <c:v>122890000000000</c:v>
                </c:pt>
                <c:pt idx="796">
                  <c:v>121930000000000</c:v>
                </c:pt>
                <c:pt idx="797">
                  <c:v>120970000000000</c:v>
                </c:pt>
                <c:pt idx="798">
                  <c:v>119990000000000</c:v>
                </c:pt>
                <c:pt idx="799">
                  <c:v>119000000000000</c:v>
                </c:pt>
                <c:pt idx="800">
                  <c:v>119000000000000</c:v>
                </c:pt>
                <c:pt idx="801">
                  <c:v>118350000000000</c:v>
                </c:pt>
                <c:pt idx="802">
                  <c:v>117700000000000</c:v>
                </c:pt>
                <c:pt idx="803">
                  <c:v>117040000000000</c:v>
                </c:pt>
                <c:pt idx="804">
                  <c:v>116380000000000</c:v>
                </c:pt>
                <c:pt idx="805">
                  <c:v>115710000000000</c:v>
                </c:pt>
                <c:pt idx="806">
                  <c:v>115030000000000</c:v>
                </c:pt>
                <c:pt idx="807">
                  <c:v>114360000000000</c:v>
                </c:pt>
                <c:pt idx="808">
                  <c:v>113670000000000</c:v>
                </c:pt>
                <c:pt idx="809">
                  <c:v>112980000000000</c:v>
                </c:pt>
                <c:pt idx="810">
                  <c:v>112280000000000</c:v>
                </c:pt>
                <c:pt idx="811">
                  <c:v>111580000000000</c:v>
                </c:pt>
                <c:pt idx="812">
                  <c:v>110880000000000</c:v>
                </c:pt>
                <c:pt idx="813">
                  <c:v>110170000000000</c:v>
                </c:pt>
                <c:pt idx="814">
                  <c:v>109450000000000</c:v>
                </c:pt>
                <c:pt idx="815">
                  <c:v>108730000000000</c:v>
                </c:pt>
                <c:pt idx="816">
                  <c:v>108000000000000</c:v>
                </c:pt>
                <c:pt idx="817">
                  <c:v>107270000000000</c:v>
                </c:pt>
                <c:pt idx="818">
                  <c:v>106530000000000</c:v>
                </c:pt>
                <c:pt idx="819">
                  <c:v>105790000000000</c:v>
                </c:pt>
                <c:pt idx="820">
                  <c:v>105040000000000</c:v>
                </c:pt>
                <c:pt idx="821">
                  <c:v>104290000000000</c:v>
                </c:pt>
                <c:pt idx="822">
                  <c:v>103530000000000</c:v>
                </c:pt>
                <c:pt idx="823">
                  <c:v>102760000000000</c:v>
                </c:pt>
                <c:pt idx="824">
                  <c:v>101990000000000</c:v>
                </c:pt>
                <c:pt idx="825">
                  <c:v>101220000000000</c:v>
                </c:pt>
                <c:pt idx="826">
                  <c:v>100440000000000</c:v>
                </c:pt>
                <c:pt idx="827">
                  <c:v>99655000000000</c:v>
                </c:pt>
                <c:pt idx="828">
                  <c:v>98865000000000</c:v>
                </c:pt>
                <c:pt idx="829">
                  <c:v>98069000000000</c:v>
                </c:pt>
                <c:pt idx="830">
                  <c:v>97268000000000</c:v>
                </c:pt>
                <c:pt idx="831">
                  <c:v>96462000000000</c:v>
                </c:pt>
                <c:pt idx="832">
                  <c:v>95651000000000</c:v>
                </c:pt>
                <c:pt idx="833">
                  <c:v>94834000000000</c:v>
                </c:pt>
                <c:pt idx="834">
                  <c:v>94013000000000</c:v>
                </c:pt>
                <c:pt idx="835">
                  <c:v>93185000000000</c:v>
                </c:pt>
                <c:pt idx="836">
                  <c:v>92353000000000</c:v>
                </c:pt>
                <c:pt idx="837">
                  <c:v>91515000000000</c:v>
                </c:pt>
                <c:pt idx="838">
                  <c:v>90673000000000</c:v>
                </c:pt>
                <c:pt idx="839">
                  <c:v>89824000000000</c:v>
                </c:pt>
                <c:pt idx="840">
                  <c:v>88971000000000</c:v>
                </c:pt>
                <c:pt idx="841">
                  <c:v>88112000000000</c:v>
                </c:pt>
                <c:pt idx="842">
                  <c:v>87248000000000</c:v>
                </c:pt>
                <c:pt idx="843">
                  <c:v>86379000000000</c:v>
                </c:pt>
                <c:pt idx="844">
                  <c:v>85505000000000</c:v>
                </c:pt>
                <c:pt idx="845">
                  <c:v>84625000000000</c:v>
                </c:pt>
                <c:pt idx="846">
                  <c:v>83740000000000</c:v>
                </c:pt>
                <c:pt idx="847">
                  <c:v>82850000000000</c:v>
                </c:pt>
                <c:pt idx="848">
                  <c:v>81955000000000</c:v>
                </c:pt>
                <c:pt idx="849">
                  <c:v>81054000000000</c:v>
                </c:pt>
                <c:pt idx="850">
                  <c:v>81054000000000</c:v>
                </c:pt>
                <c:pt idx="851">
                  <c:v>79513000000000</c:v>
                </c:pt>
                <c:pt idx="852">
                  <c:v>78002000000000</c:v>
                </c:pt>
                <c:pt idx="853">
                  <c:v>76521000000000</c:v>
                </c:pt>
                <c:pt idx="854">
                  <c:v>75069000000000</c:v>
                </c:pt>
                <c:pt idx="855">
                  <c:v>73645000000000</c:v>
                </c:pt>
                <c:pt idx="856">
                  <c:v>72250000000000</c:v>
                </c:pt>
                <c:pt idx="857">
                  <c:v>70881000000000</c:v>
                </c:pt>
                <c:pt idx="858">
                  <c:v>69540000000000</c:v>
                </c:pt>
                <c:pt idx="859">
                  <c:v>68225000000000</c:v>
                </c:pt>
                <c:pt idx="860">
                  <c:v>66936000000000</c:v>
                </c:pt>
                <c:pt idx="861">
                  <c:v>65672000000000</c:v>
                </c:pt>
                <c:pt idx="862">
                  <c:v>64433000000000</c:v>
                </c:pt>
                <c:pt idx="863">
                  <c:v>63219000000000</c:v>
                </c:pt>
                <c:pt idx="864">
                  <c:v>62028000000000</c:v>
                </c:pt>
                <c:pt idx="865">
                  <c:v>60862000000000</c:v>
                </c:pt>
                <c:pt idx="866">
                  <c:v>59718000000000</c:v>
                </c:pt>
                <c:pt idx="867">
                  <c:v>58597000000000</c:v>
                </c:pt>
                <c:pt idx="868">
                  <c:v>57498000000000</c:v>
                </c:pt>
                <c:pt idx="869">
                  <c:v>56421000000000</c:v>
                </c:pt>
                <c:pt idx="870">
                  <c:v>55365000000000</c:v>
                </c:pt>
                <c:pt idx="871">
                  <c:v>54330000000000</c:v>
                </c:pt>
                <c:pt idx="872">
                  <c:v>53316000000000</c:v>
                </c:pt>
                <c:pt idx="873">
                  <c:v>52322000000000</c:v>
                </c:pt>
                <c:pt idx="874">
                  <c:v>51348000000000</c:v>
                </c:pt>
                <c:pt idx="875">
                  <c:v>50394000000000</c:v>
                </c:pt>
                <c:pt idx="876">
                  <c:v>49459000000000</c:v>
                </c:pt>
                <c:pt idx="877">
                  <c:v>48542000000000</c:v>
                </c:pt>
                <c:pt idx="878">
                  <c:v>47644000000000</c:v>
                </c:pt>
                <c:pt idx="879">
                  <c:v>46764000000000</c:v>
                </c:pt>
                <c:pt idx="880">
                  <c:v>45901000000000</c:v>
                </c:pt>
                <c:pt idx="881">
                  <c:v>45056000000000</c:v>
                </c:pt>
                <c:pt idx="882">
                  <c:v>44228000000000</c:v>
                </c:pt>
                <c:pt idx="883">
                  <c:v>43417000000000</c:v>
                </c:pt>
                <c:pt idx="884">
                  <c:v>42623000000000</c:v>
                </c:pt>
                <c:pt idx="885">
                  <c:v>41844000000000</c:v>
                </c:pt>
                <c:pt idx="886">
                  <c:v>41082000000000</c:v>
                </c:pt>
                <c:pt idx="887">
                  <c:v>40335000000000</c:v>
                </c:pt>
                <c:pt idx="888">
                  <c:v>39603000000000</c:v>
                </c:pt>
                <c:pt idx="889">
                  <c:v>38886000000000</c:v>
                </c:pt>
                <c:pt idx="890">
                  <c:v>38184000000000</c:v>
                </c:pt>
                <c:pt idx="891">
                  <c:v>37497000000000</c:v>
                </c:pt>
                <c:pt idx="892">
                  <c:v>36824000000000</c:v>
                </c:pt>
                <c:pt idx="893">
                  <c:v>36164000000000</c:v>
                </c:pt>
                <c:pt idx="894">
                  <c:v>35519000000000</c:v>
                </c:pt>
                <c:pt idx="895">
                  <c:v>34887000000000</c:v>
                </c:pt>
                <c:pt idx="896">
                  <c:v>34268000000000</c:v>
                </c:pt>
                <c:pt idx="897">
                  <c:v>33662000000000</c:v>
                </c:pt>
                <c:pt idx="898">
                  <c:v>33069000000000</c:v>
                </c:pt>
                <c:pt idx="899">
                  <c:v>32488000000000</c:v>
                </c:pt>
                <c:pt idx="900">
                  <c:v>32488000000000</c:v>
                </c:pt>
                <c:pt idx="901">
                  <c:v>31920000000000</c:v>
                </c:pt>
                <c:pt idx="902">
                  <c:v>31364000000000</c:v>
                </c:pt>
                <c:pt idx="903">
                  <c:v>30820000000000</c:v>
                </c:pt>
                <c:pt idx="904">
                  <c:v>30287000000000</c:v>
                </c:pt>
                <c:pt idx="905">
                  <c:v>29766000000000</c:v>
                </c:pt>
                <c:pt idx="906">
                  <c:v>29257000000000</c:v>
                </c:pt>
                <c:pt idx="907">
                  <c:v>28758000000000</c:v>
                </c:pt>
                <c:pt idx="908">
                  <c:v>28270000000000</c:v>
                </c:pt>
                <c:pt idx="909">
                  <c:v>27793000000000</c:v>
                </c:pt>
                <c:pt idx="910">
                  <c:v>27327000000000</c:v>
                </c:pt>
                <c:pt idx="911">
                  <c:v>26871000000000</c:v>
                </c:pt>
                <c:pt idx="912">
                  <c:v>26425000000000</c:v>
                </c:pt>
                <c:pt idx="913">
                  <c:v>25989000000000</c:v>
                </c:pt>
                <c:pt idx="914">
                  <c:v>25563000000000</c:v>
                </c:pt>
                <c:pt idx="915">
                  <c:v>25147000000000</c:v>
                </c:pt>
                <c:pt idx="916">
                  <c:v>24740000000000</c:v>
                </c:pt>
                <c:pt idx="917">
                  <c:v>24343000000000</c:v>
                </c:pt>
                <c:pt idx="918">
                  <c:v>23954000000000</c:v>
                </c:pt>
                <c:pt idx="919">
                  <c:v>23575000000000</c:v>
                </c:pt>
                <c:pt idx="920">
                  <c:v>23205000000000</c:v>
                </c:pt>
                <c:pt idx="921">
                  <c:v>22844000000000</c:v>
                </c:pt>
                <c:pt idx="922">
                  <c:v>22491000000000</c:v>
                </c:pt>
                <c:pt idx="923">
                  <c:v>22147000000000</c:v>
                </c:pt>
                <c:pt idx="924">
                  <c:v>21811000000000</c:v>
                </c:pt>
                <c:pt idx="925">
                  <c:v>21484000000000</c:v>
                </c:pt>
                <c:pt idx="926">
                  <c:v>21165000000000</c:v>
                </c:pt>
                <c:pt idx="927">
                  <c:v>20853000000000</c:v>
                </c:pt>
                <c:pt idx="928">
                  <c:v>20550000000000</c:v>
                </c:pt>
                <c:pt idx="929">
                  <c:v>20254000000000</c:v>
                </c:pt>
                <c:pt idx="930">
                  <c:v>19966000000000</c:v>
                </c:pt>
                <c:pt idx="931">
                  <c:v>19686000000000</c:v>
                </c:pt>
                <c:pt idx="932">
                  <c:v>19413000000000</c:v>
                </c:pt>
                <c:pt idx="933">
                  <c:v>19148000000000</c:v>
                </c:pt>
                <c:pt idx="934">
                  <c:v>18889000000000</c:v>
                </c:pt>
                <c:pt idx="935">
                  <c:v>18638000000000</c:v>
                </c:pt>
                <c:pt idx="936">
                  <c:v>18394000000000</c:v>
                </c:pt>
                <c:pt idx="937">
                  <c:v>18157000000000</c:v>
                </c:pt>
                <c:pt idx="938">
                  <c:v>17927000000000</c:v>
                </c:pt>
                <c:pt idx="939">
                  <c:v>17704000000000</c:v>
                </c:pt>
                <c:pt idx="940">
                  <c:v>17487000000000</c:v>
                </c:pt>
                <c:pt idx="941">
                  <c:v>17277000000000</c:v>
                </c:pt>
                <c:pt idx="942">
                  <c:v>17074000000000</c:v>
                </c:pt>
                <c:pt idx="943">
                  <c:v>16877000000000</c:v>
                </c:pt>
                <c:pt idx="944">
                  <c:v>16686000000000</c:v>
                </c:pt>
                <c:pt idx="945">
                  <c:v>16502000000000</c:v>
                </c:pt>
                <c:pt idx="946">
                  <c:v>16324000000000</c:v>
                </c:pt>
                <c:pt idx="947">
                  <c:v>16152000000000</c:v>
                </c:pt>
                <c:pt idx="948">
                  <c:v>15986000000000</c:v>
                </c:pt>
                <c:pt idx="949">
                  <c:v>15827000000000</c:v>
                </c:pt>
                <c:pt idx="950">
                  <c:v>15827000000000</c:v>
                </c:pt>
                <c:pt idx="951">
                  <c:v>15673000000000</c:v>
                </c:pt>
                <c:pt idx="952">
                  <c:v>15525000000000</c:v>
                </c:pt>
                <c:pt idx="953">
                  <c:v>15383000000000</c:v>
                </c:pt>
                <c:pt idx="954">
                  <c:v>15247000000000</c:v>
                </c:pt>
                <c:pt idx="955">
                  <c:v>15117000000000</c:v>
                </c:pt>
                <c:pt idx="956">
                  <c:v>14993000000000</c:v>
                </c:pt>
                <c:pt idx="957">
                  <c:v>14874000000000</c:v>
                </c:pt>
                <c:pt idx="958">
                  <c:v>14761000000000</c:v>
                </c:pt>
                <c:pt idx="959">
                  <c:v>14653000000000</c:v>
                </c:pt>
                <c:pt idx="960">
                  <c:v>14551000000000</c:v>
                </c:pt>
                <c:pt idx="961">
                  <c:v>14455000000000</c:v>
                </c:pt>
                <c:pt idx="962">
                  <c:v>14364000000000</c:v>
                </c:pt>
                <c:pt idx="963">
                  <c:v>14278000000000</c:v>
                </c:pt>
                <c:pt idx="964">
                  <c:v>14198000000000</c:v>
                </c:pt>
                <c:pt idx="965">
                  <c:v>14124000000000</c:v>
                </c:pt>
                <c:pt idx="966">
                  <c:v>14054000000000</c:v>
                </c:pt>
                <c:pt idx="967">
                  <c:v>13990000000000</c:v>
                </c:pt>
                <c:pt idx="968">
                  <c:v>13931000000000</c:v>
                </c:pt>
                <c:pt idx="969">
                  <c:v>13878000000000</c:v>
                </c:pt>
                <c:pt idx="970">
                  <c:v>13830000000000</c:v>
                </c:pt>
                <c:pt idx="971">
                  <c:v>13787000000000</c:v>
                </c:pt>
                <c:pt idx="972">
                  <c:v>13749000000000</c:v>
                </c:pt>
                <c:pt idx="973">
                  <c:v>13716000000000</c:v>
                </c:pt>
                <c:pt idx="974">
                  <c:v>13689000000000</c:v>
                </c:pt>
                <c:pt idx="975">
                  <c:v>13667000000000</c:v>
                </c:pt>
                <c:pt idx="976">
                  <c:v>13650000000000</c:v>
                </c:pt>
                <c:pt idx="977">
                  <c:v>13638000000000</c:v>
                </c:pt>
                <c:pt idx="978">
                  <c:v>13632000000000</c:v>
                </c:pt>
                <c:pt idx="979">
                  <c:v>13630000000000</c:v>
                </c:pt>
                <c:pt idx="980">
                  <c:v>13634000000000</c:v>
                </c:pt>
                <c:pt idx="981">
                  <c:v>13643000000000</c:v>
                </c:pt>
                <c:pt idx="982">
                  <c:v>13657000000000</c:v>
                </c:pt>
                <c:pt idx="983">
                  <c:v>13676000000000</c:v>
                </c:pt>
                <c:pt idx="984">
                  <c:v>13701000000000</c:v>
                </c:pt>
                <c:pt idx="985">
                  <c:v>13730000000000</c:v>
                </c:pt>
                <c:pt idx="986">
                  <c:v>13765000000000</c:v>
                </c:pt>
                <c:pt idx="987">
                  <c:v>13805000000000</c:v>
                </c:pt>
                <c:pt idx="988">
                  <c:v>13850000000000</c:v>
                </c:pt>
                <c:pt idx="989">
                  <c:v>13901000000000</c:v>
                </c:pt>
                <c:pt idx="990">
                  <c:v>13957000000000</c:v>
                </c:pt>
                <c:pt idx="991">
                  <c:v>14018000000000</c:v>
                </c:pt>
                <c:pt idx="992">
                  <c:v>14084000000000</c:v>
                </c:pt>
                <c:pt idx="993">
                  <c:v>14156000000000</c:v>
                </c:pt>
                <c:pt idx="994">
                  <c:v>14233000000000</c:v>
                </c:pt>
                <c:pt idx="995">
                  <c:v>14316000000000</c:v>
                </c:pt>
                <c:pt idx="996">
                  <c:v>14404000000000</c:v>
                </c:pt>
                <c:pt idx="997">
                  <c:v>14497000000000</c:v>
                </c:pt>
                <c:pt idx="998">
                  <c:v>14596000000000</c:v>
                </c:pt>
                <c:pt idx="999">
                  <c:v>14700000000000</c:v>
                </c:pt>
                <c:pt idx="1000">
                  <c:v>14700000000000</c:v>
                </c:pt>
                <c:pt idx="1001">
                  <c:v>14810000000000</c:v>
                </c:pt>
                <c:pt idx="1002">
                  <c:v>14926000000000</c:v>
                </c:pt>
                <c:pt idx="1003">
                  <c:v>15047000000000</c:v>
                </c:pt>
                <c:pt idx="1004">
                  <c:v>15174000000000</c:v>
                </c:pt>
                <c:pt idx="1005">
                  <c:v>15307000000000</c:v>
                </c:pt>
                <c:pt idx="1006">
                  <c:v>15446000000000</c:v>
                </c:pt>
                <c:pt idx="1007">
                  <c:v>15590000000000</c:v>
                </c:pt>
                <c:pt idx="1008">
                  <c:v>15740000000000</c:v>
                </c:pt>
                <c:pt idx="1009">
                  <c:v>15897000000000</c:v>
                </c:pt>
                <c:pt idx="1010">
                  <c:v>16059000000000</c:v>
                </c:pt>
                <c:pt idx="1011">
                  <c:v>16227000000000</c:v>
                </c:pt>
                <c:pt idx="1012">
                  <c:v>16402000000000</c:v>
                </c:pt>
                <c:pt idx="1013">
                  <c:v>16583000000000</c:v>
                </c:pt>
                <c:pt idx="1014">
                  <c:v>16770000000000</c:v>
                </c:pt>
                <c:pt idx="1015">
                  <c:v>16963000000000</c:v>
                </c:pt>
                <c:pt idx="1016">
                  <c:v>17163000000000</c:v>
                </c:pt>
                <c:pt idx="1017">
                  <c:v>17369000000000</c:v>
                </c:pt>
                <c:pt idx="1018">
                  <c:v>17582000000000</c:v>
                </c:pt>
                <c:pt idx="1019">
                  <c:v>17802000000000</c:v>
                </c:pt>
                <c:pt idx="1020">
                  <c:v>18028000000000</c:v>
                </c:pt>
                <c:pt idx="1021">
                  <c:v>18261000000000</c:v>
                </c:pt>
                <c:pt idx="1022">
                  <c:v>18502000000000</c:v>
                </c:pt>
                <c:pt idx="1023">
                  <c:v>18749000000000</c:v>
                </c:pt>
                <c:pt idx="1024">
                  <c:v>19003000000000</c:v>
                </c:pt>
                <c:pt idx="1025">
                  <c:v>19264000000000</c:v>
                </c:pt>
                <c:pt idx="1026">
                  <c:v>19533000000000</c:v>
                </c:pt>
                <c:pt idx="1027">
                  <c:v>19809000000000</c:v>
                </c:pt>
                <c:pt idx="1028">
                  <c:v>20093000000000</c:v>
                </c:pt>
                <c:pt idx="1029">
                  <c:v>20384000000000</c:v>
                </c:pt>
                <c:pt idx="1030">
                  <c:v>20683000000000</c:v>
                </c:pt>
                <c:pt idx="1031">
                  <c:v>20990000000000</c:v>
                </c:pt>
                <c:pt idx="1032">
                  <c:v>21305000000000</c:v>
                </c:pt>
                <c:pt idx="1033">
                  <c:v>21628000000000</c:v>
                </c:pt>
                <c:pt idx="1034">
                  <c:v>21959000000000</c:v>
                </c:pt>
                <c:pt idx="1035">
                  <c:v>22299000000000</c:v>
                </c:pt>
                <c:pt idx="1036">
                  <c:v>22647000000000</c:v>
                </c:pt>
                <c:pt idx="1037">
                  <c:v>23003000000000</c:v>
                </c:pt>
                <c:pt idx="1038">
                  <c:v>23368000000000</c:v>
                </c:pt>
                <c:pt idx="1039">
                  <c:v>23742000000000</c:v>
                </c:pt>
                <c:pt idx="1040">
                  <c:v>24126000000000</c:v>
                </c:pt>
                <c:pt idx="1041">
                  <c:v>24518000000000</c:v>
                </c:pt>
                <c:pt idx="1042">
                  <c:v>24919000000000</c:v>
                </c:pt>
                <c:pt idx="1043">
                  <c:v>25330000000000</c:v>
                </c:pt>
                <c:pt idx="1044">
                  <c:v>25751000000000</c:v>
                </c:pt>
                <c:pt idx="1045">
                  <c:v>26181000000000</c:v>
                </c:pt>
                <c:pt idx="1046">
                  <c:v>26622000000000</c:v>
                </c:pt>
                <c:pt idx="1047">
                  <c:v>27072000000000</c:v>
                </c:pt>
                <c:pt idx="1048">
                  <c:v>27533000000000</c:v>
                </c:pt>
                <c:pt idx="1049">
                  <c:v>28004000000000</c:v>
                </c:pt>
                <c:pt idx="1050">
                  <c:v>28004000000000</c:v>
                </c:pt>
                <c:pt idx="1051">
                  <c:v>28696000000000</c:v>
                </c:pt>
                <c:pt idx="1052">
                  <c:v>29359000000000</c:v>
                </c:pt>
                <c:pt idx="1053">
                  <c:v>29992000000000</c:v>
                </c:pt>
                <c:pt idx="1054">
                  <c:v>30596000000000</c:v>
                </c:pt>
                <c:pt idx="1055">
                  <c:v>31171000000000</c:v>
                </c:pt>
                <c:pt idx="1056">
                  <c:v>31716000000000</c:v>
                </c:pt>
                <c:pt idx="1057">
                  <c:v>32232000000000</c:v>
                </c:pt>
                <c:pt idx="1058">
                  <c:v>32719000000000</c:v>
                </c:pt>
                <c:pt idx="1059">
                  <c:v>33176000000000</c:v>
                </c:pt>
                <c:pt idx="1060">
                  <c:v>33604000000000</c:v>
                </c:pt>
                <c:pt idx="1061">
                  <c:v>34003000000000</c:v>
                </c:pt>
                <c:pt idx="1062">
                  <c:v>34372000000000</c:v>
                </c:pt>
                <c:pt idx="1063">
                  <c:v>34712000000000</c:v>
                </c:pt>
                <c:pt idx="1064">
                  <c:v>35022000000000</c:v>
                </c:pt>
                <c:pt idx="1065">
                  <c:v>35304000000000</c:v>
                </c:pt>
                <c:pt idx="1066">
                  <c:v>35555000000000</c:v>
                </c:pt>
                <c:pt idx="1067">
                  <c:v>35778000000000</c:v>
                </c:pt>
                <c:pt idx="1068">
                  <c:v>35971000000000</c:v>
                </c:pt>
                <c:pt idx="1069">
                  <c:v>36134000000000</c:v>
                </c:pt>
                <c:pt idx="1070">
                  <c:v>36269000000000</c:v>
                </c:pt>
                <c:pt idx="1071">
                  <c:v>36374000000000</c:v>
                </c:pt>
                <c:pt idx="1072">
                  <c:v>36449000000000</c:v>
                </c:pt>
                <c:pt idx="1073">
                  <c:v>36495000000000</c:v>
                </c:pt>
                <c:pt idx="1074">
                  <c:v>36512000000000</c:v>
                </c:pt>
                <c:pt idx="1075">
                  <c:v>36500000000000</c:v>
                </c:pt>
                <c:pt idx="1076">
                  <c:v>36458000000000</c:v>
                </c:pt>
                <c:pt idx="1077">
                  <c:v>36386000000000</c:v>
                </c:pt>
                <c:pt idx="1078">
                  <c:v>36286000000000</c:v>
                </c:pt>
                <c:pt idx="1079">
                  <c:v>36155000000000</c:v>
                </c:pt>
                <c:pt idx="1080">
                  <c:v>35996000000000</c:v>
                </c:pt>
                <c:pt idx="1081">
                  <c:v>35807000000000</c:v>
                </c:pt>
                <c:pt idx="1082">
                  <c:v>35589000000000</c:v>
                </c:pt>
                <c:pt idx="1083">
                  <c:v>35341000000000</c:v>
                </c:pt>
                <c:pt idx="1084">
                  <c:v>35064000000000</c:v>
                </c:pt>
                <c:pt idx="1085">
                  <c:v>34758000000000</c:v>
                </c:pt>
                <c:pt idx="1086">
                  <c:v>34422000000000</c:v>
                </c:pt>
                <c:pt idx="1087">
                  <c:v>34057000000000</c:v>
                </c:pt>
                <c:pt idx="1088">
                  <c:v>33663000000000</c:v>
                </c:pt>
                <c:pt idx="1089">
                  <c:v>33239000000000</c:v>
                </c:pt>
                <c:pt idx="1090">
                  <c:v>32786000000000</c:v>
                </c:pt>
                <c:pt idx="1091">
                  <c:v>32303000000000</c:v>
                </c:pt>
                <c:pt idx="1092">
                  <c:v>31792000000000</c:v>
                </c:pt>
                <c:pt idx="1093">
                  <c:v>31250000000000</c:v>
                </c:pt>
                <c:pt idx="1094">
                  <c:v>30680000000000</c:v>
                </c:pt>
                <c:pt idx="1095">
                  <c:v>30080000000000</c:v>
                </c:pt>
                <c:pt idx="1096">
                  <c:v>29451000000000</c:v>
                </c:pt>
                <c:pt idx="1097">
                  <c:v>28792000000000</c:v>
                </c:pt>
                <c:pt idx="1098">
                  <c:v>28104000000000</c:v>
                </c:pt>
                <c:pt idx="1099">
                  <c:v>27387000000000</c:v>
                </c:pt>
                <c:pt idx="1100">
                  <c:v>27387000000000</c:v>
                </c:pt>
                <c:pt idx="1101">
                  <c:v>26728000000000</c:v>
                </c:pt>
                <c:pt idx="1102">
                  <c:v>26086000000000</c:v>
                </c:pt>
                <c:pt idx="1103">
                  <c:v>25459000000000</c:v>
                </c:pt>
                <c:pt idx="1104">
                  <c:v>24847000000000</c:v>
                </c:pt>
                <c:pt idx="1105">
                  <c:v>24250000000000</c:v>
                </c:pt>
                <c:pt idx="1106">
                  <c:v>23667000000000</c:v>
                </c:pt>
                <c:pt idx="1107">
                  <c:v>23098000000000</c:v>
                </c:pt>
                <c:pt idx="1108">
                  <c:v>22543000000000</c:v>
                </c:pt>
                <c:pt idx="1109">
                  <c:v>22001000000000</c:v>
                </c:pt>
                <c:pt idx="1110">
                  <c:v>21472000000000</c:v>
                </c:pt>
                <c:pt idx="1111">
                  <c:v>20956000000000</c:v>
                </c:pt>
                <c:pt idx="1112">
                  <c:v>20452000000000</c:v>
                </c:pt>
                <c:pt idx="1113">
                  <c:v>19961000000000</c:v>
                </c:pt>
                <c:pt idx="1114">
                  <c:v>19481000000000</c:v>
                </c:pt>
                <c:pt idx="1115">
                  <c:v>19013000000000</c:v>
                </c:pt>
                <c:pt idx="1116">
                  <c:v>18556000000000</c:v>
                </c:pt>
                <c:pt idx="1117">
                  <c:v>18110000000000</c:v>
                </c:pt>
                <c:pt idx="1118">
                  <c:v>17675000000000</c:v>
                </c:pt>
                <c:pt idx="1119">
                  <c:v>17250000000000</c:v>
                </c:pt>
                <c:pt idx="1120">
                  <c:v>16835000000000</c:v>
                </c:pt>
                <c:pt idx="1121">
                  <c:v>16431000000000</c:v>
                </c:pt>
                <c:pt idx="1122">
                  <c:v>16036000000000</c:v>
                </c:pt>
                <c:pt idx="1123">
                  <c:v>15651000000000</c:v>
                </c:pt>
                <c:pt idx="1124">
                  <c:v>15275000000000</c:v>
                </c:pt>
                <c:pt idx="1125">
                  <c:v>14907000000000</c:v>
                </c:pt>
                <c:pt idx="1126">
                  <c:v>14549000000000</c:v>
                </c:pt>
                <c:pt idx="1127">
                  <c:v>14200000000000</c:v>
                </c:pt>
                <c:pt idx="1128">
                  <c:v>13858000000000</c:v>
                </c:pt>
                <c:pt idx="1129">
                  <c:v>13525000000000</c:v>
                </c:pt>
                <c:pt idx="1130">
                  <c:v>13200000000000</c:v>
                </c:pt>
                <c:pt idx="1131">
                  <c:v>12883000000000</c:v>
                </c:pt>
                <c:pt idx="1132">
                  <c:v>12574000000000</c:v>
                </c:pt>
                <c:pt idx="1133">
                  <c:v>12272000000000</c:v>
                </c:pt>
                <c:pt idx="1134">
                  <c:v>11977000000000</c:v>
                </c:pt>
                <c:pt idx="1135">
                  <c:v>11689000000000</c:v>
                </c:pt>
                <c:pt idx="1136">
                  <c:v>11408000000000</c:v>
                </c:pt>
                <c:pt idx="1137">
                  <c:v>11134000000000</c:v>
                </c:pt>
                <c:pt idx="1138">
                  <c:v>10867000000000</c:v>
                </c:pt>
                <c:pt idx="1139">
                  <c:v>10606000000000</c:v>
                </c:pt>
                <c:pt idx="1140">
                  <c:v>10351000000000</c:v>
                </c:pt>
                <c:pt idx="1141">
                  <c:v>10102000000000</c:v>
                </c:pt>
                <c:pt idx="1142">
                  <c:v>9859600000000</c:v>
                </c:pt>
                <c:pt idx="1143">
                  <c:v>9622800000000</c:v>
                </c:pt>
                <c:pt idx="1144">
                  <c:v>9391700000000</c:v>
                </c:pt>
                <c:pt idx="1145">
                  <c:v>9166100000000</c:v>
                </c:pt>
                <c:pt idx="1146">
                  <c:v>8946000000000</c:v>
                </c:pt>
                <c:pt idx="1147">
                  <c:v>8731100000000</c:v>
                </c:pt>
                <c:pt idx="1148">
                  <c:v>8521400000000</c:v>
                </c:pt>
                <c:pt idx="1149">
                  <c:v>8316800000000</c:v>
                </c:pt>
                <c:pt idx="1150">
                  <c:v>8316800000000</c:v>
                </c:pt>
                <c:pt idx="1151">
                  <c:v>8117100000000</c:v>
                </c:pt>
                <c:pt idx="1152">
                  <c:v>7922100000000</c:v>
                </c:pt>
                <c:pt idx="1153">
                  <c:v>7731900000000</c:v>
                </c:pt>
                <c:pt idx="1154">
                  <c:v>7546300000000</c:v>
                </c:pt>
                <c:pt idx="1155">
                  <c:v>7365100000000</c:v>
                </c:pt>
                <c:pt idx="1156">
                  <c:v>7188200000000</c:v>
                </c:pt>
                <c:pt idx="1157">
                  <c:v>7015600000000</c:v>
                </c:pt>
                <c:pt idx="1158">
                  <c:v>6847200000000</c:v>
                </c:pt>
                <c:pt idx="1159">
                  <c:v>6682800000000</c:v>
                </c:pt>
                <c:pt idx="1160">
                  <c:v>6522400000000</c:v>
                </c:pt>
                <c:pt idx="1161">
                  <c:v>6365800000000</c:v>
                </c:pt>
                <c:pt idx="1162">
                  <c:v>6213000000000</c:v>
                </c:pt>
                <c:pt idx="1163">
                  <c:v>6063900000000</c:v>
                </c:pt>
                <c:pt idx="1164">
                  <c:v>5918300000000</c:v>
                </c:pt>
                <c:pt idx="1165">
                  <c:v>5776300000000</c:v>
                </c:pt>
                <c:pt idx="1166">
                  <c:v>5637700000000</c:v>
                </c:pt>
                <c:pt idx="1167">
                  <c:v>5502400000000</c:v>
                </c:pt>
                <c:pt idx="1168">
                  <c:v>5370300000000</c:v>
                </c:pt>
                <c:pt idx="1169">
                  <c:v>5241400000000</c:v>
                </c:pt>
                <c:pt idx="1170">
                  <c:v>5115700000000</c:v>
                </c:pt>
                <c:pt idx="1171">
                  <c:v>4992900000000</c:v>
                </c:pt>
                <c:pt idx="1172">
                  <c:v>4873100000000</c:v>
                </c:pt>
                <c:pt idx="1173">
                  <c:v>4756200000000</c:v>
                </c:pt>
                <c:pt idx="1174">
                  <c:v>4642100000000</c:v>
                </c:pt>
                <c:pt idx="1175">
                  <c:v>4530800000000</c:v>
                </c:pt>
                <c:pt idx="1176">
                  <c:v>4422100000000</c:v>
                </c:pt>
                <c:pt idx="1177">
                  <c:v>4316000000000</c:v>
                </c:pt>
                <c:pt idx="1178">
                  <c:v>4212500000000</c:v>
                </c:pt>
                <c:pt idx="1179">
                  <c:v>4111500000000</c:v>
                </c:pt>
                <c:pt idx="1180">
                  <c:v>4012900000000</c:v>
                </c:pt>
                <c:pt idx="1181">
                  <c:v>3916700000000</c:v>
                </c:pt>
                <c:pt idx="1182">
                  <c:v>3822800000000</c:v>
                </c:pt>
                <c:pt idx="1183">
                  <c:v>3731100000000</c:v>
                </c:pt>
                <c:pt idx="1184">
                  <c:v>3641600000000</c:v>
                </c:pt>
                <c:pt idx="1185">
                  <c:v>3554300000000</c:v>
                </c:pt>
                <c:pt idx="1186">
                  <c:v>3469200000000</c:v>
                </c:pt>
                <c:pt idx="1187">
                  <c:v>3386000000000</c:v>
                </c:pt>
                <c:pt idx="1188">
                  <c:v>3304800000000</c:v>
                </c:pt>
                <c:pt idx="1189">
                  <c:v>3225600000000</c:v>
                </c:pt>
                <c:pt idx="1190">
                  <c:v>3148400000000</c:v>
                </c:pt>
                <c:pt idx="1191">
                  <c:v>3072900000000</c:v>
                </c:pt>
                <c:pt idx="1192">
                  <c:v>2999300000000</c:v>
                </c:pt>
                <c:pt idx="1193">
                  <c:v>2927400000000</c:v>
                </c:pt>
                <c:pt idx="1194">
                  <c:v>2857300000000</c:v>
                </c:pt>
                <c:pt idx="1195">
                  <c:v>2788900000000</c:v>
                </c:pt>
                <c:pt idx="1196">
                  <c:v>2722100000000</c:v>
                </c:pt>
                <c:pt idx="1197">
                  <c:v>2656900000000</c:v>
                </c:pt>
                <c:pt idx="1198">
                  <c:v>2593300000000</c:v>
                </c:pt>
                <c:pt idx="1199">
                  <c:v>2531200000000</c:v>
                </c:pt>
                <c:pt idx="1200">
                  <c:v>2531200000000</c:v>
                </c:pt>
                <c:pt idx="1201">
                  <c:v>2470600000000</c:v>
                </c:pt>
                <c:pt idx="1202">
                  <c:v>2411500000000</c:v>
                </c:pt>
                <c:pt idx="1203">
                  <c:v>2353700000000</c:v>
                </c:pt>
                <c:pt idx="1204">
                  <c:v>2297400000000</c:v>
                </c:pt>
                <c:pt idx="1205">
                  <c:v>2242400000000</c:v>
                </c:pt>
                <c:pt idx="1206">
                  <c:v>2188800000000</c:v>
                </c:pt>
                <c:pt idx="1207">
                  <c:v>2136400000000</c:v>
                </c:pt>
                <c:pt idx="1208">
                  <c:v>2085300000000</c:v>
                </c:pt>
                <c:pt idx="1209">
                  <c:v>2035500000000</c:v>
                </c:pt>
                <c:pt idx="1210">
                  <c:v>1986800000000</c:v>
                </c:pt>
                <c:pt idx="1211">
                  <c:v>1939300000000</c:v>
                </c:pt>
                <c:pt idx="1212">
                  <c:v>1892900000000</c:v>
                </c:pt>
                <c:pt idx="1213">
                  <c:v>1847700000000</c:v>
                </c:pt>
                <c:pt idx="1214">
                  <c:v>1803500000000</c:v>
                </c:pt>
                <c:pt idx="1215">
                  <c:v>1760400000000</c:v>
                </c:pt>
                <c:pt idx="1216">
                  <c:v>1718300000000</c:v>
                </c:pt>
                <c:pt idx="1217">
                  <c:v>1677300000000</c:v>
                </c:pt>
                <c:pt idx="1218">
                  <c:v>1637200000000</c:v>
                </c:pt>
                <c:pt idx="1219">
                  <c:v>1598100000000</c:v>
                </c:pt>
                <c:pt idx="1220">
                  <c:v>1560000000000</c:v>
                </c:pt>
                <c:pt idx="1221">
                  <c:v>1522700000000</c:v>
                </c:pt>
                <c:pt idx="1222">
                  <c:v>1486400000000</c:v>
                </c:pt>
                <c:pt idx="1223">
                  <c:v>1450900000000</c:v>
                </c:pt>
                <c:pt idx="1224">
                  <c:v>1416300000000</c:v>
                </c:pt>
                <c:pt idx="1225">
                  <c:v>1382500000000</c:v>
                </c:pt>
                <c:pt idx="1226">
                  <c:v>1349500000000</c:v>
                </c:pt>
                <c:pt idx="1227">
                  <c:v>1317300000000</c:v>
                </c:pt>
                <c:pt idx="1228">
                  <c:v>1285900000000</c:v>
                </c:pt>
                <c:pt idx="1229">
                  <c:v>1255300000000</c:v>
                </c:pt>
                <c:pt idx="1230">
                  <c:v>1225400000000</c:v>
                </c:pt>
                <c:pt idx="1231">
                  <c:v>1196200000000</c:v>
                </c:pt>
                <c:pt idx="1232">
                  <c:v>1167700000000</c:v>
                </c:pt>
                <c:pt idx="1233">
                  <c:v>1139900000000</c:v>
                </c:pt>
                <c:pt idx="1234">
                  <c:v>1112700000000</c:v>
                </c:pt>
                <c:pt idx="1235">
                  <c:v>1086200000000</c:v>
                </c:pt>
                <c:pt idx="1236">
                  <c:v>1060400000000</c:v>
                </c:pt>
                <c:pt idx="1237">
                  <c:v>1035200000000</c:v>
                </c:pt>
                <c:pt idx="1238">
                  <c:v>1010500000000</c:v>
                </c:pt>
                <c:pt idx="1239">
                  <c:v>986500000000</c:v>
                </c:pt>
                <c:pt idx="1240">
                  <c:v>963050000000</c:v>
                </c:pt>
                <c:pt idx="1241">
                  <c:v>940160000000</c:v>
                </c:pt>
                <c:pt idx="1242">
                  <c:v>917820000000</c:v>
                </c:pt>
                <c:pt idx="1243">
                  <c:v>896020000000</c:v>
                </c:pt>
                <c:pt idx="1244">
                  <c:v>874740000000</c:v>
                </c:pt>
                <c:pt idx="1245">
                  <c:v>853980000000</c:v>
                </c:pt>
                <c:pt idx="1246">
                  <c:v>833710000000</c:v>
                </c:pt>
                <c:pt idx="1247">
                  <c:v>813930000000</c:v>
                </c:pt>
                <c:pt idx="1248">
                  <c:v>794620000000</c:v>
                </c:pt>
                <c:pt idx="1249">
                  <c:v>775780000000</c:v>
                </c:pt>
                <c:pt idx="1250">
                  <c:v>775780000000</c:v>
                </c:pt>
                <c:pt idx="1251">
                  <c:v>757400000000</c:v>
                </c:pt>
                <c:pt idx="1252">
                  <c:v>739450000000</c:v>
                </c:pt>
                <c:pt idx="1253">
                  <c:v>721940000000</c:v>
                </c:pt>
                <c:pt idx="1254">
                  <c:v>704850000000</c:v>
                </c:pt>
                <c:pt idx="1255">
                  <c:v>688160000000</c:v>
                </c:pt>
                <c:pt idx="1256">
                  <c:v>671880000000</c:v>
                </c:pt>
                <c:pt idx="1257">
                  <c:v>655990000000</c:v>
                </c:pt>
                <c:pt idx="1258">
                  <c:v>640490000000</c:v>
                </c:pt>
                <c:pt idx="1259">
                  <c:v>625350000000</c:v>
                </c:pt>
                <c:pt idx="1260">
                  <c:v>610580000000</c:v>
                </c:pt>
                <c:pt idx="1261">
                  <c:v>596160000000</c:v>
                </c:pt>
                <c:pt idx="1262">
                  <c:v>582100000000</c:v>
                </c:pt>
                <c:pt idx="1263">
                  <c:v>568360000000</c:v>
                </c:pt>
                <c:pt idx="1264">
                  <c:v>554960000000</c:v>
                </c:pt>
                <c:pt idx="1265">
                  <c:v>541890000000</c:v>
                </c:pt>
                <c:pt idx="1266">
                  <c:v>529120000000</c:v>
                </c:pt>
                <c:pt idx="1267">
                  <c:v>516660000000</c:v>
                </c:pt>
                <c:pt idx="1268">
                  <c:v>504510000000</c:v>
                </c:pt>
                <c:pt idx="1269">
                  <c:v>492640000000</c:v>
                </c:pt>
                <c:pt idx="1270">
                  <c:v>481060000000</c:v>
                </c:pt>
                <c:pt idx="1271">
                  <c:v>469760000000</c:v>
                </c:pt>
                <c:pt idx="1272">
                  <c:v>458730000000</c:v>
                </c:pt>
                <c:pt idx="1273">
                  <c:v>447960000000</c:v>
                </c:pt>
                <c:pt idx="1274">
                  <c:v>437450000000</c:v>
                </c:pt>
                <c:pt idx="1275">
                  <c:v>427200000000</c:v>
                </c:pt>
                <c:pt idx="1276">
                  <c:v>417190000000</c:v>
                </c:pt>
                <c:pt idx="1277">
                  <c:v>407430000000</c:v>
                </c:pt>
                <c:pt idx="1278">
                  <c:v>397890000000</c:v>
                </c:pt>
                <c:pt idx="1279">
                  <c:v>388590000000</c:v>
                </c:pt>
                <c:pt idx="1280">
                  <c:v>379510000000</c:v>
                </c:pt>
                <c:pt idx="1281">
                  <c:v>370650000000</c:v>
                </c:pt>
                <c:pt idx="1282">
                  <c:v>362000000000</c:v>
                </c:pt>
                <c:pt idx="1283">
                  <c:v>353560000000</c:v>
                </c:pt>
                <c:pt idx="1284">
                  <c:v>345320000000</c:v>
                </c:pt>
                <c:pt idx="1285">
                  <c:v>337280000000</c:v>
                </c:pt>
                <c:pt idx="1286">
                  <c:v>329440000000</c:v>
                </c:pt>
                <c:pt idx="1287">
                  <c:v>321780000000</c:v>
                </c:pt>
                <c:pt idx="1288">
                  <c:v>314310000000</c:v>
                </c:pt>
                <c:pt idx="1289">
                  <c:v>307010000000</c:v>
                </c:pt>
                <c:pt idx="1290">
                  <c:v>299890000000</c:v>
                </c:pt>
                <c:pt idx="1291">
                  <c:v>292940000000</c:v>
                </c:pt>
                <c:pt idx="1292">
                  <c:v>286160000000</c:v>
                </c:pt>
                <c:pt idx="1293">
                  <c:v>279540000000</c:v>
                </c:pt>
                <c:pt idx="1294">
                  <c:v>273090000000</c:v>
                </c:pt>
                <c:pt idx="1295">
                  <c:v>266780000000</c:v>
                </c:pt>
                <c:pt idx="1296">
                  <c:v>260630000000</c:v>
                </c:pt>
                <c:pt idx="1297">
                  <c:v>254630000000</c:v>
                </c:pt>
                <c:pt idx="1298">
                  <c:v>248760000000</c:v>
                </c:pt>
                <c:pt idx="1299">
                  <c:v>243050000000</c:v>
                </c:pt>
                <c:pt idx="1300">
                  <c:v>243050000000</c:v>
                </c:pt>
                <c:pt idx="1301">
                  <c:v>237460000000</c:v>
                </c:pt>
                <c:pt idx="1302">
                  <c:v>232020000000</c:v>
                </c:pt>
                <c:pt idx="1303">
                  <c:v>226700000000</c:v>
                </c:pt>
                <c:pt idx="1304">
                  <c:v>221510000000</c:v>
                </c:pt>
                <c:pt idx="1305">
                  <c:v>216440000000</c:v>
                </c:pt>
                <c:pt idx="1306">
                  <c:v>211500000000</c:v>
                </c:pt>
                <c:pt idx="1307">
                  <c:v>206680000000</c:v>
                </c:pt>
                <c:pt idx="1308">
                  <c:v>201970000000</c:v>
                </c:pt>
                <c:pt idx="1309">
                  <c:v>197370000000</c:v>
                </c:pt>
                <c:pt idx="1310">
                  <c:v>192890000000</c:v>
                </c:pt>
                <c:pt idx="1311">
                  <c:v>188510000000</c:v>
                </c:pt>
                <c:pt idx="1312">
                  <c:v>184240000000</c:v>
                </c:pt>
                <c:pt idx="1313">
                  <c:v>180070000000</c:v>
                </c:pt>
                <c:pt idx="1314">
                  <c:v>176000000000</c:v>
                </c:pt>
                <c:pt idx="1315">
                  <c:v>172030000000</c:v>
                </c:pt>
                <c:pt idx="1316">
                  <c:v>168150000000</c:v>
                </c:pt>
                <c:pt idx="1317">
                  <c:v>164370000000</c:v>
                </c:pt>
                <c:pt idx="1318">
                  <c:v>160680000000</c:v>
                </c:pt>
                <c:pt idx="1319">
                  <c:v>157070000000</c:v>
                </c:pt>
                <c:pt idx="1320">
                  <c:v>153560000000</c:v>
                </c:pt>
                <c:pt idx="1321">
                  <c:v>150130000000</c:v>
                </c:pt>
                <c:pt idx="1322">
                  <c:v>146780000000</c:v>
                </c:pt>
                <c:pt idx="1323">
                  <c:v>143510000000</c:v>
                </c:pt>
                <c:pt idx="1324">
                  <c:v>140310000000</c:v>
                </c:pt>
                <c:pt idx="1325">
                  <c:v>137200000000</c:v>
                </c:pt>
                <c:pt idx="1326">
                  <c:v>134160000000</c:v>
                </c:pt>
                <c:pt idx="1327">
                  <c:v>131190000000</c:v>
                </c:pt>
                <c:pt idx="1328">
                  <c:v>128300000000</c:v>
                </c:pt>
                <c:pt idx="1329">
                  <c:v>125470000000</c:v>
                </c:pt>
                <c:pt idx="1330">
                  <c:v>122710000000</c:v>
                </c:pt>
                <c:pt idx="1331">
                  <c:v>120020000000</c:v>
                </c:pt>
                <c:pt idx="1332">
                  <c:v>117390000000</c:v>
                </c:pt>
                <c:pt idx="1333">
                  <c:v>114830000000</c:v>
                </c:pt>
                <c:pt idx="1334">
                  <c:v>112330000000</c:v>
                </c:pt>
                <c:pt idx="1335">
                  <c:v>109880000000</c:v>
                </c:pt>
                <c:pt idx="1336">
                  <c:v>107500000000</c:v>
                </c:pt>
                <c:pt idx="1337">
                  <c:v>105170000000</c:v>
                </c:pt>
                <c:pt idx="1338">
                  <c:v>102900000000</c:v>
                </c:pt>
                <c:pt idx="1339">
                  <c:v>100680000000</c:v>
                </c:pt>
                <c:pt idx="1340">
                  <c:v>98521000000</c:v>
                </c:pt>
                <c:pt idx="1341">
                  <c:v>96410000000</c:v>
                </c:pt>
                <c:pt idx="1342">
                  <c:v>94349000000</c:v>
                </c:pt>
                <c:pt idx="1343">
                  <c:v>92337000000</c:v>
                </c:pt>
                <c:pt idx="1344">
                  <c:v>90374000000</c:v>
                </c:pt>
                <c:pt idx="1345">
                  <c:v>88458000000</c:v>
                </c:pt>
                <c:pt idx="1346">
                  <c:v>86588000000</c:v>
                </c:pt>
                <c:pt idx="1347">
                  <c:v>84762000000</c:v>
                </c:pt>
                <c:pt idx="1348">
                  <c:v>82981000000</c:v>
                </c:pt>
                <c:pt idx="1349">
                  <c:v>81242000000</c:v>
                </c:pt>
                <c:pt idx="1350">
                  <c:v>81242000000</c:v>
                </c:pt>
                <c:pt idx="1351">
                  <c:v>79545000000</c:v>
                </c:pt>
                <c:pt idx="1352">
                  <c:v>77888000000</c:v>
                </c:pt>
                <c:pt idx="1353">
                  <c:v>76271000000</c:v>
                </c:pt>
                <c:pt idx="1354">
                  <c:v>74693000000</c:v>
                </c:pt>
                <c:pt idx="1355">
                  <c:v>73153000000</c:v>
                </c:pt>
                <c:pt idx="1356">
                  <c:v>71650000000</c:v>
                </c:pt>
                <c:pt idx="1357">
                  <c:v>70183000000</c:v>
                </c:pt>
                <c:pt idx="1358">
                  <c:v>68750000000</c:v>
                </c:pt>
                <c:pt idx="1359">
                  <c:v>67353000000</c:v>
                </c:pt>
                <c:pt idx="1360">
                  <c:v>65988000000</c:v>
                </c:pt>
                <c:pt idx="1361">
                  <c:v>64657000000</c:v>
                </c:pt>
                <c:pt idx="1362">
                  <c:v>63357000000</c:v>
                </c:pt>
                <c:pt idx="1363">
                  <c:v>62088000000</c:v>
                </c:pt>
                <c:pt idx="1364">
                  <c:v>60850000000</c:v>
                </c:pt>
                <c:pt idx="1365">
                  <c:v>59642000000</c:v>
                </c:pt>
                <c:pt idx="1366">
                  <c:v>58462000000</c:v>
                </c:pt>
                <c:pt idx="1367">
                  <c:v>57311000000</c:v>
                </c:pt>
                <c:pt idx="1368">
                  <c:v>56187000000</c:v>
                </c:pt>
                <c:pt idx="1369">
                  <c:v>55090000000</c:v>
                </c:pt>
                <c:pt idx="1370">
                  <c:v>54019000000</c:v>
                </c:pt>
                <c:pt idx="1371">
                  <c:v>52974000000</c:v>
                </c:pt>
                <c:pt idx="1372">
                  <c:v>51954000000</c:v>
                </c:pt>
                <c:pt idx="1373">
                  <c:v>50958000000</c:v>
                </c:pt>
                <c:pt idx="1374">
                  <c:v>49986000000</c:v>
                </c:pt>
                <c:pt idx="1375">
                  <c:v>49038000000</c:v>
                </c:pt>
                <c:pt idx="1376">
                  <c:v>48112000000</c:v>
                </c:pt>
                <c:pt idx="1377">
                  <c:v>47208000000</c:v>
                </c:pt>
                <c:pt idx="1378">
                  <c:v>46326000000</c:v>
                </c:pt>
                <c:pt idx="1379">
                  <c:v>45465000000</c:v>
                </c:pt>
                <c:pt idx="1380">
                  <c:v>44624000000</c:v>
                </c:pt>
                <c:pt idx="1381">
                  <c:v>43804000000</c:v>
                </c:pt>
                <c:pt idx="1382">
                  <c:v>43003000000</c:v>
                </c:pt>
                <c:pt idx="1383">
                  <c:v>42222000000</c:v>
                </c:pt>
                <c:pt idx="1384">
                  <c:v>41459000000</c:v>
                </c:pt>
                <c:pt idx="1385">
                  <c:v>40714000000</c:v>
                </c:pt>
                <c:pt idx="1386">
                  <c:v>39987000000</c:v>
                </c:pt>
                <c:pt idx="1387">
                  <c:v>39277000000</c:v>
                </c:pt>
                <c:pt idx="1388">
                  <c:v>38584000000</c:v>
                </c:pt>
                <c:pt idx="1389">
                  <c:v>37908000000</c:v>
                </c:pt>
                <c:pt idx="1390">
                  <c:v>37248000000</c:v>
                </c:pt>
                <c:pt idx="1391">
                  <c:v>36604000000</c:v>
                </c:pt>
                <c:pt idx="1392">
                  <c:v>35975000000</c:v>
                </c:pt>
                <c:pt idx="1393">
                  <c:v>35361000000</c:v>
                </c:pt>
                <c:pt idx="1394">
                  <c:v>34762000000</c:v>
                </c:pt>
                <c:pt idx="1395">
                  <c:v>34177000000</c:v>
                </c:pt>
                <c:pt idx="1396">
                  <c:v>33606000000</c:v>
                </c:pt>
                <c:pt idx="1397">
                  <c:v>33048000000</c:v>
                </c:pt>
                <c:pt idx="1398">
                  <c:v>32504000000</c:v>
                </c:pt>
                <c:pt idx="1399">
                  <c:v>31973000000</c:v>
                </c:pt>
                <c:pt idx="1400">
                  <c:v>31973000000</c:v>
                </c:pt>
                <c:pt idx="1401">
                  <c:v>31454000000</c:v>
                </c:pt>
                <c:pt idx="1402">
                  <c:v>30948000000</c:v>
                </c:pt>
                <c:pt idx="1403">
                  <c:v>30454000000</c:v>
                </c:pt>
                <c:pt idx="1404">
                  <c:v>29971000000</c:v>
                </c:pt>
                <c:pt idx="1405">
                  <c:v>29500000000</c:v>
                </c:pt>
                <c:pt idx="1406">
                  <c:v>29041000000</c:v>
                </c:pt>
                <c:pt idx="1407">
                  <c:v>28592000000</c:v>
                </c:pt>
                <c:pt idx="1408">
                  <c:v>28154000000</c:v>
                </c:pt>
                <c:pt idx="1409">
                  <c:v>27726000000</c:v>
                </c:pt>
                <c:pt idx="1410">
                  <c:v>27308000000</c:v>
                </c:pt>
                <c:pt idx="1411">
                  <c:v>26901000000</c:v>
                </c:pt>
                <c:pt idx="1412">
                  <c:v>26503000000</c:v>
                </c:pt>
                <c:pt idx="1413">
                  <c:v>26114000000</c:v>
                </c:pt>
                <c:pt idx="1414">
                  <c:v>25735000000</c:v>
                </c:pt>
                <c:pt idx="1415">
                  <c:v>25365000000</c:v>
                </c:pt>
                <c:pt idx="1416">
                  <c:v>25003000000</c:v>
                </c:pt>
                <c:pt idx="1417">
                  <c:v>24650000000</c:v>
                </c:pt>
                <c:pt idx="1418">
                  <c:v>24305000000</c:v>
                </c:pt>
                <c:pt idx="1419">
                  <c:v>23969000000</c:v>
                </c:pt>
                <c:pt idx="1420">
                  <c:v>23641000000</c:v>
                </c:pt>
                <c:pt idx="1421">
                  <c:v>23320000000</c:v>
                </c:pt>
                <c:pt idx="1422">
                  <c:v>23007000000</c:v>
                </c:pt>
                <c:pt idx="1423">
                  <c:v>22701000000</c:v>
                </c:pt>
                <c:pt idx="1424">
                  <c:v>22402000000</c:v>
                </c:pt>
                <c:pt idx="1425">
                  <c:v>22111000000</c:v>
                </c:pt>
                <c:pt idx="1426">
                  <c:v>21826000000</c:v>
                </c:pt>
                <c:pt idx="1427">
                  <c:v>21549000000</c:v>
                </c:pt>
                <c:pt idx="1428">
                  <c:v>21277000000</c:v>
                </c:pt>
                <c:pt idx="1429">
                  <c:v>21012000000</c:v>
                </c:pt>
                <c:pt idx="1430">
                  <c:v>20754000000</c:v>
                </c:pt>
                <c:pt idx="1431">
                  <c:v>20501000000</c:v>
                </c:pt>
                <c:pt idx="1432">
                  <c:v>20255000000</c:v>
                </c:pt>
                <c:pt idx="1433">
                  <c:v>20014000000</c:v>
                </c:pt>
                <c:pt idx="1434">
                  <c:v>19779000000</c:v>
                </c:pt>
                <c:pt idx="1435">
                  <c:v>19549000000</c:v>
                </c:pt>
                <c:pt idx="1436">
                  <c:v>19325000000</c:v>
                </c:pt>
                <c:pt idx="1437">
                  <c:v>19106000000</c:v>
                </c:pt>
                <c:pt idx="1438">
                  <c:v>18892000000</c:v>
                </c:pt>
                <c:pt idx="1439">
                  <c:v>18684000000</c:v>
                </c:pt>
                <c:pt idx="1440">
                  <c:v>18480000000</c:v>
                </c:pt>
                <c:pt idx="1441">
                  <c:v>18281000000</c:v>
                </c:pt>
                <c:pt idx="1442">
                  <c:v>18086000000</c:v>
                </c:pt>
                <c:pt idx="1443">
                  <c:v>17896000000</c:v>
                </c:pt>
                <c:pt idx="1444">
                  <c:v>17711000000</c:v>
                </c:pt>
                <c:pt idx="1445">
                  <c:v>17530000000</c:v>
                </c:pt>
                <c:pt idx="1446">
                  <c:v>17353000000</c:v>
                </c:pt>
                <c:pt idx="1447">
                  <c:v>17180000000</c:v>
                </c:pt>
                <c:pt idx="1448">
                  <c:v>17011000000</c:v>
                </c:pt>
                <c:pt idx="1449">
                  <c:v>16847000000</c:v>
                </c:pt>
                <c:pt idx="1450">
                  <c:v>16847000000</c:v>
                </c:pt>
                <c:pt idx="1451">
                  <c:v>16686000000</c:v>
                </c:pt>
                <c:pt idx="1452">
                  <c:v>16529000000</c:v>
                </c:pt>
                <c:pt idx="1453">
                  <c:v>16375000000</c:v>
                </c:pt>
                <c:pt idx="1454">
                  <c:v>16225000000</c:v>
                </c:pt>
                <c:pt idx="1455">
                  <c:v>16079000000</c:v>
                </c:pt>
                <c:pt idx="1456">
                  <c:v>15936000000</c:v>
                </c:pt>
                <c:pt idx="1457">
                  <c:v>15796000000</c:v>
                </c:pt>
                <c:pt idx="1458">
                  <c:v>15659000000</c:v>
                </c:pt>
                <c:pt idx="1459">
                  <c:v>15526000000</c:v>
                </c:pt>
                <c:pt idx="1460">
                  <c:v>15396000000</c:v>
                </c:pt>
                <c:pt idx="1461">
                  <c:v>15268000000</c:v>
                </c:pt>
                <c:pt idx="1462">
                  <c:v>15144000000</c:v>
                </c:pt>
                <c:pt idx="1463">
                  <c:v>15023000000</c:v>
                </c:pt>
                <c:pt idx="1464">
                  <c:v>14904000000</c:v>
                </c:pt>
                <c:pt idx="1465">
                  <c:v>14788000000</c:v>
                </c:pt>
                <c:pt idx="1466">
                  <c:v>14675000000</c:v>
                </c:pt>
                <c:pt idx="1467">
                  <c:v>14564000000</c:v>
                </c:pt>
                <c:pt idx="1468">
                  <c:v>14456000000</c:v>
                </c:pt>
                <c:pt idx="1469">
                  <c:v>14351000000</c:v>
                </c:pt>
                <c:pt idx="1470">
                  <c:v>14247000000</c:v>
                </c:pt>
                <c:pt idx="1471">
                  <c:v>14147000000</c:v>
                </c:pt>
                <c:pt idx="1472">
                  <c:v>14048000000</c:v>
                </c:pt>
                <c:pt idx="1473">
                  <c:v>13952000000</c:v>
                </c:pt>
                <c:pt idx="1474">
                  <c:v>13858000000</c:v>
                </c:pt>
                <c:pt idx="1475">
                  <c:v>13766000000</c:v>
                </c:pt>
                <c:pt idx="1476">
                  <c:v>13676000000</c:v>
                </c:pt>
                <c:pt idx="1477">
                  <c:v>13588000000</c:v>
                </c:pt>
                <c:pt idx="1478">
                  <c:v>13502000000</c:v>
                </c:pt>
                <c:pt idx="1479">
                  <c:v>13418000000</c:v>
                </c:pt>
                <c:pt idx="1480">
                  <c:v>13336000000</c:v>
                </c:pt>
                <c:pt idx="1481">
                  <c:v>13256000000</c:v>
                </c:pt>
                <c:pt idx="1482">
                  <c:v>13178000000</c:v>
                </c:pt>
                <c:pt idx="1483">
                  <c:v>13102000000</c:v>
                </c:pt>
                <c:pt idx="1484">
                  <c:v>13027000000</c:v>
                </c:pt>
                <c:pt idx="1485">
                  <c:v>12954000000</c:v>
                </c:pt>
                <c:pt idx="1486">
                  <c:v>12882000000</c:v>
                </c:pt>
                <c:pt idx="1487">
                  <c:v>12812000000</c:v>
                </c:pt>
                <c:pt idx="1488">
                  <c:v>12744000000</c:v>
                </c:pt>
                <c:pt idx="1489">
                  <c:v>12677000000</c:v>
                </c:pt>
                <c:pt idx="1490">
                  <c:v>12612000000</c:v>
                </c:pt>
                <c:pt idx="1491">
                  <c:v>12548000000</c:v>
                </c:pt>
                <c:pt idx="1492">
                  <c:v>12486000000</c:v>
                </c:pt>
                <c:pt idx="1493">
                  <c:v>12425000000</c:v>
                </c:pt>
                <c:pt idx="1494">
                  <c:v>12365000000</c:v>
                </c:pt>
                <c:pt idx="1495">
                  <c:v>12307000000</c:v>
                </c:pt>
                <c:pt idx="1496">
                  <c:v>12250000000</c:v>
                </c:pt>
                <c:pt idx="1497">
                  <c:v>12194000000</c:v>
                </c:pt>
                <c:pt idx="1498">
                  <c:v>12140000000</c:v>
                </c:pt>
                <c:pt idx="1499">
                  <c:v>12086000000</c:v>
                </c:pt>
                <c:pt idx="1500">
                  <c:v>12086000000</c:v>
                </c:pt>
                <c:pt idx="1501">
                  <c:v>12034000000</c:v>
                </c:pt>
                <c:pt idx="1502">
                  <c:v>11983000000</c:v>
                </c:pt>
                <c:pt idx="1503">
                  <c:v>11933000000</c:v>
                </c:pt>
                <c:pt idx="1504">
                  <c:v>11884000000</c:v>
                </c:pt>
                <c:pt idx="1505">
                  <c:v>11837000000</c:v>
                </c:pt>
                <c:pt idx="1506">
                  <c:v>11790000000</c:v>
                </c:pt>
                <c:pt idx="1507">
                  <c:v>11744000000</c:v>
                </c:pt>
                <c:pt idx="1508">
                  <c:v>11700000000</c:v>
                </c:pt>
                <c:pt idx="1509">
                  <c:v>11656000000</c:v>
                </c:pt>
                <c:pt idx="1510">
                  <c:v>11613000000</c:v>
                </c:pt>
                <c:pt idx="1511">
                  <c:v>11571000000</c:v>
                </c:pt>
                <c:pt idx="1512">
                  <c:v>11530000000</c:v>
                </c:pt>
                <c:pt idx="1513">
                  <c:v>11490000000</c:v>
                </c:pt>
                <c:pt idx="1514">
                  <c:v>11451000000</c:v>
                </c:pt>
                <c:pt idx="1515">
                  <c:v>11413000000</c:v>
                </c:pt>
                <c:pt idx="1516">
                  <c:v>11375000000</c:v>
                </c:pt>
                <c:pt idx="1517">
                  <c:v>11339000000</c:v>
                </c:pt>
                <c:pt idx="1518">
                  <c:v>11303000000</c:v>
                </c:pt>
                <c:pt idx="1519">
                  <c:v>11267000000</c:v>
                </c:pt>
                <c:pt idx="1520">
                  <c:v>11233000000</c:v>
                </c:pt>
                <c:pt idx="1521">
                  <c:v>11199000000</c:v>
                </c:pt>
                <c:pt idx="1522">
                  <c:v>11166000000</c:v>
                </c:pt>
                <c:pt idx="1523">
                  <c:v>11134000000</c:v>
                </c:pt>
                <c:pt idx="1524">
                  <c:v>11103000000</c:v>
                </c:pt>
                <c:pt idx="1525">
                  <c:v>11072000000</c:v>
                </c:pt>
                <c:pt idx="1526">
                  <c:v>11041000000</c:v>
                </c:pt>
                <c:pt idx="1527">
                  <c:v>11012000000</c:v>
                </c:pt>
                <c:pt idx="1528">
                  <c:v>10983000000</c:v>
                </c:pt>
                <c:pt idx="1529">
                  <c:v>10954000000</c:v>
                </c:pt>
                <c:pt idx="1530">
                  <c:v>10927000000</c:v>
                </c:pt>
                <c:pt idx="1531">
                  <c:v>10899000000</c:v>
                </c:pt>
                <c:pt idx="1532">
                  <c:v>10873000000</c:v>
                </c:pt>
                <c:pt idx="1533">
                  <c:v>10847000000</c:v>
                </c:pt>
                <c:pt idx="1534">
                  <c:v>10821000000</c:v>
                </c:pt>
                <c:pt idx="1535">
                  <c:v>10796000000</c:v>
                </c:pt>
                <c:pt idx="1536">
                  <c:v>10771000000</c:v>
                </c:pt>
                <c:pt idx="1537">
                  <c:v>10747000000</c:v>
                </c:pt>
                <c:pt idx="1538">
                  <c:v>10724000000</c:v>
                </c:pt>
                <c:pt idx="1539">
                  <c:v>10701000000</c:v>
                </c:pt>
                <c:pt idx="1540">
                  <c:v>10678000000</c:v>
                </c:pt>
                <c:pt idx="1541">
                  <c:v>10656000000</c:v>
                </c:pt>
                <c:pt idx="1542">
                  <c:v>10635000000</c:v>
                </c:pt>
                <c:pt idx="1543">
                  <c:v>10614000000</c:v>
                </c:pt>
                <c:pt idx="1544">
                  <c:v>10593000000</c:v>
                </c:pt>
                <c:pt idx="1545">
                  <c:v>10573000000</c:v>
                </c:pt>
                <c:pt idx="1546">
                  <c:v>10553000000</c:v>
                </c:pt>
                <c:pt idx="1547">
                  <c:v>10533000000</c:v>
                </c:pt>
                <c:pt idx="1548">
                  <c:v>10514000000</c:v>
                </c:pt>
                <c:pt idx="1549">
                  <c:v>10496000000</c:v>
                </c:pt>
                <c:pt idx="1550">
                  <c:v>10496000000</c:v>
                </c:pt>
                <c:pt idx="1551">
                  <c:v>10477000000</c:v>
                </c:pt>
                <c:pt idx="1552">
                  <c:v>10459000000</c:v>
                </c:pt>
                <c:pt idx="1553">
                  <c:v>10442000000</c:v>
                </c:pt>
                <c:pt idx="1554">
                  <c:v>10425000000</c:v>
                </c:pt>
                <c:pt idx="1555">
                  <c:v>10408000000</c:v>
                </c:pt>
                <c:pt idx="1556">
                  <c:v>10392000000</c:v>
                </c:pt>
                <c:pt idx="1557">
                  <c:v>10375000000</c:v>
                </c:pt>
                <c:pt idx="1558">
                  <c:v>10360000000</c:v>
                </c:pt>
                <c:pt idx="1559">
                  <c:v>10344000000</c:v>
                </c:pt>
                <c:pt idx="1560">
                  <c:v>10329000000</c:v>
                </c:pt>
                <c:pt idx="1561">
                  <c:v>10314000000</c:v>
                </c:pt>
                <c:pt idx="1562">
                  <c:v>10300000000</c:v>
                </c:pt>
                <c:pt idx="1563">
                  <c:v>10286000000</c:v>
                </c:pt>
                <c:pt idx="1564">
                  <c:v>10272000000</c:v>
                </c:pt>
                <c:pt idx="1565">
                  <c:v>10258000000</c:v>
                </c:pt>
                <c:pt idx="1566">
                  <c:v>10245000000</c:v>
                </c:pt>
                <c:pt idx="1567">
                  <c:v>10232000000</c:v>
                </c:pt>
                <c:pt idx="1568">
                  <c:v>10219000000</c:v>
                </c:pt>
                <c:pt idx="1569">
                  <c:v>10207000000</c:v>
                </c:pt>
                <c:pt idx="1570">
                  <c:v>10195000000</c:v>
                </c:pt>
                <c:pt idx="1571">
                  <c:v>10183000000</c:v>
                </c:pt>
                <c:pt idx="1572">
                  <c:v>10171000000</c:v>
                </c:pt>
                <c:pt idx="1573">
                  <c:v>10160000000</c:v>
                </c:pt>
                <c:pt idx="1574">
                  <c:v>10149000000</c:v>
                </c:pt>
                <c:pt idx="1575">
                  <c:v>10138000000</c:v>
                </c:pt>
                <c:pt idx="1576">
                  <c:v>10128000000</c:v>
                </c:pt>
                <c:pt idx="1577">
                  <c:v>10117000000</c:v>
                </c:pt>
                <c:pt idx="1578">
                  <c:v>10107000000</c:v>
                </c:pt>
                <c:pt idx="1579">
                  <c:v>10098000000</c:v>
                </c:pt>
                <c:pt idx="1580">
                  <c:v>10088000000</c:v>
                </c:pt>
                <c:pt idx="1581">
                  <c:v>10079000000</c:v>
                </c:pt>
                <c:pt idx="1582">
                  <c:v>10070000000</c:v>
                </c:pt>
                <c:pt idx="1583">
                  <c:v>10061000000</c:v>
                </c:pt>
                <c:pt idx="1584">
                  <c:v>10052000000</c:v>
                </c:pt>
                <c:pt idx="1585">
                  <c:v>10044000000</c:v>
                </c:pt>
                <c:pt idx="1586">
                  <c:v>10036000000</c:v>
                </c:pt>
                <c:pt idx="1587">
                  <c:v>10028000000</c:v>
                </c:pt>
                <c:pt idx="1588">
                  <c:v>10020000000</c:v>
                </c:pt>
                <c:pt idx="1589">
                  <c:v>10012000000</c:v>
                </c:pt>
                <c:pt idx="1590">
                  <c:v>10005000000</c:v>
                </c:pt>
                <c:pt idx="1591">
                  <c:v>9998200000</c:v>
                </c:pt>
                <c:pt idx="1592">
                  <c:v>9991400000</c:v>
                </c:pt>
                <c:pt idx="1593">
                  <c:v>9984800000</c:v>
                </c:pt>
                <c:pt idx="1594">
                  <c:v>9978500000</c:v>
                </c:pt>
                <c:pt idx="1595">
                  <c:v>9972300000</c:v>
                </c:pt>
                <c:pt idx="1596">
                  <c:v>9966400000</c:v>
                </c:pt>
                <c:pt idx="1597">
                  <c:v>9960700000</c:v>
                </c:pt>
                <c:pt idx="1598">
                  <c:v>9955200000</c:v>
                </c:pt>
                <c:pt idx="1599">
                  <c:v>9950000000</c:v>
                </c:pt>
                <c:pt idx="1600">
                  <c:v>9950000000</c:v>
                </c:pt>
                <c:pt idx="1601">
                  <c:v>9944900000</c:v>
                </c:pt>
                <c:pt idx="1602">
                  <c:v>9940100000</c:v>
                </c:pt>
                <c:pt idx="1603">
                  <c:v>9935500000</c:v>
                </c:pt>
                <c:pt idx="1604">
                  <c:v>9931100000</c:v>
                </c:pt>
                <c:pt idx="1605">
                  <c:v>9927000000</c:v>
                </c:pt>
                <c:pt idx="1606">
                  <c:v>9923000000</c:v>
                </c:pt>
                <c:pt idx="1607">
                  <c:v>9919300000</c:v>
                </c:pt>
                <c:pt idx="1608">
                  <c:v>9915800000</c:v>
                </c:pt>
                <c:pt idx="1609">
                  <c:v>9912500000</c:v>
                </c:pt>
                <c:pt idx="1610">
                  <c:v>9909500000</c:v>
                </c:pt>
                <c:pt idx="1611">
                  <c:v>9906700000</c:v>
                </c:pt>
                <c:pt idx="1612">
                  <c:v>9904100000</c:v>
                </c:pt>
                <c:pt idx="1613">
                  <c:v>9901700000</c:v>
                </c:pt>
                <c:pt idx="1614">
                  <c:v>9899600000</c:v>
                </c:pt>
                <c:pt idx="1615">
                  <c:v>9897700000</c:v>
                </c:pt>
                <c:pt idx="1616">
                  <c:v>9896000000</c:v>
                </c:pt>
                <c:pt idx="1617">
                  <c:v>9894600000</c:v>
                </c:pt>
                <c:pt idx="1618">
                  <c:v>9893400000</c:v>
                </c:pt>
                <c:pt idx="1619">
                  <c:v>9892500000</c:v>
                </c:pt>
                <c:pt idx="1620">
                  <c:v>9891800000</c:v>
                </c:pt>
                <c:pt idx="1621">
                  <c:v>9891400000</c:v>
                </c:pt>
                <c:pt idx="1622">
                  <c:v>9891200000</c:v>
                </c:pt>
                <c:pt idx="1623">
                  <c:v>9891200000</c:v>
                </c:pt>
                <c:pt idx="1624">
                  <c:v>9891600000</c:v>
                </c:pt>
                <c:pt idx="1625">
                  <c:v>9892100000</c:v>
                </c:pt>
                <c:pt idx="1626">
                  <c:v>9893000000</c:v>
                </c:pt>
                <c:pt idx="1627">
                  <c:v>9894100000</c:v>
                </c:pt>
                <c:pt idx="1628">
                  <c:v>9895500000</c:v>
                </c:pt>
                <c:pt idx="1629">
                  <c:v>9897100000</c:v>
                </c:pt>
                <c:pt idx="1630">
                  <c:v>9899100000</c:v>
                </c:pt>
                <c:pt idx="1631">
                  <c:v>9901300000</c:v>
                </c:pt>
                <c:pt idx="1632">
                  <c:v>9903800000</c:v>
                </c:pt>
                <c:pt idx="1633">
                  <c:v>9906600000</c:v>
                </c:pt>
                <c:pt idx="1634">
                  <c:v>9909700000</c:v>
                </c:pt>
                <c:pt idx="1635">
                  <c:v>9913100000</c:v>
                </c:pt>
                <c:pt idx="1636">
                  <c:v>9916800000</c:v>
                </c:pt>
                <c:pt idx="1637">
                  <c:v>9920900000</c:v>
                </c:pt>
                <c:pt idx="1638">
                  <c:v>9925200000</c:v>
                </c:pt>
                <c:pt idx="1639">
                  <c:v>9929900000</c:v>
                </c:pt>
                <c:pt idx="1640">
                  <c:v>9934900000</c:v>
                </c:pt>
                <c:pt idx="1641">
                  <c:v>9940200000</c:v>
                </c:pt>
                <c:pt idx="1642">
                  <c:v>9945900000</c:v>
                </c:pt>
                <c:pt idx="1643">
                  <c:v>9952000000</c:v>
                </c:pt>
                <c:pt idx="1644">
                  <c:v>9958400000</c:v>
                </c:pt>
                <c:pt idx="1645">
                  <c:v>9965100000</c:v>
                </c:pt>
                <c:pt idx="1646">
                  <c:v>9972200000</c:v>
                </c:pt>
                <c:pt idx="1647">
                  <c:v>9979800000</c:v>
                </c:pt>
                <c:pt idx="1648">
                  <c:v>9987600000</c:v>
                </c:pt>
                <c:pt idx="1649">
                  <c:v>9995900000</c:v>
                </c:pt>
                <c:pt idx="1650">
                  <c:v>9995900000</c:v>
                </c:pt>
                <c:pt idx="1651">
                  <c:v>10005000000</c:v>
                </c:pt>
                <c:pt idx="1652">
                  <c:v>10014000000</c:v>
                </c:pt>
                <c:pt idx="1653">
                  <c:v>10023000000</c:v>
                </c:pt>
                <c:pt idx="1654">
                  <c:v>10033000000</c:v>
                </c:pt>
                <c:pt idx="1655">
                  <c:v>10044000000</c:v>
                </c:pt>
                <c:pt idx="1656">
                  <c:v>10054000000</c:v>
                </c:pt>
                <c:pt idx="1657">
                  <c:v>10066000000</c:v>
                </c:pt>
                <c:pt idx="1658">
                  <c:v>10077000000</c:v>
                </c:pt>
                <c:pt idx="1659">
                  <c:v>10090000000</c:v>
                </c:pt>
                <c:pt idx="1660">
                  <c:v>10102000000</c:v>
                </c:pt>
                <c:pt idx="1661">
                  <c:v>10116000000</c:v>
                </c:pt>
                <c:pt idx="1662">
                  <c:v>10129000000</c:v>
                </c:pt>
                <c:pt idx="1663">
                  <c:v>10144000000</c:v>
                </c:pt>
                <c:pt idx="1664">
                  <c:v>10158000000</c:v>
                </c:pt>
                <c:pt idx="1665">
                  <c:v>10174000000</c:v>
                </c:pt>
                <c:pt idx="1666">
                  <c:v>10189000000</c:v>
                </c:pt>
                <c:pt idx="1667">
                  <c:v>10206000000</c:v>
                </c:pt>
                <c:pt idx="1668">
                  <c:v>10223000000</c:v>
                </c:pt>
                <c:pt idx="1669">
                  <c:v>10241000000</c:v>
                </c:pt>
                <c:pt idx="1670">
                  <c:v>10259000000</c:v>
                </c:pt>
                <c:pt idx="1671">
                  <c:v>10278000000</c:v>
                </c:pt>
                <c:pt idx="1672">
                  <c:v>10297000000</c:v>
                </c:pt>
                <c:pt idx="1673">
                  <c:v>10317000000</c:v>
                </c:pt>
                <c:pt idx="1674">
                  <c:v>10338000000</c:v>
                </c:pt>
                <c:pt idx="1675">
                  <c:v>10359000000</c:v>
                </c:pt>
                <c:pt idx="1676">
                  <c:v>10382000000</c:v>
                </c:pt>
                <c:pt idx="1677">
                  <c:v>10404000000</c:v>
                </c:pt>
                <c:pt idx="1678">
                  <c:v>10428000000</c:v>
                </c:pt>
                <c:pt idx="1679">
                  <c:v>10452000000</c:v>
                </c:pt>
                <c:pt idx="1680">
                  <c:v>10478000000</c:v>
                </c:pt>
                <c:pt idx="1681">
                  <c:v>10503000000</c:v>
                </c:pt>
                <c:pt idx="1682">
                  <c:v>10530000000</c:v>
                </c:pt>
                <c:pt idx="1683">
                  <c:v>10558000000</c:v>
                </c:pt>
                <c:pt idx="1684">
                  <c:v>10586000000</c:v>
                </c:pt>
                <c:pt idx="1685">
                  <c:v>10615000000</c:v>
                </c:pt>
                <c:pt idx="1686">
                  <c:v>10645000000</c:v>
                </c:pt>
                <c:pt idx="1687">
                  <c:v>10676000000</c:v>
                </c:pt>
                <c:pt idx="1688">
                  <c:v>10708000000</c:v>
                </c:pt>
                <c:pt idx="1689">
                  <c:v>10741000000</c:v>
                </c:pt>
                <c:pt idx="1690">
                  <c:v>10775000000</c:v>
                </c:pt>
                <c:pt idx="1691">
                  <c:v>10810000000</c:v>
                </c:pt>
                <c:pt idx="1692">
                  <c:v>10846000000</c:v>
                </c:pt>
                <c:pt idx="1693">
                  <c:v>10883000000</c:v>
                </c:pt>
                <c:pt idx="1694">
                  <c:v>10920000000</c:v>
                </c:pt>
                <c:pt idx="1695">
                  <c:v>10959000000</c:v>
                </c:pt>
                <c:pt idx="1696">
                  <c:v>11000000000</c:v>
                </c:pt>
                <c:pt idx="1697">
                  <c:v>11041000000</c:v>
                </c:pt>
                <c:pt idx="1698">
                  <c:v>11083000000</c:v>
                </c:pt>
                <c:pt idx="1699">
                  <c:v>11127000000</c:v>
                </c:pt>
                <c:pt idx="1700">
                  <c:v>11127000000</c:v>
                </c:pt>
                <c:pt idx="1701">
                  <c:v>11172000000</c:v>
                </c:pt>
                <c:pt idx="1702">
                  <c:v>11218000000</c:v>
                </c:pt>
                <c:pt idx="1703">
                  <c:v>11266000000</c:v>
                </c:pt>
                <c:pt idx="1704">
                  <c:v>11314000000</c:v>
                </c:pt>
                <c:pt idx="1705">
                  <c:v>11364000000</c:v>
                </c:pt>
                <c:pt idx="1706">
                  <c:v>11416000000</c:v>
                </c:pt>
                <c:pt idx="1707">
                  <c:v>11469000000</c:v>
                </c:pt>
                <c:pt idx="1708">
                  <c:v>11523000000</c:v>
                </c:pt>
                <c:pt idx="1709">
                  <c:v>11579000000</c:v>
                </c:pt>
                <c:pt idx="1710">
                  <c:v>11636000000</c:v>
                </c:pt>
                <c:pt idx="1711">
                  <c:v>11695000000</c:v>
                </c:pt>
                <c:pt idx="1712">
                  <c:v>11756000000</c:v>
                </c:pt>
                <c:pt idx="1713">
                  <c:v>11818000000</c:v>
                </c:pt>
                <c:pt idx="1714">
                  <c:v>11882000000</c:v>
                </c:pt>
                <c:pt idx="1715">
                  <c:v>11947000000</c:v>
                </c:pt>
                <c:pt idx="1716">
                  <c:v>12015000000</c:v>
                </c:pt>
                <c:pt idx="1717">
                  <c:v>12084000000</c:v>
                </c:pt>
                <c:pt idx="1718">
                  <c:v>12155000000</c:v>
                </c:pt>
                <c:pt idx="1719">
                  <c:v>12228000000</c:v>
                </c:pt>
                <c:pt idx="1720">
                  <c:v>12303000000</c:v>
                </c:pt>
                <c:pt idx="1721">
                  <c:v>12379000000</c:v>
                </c:pt>
                <c:pt idx="1722">
                  <c:v>12458000000</c:v>
                </c:pt>
                <c:pt idx="1723">
                  <c:v>12539000000</c:v>
                </c:pt>
                <c:pt idx="1724">
                  <c:v>12622000000</c:v>
                </c:pt>
                <c:pt idx="1725">
                  <c:v>12708000000</c:v>
                </c:pt>
                <c:pt idx="1726">
                  <c:v>12795000000</c:v>
                </c:pt>
                <c:pt idx="1727">
                  <c:v>12885000000</c:v>
                </c:pt>
                <c:pt idx="1728">
                  <c:v>12977000000</c:v>
                </c:pt>
                <c:pt idx="1729">
                  <c:v>13072000000</c:v>
                </c:pt>
                <c:pt idx="1730">
                  <c:v>13169000000</c:v>
                </c:pt>
                <c:pt idx="1731">
                  <c:v>13268000000</c:v>
                </c:pt>
                <c:pt idx="1732">
                  <c:v>13370000000</c:v>
                </c:pt>
                <c:pt idx="1733">
                  <c:v>13475000000</c:v>
                </c:pt>
                <c:pt idx="1734">
                  <c:v>13583000000</c:v>
                </c:pt>
                <c:pt idx="1735">
                  <c:v>13693000000</c:v>
                </c:pt>
                <c:pt idx="1736">
                  <c:v>13806000000</c:v>
                </c:pt>
                <c:pt idx="1737">
                  <c:v>13923000000</c:v>
                </c:pt>
                <c:pt idx="1738">
                  <c:v>14042000000</c:v>
                </c:pt>
                <c:pt idx="1739">
                  <c:v>14164000000</c:v>
                </c:pt>
                <c:pt idx="1740">
                  <c:v>14289000000</c:v>
                </c:pt>
                <c:pt idx="1741">
                  <c:v>14418000000</c:v>
                </c:pt>
                <c:pt idx="1742">
                  <c:v>14550000000</c:v>
                </c:pt>
                <c:pt idx="1743">
                  <c:v>14685000000</c:v>
                </c:pt>
                <c:pt idx="1744">
                  <c:v>14824000000</c:v>
                </c:pt>
                <c:pt idx="1745">
                  <c:v>14966000000</c:v>
                </c:pt>
                <c:pt idx="1746">
                  <c:v>15112000000</c:v>
                </c:pt>
                <c:pt idx="1747">
                  <c:v>15262000000</c:v>
                </c:pt>
                <c:pt idx="1748">
                  <c:v>15416000000</c:v>
                </c:pt>
                <c:pt idx="1749">
                  <c:v>15573000000</c:v>
                </c:pt>
                <c:pt idx="1750">
                  <c:v>15573000000</c:v>
                </c:pt>
                <c:pt idx="1751">
                  <c:v>15734000000</c:v>
                </c:pt>
                <c:pt idx="1752">
                  <c:v>15900000000</c:v>
                </c:pt>
                <c:pt idx="1753">
                  <c:v>16070000000</c:v>
                </c:pt>
                <c:pt idx="1754">
                  <c:v>16244000000</c:v>
                </c:pt>
                <c:pt idx="1755">
                  <c:v>16423000000</c:v>
                </c:pt>
                <c:pt idx="1756">
                  <c:v>16606000000</c:v>
                </c:pt>
                <c:pt idx="1757">
                  <c:v>16793000000</c:v>
                </c:pt>
                <c:pt idx="1758">
                  <c:v>16986000000</c:v>
                </c:pt>
                <c:pt idx="1759">
                  <c:v>17183000000</c:v>
                </c:pt>
                <c:pt idx="1760">
                  <c:v>17386000000</c:v>
                </c:pt>
                <c:pt idx="1761">
                  <c:v>17593000000</c:v>
                </c:pt>
                <c:pt idx="1762">
                  <c:v>17806000000</c:v>
                </c:pt>
                <c:pt idx="1763">
                  <c:v>18024000000</c:v>
                </c:pt>
                <c:pt idx="1764">
                  <c:v>18248000000</c:v>
                </c:pt>
                <c:pt idx="1765">
                  <c:v>18477000000</c:v>
                </c:pt>
                <c:pt idx="1766">
                  <c:v>18712000000</c:v>
                </c:pt>
                <c:pt idx="1767">
                  <c:v>18953000000</c:v>
                </c:pt>
                <c:pt idx="1768">
                  <c:v>19200000000</c:v>
                </c:pt>
                <c:pt idx="1769">
                  <c:v>19454000000</c:v>
                </c:pt>
                <c:pt idx="1770">
                  <c:v>19714000000</c:v>
                </c:pt>
                <c:pt idx="1771">
                  <c:v>19980000000</c:v>
                </c:pt>
                <c:pt idx="1772">
                  <c:v>20253000000</c:v>
                </c:pt>
                <c:pt idx="1773">
                  <c:v>20532000000</c:v>
                </c:pt>
                <c:pt idx="1774">
                  <c:v>20819000000</c:v>
                </c:pt>
                <c:pt idx="1775">
                  <c:v>21113000000</c:v>
                </c:pt>
                <c:pt idx="1776">
                  <c:v>21415000000</c:v>
                </c:pt>
                <c:pt idx="1777">
                  <c:v>21724000000</c:v>
                </c:pt>
                <c:pt idx="1778">
                  <c:v>22041000000</c:v>
                </c:pt>
                <c:pt idx="1779">
                  <c:v>22365000000</c:v>
                </c:pt>
                <c:pt idx="1780">
                  <c:v>22698000000</c:v>
                </c:pt>
                <c:pt idx="1781">
                  <c:v>23039000000</c:v>
                </c:pt>
                <c:pt idx="1782">
                  <c:v>23389000000</c:v>
                </c:pt>
                <c:pt idx="1783">
                  <c:v>23747000000</c:v>
                </c:pt>
                <c:pt idx="1784">
                  <c:v>24115000000</c:v>
                </c:pt>
                <c:pt idx="1785">
                  <c:v>24491000000</c:v>
                </c:pt>
                <c:pt idx="1786">
                  <c:v>24877000000</c:v>
                </c:pt>
                <c:pt idx="1787">
                  <c:v>25273000000</c:v>
                </c:pt>
                <c:pt idx="1788">
                  <c:v>25678000000</c:v>
                </c:pt>
                <c:pt idx="1789">
                  <c:v>26094000000</c:v>
                </c:pt>
                <c:pt idx="1790">
                  <c:v>26520000000</c:v>
                </c:pt>
                <c:pt idx="1791">
                  <c:v>26957000000</c:v>
                </c:pt>
                <c:pt idx="1792">
                  <c:v>27404000000</c:v>
                </c:pt>
                <c:pt idx="1793">
                  <c:v>27863000000</c:v>
                </c:pt>
                <c:pt idx="1794">
                  <c:v>28333000000</c:v>
                </c:pt>
                <c:pt idx="1795">
                  <c:v>28815000000</c:v>
                </c:pt>
                <c:pt idx="1796">
                  <c:v>29309000000</c:v>
                </c:pt>
                <c:pt idx="1797">
                  <c:v>29815000000</c:v>
                </c:pt>
                <c:pt idx="1798">
                  <c:v>30334000000</c:v>
                </c:pt>
                <c:pt idx="1799">
                  <c:v>30866000000</c:v>
                </c:pt>
                <c:pt idx="1800">
                  <c:v>30866000000</c:v>
                </c:pt>
                <c:pt idx="1801">
                  <c:v>31411000000</c:v>
                </c:pt>
                <c:pt idx="1802">
                  <c:v>31969000000</c:v>
                </c:pt>
                <c:pt idx="1803">
                  <c:v>32542000000</c:v>
                </c:pt>
                <c:pt idx="1804">
                  <c:v>33128000000</c:v>
                </c:pt>
                <c:pt idx="1805">
                  <c:v>33730000000</c:v>
                </c:pt>
                <c:pt idx="1806">
                  <c:v>34346000000</c:v>
                </c:pt>
                <c:pt idx="1807">
                  <c:v>34977000000</c:v>
                </c:pt>
                <c:pt idx="1808">
                  <c:v>35625000000</c:v>
                </c:pt>
                <c:pt idx="1809">
                  <c:v>36288000000</c:v>
                </c:pt>
                <c:pt idx="1810">
                  <c:v>36968000000</c:v>
                </c:pt>
                <c:pt idx="1811">
                  <c:v>37664000000</c:v>
                </c:pt>
                <c:pt idx="1812">
                  <c:v>38378000000</c:v>
                </c:pt>
                <c:pt idx="1813">
                  <c:v>39110000000</c:v>
                </c:pt>
                <c:pt idx="1814">
                  <c:v>39860000000</c:v>
                </c:pt>
                <c:pt idx="1815">
                  <c:v>40628000000</c:v>
                </c:pt>
                <c:pt idx="1816">
                  <c:v>41416000000</c:v>
                </c:pt>
                <c:pt idx="1817">
                  <c:v>42223000000</c:v>
                </c:pt>
                <c:pt idx="1818">
                  <c:v>43050000000</c:v>
                </c:pt>
                <c:pt idx="1819">
                  <c:v>43897000000</c:v>
                </c:pt>
                <c:pt idx="1820">
                  <c:v>44766000000</c:v>
                </c:pt>
                <c:pt idx="1821">
                  <c:v>45656000000</c:v>
                </c:pt>
                <c:pt idx="1822">
                  <c:v>46568000000</c:v>
                </c:pt>
                <c:pt idx="1823">
                  <c:v>47503000000</c:v>
                </c:pt>
                <c:pt idx="1824">
                  <c:v>48461000000</c:v>
                </c:pt>
                <c:pt idx="1825">
                  <c:v>49443000000</c:v>
                </c:pt>
                <c:pt idx="1826">
                  <c:v>50449000000</c:v>
                </c:pt>
                <c:pt idx="1827">
                  <c:v>51480000000</c:v>
                </c:pt>
                <c:pt idx="1828">
                  <c:v>52537000000</c:v>
                </c:pt>
                <c:pt idx="1829">
                  <c:v>53619000000</c:v>
                </c:pt>
                <c:pt idx="1830">
                  <c:v>54729000000</c:v>
                </c:pt>
                <c:pt idx="1831">
                  <c:v>55866000000</c:v>
                </c:pt>
                <c:pt idx="1832">
                  <c:v>57031000000</c:v>
                </c:pt>
                <c:pt idx="1833">
                  <c:v>58225000000</c:v>
                </c:pt>
                <c:pt idx="1834">
                  <c:v>59448000000</c:v>
                </c:pt>
                <c:pt idx="1835">
                  <c:v>60702000000</c:v>
                </c:pt>
                <c:pt idx="1836">
                  <c:v>61987000000</c:v>
                </c:pt>
                <c:pt idx="1837">
                  <c:v>63304000000</c:v>
                </c:pt>
                <c:pt idx="1838">
                  <c:v>64653000000</c:v>
                </c:pt>
                <c:pt idx="1839">
                  <c:v>66035000000</c:v>
                </c:pt>
                <c:pt idx="1840">
                  <c:v>67452000000</c:v>
                </c:pt>
                <c:pt idx="1841">
                  <c:v>68904000000</c:v>
                </c:pt>
                <c:pt idx="1842">
                  <c:v>70392000000</c:v>
                </c:pt>
                <c:pt idx="1843">
                  <c:v>71916000000</c:v>
                </c:pt>
                <c:pt idx="1844">
                  <c:v>73479000000</c:v>
                </c:pt>
                <c:pt idx="1845">
                  <c:v>75079000000</c:v>
                </c:pt>
                <c:pt idx="1846">
                  <c:v>76720000000</c:v>
                </c:pt>
                <c:pt idx="1847">
                  <c:v>78401000000</c:v>
                </c:pt>
                <c:pt idx="1848">
                  <c:v>80123000000</c:v>
                </c:pt>
                <c:pt idx="1849">
                  <c:v>81888000000</c:v>
                </c:pt>
                <c:pt idx="1850">
                  <c:v>81888000000</c:v>
                </c:pt>
                <c:pt idx="1851">
                  <c:v>83697000000</c:v>
                </c:pt>
                <c:pt idx="1852">
                  <c:v>85551000000</c:v>
                </c:pt>
                <c:pt idx="1853">
                  <c:v>87450000000</c:v>
                </c:pt>
                <c:pt idx="1854">
                  <c:v>89396000000</c:v>
                </c:pt>
                <c:pt idx="1855">
                  <c:v>91390000000</c:v>
                </c:pt>
                <c:pt idx="1856">
                  <c:v>93434000000</c:v>
                </c:pt>
                <c:pt idx="1857">
                  <c:v>95528000000</c:v>
                </c:pt>
                <c:pt idx="1858">
                  <c:v>97674000000</c:v>
                </c:pt>
                <c:pt idx="1859">
                  <c:v>99872000000</c:v>
                </c:pt>
                <c:pt idx="1860">
                  <c:v>102130000000</c:v>
                </c:pt>
                <c:pt idx="1861">
                  <c:v>104430000000</c:v>
                </c:pt>
                <c:pt idx="1862">
                  <c:v>106800000000</c:v>
                </c:pt>
                <c:pt idx="1863">
                  <c:v>109220000000</c:v>
                </c:pt>
                <c:pt idx="1864">
                  <c:v>111710000000</c:v>
                </c:pt>
                <c:pt idx="1865">
                  <c:v>114250000000</c:v>
                </c:pt>
                <c:pt idx="1866">
                  <c:v>116860000000</c:v>
                </c:pt>
                <c:pt idx="1867">
                  <c:v>119530000000</c:v>
                </c:pt>
                <c:pt idx="1868">
                  <c:v>122270000000</c:v>
                </c:pt>
                <c:pt idx="1869">
                  <c:v>125080000000</c:v>
                </c:pt>
                <c:pt idx="1870">
                  <c:v>127950000000</c:v>
                </c:pt>
                <c:pt idx="1871">
                  <c:v>130900000000</c:v>
                </c:pt>
                <c:pt idx="1872">
                  <c:v>133920000000</c:v>
                </c:pt>
                <c:pt idx="1873">
                  <c:v>137010000000</c:v>
                </c:pt>
                <c:pt idx="1874">
                  <c:v>140180000000</c:v>
                </c:pt>
                <c:pt idx="1875">
                  <c:v>143430000000</c:v>
                </c:pt>
                <c:pt idx="1876">
                  <c:v>146760000000</c:v>
                </c:pt>
                <c:pt idx="1877">
                  <c:v>150170000000</c:v>
                </c:pt>
                <c:pt idx="1878">
                  <c:v>153670000000</c:v>
                </c:pt>
                <c:pt idx="1879">
                  <c:v>157250000000</c:v>
                </c:pt>
                <c:pt idx="1880">
                  <c:v>160920000000</c:v>
                </c:pt>
                <c:pt idx="1881">
                  <c:v>164680000000</c:v>
                </c:pt>
                <c:pt idx="1882">
                  <c:v>168530000000</c:v>
                </c:pt>
                <c:pt idx="1883">
                  <c:v>172480000000</c:v>
                </c:pt>
                <c:pt idx="1884">
                  <c:v>176520000000</c:v>
                </c:pt>
                <c:pt idx="1885">
                  <c:v>180670000000</c:v>
                </c:pt>
                <c:pt idx="1886">
                  <c:v>184920000000</c:v>
                </c:pt>
                <c:pt idx="1887">
                  <c:v>189270000000</c:v>
                </c:pt>
                <c:pt idx="1888">
                  <c:v>193730000000</c:v>
                </c:pt>
                <c:pt idx="1889">
                  <c:v>198300000000</c:v>
                </c:pt>
                <c:pt idx="1890">
                  <c:v>202980000000</c:v>
                </c:pt>
                <c:pt idx="1891">
                  <c:v>207780000000</c:v>
                </c:pt>
                <c:pt idx="1892">
                  <c:v>212690000000</c:v>
                </c:pt>
                <c:pt idx="1893">
                  <c:v>217730000000</c:v>
                </c:pt>
                <c:pt idx="1894">
                  <c:v>222890000000</c:v>
                </c:pt>
                <c:pt idx="1895">
                  <c:v>228180000000</c:v>
                </c:pt>
                <c:pt idx="1896">
                  <c:v>233600000000</c:v>
                </c:pt>
                <c:pt idx="1897">
                  <c:v>239160000000</c:v>
                </c:pt>
                <c:pt idx="1898">
                  <c:v>244850000000</c:v>
                </c:pt>
                <c:pt idx="1899">
                  <c:v>250680000000</c:v>
                </c:pt>
                <c:pt idx="1900">
                  <c:v>250680000000</c:v>
                </c:pt>
                <c:pt idx="1901">
                  <c:v>253610000000</c:v>
                </c:pt>
                <c:pt idx="1902">
                  <c:v>256430000000</c:v>
                </c:pt>
                <c:pt idx="1903">
                  <c:v>259120000000</c:v>
                </c:pt>
                <c:pt idx="1904">
                  <c:v>261700000000</c:v>
                </c:pt>
                <c:pt idx="1905">
                  <c:v>264160000000</c:v>
                </c:pt>
                <c:pt idx="1906">
                  <c:v>266510000000</c:v>
                </c:pt>
                <c:pt idx="1907">
                  <c:v>268730000000</c:v>
                </c:pt>
                <c:pt idx="1908">
                  <c:v>270840000000</c:v>
                </c:pt>
                <c:pt idx="1909">
                  <c:v>272820000000</c:v>
                </c:pt>
                <c:pt idx="1910">
                  <c:v>274690000000</c:v>
                </c:pt>
                <c:pt idx="1911">
                  <c:v>276440000000</c:v>
                </c:pt>
                <c:pt idx="1912">
                  <c:v>278080000000</c:v>
                </c:pt>
                <c:pt idx="1913">
                  <c:v>279590000000</c:v>
                </c:pt>
                <c:pt idx="1914">
                  <c:v>280990000000</c:v>
                </c:pt>
                <c:pt idx="1915">
                  <c:v>282270000000</c:v>
                </c:pt>
                <c:pt idx="1916">
                  <c:v>283430000000</c:v>
                </c:pt>
                <c:pt idx="1917">
                  <c:v>284470000000</c:v>
                </c:pt>
                <c:pt idx="1918">
                  <c:v>285390000000</c:v>
                </c:pt>
                <c:pt idx="1919">
                  <c:v>286200000000</c:v>
                </c:pt>
                <c:pt idx="1920">
                  <c:v>286890000000</c:v>
                </c:pt>
                <c:pt idx="1921">
                  <c:v>287460000000</c:v>
                </c:pt>
                <c:pt idx="1922">
                  <c:v>287910000000</c:v>
                </c:pt>
                <c:pt idx="1923">
                  <c:v>288240000000</c:v>
                </c:pt>
                <c:pt idx="1924">
                  <c:v>288450000000</c:v>
                </c:pt>
                <c:pt idx="1925">
                  <c:v>288550000000</c:v>
                </c:pt>
                <c:pt idx="1926">
                  <c:v>288530000000</c:v>
                </c:pt>
                <c:pt idx="1927">
                  <c:v>288390000000</c:v>
                </c:pt>
                <c:pt idx="1928">
                  <c:v>288130000000</c:v>
                </c:pt>
                <c:pt idx="1929">
                  <c:v>287750000000</c:v>
                </c:pt>
                <c:pt idx="1930">
                  <c:v>287260000000</c:v>
                </c:pt>
                <c:pt idx="1931">
                  <c:v>286640000000</c:v>
                </c:pt>
                <c:pt idx="1932">
                  <c:v>285910000000</c:v>
                </c:pt>
                <c:pt idx="1933">
                  <c:v>285060000000</c:v>
                </c:pt>
                <c:pt idx="1934">
                  <c:v>284090000000</c:v>
                </c:pt>
                <c:pt idx="1935">
                  <c:v>283010000000</c:v>
                </c:pt>
                <c:pt idx="1936">
                  <c:v>281800000000</c:v>
                </c:pt>
                <c:pt idx="1937">
                  <c:v>280480000000</c:v>
                </c:pt>
                <c:pt idx="1938">
                  <c:v>279040000000</c:v>
                </c:pt>
                <c:pt idx="1939">
                  <c:v>277480000000</c:v>
                </c:pt>
                <c:pt idx="1940">
                  <c:v>275800000000</c:v>
                </c:pt>
                <c:pt idx="1941">
                  <c:v>274000000000</c:v>
                </c:pt>
                <c:pt idx="1942">
                  <c:v>272090000000</c:v>
                </c:pt>
                <c:pt idx="1943">
                  <c:v>270060000000</c:v>
                </c:pt>
                <c:pt idx="1944">
                  <c:v>267910000000</c:v>
                </c:pt>
                <c:pt idx="1945">
                  <c:v>265640000000</c:v>
                </c:pt>
                <c:pt idx="1946">
                  <c:v>263250000000</c:v>
                </c:pt>
                <c:pt idx="1947">
                  <c:v>260750000000</c:v>
                </c:pt>
                <c:pt idx="1948">
                  <c:v>258120000000</c:v>
                </c:pt>
                <c:pt idx="1949">
                  <c:v>255380000000</c:v>
                </c:pt>
                <c:pt idx="1950">
                  <c:v>255380000000</c:v>
                </c:pt>
                <c:pt idx="1951">
                  <c:v>247930000000</c:v>
                </c:pt>
                <c:pt idx="1952">
                  <c:v>240710000000</c:v>
                </c:pt>
                <c:pt idx="1953">
                  <c:v>233720000000</c:v>
                </c:pt>
                <c:pt idx="1954">
                  <c:v>226940000000</c:v>
                </c:pt>
                <c:pt idx="1955">
                  <c:v>220380000000</c:v>
                </c:pt>
                <c:pt idx="1956">
                  <c:v>214020000000</c:v>
                </c:pt>
                <c:pt idx="1957">
                  <c:v>207860000000</c:v>
                </c:pt>
                <c:pt idx="1958">
                  <c:v>201890000000</c:v>
                </c:pt>
                <c:pt idx="1959">
                  <c:v>196110000000</c:v>
                </c:pt>
                <c:pt idx="1960">
                  <c:v>190510000000</c:v>
                </c:pt>
                <c:pt idx="1961">
                  <c:v>185090000000</c:v>
                </c:pt>
                <c:pt idx="1962">
                  <c:v>179840000000</c:v>
                </c:pt>
                <c:pt idx="1963">
                  <c:v>174760000000</c:v>
                </c:pt>
                <c:pt idx="1964">
                  <c:v>169840000000</c:v>
                </c:pt>
                <c:pt idx="1965">
                  <c:v>165070000000</c:v>
                </c:pt>
                <c:pt idx="1966">
                  <c:v>160450000000</c:v>
                </c:pt>
                <c:pt idx="1967">
                  <c:v>155990000000</c:v>
                </c:pt>
                <c:pt idx="1968">
                  <c:v>151660000000</c:v>
                </c:pt>
                <c:pt idx="1969">
                  <c:v>147480000000</c:v>
                </c:pt>
                <c:pt idx="1970">
                  <c:v>143430000000</c:v>
                </c:pt>
                <c:pt idx="1971">
                  <c:v>139510000000</c:v>
                </c:pt>
                <c:pt idx="1972">
                  <c:v>135720000000</c:v>
                </c:pt>
                <c:pt idx="1973">
                  <c:v>132050000000</c:v>
                </c:pt>
                <c:pt idx="1974">
                  <c:v>128500000000</c:v>
                </c:pt>
                <c:pt idx="1975">
                  <c:v>125070000000</c:v>
                </c:pt>
                <c:pt idx="1976">
                  <c:v>121750000000</c:v>
                </c:pt>
                <c:pt idx="1977">
                  <c:v>118540000000</c:v>
                </c:pt>
                <c:pt idx="1978">
                  <c:v>115430000000</c:v>
                </c:pt>
                <c:pt idx="1979">
                  <c:v>112430000000</c:v>
                </c:pt>
                <c:pt idx="1980">
                  <c:v>109540000000</c:v>
                </c:pt>
                <c:pt idx="1981">
                  <c:v>106740000000</c:v>
                </c:pt>
                <c:pt idx="1982">
                  <c:v>104030000000</c:v>
                </c:pt>
                <c:pt idx="1983">
                  <c:v>101420000000</c:v>
                </c:pt>
                <c:pt idx="1984">
                  <c:v>98899000000</c:v>
                </c:pt>
                <c:pt idx="1985">
                  <c:v>96465000000</c:v>
                </c:pt>
                <c:pt idx="1986">
                  <c:v>94117000000</c:v>
                </c:pt>
                <c:pt idx="1987">
                  <c:v>91852000000</c:v>
                </c:pt>
                <c:pt idx="1988">
                  <c:v>89668000000</c:v>
                </c:pt>
                <c:pt idx="1989">
                  <c:v>87563000000</c:v>
                </c:pt>
                <c:pt idx="1990">
                  <c:v>85534000000</c:v>
                </c:pt>
                <c:pt idx="1991">
                  <c:v>83581000000</c:v>
                </c:pt>
                <c:pt idx="1992">
                  <c:v>81700000000</c:v>
                </c:pt>
                <c:pt idx="1993">
                  <c:v>79891000000</c:v>
                </c:pt>
                <c:pt idx="1994">
                  <c:v>78151000000</c:v>
                </c:pt>
                <c:pt idx="1995">
                  <c:v>76479000000</c:v>
                </c:pt>
                <c:pt idx="1996">
                  <c:v>74873000000</c:v>
                </c:pt>
                <c:pt idx="1997">
                  <c:v>73331000000</c:v>
                </c:pt>
                <c:pt idx="1998">
                  <c:v>71853000000</c:v>
                </c:pt>
                <c:pt idx="1999">
                  <c:v>70436000000</c:v>
                </c:pt>
                <c:pt idx="2000">
                  <c:v>70436000000</c:v>
                </c:pt>
                <c:pt idx="2001">
                  <c:v>69079000000</c:v>
                </c:pt>
                <c:pt idx="2002">
                  <c:v>67782000000</c:v>
                </c:pt>
                <c:pt idx="2003">
                  <c:v>66542000000</c:v>
                </c:pt>
                <c:pt idx="2004">
                  <c:v>65358000000</c:v>
                </c:pt>
                <c:pt idx="2005">
                  <c:v>64230000000</c:v>
                </c:pt>
                <c:pt idx="2006">
                  <c:v>63156000000</c:v>
                </c:pt>
                <c:pt idx="2007">
                  <c:v>62136000000</c:v>
                </c:pt>
                <c:pt idx="2008">
                  <c:v>61167000000</c:v>
                </c:pt>
                <c:pt idx="2009">
                  <c:v>60250000000</c:v>
                </c:pt>
                <c:pt idx="2010">
                  <c:v>59384000000</c:v>
                </c:pt>
                <c:pt idx="2011">
                  <c:v>58567000000</c:v>
                </c:pt>
                <c:pt idx="2012">
                  <c:v>57798000000</c:v>
                </c:pt>
                <c:pt idx="2013">
                  <c:v>57078000000</c:v>
                </c:pt>
                <c:pt idx="2014">
                  <c:v>56405000000</c:v>
                </c:pt>
                <c:pt idx="2015">
                  <c:v>55779000000</c:v>
                </c:pt>
                <c:pt idx="2016">
                  <c:v>55198000000</c:v>
                </c:pt>
                <c:pt idx="2017">
                  <c:v>54664000000</c:v>
                </c:pt>
                <c:pt idx="2018">
                  <c:v>54174000000</c:v>
                </c:pt>
                <c:pt idx="2019">
                  <c:v>53729000000</c:v>
                </c:pt>
                <c:pt idx="2020">
                  <c:v>53327000000</c:v>
                </c:pt>
                <c:pt idx="2021">
                  <c:v>52970000000</c:v>
                </c:pt>
                <c:pt idx="2022">
                  <c:v>52656000000</c:v>
                </c:pt>
                <c:pt idx="2023">
                  <c:v>52385000000</c:v>
                </c:pt>
                <c:pt idx="2024">
                  <c:v>52156000000</c:v>
                </c:pt>
                <c:pt idx="2025">
                  <c:v>51971000000</c:v>
                </c:pt>
                <c:pt idx="2026">
                  <c:v>51827000000</c:v>
                </c:pt>
                <c:pt idx="2027">
                  <c:v>51726000000</c:v>
                </c:pt>
                <c:pt idx="2028">
                  <c:v>51667000000</c:v>
                </c:pt>
                <c:pt idx="2029">
                  <c:v>51650000000</c:v>
                </c:pt>
                <c:pt idx="2030">
                  <c:v>51675000000</c:v>
                </c:pt>
                <c:pt idx="2031">
                  <c:v>51743000000</c:v>
                </c:pt>
                <c:pt idx="2032">
                  <c:v>51852000000</c:v>
                </c:pt>
                <c:pt idx="2033">
                  <c:v>52003000000</c:v>
                </c:pt>
                <c:pt idx="2034">
                  <c:v>52197000000</c:v>
                </c:pt>
                <c:pt idx="2035">
                  <c:v>52434000000</c:v>
                </c:pt>
                <c:pt idx="2036">
                  <c:v>52713000000</c:v>
                </c:pt>
                <c:pt idx="2037">
                  <c:v>53036000000</c:v>
                </c:pt>
                <c:pt idx="2038">
                  <c:v>53402000000</c:v>
                </c:pt>
                <c:pt idx="2039">
                  <c:v>53811000000</c:v>
                </c:pt>
                <c:pt idx="2040">
                  <c:v>54265000000</c:v>
                </c:pt>
                <c:pt idx="2041">
                  <c:v>54763000000</c:v>
                </c:pt>
                <c:pt idx="2042">
                  <c:v>55306000000</c:v>
                </c:pt>
                <c:pt idx="2043">
                  <c:v>55895000000</c:v>
                </c:pt>
                <c:pt idx="2044">
                  <c:v>56530000000</c:v>
                </c:pt>
                <c:pt idx="2045">
                  <c:v>57212000000</c:v>
                </c:pt>
                <c:pt idx="2046">
                  <c:v>57941000000</c:v>
                </c:pt>
                <c:pt idx="2047">
                  <c:v>58718000000</c:v>
                </c:pt>
                <c:pt idx="2048">
                  <c:v>59545000000</c:v>
                </c:pt>
                <c:pt idx="2049">
                  <c:v>60420000000</c:v>
                </c:pt>
                <c:pt idx="2050">
                  <c:v>60420000000</c:v>
                </c:pt>
                <c:pt idx="2051">
                  <c:v>61347000000</c:v>
                </c:pt>
                <c:pt idx="2052">
                  <c:v>62324000000</c:v>
                </c:pt>
                <c:pt idx="2053">
                  <c:v>63355000000</c:v>
                </c:pt>
                <c:pt idx="2054">
                  <c:v>64438000000</c:v>
                </c:pt>
                <c:pt idx="2055">
                  <c:v>65576000000</c:v>
                </c:pt>
                <c:pt idx="2056">
                  <c:v>66769000000</c:v>
                </c:pt>
                <c:pt idx="2057">
                  <c:v>68019000000</c:v>
                </c:pt>
                <c:pt idx="2058">
                  <c:v>69327000000</c:v>
                </c:pt>
                <c:pt idx="2059">
                  <c:v>70693000000</c:v>
                </c:pt>
                <c:pt idx="2060">
                  <c:v>72121000000</c:v>
                </c:pt>
                <c:pt idx="2061">
                  <c:v>73610000000</c:v>
                </c:pt>
                <c:pt idx="2062">
                  <c:v>75162000000</c:v>
                </c:pt>
                <c:pt idx="2063">
                  <c:v>76779000000</c:v>
                </c:pt>
                <c:pt idx="2064">
                  <c:v>78463000000</c:v>
                </c:pt>
                <c:pt idx="2065">
                  <c:v>80214000000</c:v>
                </c:pt>
                <c:pt idx="2066">
                  <c:v>82035000000</c:v>
                </c:pt>
                <c:pt idx="2067">
                  <c:v>83927000000</c:v>
                </c:pt>
                <c:pt idx="2068">
                  <c:v>85893000000</c:v>
                </c:pt>
                <c:pt idx="2069">
                  <c:v>87933000000</c:v>
                </c:pt>
                <c:pt idx="2070">
                  <c:v>90051000000</c:v>
                </c:pt>
                <c:pt idx="2071">
                  <c:v>92248000000</c:v>
                </c:pt>
                <c:pt idx="2072">
                  <c:v>94526000000</c:v>
                </c:pt>
                <c:pt idx="2073">
                  <c:v>96887000000</c:v>
                </c:pt>
                <c:pt idx="2074">
                  <c:v>99335000000</c:v>
                </c:pt>
                <c:pt idx="2075">
                  <c:v>101870000000</c:v>
                </c:pt>
                <c:pt idx="2076">
                  <c:v>104500000000</c:v>
                </c:pt>
                <c:pt idx="2077">
                  <c:v>107210000000</c:v>
                </c:pt>
                <c:pt idx="2078">
                  <c:v>110030000000</c:v>
                </c:pt>
                <c:pt idx="2079">
                  <c:v>112940000000</c:v>
                </c:pt>
                <c:pt idx="2080">
                  <c:v>115960000000</c:v>
                </c:pt>
                <c:pt idx="2081">
                  <c:v>119080000000</c:v>
                </c:pt>
                <c:pt idx="2082">
                  <c:v>122300000000</c:v>
                </c:pt>
                <c:pt idx="2083">
                  <c:v>125640000000</c:v>
                </c:pt>
                <c:pt idx="2084">
                  <c:v>129090000000</c:v>
                </c:pt>
                <c:pt idx="2085">
                  <c:v>132650000000</c:v>
                </c:pt>
                <c:pt idx="2086">
                  <c:v>136340000000</c:v>
                </c:pt>
                <c:pt idx="2087">
                  <c:v>140150000000</c:v>
                </c:pt>
                <c:pt idx="2088">
                  <c:v>144090000000</c:v>
                </c:pt>
                <c:pt idx="2089">
                  <c:v>148160000000</c:v>
                </c:pt>
                <c:pt idx="2090">
                  <c:v>152360000000</c:v>
                </c:pt>
                <c:pt idx="2091">
                  <c:v>156710000000</c:v>
                </c:pt>
                <c:pt idx="2092">
                  <c:v>161190000000</c:v>
                </c:pt>
                <c:pt idx="2093">
                  <c:v>165830000000</c:v>
                </c:pt>
                <c:pt idx="2094">
                  <c:v>170620000000</c:v>
                </c:pt>
                <c:pt idx="2095">
                  <c:v>175560000000</c:v>
                </c:pt>
                <c:pt idx="2096">
                  <c:v>180670000000</c:v>
                </c:pt>
                <c:pt idx="2097">
                  <c:v>185940000000</c:v>
                </c:pt>
                <c:pt idx="2098">
                  <c:v>191390000000</c:v>
                </c:pt>
                <c:pt idx="2099">
                  <c:v>197010000000</c:v>
                </c:pt>
                <c:pt idx="2100">
                  <c:v>197010000000</c:v>
                </c:pt>
                <c:pt idx="2101">
                  <c:v>202810000000</c:v>
                </c:pt>
                <c:pt idx="2102">
                  <c:v>208810000000</c:v>
                </c:pt>
                <c:pt idx="2103">
                  <c:v>214990000000</c:v>
                </c:pt>
                <c:pt idx="2104">
                  <c:v>221380000000</c:v>
                </c:pt>
                <c:pt idx="2105">
                  <c:v>227970000000</c:v>
                </c:pt>
                <c:pt idx="2106">
                  <c:v>234780000000</c:v>
                </c:pt>
                <c:pt idx="2107">
                  <c:v>241800000000</c:v>
                </c:pt>
                <c:pt idx="2108">
                  <c:v>249050000000</c:v>
                </c:pt>
                <c:pt idx="2109">
                  <c:v>256530000000</c:v>
                </c:pt>
                <c:pt idx="2110">
                  <c:v>264260000000</c:v>
                </c:pt>
                <c:pt idx="2111">
                  <c:v>272230000000</c:v>
                </c:pt>
                <c:pt idx="2112">
                  <c:v>280450000000</c:v>
                </c:pt>
                <c:pt idx="2113">
                  <c:v>288940000000</c:v>
                </c:pt>
                <c:pt idx="2114">
                  <c:v>297700000000</c:v>
                </c:pt>
                <c:pt idx="2115">
                  <c:v>306740000000</c:v>
                </c:pt>
                <c:pt idx="2116">
                  <c:v>316070000000</c:v>
                </c:pt>
                <c:pt idx="2117">
                  <c:v>325700000000</c:v>
                </c:pt>
                <c:pt idx="2118">
                  <c:v>335630000000</c:v>
                </c:pt>
                <c:pt idx="2119">
                  <c:v>345880000000</c:v>
                </c:pt>
                <c:pt idx="2120">
                  <c:v>356450000000</c:v>
                </c:pt>
                <c:pt idx="2121">
                  <c:v>367370000000</c:v>
                </c:pt>
                <c:pt idx="2122">
                  <c:v>378630000000</c:v>
                </c:pt>
                <c:pt idx="2123">
                  <c:v>390240000000</c:v>
                </c:pt>
                <c:pt idx="2124">
                  <c:v>402230000000</c:v>
                </c:pt>
                <c:pt idx="2125">
                  <c:v>414600000000</c:v>
                </c:pt>
                <c:pt idx="2126">
                  <c:v>427360000000</c:v>
                </c:pt>
                <c:pt idx="2127">
                  <c:v>440530000000</c:v>
                </c:pt>
                <c:pt idx="2128">
                  <c:v>454110000000</c:v>
                </c:pt>
                <c:pt idx="2129">
                  <c:v>468130000000</c:v>
                </c:pt>
                <c:pt idx="2130">
                  <c:v>482590000000</c:v>
                </c:pt>
                <c:pt idx="2131">
                  <c:v>497500000000</c:v>
                </c:pt>
                <c:pt idx="2132">
                  <c:v>512900000000</c:v>
                </c:pt>
                <c:pt idx="2133">
                  <c:v>528770000000</c:v>
                </c:pt>
                <c:pt idx="2134">
                  <c:v>545160000000</c:v>
                </c:pt>
                <c:pt idx="2135">
                  <c:v>562060000000</c:v>
                </c:pt>
                <c:pt idx="2136">
                  <c:v>579500000000</c:v>
                </c:pt>
                <c:pt idx="2137">
                  <c:v>597480000000</c:v>
                </c:pt>
                <c:pt idx="2138">
                  <c:v>616040000000</c:v>
                </c:pt>
                <c:pt idx="2139">
                  <c:v>635190000000</c:v>
                </c:pt>
                <c:pt idx="2140">
                  <c:v>654940000000</c:v>
                </c:pt>
                <c:pt idx="2141">
                  <c:v>675320000000</c:v>
                </c:pt>
                <c:pt idx="2142">
                  <c:v>696340000000</c:v>
                </c:pt>
                <c:pt idx="2143">
                  <c:v>718030000000</c:v>
                </c:pt>
                <c:pt idx="2144">
                  <c:v>740410000000</c:v>
                </c:pt>
                <c:pt idx="2145">
                  <c:v>763490000000</c:v>
                </c:pt>
                <c:pt idx="2146">
                  <c:v>787300000000</c:v>
                </c:pt>
                <c:pt idx="2147">
                  <c:v>811870000000</c:v>
                </c:pt>
                <c:pt idx="2148">
                  <c:v>837210000000</c:v>
                </c:pt>
                <c:pt idx="2149">
                  <c:v>863350000000</c:v>
                </c:pt>
                <c:pt idx="2150">
                  <c:v>863350000000</c:v>
                </c:pt>
                <c:pt idx="2151">
                  <c:v>894460000000</c:v>
                </c:pt>
                <c:pt idx="2152">
                  <c:v>924440000000</c:v>
                </c:pt>
                <c:pt idx="2153">
                  <c:v>953300000000</c:v>
                </c:pt>
                <c:pt idx="2154">
                  <c:v>981030000000</c:v>
                </c:pt>
                <c:pt idx="2155">
                  <c:v>1007600000000</c:v>
                </c:pt>
                <c:pt idx="2156">
                  <c:v>1033100000000</c:v>
                </c:pt>
                <c:pt idx="2157">
                  <c:v>1057500000000</c:v>
                </c:pt>
                <c:pt idx="2158">
                  <c:v>1080700000000</c:v>
                </c:pt>
                <c:pt idx="2159">
                  <c:v>1102800000000</c:v>
                </c:pt>
                <c:pt idx="2160">
                  <c:v>1123700000000</c:v>
                </c:pt>
                <c:pt idx="2161">
                  <c:v>1143600000000</c:v>
                </c:pt>
                <c:pt idx="2162">
                  <c:v>1162300000000</c:v>
                </c:pt>
                <c:pt idx="2163">
                  <c:v>1179900000000</c:v>
                </c:pt>
                <c:pt idx="2164">
                  <c:v>1196300000000</c:v>
                </c:pt>
                <c:pt idx="2165">
                  <c:v>1211700000000</c:v>
                </c:pt>
                <c:pt idx="2166">
                  <c:v>1225900000000</c:v>
                </c:pt>
                <c:pt idx="2167">
                  <c:v>1239000000000</c:v>
                </c:pt>
                <c:pt idx="2168">
                  <c:v>1250900000000</c:v>
                </c:pt>
                <c:pt idx="2169">
                  <c:v>1261700000000</c:v>
                </c:pt>
                <c:pt idx="2170">
                  <c:v>1271400000000</c:v>
                </c:pt>
                <c:pt idx="2171">
                  <c:v>1280000000000</c:v>
                </c:pt>
                <c:pt idx="2172">
                  <c:v>1287400000000</c:v>
                </c:pt>
                <c:pt idx="2173">
                  <c:v>1293800000000</c:v>
                </c:pt>
                <c:pt idx="2174">
                  <c:v>1298900000000</c:v>
                </c:pt>
                <c:pt idx="2175">
                  <c:v>1303000000000</c:v>
                </c:pt>
                <c:pt idx="2176">
                  <c:v>1305900000000</c:v>
                </c:pt>
                <c:pt idx="2177">
                  <c:v>1307700000000</c:v>
                </c:pt>
                <c:pt idx="2178">
                  <c:v>1308400000000</c:v>
                </c:pt>
                <c:pt idx="2179">
                  <c:v>1308000000000</c:v>
                </c:pt>
                <c:pt idx="2180">
                  <c:v>1306400000000</c:v>
                </c:pt>
                <c:pt idx="2181">
                  <c:v>1303700000000</c:v>
                </c:pt>
                <c:pt idx="2182">
                  <c:v>1299900000000</c:v>
                </c:pt>
                <c:pt idx="2183">
                  <c:v>1294900000000</c:v>
                </c:pt>
                <c:pt idx="2184">
                  <c:v>1288800000000</c:v>
                </c:pt>
                <c:pt idx="2185">
                  <c:v>1281600000000</c:v>
                </c:pt>
                <c:pt idx="2186">
                  <c:v>1273300000000</c:v>
                </c:pt>
                <c:pt idx="2187">
                  <c:v>1263800000000</c:v>
                </c:pt>
                <c:pt idx="2188">
                  <c:v>1253200000000</c:v>
                </c:pt>
                <c:pt idx="2189">
                  <c:v>1241500000000</c:v>
                </c:pt>
                <c:pt idx="2190">
                  <c:v>1228600000000</c:v>
                </c:pt>
                <c:pt idx="2191">
                  <c:v>1214700000000</c:v>
                </c:pt>
                <c:pt idx="2192">
                  <c:v>1199600000000</c:v>
                </c:pt>
                <c:pt idx="2193">
                  <c:v>1183300000000</c:v>
                </c:pt>
                <c:pt idx="2194">
                  <c:v>1166000000000</c:v>
                </c:pt>
                <c:pt idx="2195">
                  <c:v>1147500000000</c:v>
                </c:pt>
                <c:pt idx="2196">
                  <c:v>1127900000000</c:v>
                </c:pt>
                <c:pt idx="2197">
                  <c:v>1107100000000</c:v>
                </c:pt>
                <c:pt idx="2198">
                  <c:v>1085300000000</c:v>
                </c:pt>
                <c:pt idx="2199">
                  <c:v>1062300000000</c:v>
                </c:pt>
                <c:pt idx="2200">
                  <c:v>1062300000000</c:v>
                </c:pt>
                <c:pt idx="2201">
                  <c:v>1036200000000</c:v>
                </c:pt>
                <c:pt idx="2202">
                  <c:v>1010700000000</c:v>
                </c:pt>
                <c:pt idx="2203">
                  <c:v>985880000000</c:v>
                </c:pt>
                <c:pt idx="2204">
                  <c:v>961660000000</c:v>
                </c:pt>
                <c:pt idx="2205">
                  <c:v>938040000000</c:v>
                </c:pt>
                <c:pt idx="2206">
                  <c:v>915010000000</c:v>
                </c:pt>
                <c:pt idx="2207">
                  <c:v>892550000000</c:v>
                </c:pt>
                <c:pt idx="2208">
                  <c:v>870640000000</c:v>
                </c:pt>
                <c:pt idx="2209">
                  <c:v>849280000000</c:v>
                </c:pt>
                <c:pt idx="2210">
                  <c:v>828450000000</c:v>
                </c:pt>
                <c:pt idx="2211">
                  <c:v>808140000000</c:v>
                </c:pt>
                <c:pt idx="2212">
                  <c:v>788330000000</c:v>
                </c:pt>
                <c:pt idx="2213">
                  <c:v>769010000000</c:v>
                </c:pt>
                <c:pt idx="2214">
                  <c:v>750170000000</c:v>
                </c:pt>
                <c:pt idx="2215">
                  <c:v>731790000000</c:v>
                </c:pt>
                <c:pt idx="2216">
                  <c:v>713880000000</c:v>
                </c:pt>
                <c:pt idx="2217">
                  <c:v>696400000000</c:v>
                </c:pt>
                <c:pt idx="2218">
                  <c:v>679360000000</c:v>
                </c:pt>
                <c:pt idx="2219">
                  <c:v>662750000000</c:v>
                </c:pt>
                <c:pt idx="2220">
                  <c:v>646540000000</c:v>
                </c:pt>
                <c:pt idx="2221">
                  <c:v>630740000000</c:v>
                </c:pt>
                <c:pt idx="2222">
                  <c:v>615330000000</c:v>
                </c:pt>
                <c:pt idx="2223">
                  <c:v>600300000000</c:v>
                </c:pt>
                <c:pt idx="2224">
                  <c:v>585640000000</c:v>
                </c:pt>
                <c:pt idx="2225">
                  <c:v>571350000000</c:v>
                </c:pt>
                <c:pt idx="2226">
                  <c:v>557410000000</c:v>
                </c:pt>
                <c:pt idx="2227">
                  <c:v>543820000000</c:v>
                </c:pt>
                <c:pt idx="2228">
                  <c:v>530560000000</c:v>
                </c:pt>
                <c:pt idx="2229">
                  <c:v>517640000000</c:v>
                </c:pt>
                <c:pt idx="2230">
                  <c:v>505030000000</c:v>
                </c:pt>
                <c:pt idx="2231">
                  <c:v>492740000000</c:v>
                </c:pt>
                <c:pt idx="2232">
                  <c:v>480750000000</c:v>
                </c:pt>
                <c:pt idx="2233">
                  <c:v>469060000000</c:v>
                </c:pt>
                <c:pt idx="2234">
                  <c:v>457660000000</c:v>
                </c:pt>
                <c:pt idx="2235">
                  <c:v>446540000000</c:v>
                </c:pt>
                <c:pt idx="2236">
                  <c:v>435700000000</c:v>
                </c:pt>
                <c:pt idx="2237">
                  <c:v>425120000000</c:v>
                </c:pt>
                <c:pt idx="2238">
                  <c:v>414810000000</c:v>
                </c:pt>
                <c:pt idx="2239">
                  <c:v>404760000000</c:v>
                </c:pt>
                <c:pt idx="2240">
                  <c:v>394950000000</c:v>
                </c:pt>
                <c:pt idx="2241">
                  <c:v>385390000000</c:v>
                </c:pt>
                <c:pt idx="2242">
                  <c:v>376060000000</c:v>
                </c:pt>
                <c:pt idx="2243">
                  <c:v>366970000000</c:v>
                </c:pt>
                <c:pt idx="2244">
                  <c:v>358100000000</c:v>
                </c:pt>
                <c:pt idx="2245">
                  <c:v>349450000000</c:v>
                </c:pt>
                <c:pt idx="2246">
                  <c:v>341020000000</c:v>
                </c:pt>
                <c:pt idx="2247">
                  <c:v>332790000000</c:v>
                </c:pt>
                <c:pt idx="2248">
                  <c:v>324770000000</c:v>
                </c:pt>
                <c:pt idx="2249">
                  <c:v>316950000000</c:v>
                </c:pt>
                <c:pt idx="2250">
                  <c:v>316950000000</c:v>
                </c:pt>
                <c:pt idx="2251">
                  <c:v>309320000000</c:v>
                </c:pt>
                <c:pt idx="2252">
                  <c:v>301880000000</c:v>
                </c:pt>
                <c:pt idx="2253">
                  <c:v>294630000000</c:v>
                </c:pt>
                <c:pt idx="2254">
                  <c:v>287560000000</c:v>
                </c:pt>
                <c:pt idx="2255">
                  <c:v>280660000000</c:v>
                </c:pt>
                <c:pt idx="2256">
                  <c:v>273930000000</c:v>
                </c:pt>
                <c:pt idx="2257">
                  <c:v>267370000000</c:v>
                </c:pt>
                <c:pt idx="2258">
                  <c:v>260970000000</c:v>
                </c:pt>
                <c:pt idx="2259">
                  <c:v>254730000000</c:v>
                </c:pt>
                <c:pt idx="2260">
                  <c:v>248650000000</c:v>
                </c:pt>
                <c:pt idx="2261">
                  <c:v>242720000000</c:v>
                </c:pt>
                <c:pt idx="2262">
                  <c:v>236930000000</c:v>
                </c:pt>
                <c:pt idx="2263">
                  <c:v>231290000000</c:v>
                </c:pt>
                <c:pt idx="2264">
                  <c:v>225790000000</c:v>
                </c:pt>
                <c:pt idx="2265">
                  <c:v>220420000000</c:v>
                </c:pt>
                <c:pt idx="2266">
                  <c:v>215190000000</c:v>
                </c:pt>
                <c:pt idx="2267">
                  <c:v>210090000000</c:v>
                </c:pt>
                <c:pt idx="2268">
                  <c:v>205110000000</c:v>
                </c:pt>
                <c:pt idx="2269">
                  <c:v>200260000000</c:v>
                </c:pt>
                <c:pt idx="2270">
                  <c:v>195530000000</c:v>
                </c:pt>
                <c:pt idx="2271">
                  <c:v>190910000000</c:v>
                </c:pt>
                <c:pt idx="2272">
                  <c:v>186410000000</c:v>
                </c:pt>
                <c:pt idx="2273">
                  <c:v>182020000000</c:v>
                </c:pt>
                <c:pt idx="2274">
                  <c:v>177740000000</c:v>
                </c:pt>
                <c:pt idx="2275">
                  <c:v>173570000000</c:v>
                </c:pt>
                <c:pt idx="2276">
                  <c:v>169500000000</c:v>
                </c:pt>
                <c:pt idx="2277">
                  <c:v>165530000000</c:v>
                </c:pt>
                <c:pt idx="2278">
                  <c:v>161660000000</c:v>
                </c:pt>
                <c:pt idx="2279">
                  <c:v>157890000000</c:v>
                </c:pt>
                <c:pt idx="2280">
                  <c:v>154210000000</c:v>
                </c:pt>
                <c:pt idx="2281">
                  <c:v>150620000000</c:v>
                </c:pt>
                <c:pt idx="2282">
                  <c:v>147120000000</c:v>
                </c:pt>
                <c:pt idx="2283">
                  <c:v>143710000000</c:v>
                </c:pt>
                <c:pt idx="2284">
                  <c:v>140380000000</c:v>
                </c:pt>
                <c:pt idx="2285">
                  <c:v>137130000000</c:v>
                </c:pt>
                <c:pt idx="2286">
                  <c:v>133970000000</c:v>
                </c:pt>
                <c:pt idx="2287">
                  <c:v>130880000000</c:v>
                </c:pt>
                <c:pt idx="2288">
                  <c:v>127870000000</c:v>
                </c:pt>
                <c:pt idx="2289">
                  <c:v>124940000000</c:v>
                </c:pt>
                <c:pt idx="2290">
                  <c:v>122070000000</c:v>
                </c:pt>
                <c:pt idx="2291">
                  <c:v>119280000000</c:v>
                </c:pt>
                <c:pt idx="2292">
                  <c:v>116560000000</c:v>
                </c:pt>
                <c:pt idx="2293">
                  <c:v>113910000000</c:v>
                </c:pt>
                <c:pt idx="2294">
                  <c:v>111320000000</c:v>
                </c:pt>
                <c:pt idx="2295">
                  <c:v>108800000000</c:v>
                </c:pt>
                <c:pt idx="2296">
                  <c:v>106330000000</c:v>
                </c:pt>
                <c:pt idx="2297">
                  <c:v>103930000000</c:v>
                </c:pt>
                <c:pt idx="2298">
                  <c:v>101590000000</c:v>
                </c:pt>
                <c:pt idx="2299">
                  <c:v>99312000000</c:v>
                </c:pt>
                <c:pt idx="2300">
                  <c:v>99312000000</c:v>
                </c:pt>
                <c:pt idx="2301">
                  <c:v>97087000000</c:v>
                </c:pt>
                <c:pt idx="2302">
                  <c:v>94917000000</c:v>
                </c:pt>
                <c:pt idx="2303">
                  <c:v>92800000000</c:v>
                </c:pt>
                <c:pt idx="2304">
                  <c:v>90737000000</c:v>
                </c:pt>
                <c:pt idx="2305">
                  <c:v>88724000000</c:v>
                </c:pt>
                <c:pt idx="2306">
                  <c:v>86762000000</c:v>
                </c:pt>
                <c:pt idx="2307">
                  <c:v>84848000000</c:v>
                </c:pt>
                <c:pt idx="2308">
                  <c:v>82982000000</c:v>
                </c:pt>
                <c:pt idx="2309">
                  <c:v>81162000000</c:v>
                </c:pt>
                <c:pt idx="2310">
                  <c:v>79388000000</c:v>
                </c:pt>
                <c:pt idx="2311">
                  <c:v>77658000000</c:v>
                </c:pt>
                <c:pt idx="2312">
                  <c:v>75970000000</c:v>
                </c:pt>
                <c:pt idx="2313">
                  <c:v>74325000000</c:v>
                </c:pt>
                <c:pt idx="2314">
                  <c:v>72721000000</c:v>
                </c:pt>
                <c:pt idx="2315">
                  <c:v>71156000000</c:v>
                </c:pt>
                <c:pt idx="2316">
                  <c:v>69631000000</c:v>
                </c:pt>
                <c:pt idx="2317">
                  <c:v>68143000000</c:v>
                </c:pt>
                <c:pt idx="2318">
                  <c:v>66692000000</c:v>
                </c:pt>
                <c:pt idx="2319">
                  <c:v>65278000000</c:v>
                </c:pt>
                <c:pt idx="2320">
                  <c:v>63898000000</c:v>
                </c:pt>
                <c:pt idx="2321">
                  <c:v>62553000000</c:v>
                </c:pt>
                <c:pt idx="2322">
                  <c:v>61242000000</c:v>
                </c:pt>
                <c:pt idx="2323">
                  <c:v>59963000000</c:v>
                </c:pt>
                <c:pt idx="2324">
                  <c:v>58716000000</c:v>
                </c:pt>
                <c:pt idx="2325">
                  <c:v>57500000000</c:v>
                </c:pt>
                <c:pt idx="2326">
                  <c:v>56314000000</c:v>
                </c:pt>
                <c:pt idx="2327">
                  <c:v>55158000000</c:v>
                </c:pt>
                <c:pt idx="2328">
                  <c:v>54030000000</c:v>
                </c:pt>
                <c:pt idx="2329">
                  <c:v>52931000000</c:v>
                </c:pt>
                <c:pt idx="2330">
                  <c:v>51859000000</c:v>
                </c:pt>
                <c:pt idx="2331">
                  <c:v>50814000000</c:v>
                </c:pt>
                <c:pt idx="2332">
                  <c:v>49794000000</c:v>
                </c:pt>
                <c:pt idx="2333">
                  <c:v>48800000000</c:v>
                </c:pt>
                <c:pt idx="2334">
                  <c:v>47831000000</c:v>
                </c:pt>
                <c:pt idx="2335">
                  <c:v>46886000000</c:v>
                </c:pt>
                <c:pt idx="2336">
                  <c:v>45965000000</c:v>
                </c:pt>
                <c:pt idx="2337">
                  <c:v>45066000000</c:v>
                </c:pt>
                <c:pt idx="2338">
                  <c:v>44190000000</c:v>
                </c:pt>
                <c:pt idx="2339">
                  <c:v>43336000000</c:v>
                </c:pt>
                <c:pt idx="2340">
                  <c:v>42503000000</c:v>
                </c:pt>
                <c:pt idx="2341">
                  <c:v>41691000000</c:v>
                </c:pt>
                <c:pt idx="2342">
                  <c:v>40899000000</c:v>
                </c:pt>
                <c:pt idx="2343">
                  <c:v>40127000000</c:v>
                </c:pt>
                <c:pt idx="2344">
                  <c:v>39374000000</c:v>
                </c:pt>
                <c:pt idx="2345">
                  <c:v>38640000000</c:v>
                </c:pt>
                <c:pt idx="2346">
                  <c:v>37925000000</c:v>
                </c:pt>
                <c:pt idx="2347">
                  <c:v>37227000000</c:v>
                </c:pt>
                <c:pt idx="2348">
                  <c:v>36546000000</c:v>
                </c:pt>
                <c:pt idx="2349">
                  <c:v>35883000000</c:v>
                </c:pt>
                <c:pt idx="2350">
                  <c:v>35883000000</c:v>
                </c:pt>
                <c:pt idx="2351">
                  <c:v>35236000000</c:v>
                </c:pt>
                <c:pt idx="2352">
                  <c:v>34605000000</c:v>
                </c:pt>
                <c:pt idx="2353">
                  <c:v>33990000000</c:v>
                </c:pt>
                <c:pt idx="2354">
                  <c:v>33391000000</c:v>
                </c:pt>
                <c:pt idx="2355">
                  <c:v>32806000000</c:v>
                </c:pt>
                <c:pt idx="2356">
                  <c:v>32236000000</c:v>
                </c:pt>
                <c:pt idx="2357">
                  <c:v>31680000000</c:v>
                </c:pt>
                <c:pt idx="2358">
                  <c:v>31139000000</c:v>
                </c:pt>
                <c:pt idx="2359">
                  <c:v>30610000000</c:v>
                </c:pt>
                <c:pt idx="2360">
                  <c:v>30095000000</c:v>
                </c:pt>
                <c:pt idx="2361">
                  <c:v>29593000000</c:v>
                </c:pt>
                <c:pt idx="2362">
                  <c:v>29103000000</c:v>
                </c:pt>
                <c:pt idx="2363">
                  <c:v>28626000000</c:v>
                </c:pt>
                <c:pt idx="2364">
                  <c:v>28161000000</c:v>
                </c:pt>
                <c:pt idx="2365">
                  <c:v>27707000000</c:v>
                </c:pt>
                <c:pt idx="2366">
                  <c:v>27265000000</c:v>
                </c:pt>
                <c:pt idx="2367">
                  <c:v>26833000000</c:v>
                </c:pt>
                <c:pt idx="2368">
                  <c:v>26413000000</c:v>
                </c:pt>
                <c:pt idx="2369">
                  <c:v>26003000000</c:v>
                </c:pt>
                <c:pt idx="2370">
                  <c:v>25604000000</c:v>
                </c:pt>
                <c:pt idx="2371">
                  <c:v>25214000000</c:v>
                </c:pt>
                <c:pt idx="2372">
                  <c:v>24834000000</c:v>
                </c:pt>
                <c:pt idx="2373">
                  <c:v>24464000000</c:v>
                </c:pt>
                <c:pt idx="2374">
                  <c:v>24103000000</c:v>
                </c:pt>
                <c:pt idx="2375">
                  <c:v>23751000000</c:v>
                </c:pt>
                <c:pt idx="2376">
                  <c:v>23408000000</c:v>
                </c:pt>
                <c:pt idx="2377">
                  <c:v>23074000000</c:v>
                </c:pt>
                <c:pt idx="2378">
                  <c:v>22748000000</c:v>
                </c:pt>
                <c:pt idx="2379">
                  <c:v>22430000000</c:v>
                </c:pt>
                <c:pt idx="2380">
                  <c:v>22120000000</c:v>
                </c:pt>
                <c:pt idx="2381">
                  <c:v>21818000000</c:v>
                </c:pt>
                <c:pt idx="2382">
                  <c:v>21524000000</c:v>
                </c:pt>
                <c:pt idx="2383">
                  <c:v>21237000000</c:v>
                </c:pt>
                <c:pt idx="2384">
                  <c:v>20957000000</c:v>
                </c:pt>
                <c:pt idx="2385">
                  <c:v>20685000000</c:v>
                </c:pt>
                <c:pt idx="2386">
                  <c:v>20419000000</c:v>
                </c:pt>
                <c:pt idx="2387">
                  <c:v>20160000000</c:v>
                </c:pt>
                <c:pt idx="2388">
                  <c:v>19907000000</c:v>
                </c:pt>
                <c:pt idx="2389">
                  <c:v>19661000000</c:v>
                </c:pt>
                <c:pt idx="2390">
                  <c:v>19421000000</c:v>
                </c:pt>
                <c:pt idx="2391">
                  <c:v>19188000000</c:v>
                </c:pt>
                <c:pt idx="2392">
                  <c:v>18960000000</c:v>
                </c:pt>
                <c:pt idx="2393">
                  <c:v>18738000000</c:v>
                </c:pt>
                <c:pt idx="2394">
                  <c:v>18521000000</c:v>
                </c:pt>
                <c:pt idx="2395">
                  <c:v>18310000000</c:v>
                </c:pt>
                <c:pt idx="2396">
                  <c:v>18104000000</c:v>
                </c:pt>
                <c:pt idx="2397">
                  <c:v>17904000000</c:v>
                </c:pt>
                <c:pt idx="2398">
                  <c:v>17709000000</c:v>
                </c:pt>
                <c:pt idx="2399">
                  <c:v>17518000000</c:v>
                </c:pt>
                <c:pt idx="2400">
                  <c:v>17518000000</c:v>
                </c:pt>
                <c:pt idx="2401">
                  <c:v>17333000000</c:v>
                </c:pt>
                <c:pt idx="2402">
                  <c:v>17152000000</c:v>
                </c:pt>
                <c:pt idx="2403">
                  <c:v>16976000000</c:v>
                </c:pt>
                <c:pt idx="2404">
                  <c:v>16804000000</c:v>
                </c:pt>
                <c:pt idx="2405">
                  <c:v>16637000000</c:v>
                </c:pt>
                <c:pt idx="2406">
                  <c:v>16474000000</c:v>
                </c:pt>
                <c:pt idx="2407">
                  <c:v>16315000000</c:v>
                </c:pt>
                <c:pt idx="2408">
                  <c:v>16160000000</c:v>
                </c:pt>
                <c:pt idx="2409">
                  <c:v>16009000000</c:v>
                </c:pt>
                <c:pt idx="2410">
                  <c:v>15862000000</c:v>
                </c:pt>
                <c:pt idx="2411">
                  <c:v>15719000000</c:v>
                </c:pt>
                <c:pt idx="2412">
                  <c:v>15580000000</c:v>
                </c:pt>
                <c:pt idx="2413">
                  <c:v>15444000000</c:v>
                </c:pt>
                <c:pt idx="2414">
                  <c:v>15311000000</c:v>
                </c:pt>
                <c:pt idx="2415">
                  <c:v>15182000000</c:v>
                </c:pt>
                <c:pt idx="2416">
                  <c:v>15057000000</c:v>
                </c:pt>
                <c:pt idx="2417">
                  <c:v>14934000000</c:v>
                </c:pt>
                <c:pt idx="2418">
                  <c:v>14815000000</c:v>
                </c:pt>
                <c:pt idx="2419">
                  <c:v>14699000000</c:v>
                </c:pt>
                <c:pt idx="2420">
                  <c:v>14585000000</c:v>
                </c:pt>
                <c:pt idx="2421">
                  <c:v>14475000000</c:v>
                </c:pt>
                <c:pt idx="2422">
                  <c:v>14368000000</c:v>
                </c:pt>
                <c:pt idx="2423">
                  <c:v>14263000000</c:v>
                </c:pt>
                <c:pt idx="2424">
                  <c:v>14161000000</c:v>
                </c:pt>
                <c:pt idx="2425">
                  <c:v>14062000000</c:v>
                </c:pt>
                <c:pt idx="2426">
                  <c:v>13965000000</c:v>
                </c:pt>
                <c:pt idx="2427">
                  <c:v>13871000000</c:v>
                </c:pt>
                <c:pt idx="2428">
                  <c:v>13780000000</c:v>
                </c:pt>
                <c:pt idx="2429">
                  <c:v>13690000000</c:v>
                </c:pt>
                <c:pt idx="2430">
                  <c:v>13603000000</c:v>
                </c:pt>
                <c:pt idx="2431">
                  <c:v>13519000000</c:v>
                </c:pt>
                <c:pt idx="2432">
                  <c:v>13436000000</c:v>
                </c:pt>
                <c:pt idx="2433">
                  <c:v>13356000000</c:v>
                </c:pt>
                <c:pt idx="2434">
                  <c:v>13278000000</c:v>
                </c:pt>
                <c:pt idx="2435">
                  <c:v>13202000000</c:v>
                </c:pt>
                <c:pt idx="2436">
                  <c:v>13128000000</c:v>
                </c:pt>
                <c:pt idx="2437">
                  <c:v>13056000000</c:v>
                </c:pt>
                <c:pt idx="2438">
                  <c:v>12986000000</c:v>
                </c:pt>
                <c:pt idx="2439">
                  <c:v>12917000000</c:v>
                </c:pt>
                <c:pt idx="2440">
                  <c:v>12851000000</c:v>
                </c:pt>
                <c:pt idx="2441">
                  <c:v>12786000000</c:v>
                </c:pt>
                <c:pt idx="2442">
                  <c:v>12723000000</c:v>
                </c:pt>
                <c:pt idx="2443">
                  <c:v>12662000000</c:v>
                </c:pt>
                <c:pt idx="2444">
                  <c:v>12603000000</c:v>
                </c:pt>
                <c:pt idx="2445">
                  <c:v>12545000000</c:v>
                </c:pt>
                <c:pt idx="2446">
                  <c:v>12488000000</c:v>
                </c:pt>
                <c:pt idx="2447">
                  <c:v>12433000000</c:v>
                </c:pt>
                <c:pt idx="2448">
                  <c:v>12380000000</c:v>
                </c:pt>
                <c:pt idx="2449">
                  <c:v>12328000000</c:v>
                </c:pt>
                <c:pt idx="2450">
                  <c:v>12328000000</c:v>
                </c:pt>
                <c:pt idx="2451">
                  <c:v>12277000000</c:v>
                </c:pt>
                <c:pt idx="2452">
                  <c:v>12228000000</c:v>
                </c:pt>
                <c:pt idx="2453">
                  <c:v>12181000000</c:v>
                </c:pt>
                <c:pt idx="2454">
                  <c:v>12134000000</c:v>
                </c:pt>
                <c:pt idx="2455">
                  <c:v>12089000000</c:v>
                </c:pt>
                <c:pt idx="2456">
                  <c:v>12045000000</c:v>
                </c:pt>
                <c:pt idx="2457">
                  <c:v>12002000000</c:v>
                </c:pt>
                <c:pt idx="2458">
                  <c:v>11961000000</c:v>
                </c:pt>
                <c:pt idx="2459">
                  <c:v>11921000000</c:v>
                </c:pt>
                <c:pt idx="2460">
                  <c:v>11881000000</c:v>
                </c:pt>
                <c:pt idx="2461">
                  <c:v>11843000000</c:v>
                </c:pt>
                <c:pt idx="2462">
                  <c:v>11806000000</c:v>
                </c:pt>
                <c:pt idx="2463">
                  <c:v>11770000000</c:v>
                </c:pt>
                <c:pt idx="2464">
                  <c:v>11736000000</c:v>
                </c:pt>
                <c:pt idx="2465">
                  <c:v>11702000000</c:v>
                </c:pt>
                <c:pt idx="2466">
                  <c:v>11669000000</c:v>
                </c:pt>
                <c:pt idx="2467">
                  <c:v>11637000000</c:v>
                </c:pt>
                <c:pt idx="2468">
                  <c:v>11606000000</c:v>
                </c:pt>
                <c:pt idx="2469">
                  <c:v>11576000000</c:v>
                </c:pt>
                <c:pt idx="2470">
                  <c:v>11546000000</c:v>
                </c:pt>
                <c:pt idx="2471">
                  <c:v>11518000000</c:v>
                </c:pt>
                <c:pt idx="2472">
                  <c:v>11491000000</c:v>
                </c:pt>
                <c:pt idx="2473">
                  <c:v>11464000000</c:v>
                </c:pt>
                <c:pt idx="2474">
                  <c:v>11438000000</c:v>
                </c:pt>
                <c:pt idx="2475">
                  <c:v>11413000000</c:v>
                </c:pt>
                <c:pt idx="2476">
                  <c:v>11389000000</c:v>
                </c:pt>
                <c:pt idx="2477">
                  <c:v>11365000000</c:v>
                </c:pt>
                <c:pt idx="2478">
                  <c:v>11342000000</c:v>
                </c:pt>
                <c:pt idx="2479">
                  <c:v>11320000000</c:v>
                </c:pt>
                <c:pt idx="2480">
                  <c:v>11299000000</c:v>
                </c:pt>
                <c:pt idx="2481">
                  <c:v>11278000000</c:v>
                </c:pt>
                <c:pt idx="2482">
                  <c:v>11258000000</c:v>
                </c:pt>
                <c:pt idx="2483">
                  <c:v>11239000000</c:v>
                </c:pt>
                <c:pt idx="2484">
                  <c:v>11220000000</c:v>
                </c:pt>
                <c:pt idx="2485">
                  <c:v>11202000000</c:v>
                </c:pt>
                <c:pt idx="2486">
                  <c:v>11184000000</c:v>
                </c:pt>
                <c:pt idx="2487">
                  <c:v>11167000000</c:v>
                </c:pt>
                <c:pt idx="2488">
                  <c:v>11151000000</c:v>
                </c:pt>
                <c:pt idx="2489">
                  <c:v>11135000000</c:v>
                </c:pt>
                <c:pt idx="2490">
                  <c:v>11120000000</c:v>
                </c:pt>
                <c:pt idx="2491">
                  <c:v>11105000000</c:v>
                </c:pt>
                <c:pt idx="2492">
                  <c:v>11091000000</c:v>
                </c:pt>
                <c:pt idx="2493">
                  <c:v>11077000000</c:v>
                </c:pt>
                <c:pt idx="2494">
                  <c:v>11064000000</c:v>
                </c:pt>
                <c:pt idx="2495">
                  <c:v>11051000000</c:v>
                </c:pt>
                <c:pt idx="2496">
                  <c:v>11039000000</c:v>
                </c:pt>
                <c:pt idx="2497">
                  <c:v>11027000000</c:v>
                </c:pt>
                <c:pt idx="2498">
                  <c:v>11016000000</c:v>
                </c:pt>
                <c:pt idx="2499">
                  <c:v>11005000000</c:v>
                </c:pt>
                <c:pt idx="2500">
                  <c:v>11005000000</c:v>
                </c:pt>
                <c:pt idx="2501">
                  <c:v>10994000000</c:v>
                </c:pt>
                <c:pt idx="2502">
                  <c:v>10985000000</c:v>
                </c:pt>
                <c:pt idx="2503">
                  <c:v>10975000000</c:v>
                </c:pt>
                <c:pt idx="2504">
                  <c:v>10966000000</c:v>
                </c:pt>
                <c:pt idx="2505">
                  <c:v>10957000000</c:v>
                </c:pt>
                <c:pt idx="2506">
                  <c:v>10949000000</c:v>
                </c:pt>
                <c:pt idx="2507">
                  <c:v>10941000000</c:v>
                </c:pt>
                <c:pt idx="2508">
                  <c:v>10933000000</c:v>
                </c:pt>
                <c:pt idx="2509">
                  <c:v>10926000000</c:v>
                </c:pt>
                <c:pt idx="2510">
                  <c:v>10919000000</c:v>
                </c:pt>
                <c:pt idx="2511">
                  <c:v>10912000000</c:v>
                </c:pt>
                <c:pt idx="2512">
                  <c:v>10906000000</c:v>
                </c:pt>
                <c:pt idx="2513">
                  <c:v>10900000000</c:v>
                </c:pt>
                <c:pt idx="2514">
                  <c:v>10895000000</c:v>
                </c:pt>
                <c:pt idx="2515">
                  <c:v>10890000000</c:v>
                </c:pt>
                <c:pt idx="2516">
                  <c:v>10885000000</c:v>
                </c:pt>
                <c:pt idx="2517">
                  <c:v>10880000000</c:v>
                </c:pt>
                <c:pt idx="2518">
                  <c:v>10876000000</c:v>
                </c:pt>
                <c:pt idx="2519">
                  <c:v>10872000000</c:v>
                </c:pt>
                <c:pt idx="2520">
                  <c:v>10868000000</c:v>
                </c:pt>
                <c:pt idx="2521">
                  <c:v>10865000000</c:v>
                </c:pt>
                <c:pt idx="2522">
                  <c:v>10862000000</c:v>
                </c:pt>
                <c:pt idx="2523">
                  <c:v>10859000000</c:v>
                </c:pt>
                <c:pt idx="2524">
                  <c:v>10857000000</c:v>
                </c:pt>
                <c:pt idx="2525">
                  <c:v>10854000000</c:v>
                </c:pt>
                <c:pt idx="2526">
                  <c:v>10852000000</c:v>
                </c:pt>
                <c:pt idx="2527">
                  <c:v>10851000000</c:v>
                </c:pt>
                <c:pt idx="2528">
                  <c:v>10849000000</c:v>
                </c:pt>
                <c:pt idx="2529">
                  <c:v>10848000000</c:v>
                </c:pt>
                <c:pt idx="2530">
                  <c:v>10847000000</c:v>
                </c:pt>
                <c:pt idx="2531">
                  <c:v>10846000000</c:v>
                </c:pt>
                <c:pt idx="2532">
                  <c:v>10846000000</c:v>
                </c:pt>
                <c:pt idx="2533">
                  <c:v>10846000000</c:v>
                </c:pt>
                <c:pt idx="2534">
                  <c:v>10846000000</c:v>
                </c:pt>
                <c:pt idx="2535">
                  <c:v>10846000000</c:v>
                </c:pt>
                <c:pt idx="2536">
                  <c:v>10846000000</c:v>
                </c:pt>
                <c:pt idx="2537">
                  <c:v>10847000000</c:v>
                </c:pt>
                <c:pt idx="2538">
                  <c:v>10848000000</c:v>
                </c:pt>
                <c:pt idx="2539">
                  <c:v>10849000000</c:v>
                </c:pt>
                <c:pt idx="2540">
                  <c:v>10851000000</c:v>
                </c:pt>
                <c:pt idx="2541">
                  <c:v>10852000000</c:v>
                </c:pt>
                <c:pt idx="2542">
                  <c:v>10854000000</c:v>
                </c:pt>
                <c:pt idx="2543">
                  <c:v>10856000000</c:v>
                </c:pt>
                <c:pt idx="2544">
                  <c:v>10858000000</c:v>
                </c:pt>
                <c:pt idx="2545">
                  <c:v>10861000000</c:v>
                </c:pt>
                <c:pt idx="2546">
                  <c:v>10863000000</c:v>
                </c:pt>
                <c:pt idx="2547">
                  <c:v>10866000000</c:v>
                </c:pt>
                <c:pt idx="2548">
                  <c:v>10869000000</c:v>
                </c:pt>
                <c:pt idx="2549">
                  <c:v>10873000000</c:v>
                </c:pt>
                <c:pt idx="2550">
                  <c:v>10873000000</c:v>
                </c:pt>
                <c:pt idx="2551">
                  <c:v>10876000000</c:v>
                </c:pt>
                <c:pt idx="2552">
                  <c:v>10880000000</c:v>
                </c:pt>
                <c:pt idx="2553">
                  <c:v>10884000000</c:v>
                </c:pt>
                <c:pt idx="2554">
                  <c:v>10888000000</c:v>
                </c:pt>
                <c:pt idx="2555">
                  <c:v>10892000000</c:v>
                </c:pt>
                <c:pt idx="2556">
                  <c:v>10896000000</c:v>
                </c:pt>
                <c:pt idx="2557">
                  <c:v>10901000000</c:v>
                </c:pt>
                <c:pt idx="2558">
                  <c:v>10906000000</c:v>
                </c:pt>
                <c:pt idx="2559">
                  <c:v>10911000000</c:v>
                </c:pt>
                <c:pt idx="2560">
                  <c:v>10916000000</c:v>
                </c:pt>
                <c:pt idx="2561">
                  <c:v>10922000000</c:v>
                </c:pt>
                <c:pt idx="2562">
                  <c:v>10928000000</c:v>
                </c:pt>
                <c:pt idx="2563">
                  <c:v>10933000000</c:v>
                </c:pt>
                <c:pt idx="2564">
                  <c:v>10940000000</c:v>
                </c:pt>
                <c:pt idx="2565">
                  <c:v>10946000000</c:v>
                </c:pt>
                <c:pt idx="2566">
                  <c:v>10952000000</c:v>
                </c:pt>
                <c:pt idx="2567">
                  <c:v>10959000000</c:v>
                </c:pt>
                <c:pt idx="2568">
                  <c:v>10966000000</c:v>
                </c:pt>
                <c:pt idx="2569">
                  <c:v>10973000000</c:v>
                </c:pt>
                <c:pt idx="2570">
                  <c:v>10981000000</c:v>
                </c:pt>
                <c:pt idx="2571">
                  <c:v>10988000000</c:v>
                </c:pt>
                <c:pt idx="2572">
                  <c:v>10996000000</c:v>
                </c:pt>
                <c:pt idx="2573">
                  <c:v>11004000000</c:v>
                </c:pt>
                <c:pt idx="2574">
                  <c:v>11012000000</c:v>
                </c:pt>
                <c:pt idx="2575">
                  <c:v>11020000000</c:v>
                </c:pt>
                <c:pt idx="2576">
                  <c:v>11029000000</c:v>
                </c:pt>
                <c:pt idx="2577">
                  <c:v>11038000000</c:v>
                </c:pt>
                <c:pt idx="2578">
                  <c:v>11047000000</c:v>
                </c:pt>
                <c:pt idx="2579">
                  <c:v>11056000000</c:v>
                </c:pt>
                <c:pt idx="2580">
                  <c:v>11066000000</c:v>
                </c:pt>
                <c:pt idx="2581">
                  <c:v>11076000000</c:v>
                </c:pt>
                <c:pt idx="2582">
                  <c:v>11086000000</c:v>
                </c:pt>
                <c:pt idx="2583">
                  <c:v>11096000000</c:v>
                </c:pt>
                <c:pt idx="2584">
                  <c:v>11106000000</c:v>
                </c:pt>
                <c:pt idx="2585">
                  <c:v>11117000000</c:v>
                </c:pt>
                <c:pt idx="2586">
                  <c:v>11128000000</c:v>
                </c:pt>
                <c:pt idx="2587">
                  <c:v>11139000000</c:v>
                </c:pt>
                <c:pt idx="2588">
                  <c:v>11151000000</c:v>
                </c:pt>
                <c:pt idx="2589">
                  <c:v>11163000000</c:v>
                </c:pt>
                <c:pt idx="2590">
                  <c:v>11175000000</c:v>
                </c:pt>
                <c:pt idx="2591">
                  <c:v>11187000000</c:v>
                </c:pt>
                <c:pt idx="2592">
                  <c:v>11200000000</c:v>
                </c:pt>
                <c:pt idx="2593">
                  <c:v>11213000000</c:v>
                </c:pt>
                <c:pt idx="2594">
                  <c:v>11226000000</c:v>
                </c:pt>
                <c:pt idx="2595">
                  <c:v>11239000000</c:v>
                </c:pt>
                <c:pt idx="2596">
                  <c:v>11253000000</c:v>
                </c:pt>
                <c:pt idx="2597">
                  <c:v>11267000000</c:v>
                </c:pt>
                <c:pt idx="2598">
                  <c:v>11281000000</c:v>
                </c:pt>
                <c:pt idx="2599">
                  <c:v>11296000000</c:v>
                </c:pt>
                <c:pt idx="2600">
                  <c:v>11296000000</c:v>
                </c:pt>
                <c:pt idx="2601">
                  <c:v>11316000000</c:v>
                </c:pt>
                <c:pt idx="2602">
                  <c:v>11337000000</c:v>
                </c:pt>
                <c:pt idx="2603">
                  <c:v>11356000000</c:v>
                </c:pt>
                <c:pt idx="2604">
                  <c:v>11376000000</c:v>
                </c:pt>
                <c:pt idx="2605">
                  <c:v>11395000000</c:v>
                </c:pt>
                <c:pt idx="2606">
                  <c:v>11415000000</c:v>
                </c:pt>
                <c:pt idx="2607">
                  <c:v>11433000000</c:v>
                </c:pt>
                <c:pt idx="2608">
                  <c:v>11452000000</c:v>
                </c:pt>
                <c:pt idx="2609">
                  <c:v>11471000000</c:v>
                </c:pt>
                <c:pt idx="2610">
                  <c:v>11489000000</c:v>
                </c:pt>
                <c:pt idx="2611">
                  <c:v>11507000000</c:v>
                </c:pt>
                <c:pt idx="2612">
                  <c:v>11525000000</c:v>
                </c:pt>
                <c:pt idx="2613">
                  <c:v>11543000000</c:v>
                </c:pt>
                <c:pt idx="2614">
                  <c:v>11560000000</c:v>
                </c:pt>
                <c:pt idx="2615">
                  <c:v>11578000000</c:v>
                </c:pt>
                <c:pt idx="2616">
                  <c:v>11595000000</c:v>
                </c:pt>
                <c:pt idx="2617">
                  <c:v>11612000000</c:v>
                </c:pt>
                <c:pt idx="2618">
                  <c:v>11628000000</c:v>
                </c:pt>
                <c:pt idx="2619">
                  <c:v>11645000000</c:v>
                </c:pt>
                <c:pt idx="2620">
                  <c:v>11661000000</c:v>
                </c:pt>
                <c:pt idx="2621">
                  <c:v>11678000000</c:v>
                </c:pt>
                <c:pt idx="2622">
                  <c:v>11694000000</c:v>
                </c:pt>
                <c:pt idx="2623">
                  <c:v>11709000000</c:v>
                </c:pt>
                <c:pt idx="2624">
                  <c:v>11725000000</c:v>
                </c:pt>
                <c:pt idx="2625">
                  <c:v>11741000000</c:v>
                </c:pt>
                <c:pt idx="2626">
                  <c:v>11756000000</c:v>
                </c:pt>
                <c:pt idx="2627">
                  <c:v>11771000000</c:v>
                </c:pt>
                <c:pt idx="2628">
                  <c:v>11787000000</c:v>
                </c:pt>
                <c:pt idx="2629">
                  <c:v>11801000000</c:v>
                </c:pt>
                <c:pt idx="2630">
                  <c:v>11816000000</c:v>
                </c:pt>
                <c:pt idx="2631">
                  <c:v>11831000000</c:v>
                </c:pt>
                <c:pt idx="2632">
                  <c:v>11845000000</c:v>
                </c:pt>
                <c:pt idx="2633">
                  <c:v>11860000000</c:v>
                </c:pt>
                <c:pt idx="2634">
                  <c:v>11874000000</c:v>
                </c:pt>
                <c:pt idx="2635">
                  <c:v>11888000000</c:v>
                </c:pt>
                <c:pt idx="2636">
                  <c:v>11902000000</c:v>
                </c:pt>
                <c:pt idx="2637">
                  <c:v>11916000000</c:v>
                </c:pt>
                <c:pt idx="2638">
                  <c:v>11930000000</c:v>
                </c:pt>
                <c:pt idx="2639">
                  <c:v>11943000000</c:v>
                </c:pt>
                <c:pt idx="2640">
                  <c:v>11957000000</c:v>
                </c:pt>
                <c:pt idx="2641">
                  <c:v>11970000000</c:v>
                </c:pt>
                <c:pt idx="2642">
                  <c:v>11983000000</c:v>
                </c:pt>
                <c:pt idx="2643">
                  <c:v>11996000000</c:v>
                </c:pt>
                <c:pt idx="2644">
                  <c:v>12009000000</c:v>
                </c:pt>
                <c:pt idx="2645">
                  <c:v>12022000000</c:v>
                </c:pt>
                <c:pt idx="2646">
                  <c:v>12035000000</c:v>
                </c:pt>
                <c:pt idx="2647">
                  <c:v>12047000000</c:v>
                </c:pt>
                <c:pt idx="2648">
                  <c:v>12060000000</c:v>
                </c:pt>
                <c:pt idx="2649">
                  <c:v>12072000000</c:v>
                </c:pt>
                <c:pt idx="2650">
                  <c:v>12072000000</c:v>
                </c:pt>
                <c:pt idx="2651">
                  <c:v>12084000000</c:v>
                </c:pt>
                <c:pt idx="2652">
                  <c:v>12097000000</c:v>
                </c:pt>
                <c:pt idx="2653">
                  <c:v>12109000000</c:v>
                </c:pt>
                <c:pt idx="2654">
                  <c:v>12121000000</c:v>
                </c:pt>
                <c:pt idx="2655">
                  <c:v>12133000000</c:v>
                </c:pt>
                <c:pt idx="2656">
                  <c:v>12144000000</c:v>
                </c:pt>
                <c:pt idx="2657">
                  <c:v>12156000000</c:v>
                </c:pt>
                <c:pt idx="2658">
                  <c:v>12167000000</c:v>
                </c:pt>
                <c:pt idx="2659">
                  <c:v>12179000000</c:v>
                </c:pt>
                <c:pt idx="2660">
                  <c:v>12190000000</c:v>
                </c:pt>
                <c:pt idx="2661">
                  <c:v>12201000000</c:v>
                </c:pt>
                <c:pt idx="2662">
                  <c:v>12213000000</c:v>
                </c:pt>
                <c:pt idx="2663">
                  <c:v>12224000000</c:v>
                </c:pt>
                <c:pt idx="2664">
                  <c:v>12235000000</c:v>
                </c:pt>
                <c:pt idx="2665">
                  <c:v>12245000000</c:v>
                </c:pt>
                <c:pt idx="2666">
                  <c:v>12256000000</c:v>
                </c:pt>
                <c:pt idx="2667">
                  <c:v>12267000000</c:v>
                </c:pt>
                <c:pt idx="2668">
                  <c:v>12278000000</c:v>
                </c:pt>
                <c:pt idx="2669">
                  <c:v>12288000000</c:v>
                </c:pt>
                <c:pt idx="2670">
                  <c:v>12298000000</c:v>
                </c:pt>
                <c:pt idx="2671">
                  <c:v>12309000000</c:v>
                </c:pt>
                <c:pt idx="2672">
                  <c:v>12319000000</c:v>
                </c:pt>
                <c:pt idx="2673">
                  <c:v>12329000000</c:v>
                </c:pt>
                <c:pt idx="2674">
                  <c:v>12339000000</c:v>
                </c:pt>
                <c:pt idx="2675">
                  <c:v>12349000000</c:v>
                </c:pt>
                <c:pt idx="2676">
                  <c:v>12359000000</c:v>
                </c:pt>
                <c:pt idx="2677">
                  <c:v>12369000000</c:v>
                </c:pt>
                <c:pt idx="2678">
                  <c:v>12378000000</c:v>
                </c:pt>
                <c:pt idx="2679">
                  <c:v>12388000000</c:v>
                </c:pt>
                <c:pt idx="2680">
                  <c:v>12398000000</c:v>
                </c:pt>
                <c:pt idx="2681">
                  <c:v>12407000000</c:v>
                </c:pt>
                <c:pt idx="2682">
                  <c:v>12416000000</c:v>
                </c:pt>
                <c:pt idx="2683">
                  <c:v>12426000000</c:v>
                </c:pt>
                <c:pt idx="2684">
                  <c:v>12435000000</c:v>
                </c:pt>
                <c:pt idx="2685">
                  <c:v>12444000000</c:v>
                </c:pt>
                <c:pt idx="2686">
                  <c:v>12453000000</c:v>
                </c:pt>
                <c:pt idx="2687">
                  <c:v>12462000000</c:v>
                </c:pt>
                <c:pt idx="2688">
                  <c:v>12471000000</c:v>
                </c:pt>
                <c:pt idx="2689">
                  <c:v>12480000000</c:v>
                </c:pt>
                <c:pt idx="2690">
                  <c:v>12488000000</c:v>
                </c:pt>
                <c:pt idx="2691">
                  <c:v>12497000000</c:v>
                </c:pt>
                <c:pt idx="2692">
                  <c:v>12505000000</c:v>
                </c:pt>
                <c:pt idx="2693">
                  <c:v>12514000000</c:v>
                </c:pt>
                <c:pt idx="2694">
                  <c:v>12522000000</c:v>
                </c:pt>
                <c:pt idx="2695">
                  <c:v>12530000000</c:v>
                </c:pt>
                <c:pt idx="2696">
                  <c:v>12539000000</c:v>
                </c:pt>
                <c:pt idx="2697">
                  <c:v>12547000000</c:v>
                </c:pt>
                <c:pt idx="2698">
                  <c:v>12555000000</c:v>
                </c:pt>
                <c:pt idx="2699">
                  <c:v>12563000000</c:v>
                </c:pt>
                <c:pt idx="2700">
                  <c:v>12563000000</c:v>
                </c:pt>
                <c:pt idx="2701">
                  <c:v>12570000000</c:v>
                </c:pt>
                <c:pt idx="2702">
                  <c:v>12578000000</c:v>
                </c:pt>
                <c:pt idx="2703">
                  <c:v>12586000000</c:v>
                </c:pt>
                <c:pt idx="2704">
                  <c:v>12593000000</c:v>
                </c:pt>
                <c:pt idx="2705">
                  <c:v>12601000000</c:v>
                </c:pt>
                <c:pt idx="2706">
                  <c:v>12608000000</c:v>
                </c:pt>
                <c:pt idx="2707">
                  <c:v>12616000000</c:v>
                </c:pt>
                <c:pt idx="2708">
                  <c:v>12623000000</c:v>
                </c:pt>
                <c:pt idx="2709">
                  <c:v>12630000000</c:v>
                </c:pt>
                <c:pt idx="2710">
                  <c:v>12637000000</c:v>
                </c:pt>
                <c:pt idx="2711">
                  <c:v>12644000000</c:v>
                </c:pt>
                <c:pt idx="2712">
                  <c:v>12651000000</c:v>
                </c:pt>
                <c:pt idx="2713">
                  <c:v>12658000000</c:v>
                </c:pt>
                <c:pt idx="2714">
                  <c:v>12664000000</c:v>
                </c:pt>
                <c:pt idx="2715">
                  <c:v>12671000000</c:v>
                </c:pt>
                <c:pt idx="2716">
                  <c:v>12677000000</c:v>
                </c:pt>
                <c:pt idx="2717">
                  <c:v>12684000000</c:v>
                </c:pt>
                <c:pt idx="2718">
                  <c:v>12690000000</c:v>
                </c:pt>
                <c:pt idx="2719">
                  <c:v>12696000000</c:v>
                </c:pt>
                <c:pt idx="2720">
                  <c:v>12702000000</c:v>
                </c:pt>
                <c:pt idx="2721">
                  <c:v>12708000000</c:v>
                </c:pt>
                <c:pt idx="2722">
                  <c:v>12714000000</c:v>
                </c:pt>
                <c:pt idx="2723">
                  <c:v>12720000000</c:v>
                </c:pt>
                <c:pt idx="2724">
                  <c:v>12726000000</c:v>
                </c:pt>
                <c:pt idx="2725">
                  <c:v>12731000000</c:v>
                </c:pt>
                <c:pt idx="2726">
                  <c:v>12737000000</c:v>
                </c:pt>
                <c:pt idx="2727">
                  <c:v>12742000000</c:v>
                </c:pt>
                <c:pt idx="2728">
                  <c:v>12748000000</c:v>
                </c:pt>
                <c:pt idx="2729">
                  <c:v>12753000000</c:v>
                </c:pt>
                <c:pt idx="2730">
                  <c:v>12758000000</c:v>
                </c:pt>
                <c:pt idx="2731">
                  <c:v>12763000000</c:v>
                </c:pt>
                <c:pt idx="2732">
                  <c:v>12768000000</c:v>
                </c:pt>
                <c:pt idx="2733">
                  <c:v>12772000000</c:v>
                </c:pt>
                <c:pt idx="2734">
                  <c:v>12777000000</c:v>
                </c:pt>
                <c:pt idx="2735">
                  <c:v>12781000000</c:v>
                </c:pt>
                <c:pt idx="2736">
                  <c:v>12786000000</c:v>
                </c:pt>
                <c:pt idx="2737">
                  <c:v>12790000000</c:v>
                </c:pt>
                <c:pt idx="2738">
                  <c:v>12794000000</c:v>
                </c:pt>
                <c:pt idx="2739">
                  <c:v>12798000000</c:v>
                </c:pt>
                <c:pt idx="2740">
                  <c:v>12802000000</c:v>
                </c:pt>
                <c:pt idx="2741">
                  <c:v>12805000000</c:v>
                </c:pt>
                <c:pt idx="2742">
                  <c:v>12809000000</c:v>
                </c:pt>
                <c:pt idx="2743">
                  <c:v>12813000000</c:v>
                </c:pt>
                <c:pt idx="2744">
                  <c:v>12816000000</c:v>
                </c:pt>
                <c:pt idx="2745">
                  <c:v>12819000000</c:v>
                </c:pt>
                <c:pt idx="2746">
                  <c:v>12822000000</c:v>
                </c:pt>
                <c:pt idx="2747">
                  <c:v>12825000000</c:v>
                </c:pt>
                <c:pt idx="2748">
                  <c:v>12828000000</c:v>
                </c:pt>
                <c:pt idx="2749">
                  <c:v>12830000000</c:v>
                </c:pt>
                <c:pt idx="2750">
                  <c:v>12830000000</c:v>
                </c:pt>
                <c:pt idx="2751">
                  <c:v>12833000000</c:v>
                </c:pt>
                <c:pt idx="2752">
                  <c:v>12835000000</c:v>
                </c:pt>
                <c:pt idx="2753">
                  <c:v>12837000000</c:v>
                </c:pt>
                <c:pt idx="2754">
                  <c:v>12839000000</c:v>
                </c:pt>
                <c:pt idx="2755">
                  <c:v>12841000000</c:v>
                </c:pt>
                <c:pt idx="2756">
                  <c:v>12843000000</c:v>
                </c:pt>
                <c:pt idx="2757">
                  <c:v>12844000000</c:v>
                </c:pt>
                <c:pt idx="2758">
                  <c:v>12845000000</c:v>
                </c:pt>
                <c:pt idx="2759">
                  <c:v>12847000000</c:v>
                </c:pt>
                <c:pt idx="2760">
                  <c:v>12848000000</c:v>
                </c:pt>
                <c:pt idx="2761">
                  <c:v>12848000000</c:v>
                </c:pt>
                <c:pt idx="2762">
                  <c:v>12849000000</c:v>
                </c:pt>
                <c:pt idx="2763">
                  <c:v>12849000000</c:v>
                </c:pt>
                <c:pt idx="2764">
                  <c:v>12850000000</c:v>
                </c:pt>
                <c:pt idx="2765">
                  <c:v>12850000000</c:v>
                </c:pt>
                <c:pt idx="2766">
                  <c:v>12850000000</c:v>
                </c:pt>
                <c:pt idx="2767">
                  <c:v>12849000000</c:v>
                </c:pt>
                <c:pt idx="2768">
                  <c:v>12849000000</c:v>
                </c:pt>
                <c:pt idx="2769">
                  <c:v>12848000000</c:v>
                </c:pt>
                <c:pt idx="2770">
                  <c:v>12847000000</c:v>
                </c:pt>
                <c:pt idx="2771">
                  <c:v>12846000000</c:v>
                </c:pt>
                <c:pt idx="2772">
                  <c:v>12844000000</c:v>
                </c:pt>
                <c:pt idx="2773">
                  <c:v>12843000000</c:v>
                </c:pt>
                <c:pt idx="2774">
                  <c:v>12841000000</c:v>
                </c:pt>
                <c:pt idx="2775">
                  <c:v>12839000000</c:v>
                </c:pt>
                <c:pt idx="2776">
                  <c:v>12837000000</c:v>
                </c:pt>
                <c:pt idx="2777">
                  <c:v>12834000000</c:v>
                </c:pt>
                <c:pt idx="2778">
                  <c:v>12831000000</c:v>
                </c:pt>
                <c:pt idx="2779">
                  <c:v>12828000000</c:v>
                </c:pt>
                <c:pt idx="2780">
                  <c:v>12825000000</c:v>
                </c:pt>
                <c:pt idx="2781">
                  <c:v>12821000000</c:v>
                </c:pt>
                <c:pt idx="2782">
                  <c:v>12818000000</c:v>
                </c:pt>
                <c:pt idx="2783">
                  <c:v>12814000000</c:v>
                </c:pt>
                <c:pt idx="2784">
                  <c:v>12809000000</c:v>
                </c:pt>
                <c:pt idx="2785">
                  <c:v>12805000000</c:v>
                </c:pt>
                <c:pt idx="2786">
                  <c:v>12800000000</c:v>
                </c:pt>
                <c:pt idx="2787">
                  <c:v>12794000000</c:v>
                </c:pt>
                <c:pt idx="2788">
                  <c:v>12789000000</c:v>
                </c:pt>
                <c:pt idx="2789">
                  <c:v>12783000000</c:v>
                </c:pt>
                <c:pt idx="2790">
                  <c:v>12777000000</c:v>
                </c:pt>
                <c:pt idx="2791">
                  <c:v>12771000000</c:v>
                </c:pt>
                <c:pt idx="2792">
                  <c:v>12764000000</c:v>
                </c:pt>
                <c:pt idx="2793">
                  <c:v>12757000000</c:v>
                </c:pt>
                <c:pt idx="2794">
                  <c:v>12750000000</c:v>
                </c:pt>
                <c:pt idx="2795">
                  <c:v>12742000000</c:v>
                </c:pt>
                <c:pt idx="2796">
                  <c:v>12734000000</c:v>
                </c:pt>
                <c:pt idx="2797">
                  <c:v>12725000000</c:v>
                </c:pt>
                <c:pt idx="2798">
                  <c:v>12717000000</c:v>
                </c:pt>
                <c:pt idx="2799">
                  <c:v>12708000000</c:v>
                </c:pt>
                <c:pt idx="2800">
                  <c:v>12708000000</c:v>
                </c:pt>
                <c:pt idx="2801">
                  <c:v>12701000000</c:v>
                </c:pt>
                <c:pt idx="2802">
                  <c:v>12695000000</c:v>
                </c:pt>
                <c:pt idx="2803">
                  <c:v>12688000000</c:v>
                </c:pt>
                <c:pt idx="2804">
                  <c:v>12681000000</c:v>
                </c:pt>
                <c:pt idx="2805">
                  <c:v>12675000000</c:v>
                </c:pt>
                <c:pt idx="2806">
                  <c:v>12668000000</c:v>
                </c:pt>
                <c:pt idx="2807">
                  <c:v>12661000000</c:v>
                </c:pt>
                <c:pt idx="2808">
                  <c:v>12654000000</c:v>
                </c:pt>
                <c:pt idx="2809">
                  <c:v>12646000000</c:v>
                </c:pt>
                <c:pt idx="2810">
                  <c:v>12639000000</c:v>
                </c:pt>
                <c:pt idx="2811">
                  <c:v>12631000000</c:v>
                </c:pt>
                <c:pt idx="2812">
                  <c:v>12624000000</c:v>
                </c:pt>
                <c:pt idx="2813">
                  <c:v>12616000000</c:v>
                </c:pt>
                <c:pt idx="2814">
                  <c:v>12608000000</c:v>
                </c:pt>
                <c:pt idx="2815">
                  <c:v>12600000000</c:v>
                </c:pt>
                <c:pt idx="2816">
                  <c:v>12591000000</c:v>
                </c:pt>
                <c:pt idx="2817">
                  <c:v>12583000000</c:v>
                </c:pt>
                <c:pt idx="2818">
                  <c:v>12574000000</c:v>
                </c:pt>
                <c:pt idx="2819">
                  <c:v>12565000000</c:v>
                </c:pt>
                <c:pt idx="2820">
                  <c:v>12557000000</c:v>
                </c:pt>
                <c:pt idx="2821">
                  <c:v>12547000000</c:v>
                </c:pt>
                <c:pt idx="2822">
                  <c:v>12538000000</c:v>
                </c:pt>
                <c:pt idx="2823">
                  <c:v>12529000000</c:v>
                </c:pt>
                <c:pt idx="2824">
                  <c:v>12519000000</c:v>
                </c:pt>
                <c:pt idx="2825">
                  <c:v>12509000000</c:v>
                </c:pt>
                <c:pt idx="2826">
                  <c:v>12499000000</c:v>
                </c:pt>
                <c:pt idx="2827">
                  <c:v>12489000000</c:v>
                </c:pt>
                <c:pt idx="2828">
                  <c:v>12479000000</c:v>
                </c:pt>
                <c:pt idx="2829">
                  <c:v>12468000000</c:v>
                </c:pt>
                <c:pt idx="2830">
                  <c:v>12457000000</c:v>
                </c:pt>
                <c:pt idx="2831">
                  <c:v>12446000000</c:v>
                </c:pt>
                <c:pt idx="2832">
                  <c:v>12435000000</c:v>
                </c:pt>
                <c:pt idx="2833">
                  <c:v>12423000000</c:v>
                </c:pt>
                <c:pt idx="2834">
                  <c:v>12412000000</c:v>
                </c:pt>
                <c:pt idx="2835">
                  <c:v>12400000000</c:v>
                </c:pt>
                <c:pt idx="2836">
                  <c:v>12388000000</c:v>
                </c:pt>
                <c:pt idx="2837">
                  <c:v>12375000000</c:v>
                </c:pt>
                <c:pt idx="2838">
                  <c:v>12363000000</c:v>
                </c:pt>
                <c:pt idx="2839">
                  <c:v>12350000000</c:v>
                </c:pt>
                <c:pt idx="2840">
                  <c:v>12337000000</c:v>
                </c:pt>
                <c:pt idx="2841">
                  <c:v>12323000000</c:v>
                </c:pt>
                <c:pt idx="2842">
                  <c:v>12310000000</c:v>
                </c:pt>
                <c:pt idx="2843">
                  <c:v>12296000000</c:v>
                </c:pt>
                <c:pt idx="2844">
                  <c:v>12282000000</c:v>
                </c:pt>
                <c:pt idx="2845">
                  <c:v>12267000000</c:v>
                </c:pt>
                <c:pt idx="2846">
                  <c:v>12252000000</c:v>
                </c:pt>
                <c:pt idx="2847">
                  <c:v>12237000000</c:v>
                </c:pt>
                <c:pt idx="2848">
                  <c:v>12222000000</c:v>
                </c:pt>
                <c:pt idx="2849">
                  <c:v>12206000000</c:v>
                </c:pt>
                <c:pt idx="2850">
                  <c:v>12206000000</c:v>
                </c:pt>
                <c:pt idx="2851">
                  <c:v>12192000000</c:v>
                </c:pt>
                <c:pt idx="2852">
                  <c:v>12178000000</c:v>
                </c:pt>
                <c:pt idx="2853">
                  <c:v>12165000000</c:v>
                </c:pt>
                <c:pt idx="2854">
                  <c:v>12152000000</c:v>
                </c:pt>
                <c:pt idx="2855">
                  <c:v>12139000000</c:v>
                </c:pt>
                <c:pt idx="2856">
                  <c:v>12128000000</c:v>
                </c:pt>
                <c:pt idx="2857">
                  <c:v>12116000000</c:v>
                </c:pt>
                <c:pt idx="2858">
                  <c:v>12105000000</c:v>
                </c:pt>
                <c:pt idx="2859">
                  <c:v>12095000000</c:v>
                </c:pt>
                <c:pt idx="2860">
                  <c:v>12085000000</c:v>
                </c:pt>
                <c:pt idx="2861">
                  <c:v>12075000000</c:v>
                </c:pt>
                <c:pt idx="2862">
                  <c:v>12066000000</c:v>
                </c:pt>
                <c:pt idx="2863">
                  <c:v>12057000000</c:v>
                </c:pt>
                <c:pt idx="2864">
                  <c:v>12049000000</c:v>
                </c:pt>
                <c:pt idx="2865">
                  <c:v>12041000000</c:v>
                </c:pt>
                <c:pt idx="2866">
                  <c:v>12033000000</c:v>
                </c:pt>
                <c:pt idx="2867">
                  <c:v>12026000000</c:v>
                </c:pt>
                <c:pt idx="2868">
                  <c:v>12019000000</c:v>
                </c:pt>
                <c:pt idx="2869">
                  <c:v>12012000000</c:v>
                </c:pt>
                <c:pt idx="2870">
                  <c:v>12006000000</c:v>
                </c:pt>
                <c:pt idx="2871">
                  <c:v>12000000000</c:v>
                </c:pt>
                <c:pt idx="2872">
                  <c:v>11994000000</c:v>
                </c:pt>
                <c:pt idx="2873">
                  <c:v>11989000000</c:v>
                </c:pt>
                <c:pt idx="2874">
                  <c:v>11984000000</c:v>
                </c:pt>
                <c:pt idx="2875">
                  <c:v>11979000000</c:v>
                </c:pt>
                <c:pt idx="2876">
                  <c:v>11974000000</c:v>
                </c:pt>
                <c:pt idx="2877">
                  <c:v>11970000000</c:v>
                </c:pt>
                <c:pt idx="2878">
                  <c:v>11966000000</c:v>
                </c:pt>
                <c:pt idx="2879">
                  <c:v>11962000000</c:v>
                </c:pt>
                <c:pt idx="2880">
                  <c:v>11959000000</c:v>
                </c:pt>
                <c:pt idx="2881">
                  <c:v>11956000000</c:v>
                </c:pt>
                <c:pt idx="2882">
                  <c:v>11953000000</c:v>
                </c:pt>
                <c:pt idx="2883">
                  <c:v>11950000000</c:v>
                </c:pt>
                <c:pt idx="2884">
                  <c:v>11948000000</c:v>
                </c:pt>
                <c:pt idx="2885">
                  <c:v>11945000000</c:v>
                </c:pt>
                <c:pt idx="2886">
                  <c:v>11943000000</c:v>
                </c:pt>
                <c:pt idx="2887">
                  <c:v>11941000000</c:v>
                </c:pt>
                <c:pt idx="2888">
                  <c:v>11940000000</c:v>
                </c:pt>
                <c:pt idx="2889">
                  <c:v>11938000000</c:v>
                </c:pt>
                <c:pt idx="2890">
                  <c:v>11937000000</c:v>
                </c:pt>
                <c:pt idx="2891">
                  <c:v>11936000000</c:v>
                </c:pt>
                <c:pt idx="2892">
                  <c:v>11935000000</c:v>
                </c:pt>
                <c:pt idx="2893">
                  <c:v>11934000000</c:v>
                </c:pt>
                <c:pt idx="2894">
                  <c:v>11934000000</c:v>
                </c:pt>
                <c:pt idx="2895">
                  <c:v>11934000000</c:v>
                </c:pt>
                <c:pt idx="2896">
                  <c:v>11933000000</c:v>
                </c:pt>
                <c:pt idx="2897">
                  <c:v>11933000000</c:v>
                </c:pt>
                <c:pt idx="2898">
                  <c:v>11934000000</c:v>
                </c:pt>
                <c:pt idx="2899">
                  <c:v>11934000000</c:v>
                </c:pt>
                <c:pt idx="2900">
                  <c:v>11934000000</c:v>
                </c:pt>
                <c:pt idx="2901">
                  <c:v>11935000000</c:v>
                </c:pt>
                <c:pt idx="2902">
                  <c:v>11935000000</c:v>
                </c:pt>
                <c:pt idx="2903">
                  <c:v>11936000000</c:v>
                </c:pt>
                <c:pt idx="2904">
                  <c:v>11937000000</c:v>
                </c:pt>
                <c:pt idx="2905">
                  <c:v>11938000000</c:v>
                </c:pt>
                <c:pt idx="2906">
                  <c:v>11939000000</c:v>
                </c:pt>
                <c:pt idx="2907">
                  <c:v>11941000000</c:v>
                </c:pt>
                <c:pt idx="2908">
                  <c:v>11943000000</c:v>
                </c:pt>
                <c:pt idx="2909">
                  <c:v>11944000000</c:v>
                </c:pt>
                <c:pt idx="2910">
                  <c:v>11946000000</c:v>
                </c:pt>
                <c:pt idx="2911">
                  <c:v>11948000000</c:v>
                </c:pt>
                <c:pt idx="2912">
                  <c:v>11950000000</c:v>
                </c:pt>
                <c:pt idx="2913">
                  <c:v>11953000000</c:v>
                </c:pt>
                <c:pt idx="2914">
                  <c:v>11955000000</c:v>
                </c:pt>
                <c:pt idx="2915">
                  <c:v>11958000000</c:v>
                </c:pt>
                <c:pt idx="2916">
                  <c:v>11960000000</c:v>
                </c:pt>
                <c:pt idx="2917">
                  <c:v>11963000000</c:v>
                </c:pt>
                <c:pt idx="2918">
                  <c:v>11966000000</c:v>
                </c:pt>
                <c:pt idx="2919">
                  <c:v>11969000000</c:v>
                </c:pt>
                <c:pt idx="2920">
                  <c:v>11973000000</c:v>
                </c:pt>
                <c:pt idx="2921">
                  <c:v>11976000000</c:v>
                </c:pt>
                <c:pt idx="2922">
                  <c:v>11979000000</c:v>
                </c:pt>
                <c:pt idx="2923">
                  <c:v>11983000000</c:v>
                </c:pt>
                <c:pt idx="2924">
                  <c:v>11987000000</c:v>
                </c:pt>
                <c:pt idx="2925">
                  <c:v>11991000000</c:v>
                </c:pt>
                <c:pt idx="2926">
                  <c:v>11995000000</c:v>
                </c:pt>
                <c:pt idx="2927">
                  <c:v>11999000000</c:v>
                </c:pt>
                <c:pt idx="2928">
                  <c:v>12003000000</c:v>
                </c:pt>
                <c:pt idx="2929">
                  <c:v>12008000000</c:v>
                </c:pt>
                <c:pt idx="2930">
                  <c:v>12012000000</c:v>
                </c:pt>
                <c:pt idx="2931">
                  <c:v>12017000000</c:v>
                </c:pt>
                <c:pt idx="2932">
                  <c:v>12022000000</c:v>
                </c:pt>
                <c:pt idx="2933">
                  <c:v>12027000000</c:v>
                </c:pt>
                <c:pt idx="2934">
                  <c:v>12032000000</c:v>
                </c:pt>
                <c:pt idx="2935">
                  <c:v>12037000000</c:v>
                </c:pt>
                <c:pt idx="2936">
                  <c:v>12043000000</c:v>
                </c:pt>
                <c:pt idx="2937">
                  <c:v>12048000000</c:v>
                </c:pt>
                <c:pt idx="2938">
                  <c:v>12054000000</c:v>
                </c:pt>
                <c:pt idx="2939">
                  <c:v>12060000000</c:v>
                </c:pt>
                <c:pt idx="2940">
                  <c:v>12066000000</c:v>
                </c:pt>
                <c:pt idx="2941">
                  <c:v>12072000000</c:v>
                </c:pt>
                <c:pt idx="2942">
                  <c:v>12078000000</c:v>
                </c:pt>
                <c:pt idx="2943">
                  <c:v>12085000000</c:v>
                </c:pt>
                <c:pt idx="2944">
                  <c:v>12091000000</c:v>
                </c:pt>
                <c:pt idx="2945">
                  <c:v>12098000000</c:v>
                </c:pt>
                <c:pt idx="2946">
                  <c:v>12105000000</c:v>
                </c:pt>
                <c:pt idx="2947">
                  <c:v>12112000000</c:v>
                </c:pt>
                <c:pt idx="2948">
                  <c:v>12119000000</c:v>
                </c:pt>
                <c:pt idx="2949">
                  <c:v>12127000000</c:v>
                </c:pt>
                <c:pt idx="2950">
                  <c:v>12127000000</c:v>
                </c:pt>
                <c:pt idx="2951">
                  <c:v>12134000000</c:v>
                </c:pt>
                <c:pt idx="2952">
                  <c:v>12142000000</c:v>
                </c:pt>
                <c:pt idx="2953">
                  <c:v>12150000000</c:v>
                </c:pt>
                <c:pt idx="2954">
                  <c:v>12158000000</c:v>
                </c:pt>
                <c:pt idx="2955">
                  <c:v>12167000000</c:v>
                </c:pt>
                <c:pt idx="2956">
                  <c:v>12175000000</c:v>
                </c:pt>
                <c:pt idx="2957">
                  <c:v>12184000000</c:v>
                </c:pt>
                <c:pt idx="2958">
                  <c:v>12193000000</c:v>
                </c:pt>
                <c:pt idx="2959">
                  <c:v>12202000000</c:v>
                </c:pt>
                <c:pt idx="2960">
                  <c:v>12212000000</c:v>
                </c:pt>
                <c:pt idx="2961">
                  <c:v>12221000000</c:v>
                </c:pt>
                <c:pt idx="2962">
                  <c:v>12231000000</c:v>
                </c:pt>
                <c:pt idx="2963">
                  <c:v>12241000000</c:v>
                </c:pt>
                <c:pt idx="2964">
                  <c:v>12252000000</c:v>
                </c:pt>
                <c:pt idx="2965">
                  <c:v>12262000000</c:v>
                </c:pt>
                <c:pt idx="2966">
                  <c:v>12273000000</c:v>
                </c:pt>
                <c:pt idx="2967">
                  <c:v>12284000000</c:v>
                </c:pt>
                <c:pt idx="2968">
                  <c:v>12295000000</c:v>
                </c:pt>
                <c:pt idx="2969">
                  <c:v>12307000000</c:v>
                </c:pt>
                <c:pt idx="2970">
                  <c:v>12319000000</c:v>
                </c:pt>
                <c:pt idx="2971">
                  <c:v>12331000000</c:v>
                </c:pt>
                <c:pt idx="2972">
                  <c:v>12344000000</c:v>
                </c:pt>
                <c:pt idx="2973">
                  <c:v>12356000000</c:v>
                </c:pt>
                <c:pt idx="2974">
                  <c:v>12370000000</c:v>
                </c:pt>
                <c:pt idx="2975">
                  <c:v>12383000000</c:v>
                </c:pt>
                <c:pt idx="2976">
                  <c:v>12397000000</c:v>
                </c:pt>
                <c:pt idx="2977">
                  <c:v>12411000000</c:v>
                </c:pt>
                <c:pt idx="2978">
                  <c:v>12425000000</c:v>
                </c:pt>
                <c:pt idx="2979">
                  <c:v>12440000000</c:v>
                </c:pt>
                <c:pt idx="2980">
                  <c:v>12455000000</c:v>
                </c:pt>
                <c:pt idx="2981">
                  <c:v>12471000000</c:v>
                </c:pt>
                <c:pt idx="2982">
                  <c:v>12487000000</c:v>
                </c:pt>
                <c:pt idx="2983">
                  <c:v>12503000000</c:v>
                </c:pt>
                <c:pt idx="2984">
                  <c:v>12520000000</c:v>
                </c:pt>
                <c:pt idx="2985">
                  <c:v>12537000000</c:v>
                </c:pt>
                <c:pt idx="2986">
                  <c:v>12554000000</c:v>
                </c:pt>
                <c:pt idx="2987">
                  <c:v>12572000000</c:v>
                </c:pt>
                <c:pt idx="2988">
                  <c:v>12591000000</c:v>
                </c:pt>
                <c:pt idx="2989">
                  <c:v>12610000000</c:v>
                </c:pt>
                <c:pt idx="2990">
                  <c:v>12629000000</c:v>
                </c:pt>
                <c:pt idx="2991">
                  <c:v>12649000000</c:v>
                </c:pt>
                <c:pt idx="2992">
                  <c:v>12670000000</c:v>
                </c:pt>
                <c:pt idx="2993">
                  <c:v>12691000000</c:v>
                </c:pt>
                <c:pt idx="2994">
                  <c:v>12712000000</c:v>
                </c:pt>
                <c:pt idx="2995">
                  <c:v>12734000000</c:v>
                </c:pt>
                <c:pt idx="2996">
                  <c:v>12757000000</c:v>
                </c:pt>
                <c:pt idx="2997">
                  <c:v>12780000000</c:v>
                </c:pt>
                <c:pt idx="2998">
                  <c:v>12804000000</c:v>
                </c:pt>
                <c:pt idx="2999">
                  <c:v>12829000000</c:v>
                </c:pt>
                <c:pt idx="3000">
                  <c:v>12829000000</c:v>
                </c:pt>
                <c:pt idx="3001">
                  <c:v>12854000000</c:v>
                </c:pt>
                <c:pt idx="3002">
                  <c:v>12880000000</c:v>
                </c:pt>
                <c:pt idx="3003">
                  <c:v>12906000000</c:v>
                </c:pt>
                <c:pt idx="3004">
                  <c:v>12933000000</c:v>
                </c:pt>
                <c:pt idx="3005">
                  <c:v>12961000000</c:v>
                </c:pt>
                <c:pt idx="3006">
                  <c:v>12990000000</c:v>
                </c:pt>
                <c:pt idx="3007">
                  <c:v>13020000000</c:v>
                </c:pt>
                <c:pt idx="3008">
                  <c:v>13050000000</c:v>
                </c:pt>
                <c:pt idx="3009">
                  <c:v>13081000000</c:v>
                </c:pt>
                <c:pt idx="3010">
                  <c:v>13113000000</c:v>
                </c:pt>
                <c:pt idx="3011">
                  <c:v>13146000000</c:v>
                </c:pt>
                <c:pt idx="3012">
                  <c:v>13180000000</c:v>
                </c:pt>
                <c:pt idx="3013">
                  <c:v>13214000000</c:v>
                </c:pt>
                <c:pt idx="3014">
                  <c:v>13250000000</c:v>
                </c:pt>
                <c:pt idx="3015">
                  <c:v>13286000000</c:v>
                </c:pt>
                <c:pt idx="3016">
                  <c:v>13324000000</c:v>
                </c:pt>
                <c:pt idx="3017">
                  <c:v>13363000000</c:v>
                </c:pt>
                <c:pt idx="3018">
                  <c:v>13402000000</c:v>
                </c:pt>
                <c:pt idx="3019">
                  <c:v>13443000000</c:v>
                </c:pt>
                <c:pt idx="3020">
                  <c:v>13485000000</c:v>
                </c:pt>
                <c:pt idx="3021">
                  <c:v>13529000000</c:v>
                </c:pt>
                <c:pt idx="3022">
                  <c:v>13573000000</c:v>
                </c:pt>
                <c:pt idx="3023">
                  <c:v>13619000000</c:v>
                </c:pt>
                <c:pt idx="3024">
                  <c:v>13665000000</c:v>
                </c:pt>
                <c:pt idx="3025">
                  <c:v>13714000000</c:v>
                </c:pt>
                <c:pt idx="3026">
                  <c:v>13763000000</c:v>
                </c:pt>
                <c:pt idx="3027">
                  <c:v>13814000000</c:v>
                </c:pt>
                <c:pt idx="3028">
                  <c:v>13867000000</c:v>
                </c:pt>
                <c:pt idx="3029">
                  <c:v>13921000000</c:v>
                </c:pt>
                <c:pt idx="3030">
                  <c:v>13976000000</c:v>
                </c:pt>
                <c:pt idx="3031">
                  <c:v>14033000000</c:v>
                </c:pt>
                <c:pt idx="3032">
                  <c:v>14092000000</c:v>
                </c:pt>
                <c:pt idx="3033">
                  <c:v>14153000000</c:v>
                </c:pt>
                <c:pt idx="3034">
                  <c:v>14215000000</c:v>
                </c:pt>
                <c:pt idx="3035">
                  <c:v>14279000000</c:v>
                </c:pt>
                <c:pt idx="3036">
                  <c:v>14344000000</c:v>
                </c:pt>
                <c:pt idx="3037">
                  <c:v>14412000000</c:v>
                </c:pt>
                <c:pt idx="3038">
                  <c:v>14482000000</c:v>
                </c:pt>
                <c:pt idx="3039">
                  <c:v>14553000000</c:v>
                </c:pt>
                <c:pt idx="3040">
                  <c:v>14627000000</c:v>
                </c:pt>
                <c:pt idx="3041">
                  <c:v>14703000000</c:v>
                </c:pt>
                <c:pt idx="3042">
                  <c:v>14781000000</c:v>
                </c:pt>
                <c:pt idx="3043">
                  <c:v>14861000000</c:v>
                </c:pt>
                <c:pt idx="3044">
                  <c:v>14944000000</c:v>
                </c:pt>
                <c:pt idx="3045">
                  <c:v>15029000000</c:v>
                </c:pt>
                <c:pt idx="3046">
                  <c:v>15116000000</c:v>
                </c:pt>
                <c:pt idx="3047">
                  <c:v>15206000000</c:v>
                </c:pt>
                <c:pt idx="3048">
                  <c:v>15299000000</c:v>
                </c:pt>
                <c:pt idx="3049">
                  <c:v>15395000000</c:v>
                </c:pt>
                <c:pt idx="3050">
                  <c:v>15395000000</c:v>
                </c:pt>
                <c:pt idx="3051">
                  <c:v>15409000000</c:v>
                </c:pt>
                <c:pt idx="3052">
                  <c:v>15429000000</c:v>
                </c:pt>
                <c:pt idx="3053">
                  <c:v>15456000000</c:v>
                </c:pt>
                <c:pt idx="3054">
                  <c:v>15489000000</c:v>
                </c:pt>
                <c:pt idx="3055">
                  <c:v>15529000000</c:v>
                </c:pt>
                <c:pt idx="3056">
                  <c:v>15575000000</c:v>
                </c:pt>
                <c:pt idx="3057">
                  <c:v>15627000000</c:v>
                </c:pt>
                <c:pt idx="3058">
                  <c:v>15686000000</c:v>
                </c:pt>
                <c:pt idx="3059">
                  <c:v>15752000000</c:v>
                </c:pt>
                <c:pt idx="3060">
                  <c:v>15825000000</c:v>
                </c:pt>
                <c:pt idx="3061">
                  <c:v>15904000000</c:v>
                </c:pt>
                <c:pt idx="3062">
                  <c:v>15990000000</c:v>
                </c:pt>
                <c:pt idx="3063">
                  <c:v>16084000000</c:v>
                </c:pt>
                <c:pt idx="3064">
                  <c:v>16184000000</c:v>
                </c:pt>
                <c:pt idx="3065">
                  <c:v>16291000000</c:v>
                </c:pt>
                <c:pt idx="3066">
                  <c:v>16406000000</c:v>
                </c:pt>
                <c:pt idx="3067">
                  <c:v>16527000000</c:v>
                </c:pt>
                <c:pt idx="3068">
                  <c:v>16657000000</c:v>
                </c:pt>
                <c:pt idx="3069">
                  <c:v>16794000000</c:v>
                </c:pt>
                <c:pt idx="3070">
                  <c:v>16938000000</c:v>
                </c:pt>
                <c:pt idx="3071">
                  <c:v>17091000000</c:v>
                </c:pt>
                <c:pt idx="3072">
                  <c:v>17251000000</c:v>
                </c:pt>
                <c:pt idx="3073">
                  <c:v>17420000000</c:v>
                </c:pt>
                <c:pt idx="3074">
                  <c:v>17597000000</c:v>
                </c:pt>
                <c:pt idx="3075">
                  <c:v>17782000000</c:v>
                </c:pt>
                <c:pt idx="3076">
                  <c:v>17977000000</c:v>
                </c:pt>
                <c:pt idx="3077">
                  <c:v>18180000000</c:v>
                </c:pt>
                <c:pt idx="3078">
                  <c:v>18392000000</c:v>
                </c:pt>
                <c:pt idx="3079">
                  <c:v>18613000000</c:v>
                </c:pt>
                <c:pt idx="3080">
                  <c:v>18844000000</c:v>
                </c:pt>
                <c:pt idx="3081">
                  <c:v>19085000000</c:v>
                </c:pt>
                <c:pt idx="3082">
                  <c:v>19335000000</c:v>
                </c:pt>
                <c:pt idx="3083">
                  <c:v>19596000000</c:v>
                </c:pt>
                <c:pt idx="3084">
                  <c:v>19867000000</c:v>
                </c:pt>
                <c:pt idx="3085">
                  <c:v>20149000000</c:v>
                </c:pt>
                <c:pt idx="3086">
                  <c:v>20442000000</c:v>
                </c:pt>
                <c:pt idx="3087">
                  <c:v>20746000000</c:v>
                </c:pt>
                <c:pt idx="3088">
                  <c:v>21062000000</c:v>
                </c:pt>
                <c:pt idx="3089">
                  <c:v>21389000000</c:v>
                </c:pt>
                <c:pt idx="3090">
                  <c:v>21729000000</c:v>
                </c:pt>
                <c:pt idx="3091">
                  <c:v>22081000000</c:v>
                </c:pt>
                <c:pt idx="3092">
                  <c:v>22446000000</c:v>
                </c:pt>
                <c:pt idx="3093">
                  <c:v>22825000000</c:v>
                </c:pt>
                <c:pt idx="3094">
                  <c:v>23217000000</c:v>
                </c:pt>
                <c:pt idx="3095">
                  <c:v>23623000000</c:v>
                </c:pt>
                <c:pt idx="3096">
                  <c:v>24043000000</c:v>
                </c:pt>
                <c:pt idx="3097">
                  <c:v>24478000000</c:v>
                </c:pt>
                <c:pt idx="3098">
                  <c:v>24928000000</c:v>
                </c:pt>
                <c:pt idx="3099">
                  <c:v>25394000000</c:v>
                </c:pt>
                <c:pt idx="3100">
                  <c:v>25394000000</c:v>
                </c:pt>
                <c:pt idx="3101">
                  <c:v>25496000000</c:v>
                </c:pt>
                <c:pt idx="3102">
                  <c:v>25603000000</c:v>
                </c:pt>
                <c:pt idx="3103">
                  <c:v>25715000000</c:v>
                </c:pt>
                <c:pt idx="3104">
                  <c:v>25832000000</c:v>
                </c:pt>
                <c:pt idx="3105">
                  <c:v>25954000000</c:v>
                </c:pt>
                <c:pt idx="3106">
                  <c:v>26082000000</c:v>
                </c:pt>
                <c:pt idx="3107">
                  <c:v>26215000000</c:v>
                </c:pt>
                <c:pt idx="3108">
                  <c:v>26353000000</c:v>
                </c:pt>
                <c:pt idx="3109">
                  <c:v>26497000000</c:v>
                </c:pt>
                <c:pt idx="3110">
                  <c:v>26646000000</c:v>
                </c:pt>
                <c:pt idx="3111">
                  <c:v>26801000000</c:v>
                </c:pt>
                <c:pt idx="3112">
                  <c:v>26961000000</c:v>
                </c:pt>
                <c:pt idx="3113">
                  <c:v>27127000000</c:v>
                </c:pt>
                <c:pt idx="3114">
                  <c:v>27298000000</c:v>
                </c:pt>
                <c:pt idx="3115">
                  <c:v>27475000000</c:v>
                </c:pt>
                <c:pt idx="3116">
                  <c:v>27658000000</c:v>
                </c:pt>
                <c:pt idx="3117">
                  <c:v>27846000000</c:v>
                </c:pt>
                <c:pt idx="3118">
                  <c:v>28040000000</c:v>
                </c:pt>
                <c:pt idx="3119">
                  <c:v>28241000000</c:v>
                </c:pt>
                <c:pt idx="3120">
                  <c:v>28447000000</c:v>
                </c:pt>
                <c:pt idx="3121">
                  <c:v>28659000000</c:v>
                </c:pt>
                <c:pt idx="3122">
                  <c:v>28877000000</c:v>
                </c:pt>
                <c:pt idx="3123">
                  <c:v>29102000000</c:v>
                </c:pt>
                <c:pt idx="3124">
                  <c:v>29332000000</c:v>
                </c:pt>
                <c:pt idx="3125">
                  <c:v>29569000000</c:v>
                </c:pt>
                <c:pt idx="3126">
                  <c:v>29812000000</c:v>
                </c:pt>
                <c:pt idx="3127">
                  <c:v>30062000000</c:v>
                </c:pt>
                <c:pt idx="3128">
                  <c:v>30318000000</c:v>
                </c:pt>
                <c:pt idx="3129">
                  <c:v>30580000000</c:v>
                </c:pt>
                <c:pt idx="3130">
                  <c:v>30850000000</c:v>
                </c:pt>
                <c:pt idx="3131">
                  <c:v>31126000000</c:v>
                </c:pt>
                <c:pt idx="3132">
                  <c:v>31408000000</c:v>
                </c:pt>
                <c:pt idx="3133">
                  <c:v>31698000000</c:v>
                </c:pt>
                <c:pt idx="3134">
                  <c:v>31995000000</c:v>
                </c:pt>
                <c:pt idx="3135">
                  <c:v>32299000000</c:v>
                </c:pt>
                <c:pt idx="3136">
                  <c:v>32609000000</c:v>
                </c:pt>
                <c:pt idx="3137">
                  <c:v>32928000000</c:v>
                </c:pt>
                <c:pt idx="3138">
                  <c:v>33253000000</c:v>
                </c:pt>
                <c:pt idx="3139">
                  <c:v>33586000000</c:v>
                </c:pt>
                <c:pt idx="3140">
                  <c:v>33926000000</c:v>
                </c:pt>
                <c:pt idx="3141">
                  <c:v>34274000000</c:v>
                </c:pt>
                <c:pt idx="3142">
                  <c:v>34630000000</c:v>
                </c:pt>
                <c:pt idx="3143">
                  <c:v>34994000000</c:v>
                </c:pt>
                <c:pt idx="3144">
                  <c:v>35365000000</c:v>
                </c:pt>
                <c:pt idx="3145">
                  <c:v>35745000000</c:v>
                </c:pt>
                <c:pt idx="3146">
                  <c:v>36133000000</c:v>
                </c:pt>
                <c:pt idx="3147">
                  <c:v>36529000000</c:v>
                </c:pt>
                <c:pt idx="3148">
                  <c:v>36934000000</c:v>
                </c:pt>
                <c:pt idx="3149">
                  <c:v>37347000000</c:v>
                </c:pt>
                <c:pt idx="3150">
                  <c:v>37347000000</c:v>
                </c:pt>
                <c:pt idx="3151">
                  <c:v>37505000000</c:v>
                </c:pt>
                <c:pt idx="3152">
                  <c:v>37667000000</c:v>
                </c:pt>
                <c:pt idx="3153">
                  <c:v>37834000000</c:v>
                </c:pt>
                <c:pt idx="3154">
                  <c:v>38005000000</c:v>
                </c:pt>
                <c:pt idx="3155">
                  <c:v>38181000000</c:v>
                </c:pt>
                <c:pt idx="3156">
                  <c:v>38362000000</c:v>
                </c:pt>
                <c:pt idx="3157">
                  <c:v>38548000000</c:v>
                </c:pt>
                <c:pt idx="3158">
                  <c:v>38738000000</c:v>
                </c:pt>
                <c:pt idx="3159">
                  <c:v>38933000000</c:v>
                </c:pt>
                <c:pt idx="3160">
                  <c:v>39132000000</c:v>
                </c:pt>
                <c:pt idx="3161">
                  <c:v>39337000000</c:v>
                </c:pt>
                <c:pt idx="3162">
                  <c:v>39546000000</c:v>
                </c:pt>
                <c:pt idx="3163">
                  <c:v>39760000000</c:v>
                </c:pt>
                <c:pt idx="3164">
                  <c:v>39980000000</c:v>
                </c:pt>
                <c:pt idx="3165">
                  <c:v>40204000000</c:v>
                </c:pt>
                <c:pt idx="3166">
                  <c:v>40433000000</c:v>
                </c:pt>
                <c:pt idx="3167">
                  <c:v>40667000000</c:v>
                </c:pt>
                <c:pt idx="3168">
                  <c:v>40906000000</c:v>
                </c:pt>
                <c:pt idx="3169">
                  <c:v>41150000000</c:v>
                </c:pt>
                <c:pt idx="3170">
                  <c:v>41399000000</c:v>
                </c:pt>
                <c:pt idx="3171">
                  <c:v>41653000000</c:v>
                </c:pt>
                <c:pt idx="3172">
                  <c:v>41913000000</c:v>
                </c:pt>
                <c:pt idx="3173">
                  <c:v>42177000000</c:v>
                </c:pt>
                <c:pt idx="3174">
                  <c:v>42447000000</c:v>
                </c:pt>
                <c:pt idx="3175">
                  <c:v>42723000000</c:v>
                </c:pt>
                <c:pt idx="3176">
                  <c:v>43003000000</c:v>
                </c:pt>
                <c:pt idx="3177">
                  <c:v>43290000000</c:v>
                </c:pt>
                <c:pt idx="3178">
                  <c:v>43581000000</c:v>
                </c:pt>
                <c:pt idx="3179">
                  <c:v>43878000000</c:v>
                </c:pt>
                <c:pt idx="3180">
                  <c:v>44181000000</c:v>
                </c:pt>
                <c:pt idx="3181">
                  <c:v>44489000000</c:v>
                </c:pt>
                <c:pt idx="3182">
                  <c:v>44802000000</c:v>
                </c:pt>
                <c:pt idx="3183">
                  <c:v>45122000000</c:v>
                </c:pt>
                <c:pt idx="3184">
                  <c:v>45447000000</c:v>
                </c:pt>
                <c:pt idx="3185">
                  <c:v>45778000000</c:v>
                </c:pt>
                <c:pt idx="3186">
                  <c:v>46114000000</c:v>
                </c:pt>
                <c:pt idx="3187">
                  <c:v>46457000000</c:v>
                </c:pt>
                <c:pt idx="3188">
                  <c:v>46806000000</c:v>
                </c:pt>
                <c:pt idx="3189">
                  <c:v>47160000000</c:v>
                </c:pt>
                <c:pt idx="3190">
                  <c:v>47521000000</c:v>
                </c:pt>
                <c:pt idx="3191">
                  <c:v>47887000000</c:v>
                </c:pt>
                <c:pt idx="3192">
                  <c:v>48260000000</c:v>
                </c:pt>
                <c:pt idx="3193">
                  <c:v>48639000000</c:v>
                </c:pt>
                <c:pt idx="3194">
                  <c:v>49024000000</c:v>
                </c:pt>
                <c:pt idx="3195">
                  <c:v>49416000000</c:v>
                </c:pt>
                <c:pt idx="3196">
                  <c:v>49814000000</c:v>
                </c:pt>
                <c:pt idx="3197">
                  <c:v>50218000000</c:v>
                </c:pt>
                <c:pt idx="3198">
                  <c:v>50629000000</c:v>
                </c:pt>
                <c:pt idx="3199">
                  <c:v>51046000000</c:v>
                </c:pt>
                <c:pt idx="3200">
                  <c:v>51046000000</c:v>
                </c:pt>
                <c:pt idx="3201">
                  <c:v>51313000000</c:v>
                </c:pt>
                <c:pt idx="3202">
                  <c:v>51588000000</c:v>
                </c:pt>
                <c:pt idx="3203">
                  <c:v>51871000000</c:v>
                </c:pt>
                <c:pt idx="3204">
                  <c:v>52163000000</c:v>
                </c:pt>
                <c:pt idx="3205">
                  <c:v>52462000000</c:v>
                </c:pt>
                <c:pt idx="3206">
                  <c:v>52769000000</c:v>
                </c:pt>
                <c:pt idx="3207">
                  <c:v>53085000000</c:v>
                </c:pt>
                <c:pt idx="3208">
                  <c:v>53409000000</c:v>
                </c:pt>
                <c:pt idx="3209">
                  <c:v>53742000000</c:v>
                </c:pt>
                <c:pt idx="3210">
                  <c:v>54083000000</c:v>
                </c:pt>
                <c:pt idx="3211">
                  <c:v>54432000000</c:v>
                </c:pt>
                <c:pt idx="3212">
                  <c:v>54791000000</c:v>
                </c:pt>
                <c:pt idx="3213">
                  <c:v>55157000000</c:v>
                </c:pt>
                <c:pt idx="3214">
                  <c:v>55533000000</c:v>
                </c:pt>
                <c:pt idx="3215">
                  <c:v>55917000000</c:v>
                </c:pt>
                <c:pt idx="3216">
                  <c:v>56310000000</c:v>
                </c:pt>
                <c:pt idx="3217">
                  <c:v>56712000000</c:v>
                </c:pt>
                <c:pt idx="3218">
                  <c:v>57123000000</c:v>
                </c:pt>
                <c:pt idx="3219">
                  <c:v>57543000000</c:v>
                </c:pt>
                <c:pt idx="3220">
                  <c:v>57973000000</c:v>
                </c:pt>
                <c:pt idx="3221">
                  <c:v>58411000000</c:v>
                </c:pt>
                <c:pt idx="3222">
                  <c:v>58859000000</c:v>
                </c:pt>
                <c:pt idx="3223">
                  <c:v>59316000000</c:v>
                </c:pt>
                <c:pt idx="3224">
                  <c:v>59783000000</c:v>
                </c:pt>
                <c:pt idx="3225">
                  <c:v>60259000000</c:v>
                </c:pt>
                <c:pt idx="3226">
                  <c:v>60745000000</c:v>
                </c:pt>
                <c:pt idx="3227">
                  <c:v>61241000000</c:v>
                </c:pt>
                <c:pt idx="3228">
                  <c:v>61747000000</c:v>
                </c:pt>
                <c:pt idx="3229">
                  <c:v>62262000000</c:v>
                </c:pt>
                <c:pt idx="3230">
                  <c:v>62787000000</c:v>
                </c:pt>
                <c:pt idx="3231">
                  <c:v>63323000000</c:v>
                </c:pt>
                <c:pt idx="3232">
                  <c:v>63869000000</c:v>
                </c:pt>
                <c:pt idx="3233">
                  <c:v>64425000000</c:v>
                </c:pt>
                <c:pt idx="3234">
                  <c:v>64992000000</c:v>
                </c:pt>
                <c:pt idx="3235">
                  <c:v>65569000000</c:v>
                </c:pt>
                <c:pt idx="3236">
                  <c:v>66156000000</c:v>
                </c:pt>
                <c:pt idx="3237">
                  <c:v>66755000000</c:v>
                </c:pt>
                <c:pt idx="3238">
                  <c:v>67364000000</c:v>
                </c:pt>
                <c:pt idx="3239">
                  <c:v>67984000000</c:v>
                </c:pt>
                <c:pt idx="3240">
                  <c:v>68616000000</c:v>
                </c:pt>
                <c:pt idx="3241">
                  <c:v>69258000000</c:v>
                </c:pt>
                <c:pt idx="3242">
                  <c:v>69912000000</c:v>
                </c:pt>
                <c:pt idx="3243">
                  <c:v>70577000000</c:v>
                </c:pt>
                <c:pt idx="3244">
                  <c:v>71254000000</c:v>
                </c:pt>
                <c:pt idx="3245">
                  <c:v>71943000000</c:v>
                </c:pt>
                <c:pt idx="3246">
                  <c:v>72643000000</c:v>
                </c:pt>
                <c:pt idx="3247">
                  <c:v>73355000000</c:v>
                </c:pt>
                <c:pt idx="3248">
                  <c:v>74080000000</c:v>
                </c:pt>
                <c:pt idx="3249">
                  <c:v>74816000000</c:v>
                </c:pt>
                <c:pt idx="3250">
                  <c:v>74816000000</c:v>
                </c:pt>
                <c:pt idx="3251">
                  <c:v>75199000000</c:v>
                </c:pt>
                <c:pt idx="3252">
                  <c:v>75587000000</c:v>
                </c:pt>
                <c:pt idx="3253">
                  <c:v>75983000000</c:v>
                </c:pt>
                <c:pt idx="3254">
                  <c:v>76385000000</c:v>
                </c:pt>
                <c:pt idx="3255">
                  <c:v>76794000000</c:v>
                </c:pt>
                <c:pt idx="3256">
                  <c:v>77209000000</c:v>
                </c:pt>
                <c:pt idx="3257">
                  <c:v>77632000000</c:v>
                </c:pt>
                <c:pt idx="3258">
                  <c:v>78061000000</c:v>
                </c:pt>
                <c:pt idx="3259">
                  <c:v>78497000000</c:v>
                </c:pt>
                <c:pt idx="3260">
                  <c:v>78939000000</c:v>
                </c:pt>
                <c:pt idx="3261">
                  <c:v>79389000000</c:v>
                </c:pt>
                <c:pt idx="3262">
                  <c:v>79846000000</c:v>
                </c:pt>
                <c:pt idx="3263">
                  <c:v>80310000000</c:v>
                </c:pt>
                <c:pt idx="3264">
                  <c:v>80780000000</c:v>
                </c:pt>
                <c:pt idx="3265">
                  <c:v>81258000000</c:v>
                </c:pt>
                <c:pt idx="3266">
                  <c:v>81743000000</c:v>
                </c:pt>
                <c:pt idx="3267">
                  <c:v>82236000000</c:v>
                </c:pt>
                <c:pt idx="3268">
                  <c:v>82735000000</c:v>
                </c:pt>
                <c:pt idx="3269">
                  <c:v>83242000000</c:v>
                </c:pt>
                <c:pt idx="3270">
                  <c:v>83756000000</c:v>
                </c:pt>
                <c:pt idx="3271">
                  <c:v>84278000000</c:v>
                </c:pt>
                <c:pt idx="3272">
                  <c:v>84807000000</c:v>
                </c:pt>
                <c:pt idx="3273">
                  <c:v>85343000000</c:v>
                </c:pt>
                <c:pt idx="3274">
                  <c:v>85887000000</c:v>
                </c:pt>
                <c:pt idx="3275">
                  <c:v>86439000000</c:v>
                </c:pt>
                <c:pt idx="3276">
                  <c:v>86998000000</c:v>
                </c:pt>
                <c:pt idx="3277">
                  <c:v>87565000000</c:v>
                </c:pt>
                <c:pt idx="3278">
                  <c:v>88140000000</c:v>
                </c:pt>
                <c:pt idx="3279">
                  <c:v>88723000000</c:v>
                </c:pt>
                <c:pt idx="3280">
                  <c:v>89313000000</c:v>
                </c:pt>
                <c:pt idx="3281">
                  <c:v>89912000000</c:v>
                </c:pt>
                <c:pt idx="3282">
                  <c:v>90518000000</c:v>
                </c:pt>
                <c:pt idx="3283">
                  <c:v>91133000000</c:v>
                </c:pt>
                <c:pt idx="3284">
                  <c:v>91755000000</c:v>
                </c:pt>
                <c:pt idx="3285">
                  <c:v>92386000000</c:v>
                </c:pt>
                <c:pt idx="3286">
                  <c:v>93025000000</c:v>
                </c:pt>
                <c:pt idx="3287">
                  <c:v>93673000000</c:v>
                </c:pt>
                <c:pt idx="3288">
                  <c:v>94328000000</c:v>
                </c:pt>
                <c:pt idx="3289">
                  <c:v>94992000000</c:v>
                </c:pt>
                <c:pt idx="3290">
                  <c:v>95665000000</c:v>
                </c:pt>
                <c:pt idx="3291">
                  <c:v>96346000000</c:v>
                </c:pt>
                <c:pt idx="3292">
                  <c:v>97036000000</c:v>
                </c:pt>
                <c:pt idx="3293">
                  <c:v>97734000000</c:v>
                </c:pt>
                <c:pt idx="3294">
                  <c:v>98442000000</c:v>
                </c:pt>
                <c:pt idx="3295">
                  <c:v>99158000000</c:v>
                </c:pt>
                <c:pt idx="3296">
                  <c:v>99883000000</c:v>
                </c:pt>
                <c:pt idx="3297">
                  <c:v>100620000000</c:v>
                </c:pt>
                <c:pt idx="3298">
                  <c:v>101360000000</c:v>
                </c:pt>
                <c:pt idx="3299">
                  <c:v>102110000000</c:v>
                </c:pt>
                <c:pt idx="3300">
                  <c:v>102110000000</c:v>
                </c:pt>
                <c:pt idx="3301">
                  <c:v>102440000000</c:v>
                </c:pt>
                <c:pt idx="3302">
                  <c:v>102770000000</c:v>
                </c:pt>
                <c:pt idx="3303">
                  <c:v>103110000000</c:v>
                </c:pt>
                <c:pt idx="3304">
                  <c:v>103460000000</c:v>
                </c:pt>
                <c:pt idx="3305">
                  <c:v>103810000000</c:v>
                </c:pt>
                <c:pt idx="3306">
                  <c:v>104170000000</c:v>
                </c:pt>
                <c:pt idx="3307">
                  <c:v>104540000000</c:v>
                </c:pt>
                <c:pt idx="3308">
                  <c:v>104910000000</c:v>
                </c:pt>
                <c:pt idx="3309">
                  <c:v>105290000000</c:v>
                </c:pt>
                <c:pt idx="3310">
                  <c:v>105670000000</c:v>
                </c:pt>
                <c:pt idx="3311">
                  <c:v>106070000000</c:v>
                </c:pt>
                <c:pt idx="3312">
                  <c:v>106460000000</c:v>
                </c:pt>
                <c:pt idx="3313">
                  <c:v>106870000000</c:v>
                </c:pt>
                <c:pt idx="3314">
                  <c:v>107280000000</c:v>
                </c:pt>
                <c:pt idx="3315">
                  <c:v>107700000000</c:v>
                </c:pt>
                <c:pt idx="3316">
                  <c:v>108130000000</c:v>
                </c:pt>
                <c:pt idx="3317">
                  <c:v>108560000000</c:v>
                </c:pt>
                <c:pt idx="3318">
                  <c:v>109000000000</c:v>
                </c:pt>
                <c:pt idx="3319">
                  <c:v>109440000000</c:v>
                </c:pt>
                <c:pt idx="3320">
                  <c:v>109890000000</c:v>
                </c:pt>
                <c:pt idx="3321">
                  <c:v>110350000000</c:v>
                </c:pt>
                <c:pt idx="3322">
                  <c:v>110820000000</c:v>
                </c:pt>
                <c:pt idx="3323">
                  <c:v>111290000000</c:v>
                </c:pt>
                <c:pt idx="3324">
                  <c:v>111770000000</c:v>
                </c:pt>
                <c:pt idx="3325">
                  <c:v>112260000000</c:v>
                </c:pt>
                <c:pt idx="3326">
                  <c:v>112760000000</c:v>
                </c:pt>
                <c:pt idx="3327">
                  <c:v>113260000000</c:v>
                </c:pt>
                <c:pt idx="3328">
                  <c:v>113760000000</c:v>
                </c:pt>
                <c:pt idx="3329">
                  <c:v>114280000000</c:v>
                </c:pt>
                <c:pt idx="3330">
                  <c:v>114800000000</c:v>
                </c:pt>
                <c:pt idx="3331">
                  <c:v>115330000000</c:v>
                </c:pt>
                <c:pt idx="3332">
                  <c:v>115870000000</c:v>
                </c:pt>
                <c:pt idx="3333">
                  <c:v>116410000000</c:v>
                </c:pt>
                <c:pt idx="3334">
                  <c:v>116970000000</c:v>
                </c:pt>
                <c:pt idx="3335">
                  <c:v>117530000000</c:v>
                </c:pt>
                <c:pt idx="3336">
                  <c:v>118090000000</c:v>
                </c:pt>
                <c:pt idx="3337">
                  <c:v>118670000000</c:v>
                </c:pt>
                <c:pt idx="3338">
                  <c:v>119250000000</c:v>
                </c:pt>
                <c:pt idx="3339">
                  <c:v>119840000000</c:v>
                </c:pt>
                <c:pt idx="3340">
                  <c:v>120430000000</c:v>
                </c:pt>
                <c:pt idx="3341">
                  <c:v>121040000000</c:v>
                </c:pt>
                <c:pt idx="3342">
                  <c:v>121650000000</c:v>
                </c:pt>
                <c:pt idx="3343">
                  <c:v>122270000000</c:v>
                </c:pt>
                <c:pt idx="3344">
                  <c:v>122890000000</c:v>
                </c:pt>
                <c:pt idx="3345">
                  <c:v>123530000000</c:v>
                </c:pt>
                <c:pt idx="3346">
                  <c:v>124170000000</c:v>
                </c:pt>
                <c:pt idx="3347">
                  <c:v>124820000000</c:v>
                </c:pt>
                <c:pt idx="3348">
                  <c:v>125480000000</c:v>
                </c:pt>
                <c:pt idx="3349">
                  <c:v>126150000000</c:v>
                </c:pt>
                <c:pt idx="3350">
                  <c:v>126150000000</c:v>
                </c:pt>
                <c:pt idx="3351">
                  <c:v>163610000000</c:v>
                </c:pt>
                <c:pt idx="3352">
                  <c:v>201100000000</c:v>
                </c:pt>
                <c:pt idx="3353">
                  <c:v>238620000000</c:v>
                </c:pt>
                <c:pt idx="3354">
                  <c:v>276160000000</c:v>
                </c:pt>
                <c:pt idx="3355">
                  <c:v>313740000000</c:v>
                </c:pt>
                <c:pt idx="3356">
                  <c:v>351360000000</c:v>
                </c:pt>
                <c:pt idx="3357">
                  <c:v>389030000000</c:v>
                </c:pt>
                <c:pt idx="3358">
                  <c:v>426750000000</c:v>
                </c:pt>
                <c:pt idx="3359">
                  <c:v>464520000000</c:v>
                </c:pt>
                <c:pt idx="3360">
                  <c:v>502360000000</c:v>
                </c:pt>
                <c:pt idx="3361">
                  <c:v>540260000000</c:v>
                </c:pt>
                <c:pt idx="3362">
                  <c:v>578230000000</c:v>
                </c:pt>
                <c:pt idx="3363">
                  <c:v>616280000000</c:v>
                </c:pt>
                <c:pt idx="3364">
                  <c:v>654410000000</c:v>
                </c:pt>
                <c:pt idx="3365">
                  <c:v>692630000000</c:v>
                </c:pt>
                <c:pt idx="3366">
                  <c:v>730940000000</c:v>
                </c:pt>
                <c:pt idx="3367">
                  <c:v>769340000000</c:v>
                </c:pt>
                <c:pt idx="3368">
                  <c:v>807850000000</c:v>
                </c:pt>
                <c:pt idx="3369">
                  <c:v>846470000000</c:v>
                </c:pt>
                <c:pt idx="3370">
                  <c:v>885200000000</c:v>
                </c:pt>
                <c:pt idx="3371">
                  <c:v>924040000000</c:v>
                </c:pt>
                <c:pt idx="3372">
                  <c:v>963010000000</c:v>
                </c:pt>
                <c:pt idx="3373">
                  <c:v>1002100000000</c:v>
                </c:pt>
                <c:pt idx="3374">
                  <c:v>1041300000000</c:v>
                </c:pt>
                <c:pt idx="3375">
                  <c:v>1080700000000</c:v>
                </c:pt>
                <c:pt idx="3376">
                  <c:v>1120200000000</c:v>
                </c:pt>
                <c:pt idx="3377">
                  <c:v>1159900000000</c:v>
                </c:pt>
                <c:pt idx="3378">
                  <c:v>1199700000000</c:v>
                </c:pt>
                <c:pt idx="3379">
                  <c:v>1239700000000</c:v>
                </c:pt>
                <c:pt idx="3380">
                  <c:v>1279800000000</c:v>
                </c:pt>
                <c:pt idx="3381">
                  <c:v>1320100000000</c:v>
                </c:pt>
                <c:pt idx="3382">
                  <c:v>1360600000000</c:v>
                </c:pt>
                <c:pt idx="3383">
                  <c:v>1401300000000</c:v>
                </c:pt>
                <c:pt idx="3384">
                  <c:v>1442200000000</c:v>
                </c:pt>
                <c:pt idx="3385">
                  <c:v>1483200000000</c:v>
                </c:pt>
                <c:pt idx="3386">
                  <c:v>1524500000000</c:v>
                </c:pt>
                <c:pt idx="3387">
                  <c:v>1565900000000</c:v>
                </c:pt>
                <c:pt idx="3388">
                  <c:v>1607600000000</c:v>
                </c:pt>
                <c:pt idx="3389">
                  <c:v>1649400000000</c:v>
                </c:pt>
                <c:pt idx="3390">
                  <c:v>1691500000000</c:v>
                </c:pt>
                <c:pt idx="3391">
                  <c:v>1733900000000</c:v>
                </c:pt>
                <c:pt idx="3392">
                  <c:v>1776400000000</c:v>
                </c:pt>
                <c:pt idx="3393">
                  <c:v>1819200000000</c:v>
                </c:pt>
                <c:pt idx="3394">
                  <c:v>1862300000000</c:v>
                </c:pt>
                <c:pt idx="3395">
                  <c:v>1905500000000</c:v>
                </c:pt>
                <c:pt idx="3396">
                  <c:v>1949100000000</c:v>
                </c:pt>
                <c:pt idx="3397">
                  <c:v>1992900000000</c:v>
                </c:pt>
                <c:pt idx="3398">
                  <c:v>2036900000000</c:v>
                </c:pt>
                <c:pt idx="3399">
                  <c:v>2081300000000</c:v>
                </c:pt>
                <c:pt idx="3400">
                  <c:v>2081300000000</c:v>
                </c:pt>
                <c:pt idx="3401">
                  <c:v>2138000000000</c:v>
                </c:pt>
                <c:pt idx="3402">
                  <c:v>2194800000000</c:v>
                </c:pt>
                <c:pt idx="3403">
                  <c:v>2251700000000</c:v>
                </c:pt>
                <c:pt idx="3404">
                  <c:v>2308700000000</c:v>
                </c:pt>
                <c:pt idx="3405">
                  <c:v>2365900000000</c:v>
                </c:pt>
                <c:pt idx="3406">
                  <c:v>2423200000000</c:v>
                </c:pt>
                <c:pt idx="3407">
                  <c:v>2480600000000</c:v>
                </c:pt>
                <c:pt idx="3408">
                  <c:v>2538200000000</c:v>
                </c:pt>
                <c:pt idx="3409">
                  <c:v>2595900000000</c:v>
                </c:pt>
                <c:pt idx="3410">
                  <c:v>2653700000000</c:v>
                </c:pt>
                <c:pt idx="3411">
                  <c:v>2711700000000</c:v>
                </c:pt>
                <c:pt idx="3412">
                  <c:v>2769900000000</c:v>
                </c:pt>
                <c:pt idx="3413">
                  <c:v>2828200000000</c:v>
                </c:pt>
                <c:pt idx="3414">
                  <c:v>2886600000000</c:v>
                </c:pt>
                <c:pt idx="3415">
                  <c:v>2945200000000</c:v>
                </c:pt>
                <c:pt idx="3416">
                  <c:v>3004000000000</c:v>
                </c:pt>
                <c:pt idx="3417">
                  <c:v>3062900000000</c:v>
                </c:pt>
                <c:pt idx="3418">
                  <c:v>3122000000000</c:v>
                </c:pt>
                <c:pt idx="3419">
                  <c:v>3181300000000</c:v>
                </c:pt>
                <c:pt idx="3420">
                  <c:v>3240700000000</c:v>
                </c:pt>
                <c:pt idx="3421">
                  <c:v>3300400000000</c:v>
                </c:pt>
                <c:pt idx="3422">
                  <c:v>3360200000000</c:v>
                </c:pt>
                <c:pt idx="3423">
                  <c:v>3420200000000</c:v>
                </c:pt>
                <c:pt idx="3424">
                  <c:v>3480400000000</c:v>
                </c:pt>
                <c:pt idx="3425">
                  <c:v>3540700000000</c:v>
                </c:pt>
                <c:pt idx="3426">
                  <c:v>3601300000000</c:v>
                </c:pt>
                <c:pt idx="3427">
                  <c:v>3662100000000</c:v>
                </c:pt>
                <c:pt idx="3428">
                  <c:v>3723000000000</c:v>
                </c:pt>
                <c:pt idx="3429">
                  <c:v>3784200000000</c:v>
                </c:pt>
                <c:pt idx="3430">
                  <c:v>3845600000000</c:v>
                </c:pt>
                <c:pt idx="3431">
                  <c:v>3907200000000</c:v>
                </c:pt>
                <c:pt idx="3432">
                  <c:v>3969000000000</c:v>
                </c:pt>
                <c:pt idx="3433">
                  <c:v>4031000000000</c:v>
                </c:pt>
                <c:pt idx="3434">
                  <c:v>4093200000000</c:v>
                </c:pt>
                <c:pt idx="3435">
                  <c:v>4155700000000</c:v>
                </c:pt>
                <c:pt idx="3436">
                  <c:v>4218400000000</c:v>
                </c:pt>
                <c:pt idx="3437">
                  <c:v>4281300000000</c:v>
                </c:pt>
                <c:pt idx="3438">
                  <c:v>4344500000000</c:v>
                </c:pt>
                <c:pt idx="3439">
                  <c:v>4407900000000</c:v>
                </c:pt>
                <c:pt idx="3440">
                  <c:v>4471500000000</c:v>
                </c:pt>
                <c:pt idx="3441">
                  <c:v>4535400000000</c:v>
                </c:pt>
                <c:pt idx="3442">
                  <c:v>4599600000000</c:v>
                </c:pt>
                <c:pt idx="3443">
                  <c:v>4664000000000</c:v>
                </c:pt>
                <c:pt idx="3444">
                  <c:v>4728600000000</c:v>
                </c:pt>
                <c:pt idx="3445">
                  <c:v>4793500000000</c:v>
                </c:pt>
                <c:pt idx="3446">
                  <c:v>4858700000000</c:v>
                </c:pt>
                <c:pt idx="3447">
                  <c:v>4924200000000</c:v>
                </c:pt>
                <c:pt idx="3448">
                  <c:v>4989900000000</c:v>
                </c:pt>
                <c:pt idx="3449">
                  <c:v>5055900000000</c:v>
                </c:pt>
                <c:pt idx="3450">
                  <c:v>5055900000000</c:v>
                </c:pt>
                <c:pt idx="3451">
                  <c:v>5407600000000</c:v>
                </c:pt>
                <c:pt idx="3452">
                  <c:v>5749800000000</c:v>
                </c:pt>
                <c:pt idx="3453">
                  <c:v>6082600000000</c:v>
                </c:pt>
                <c:pt idx="3454">
                  <c:v>6405800000000</c:v>
                </c:pt>
                <c:pt idx="3455">
                  <c:v>6719400000000</c:v>
                </c:pt>
                <c:pt idx="3456">
                  <c:v>7023600000000</c:v>
                </c:pt>
                <c:pt idx="3457">
                  <c:v>7318200000000</c:v>
                </c:pt>
                <c:pt idx="3458">
                  <c:v>7603300000000</c:v>
                </c:pt>
                <c:pt idx="3459">
                  <c:v>7878900000000</c:v>
                </c:pt>
                <c:pt idx="3460">
                  <c:v>8145000000000</c:v>
                </c:pt>
                <c:pt idx="3461">
                  <c:v>8401600000000</c:v>
                </c:pt>
                <c:pt idx="3462">
                  <c:v>8648600000000</c:v>
                </c:pt>
                <c:pt idx="3463">
                  <c:v>8886100000000</c:v>
                </c:pt>
                <c:pt idx="3464">
                  <c:v>9114100000000</c:v>
                </c:pt>
                <c:pt idx="3465">
                  <c:v>9332500000000</c:v>
                </c:pt>
                <c:pt idx="3466">
                  <c:v>9541500000000</c:v>
                </c:pt>
                <c:pt idx="3467">
                  <c:v>9740900000000</c:v>
                </c:pt>
                <c:pt idx="3468">
                  <c:v>9930800000000</c:v>
                </c:pt>
                <c:pt idx="3469">
                  <c:v>10111000000000</c:v>
                </c:pt>
                <c:pt idx="3470">
                  <c:v>10282000000000</c:v>
                </c:pt>
                <c:pt idx="3471">
                  <c:v>10443000000000</c:v>
                </c:pt>
                <c:pt idx="3472">
                  <c:v>10595000000000</c:v>
                </c:pt>
                <c:pt idx="3473">
                  <c:v>10737000000000</c:v>
                </c:pt>
                <c:pt idx="3474">
                  <c:v>10870000000000</c:v>
                </c:pt>
                <c:pt idx="3475">
                  <c:v>10993000000000</c:v>
                </c:pt>
                <c:pt idx="3476">
                  <c:v>11107000000000</c:v>
                </c:pt>
                <c:pt idx="3477">
                  <c:v>11211000000000</c:v>
                </c:pt>
                <c:pt idx="3478">
                  <c:v>11306000000000</c:v>
                </c:pt>
                <c:pt idx="3479">
                  <c:v>11391000000000</c:v>
                </c:pt>
                <c:pt idx="3480">
                  <c:v>11467000000000</c:v>
                </c:pt>
                <c:pt idx="3481">
                  <c:v>11533000000000</c:v>
                </c:pt>
                <c:pt idx="3482">
                  <c:v>11589000000000</c:v>
                </c:pt>
                <c:pt idx="3483">
                  <c:v>11636000000000</c:v>
                </c:pt>
                <c:pt idx="3484">
                  <c:v>11674000000000</c:v>
                </c:pt>
                <c:pt idx="3485">
                  <c:v>11702000000000</c:v>
                </c:pt>
                <c:pt idx="3486">
                  <c:v>11720000000000</c:v>
                </c:pt>
                <c:pt idx="3487">
                  <c:v>11729000000000</c:v>
                </c:pt>
                <c:pt idx="3488">
                  <c:v>11729000000000</c:v>
                </c:pt>
                <c:pt idx="3489">
                  <c:v>11719000000000</c:v>
                </c:pt>
                <c:pt idx="3490">
                  <c:v>11699000000000</c:v>
                </c:pt>
                <c:pt idx="3491">
                  <c:v>11670000000000</c:v>
                </c:pt>
                <c:pt idx="3492">
                  <c:v>11631000000000</c:v>
                </c:pt>
                <c:pt idx="3493">
                  <c:v>11583000000000</c:v>
                </c:pt>
                <c:pt idx="3494">
                  <c:v>11525000000000</c:v>
                </c:pt>
                <c:pt idx="3495">
                  <c:v>11458000000000</c:v>
                </c:pt>
                <c:pt idx="3496">
                  <c:v>11381000000000</c:v>
                </c:pt>
                <c:pt idx="3497">
                  <c:v>11295000000000</c:v>
                </c:pt>
                <c:pt idx="3498">
                  <c:v>11199000000000</c:v>
                </c:pt>
                <c:pt idx="3499">
                  <c:v>11094000000000</c:v>
                </c:pt>
                <c:pt idx="3500">
                  <c:v>11094000000000</c:v>
                </c:pt>
                <c:pt idx="3501">
                  <c:v>10955000000000</c:v>
                </c:pt>
                <c:pt idx="3502">
                  <c:v>10821000000000</c:v>
                </c:pt>
                <c:pt idx="3503">
                  <c:v>10690000000000</c:v>
                </c:pt>
                <c:pt idx="3504">
                  <c:v>10564000000000</c:v>
                </c:pt>
                <c:pt idx="3505">
                  <c:v>10441000000000</c:v>
                </c:pt>
                <c:pt idx="3506">
                  <c:v>10323000000000</c:v>
                </c:pt>
                <c:pt idx="3507">
                  <c:v>10208000000000</c:v>
                </c:pt>
                <c:pt idx="3508">
                  <c:v>10098000000000</c:v>
                </c:pt>
                <c:pt idx="3509">
                  <c:v>9991000000000</c:v>
                </c:pt>
                <c:pt idx="3510">
                  <c:v>9888000000000</c:v>
                </c:pt>
                <c:pt idx="3511">
                  <c:v>9788700000000</c:v>
                </c:pt>
                <c:pt idx="3512">
                  <c:v>9693200000000</c:v>
                </c:pt>
                <c:pt idx="3513">
                  <c:v>9601300000000</c:v>
                </c:pt>
                <c:pt idx="3514">
                  <c:v>9513000000000</c:v>
                </c:pt>
                <c:pt idx="3515">
                  <c:v>9428400000000</c:v>
                </c:pt>
                <c:pt idx="3516">
                  <c:v>9347300000000</c:v>
                </c:pt>
                <c:pt idx="3517">
                  <c:v>9269800000000</c:v>
                </c:pt>
                <c:pt idx="3518">
                  <c:v>9195800000000</c:v>
                </c:pt>
                <c:pt idx="3519">
                  <c:v>9125300000000</c:v>
                </c:pt>
                <c:pt idx="3520">
                  <c:v>9058200000000</c:v>
                </c:pt>
                <c:pt idx="3521">
                  <c:v>8994600000000</c:v>
                </c:pt>
                <c:pt idx="3522">
                  <c:v>8934300000000</c:v>
                </c:pt>
                <c:pt idx="3523">
                  <c:v>8877500000000</c:v>
                </c:pt>
                <c:pt idx="3524">
                  <c:v>8824000000000</c:v>
                </c:pt>
                <c:pt idx="3525">
                  <c:v>8773900000000</c:v>
                </c:pt>
                <c:pt idx="3526">
                  <c:v>8727100000000</c:v>
                </c:pt>
                <c:pt idx="3527">
                  <c:v>8683600000000</c:v>
                </c:pt>
                <c:pt idx="3528">
                  <c:v>8643400000000</c:v>
                </c:pt>
                <c:pt idx="3529">
                  <c:v>8606400000000</c:v>
                </c:pt>
                <c:pt idx="3530">
                  <c:v>8572700000000</c:v>
                </c:pt>
                <c:pt idx="3531">
                  <c:v>8542300000000</c:v>
                </c:pt>
                <c:pt idx="3532">
                  <c:v>8515100000000</c:v>
                </c:pt>
                <c:pt idx="3533">
                  <c:v>8491200000000</c:v>
                </c:pt>
                <c:pt idx="3534">
                  <c:v>8470400000000</c:v>
                </c:pt>
                <c:pt idx="3535">
                  <c:v>8452900000000</c:v>
                </c:pt>
                <c:pt idx="3536">
                  <c:v>8438500000000</c:v>
                </c:pt>
                <c:pt idx="3537">
                  <c:v>8427400000000</c:v>
                </c:pt>
                <c:pt idx="3538">
                  <c:v>8419500000000</c:v>
                </c:pt>
                <c:pt idx="3539">
                  <c:v>8414700000000</c:v>
                </c:pt>
                <c:pt idx="3540">
                  <c:v>8413100000000</c:v>
                </c:pt>
                <c:pt idx="3541">
                  <c:v>8414800000000</c:v>
                </c:pt>
                <c:pt idx="3542">
                  <c:v>8419600000000</c:v>
                </c:pt>
                <c:pt idx="3543">
                  <c:v>8427600000000</c:v>
                </c:pt>
                <c:pt idx="3544">
                  <c:v>8438800000000</c:v>
                </c:pt>
                <c:pt idx="3545">
                  <c:v>8453200000000</c:v>
                </c:pt>
                <c:pt idx="3546">
                  <c:v>8470800000000</c:v>
                </c:pt>
                <c:pt idx="3547">
                  <c:v>8491600000000</c:v>
                </c:pt>
                <c:pt idx="3548">
                  <c:v>8515600000000</c:v>
                </c:pt>
                <c:pt idx="3549">
                  <c:v>8542800000000</c:v>
                </c:pt>
                <c:pt idx="3550">
                  <c:v>8542800000000</c:v>
                </c:pt>
                <c:pt idx="3551">
                  <c:v>8573300000000</c:v>
                </c:pt>
                <c:pt idx="3552">
                  <c:v>8607000000000</c:v>
                </c:pt>
                <c:pt idx="3553">
                  <c:v>8644000000000</c:v>
                </c:pt>
                <c:pt idx="3554">
                  <c:v>8684300000000</c:v>
                </c:pt>
                <c:pt idx="3555">
                  <c:v>8727900000000</c:v>
                </c:pt>
                <c:pt idx="3556">
                  <c:v>8774700000000</c:v>
                </c:pt>
                <c:pt idx="3557">
                  <c:v>8824900000000</c:v>
                </c:pt>
                <c:pt idx="3558">
                  <c:v>8878500000000</c:v>
                </c:pt>
                <c:pt idx="3559">
                  <c:v>8935400000000</c:v>
                </c:pt>
                <c:pt idx="3560">
                  <c:v>8995700000000</c:v>
                </c:pt>
                <c:pt idx="3561">
                  <c:v>9059400000000</c:v>
                </c:pt>
                <c:pt idx="3562">
                  <c:v>9126500000000</c:v>
                </c:pt>
                <c:pt idx="3563">
                  <c:v>9197100000000</c:v>
                </c:pt>
                <c:pt idx="3564">
                  <c:v>9271100000000</c:v>
                </c:pt>
                <c:pt idx="3565">
                  <c:v>9348700000000</c:v>
                </c:pt>
                <c:pt idx="3566">
                  <c:v>9429900000000</c:v>
                </c:pt>
                <c:pt idx="3567">
                  <c:v>9514600000000</c:v>
                </c:pt>
                <c:pt idx="3568">
                  <c:v>9602900000000</c:v>
                </c:pt>
                <c:pt idx="3569">
                  <c:v>9694800000000</c:v>
                </c:pt>
                <c:pt idx="3570">
                  <c:v>9790400000000</c:v>
                </c:pt>
                <c:pt idx="3571">
                  <c:v>9889800000000</c:v>
                </c:pt>
                <c:pt idx="3572">
                  <c:v>9992900000000</c:v>
                </c:pt>
                <c:pt idx="3573">
                  <c:v>10100000000000</c:v>
                </c:pt>
                <c:pt idx="3574">
                  <c:v>10210000000000</c:v>
                </c:pt>
                <c:pt idx="3575">
                  <c:v>10325000000000</c:v>
                </c:pt>
                <c:pt idx="3576">
                  <c:v>10443000000000</c:v>
                </c:pt>
                <c:pt idx="3577">
                  <c:v>10566000000000</c:v>
                </c:pt>
                <c:pt idx="3578">
                  <c:v>10692000000000</c:v>
                </c:pt>
                <c:pt idx="3579">
                  <c:v>10823000000000</c:v>
                </c:pt>
                <c:pt idx="3580">
                  <c:v>10957000000000</c:v>
                </c:pt>
                <c:pt idx="3581">
                  <c:v>11096000000000</c:v>
                </c:pt>
                <c:pt idx="3582">
                  <c:v>11239000000000</c:v>
                </c:pt>
                <c:pt idx="3583">
                  <c:v>11386000000000</c:v>
                </c:pt>
                <c:pt idx="3584">
                  <c:v>11538000000000</c:v>
                </c:pt>
                <c:pt idx="3585">
                  <c:v>11694000000000</c:v>
                </c:pt>
                <c:pt idx="3586">
                  <c:v>11854000000000</c:v>
                </c:pt>
                <c:pt idx="3587">
                  <c:v>12019000000000</c:v>
                </c:pt>
                <c:pt idx="3588">
                  <c:v>12188000000000</c:v>
                </c:pt>
                <c:pt idx="3589">
                  <c:v>12362000000000</c:v>
                </c:pt>
                <c:pt idx="3590">
                  <c:v>12541000000000</c:v>
                </c:pt>
                <c:pt idx="3591">
                  <c:v>12724000000000</c:v>
                </c:pt>
                <c:pt idx="3592">
                  <c:v>12913000000000</c:v>
                </c:pt>
                <c:pt idx="3593">
                  <c:v>13106000000000</c:v>
                </c:pt>
                <c:pt idx="3594">
                  <c:v>13304000000000</c:v>
                </c:pt>
                <c:pt idx="3595">
                  <c:v>13507000000000</c:v>
                </c:pt>
                <c:pt idx="3596">
                  <c:v>13716000000000</c:v>
                </c:pt>
                <c:pt idx="3597">
                  <c:v>13929000000000</c:v>
                </c:pt>
                <c:pt idx="3598">
                  <c:v>14148000000000</c:v>
                </c:pt>
                <c:pt idx="3599">
                  <c:v>14372000000000</c:v>
                </c:pt>
                <c:pt idx="3600">
                  <c:v>14372000000000</c:v>
                </c:pt>
                <c:pt idx="3601">
                  <c:v>14602000000000</c:v>
                </c:pt>
                <c:pt idx="3602">
                  <c:v>14837000000000</c:v>
                </c:pt>
                <c:pt idx="3603">
                  <c:v>15077000000000</c:v>
                </c:pt>
                <c:pt idx="3604">
                  <c:v>15324000000000</c:v>
                </c:pt>
                <c:pt idx="3605">
                  <c:v>15576000000000</c:v>
                </c:pt>
                <c:pt idx="3606">
                  <c:v>15834000000000</c:v>
                </c:pt>
                <c:pt idx="3607">
                  <c:v>16099000000000</c:v>
                </c:pt>
                <c:pt idx="3608">
                  <c:v>16369000000000</c:v>
                </c:pt>
                <c:pt idx="3609">
                  <c:v>16645000000000</c:v>
                </c:pt>
                <c:pt idx="3610">
                  <c:v>16928000000000</c:v>
                </c:pt>
                <c:pt idx="3611">
                  <c:v>17217000000000</c:v>
                </c:pt>
                <c:pt idx="3612">
                  <c:v>17513000000000</c:v>
                </c:pt>
                <c:pt idx="3613">
                  <c:v>17816000000000</c:v>
                </c:pt>
                <c:pt idx="3614">
                  <c:v>18125000000000</c:v>
                </c:pt>
                <c:pt idx="3615">
                  <c:v>18441000000000</c:v>
                </c:pt>
                <c:pt idx="3616">
                  <c:v>18764000000000</c:v>
                </c:pt>
                <c:pt idx="3617">
                  <c:v>19094000000000</c:v>
                </c:pt>
                <c:pt idx="3618">
                  <c:v>19431000000000</c:v>
                </c:pt>
                <c:pt idx="3619">
                  <c:v>19776000000000</c:v>
                </c:pt>
                <c:pt idx="3620">
                  <c:v>20128000000000</c:v>
                </c:pt>
                <c:pt idx="3621">
                  <c:v>20488000000000</c:v>
                </c:pt>
                <c:pt idx="3622">
                  <c:v>20856000000000</c:v>
                </c:pt>
                <c:pt idx="3623">
                  <c:v>21231000000000</c:v>
                </c:pt>
                <c:pt idx="3624">
                  <c:v>21615000000000</c:v>
                </c:pt>
                <c:pt idx="3625">
                  <c:v>22007000000000</c:v>
                </c:pt>
                <c:pt idx="3626">
                  <c:v>22407000000000</c:v>
                </c:pt>
                <c:pt idx="3627">
                  <c:v>22816000000000</c:v>
                </c:pt>
                <c:pt idx="3628">
                  <c:v>23233000000000</c:v>
                </c:pt>
                <c:pt idx="3629">
                  <c:v>23659000000000</c:v>
                </c:pt>
                <c:pt idx="3630">
                  <c:v>24094000000000</c:v>
                </c:pt>
                <c:pt idx="3631">
                  <c:v>24538000000000</c:v>
                </c:pt>
                <c:pt idx="3632">
                  <c:v>24992000000000</c:v>
                </c:pt>
                <c:pt idx="3633">
                  <c:v>25455000000000</c:v>
                </c:pt>
                <c:pt idx="3634">
                  <c:v>25928000000000</c:v>
                </c:pt>
                <c:pt idx="3635">
                  <c:v>26410000000000</c:v>
                </c:pt>
                <c:pt idx="3636">
                  <c:v>26903000000000</c:v>
                </c:pt>
                <c:pt idx="3637">
                  <c:v>27405000000000</c:v>
                </c:pt>
                <c:pt idx="3638">
                  <c:v>27918000000000</c:v>
                </c:pt>
                <c:pt idx="3639">
                  <c:v>28442000000000</c:v>
                </c:pt>
                <c:pt idx="3640">
                  <c:v>28977000000000</c:v>
                </c:pt>
                <c:pt idx="3641">
                  <c:v>29522000000000</c:v>
                </c:pt>
                <c:pt idx="3642">
                  <c:v>30079000000000</c:v>
                </c:pt>
                <c:pt idx="3643">
                  <c:v>30647000000000</c:v>
                </c:pt>
                <c:pt idx="3644">
                  <c:v>31227000000000</c:v>
                </c:pt>
                <c:pt idx="3645">
                  <c:v>31818000000000</c:v>
                </c:pt>
                <c:pt idx="3646">
                  <c:v>32422000000000</c:v>
                </c:pt>
                <c:pt idx="3647">
                  <c:v>33038000000000</c:v>
                </c:pt>
                <c:pt idx="3648">
                  <c:v>33666000000000</c:v>
                </c:pt>
                <c:pt idx="3649">
                  <c:v>34307000000000</c:v>
                </c:pt>
                <c:pt idx="3650">
                  <c:v>34307000000000</c:v>
                </c:pt>
                <c:pt idx="3651">
                  <c:v>34962000000000</c:v>
                </c:pt>
                <c:pt idx="3652">
                  <c:v>35629000000000</c:v>
                </c:pt>
                <c:pt idx="3653">
                  <c:v>36310000000000</c:v>
                </c:pt>
                <c:pt idx="3654">
                  <c:v>37005000000000</c:v>
                </c:pt>
                <c:pt idx="3655">
                  <c:v>37714000000000</c:v>
                </c:pt>
                <c:pt idx="3656">
                  <c:v>38437000000000</c:v>
                </c:pt>
                <c:pt idx="3657">
                  <c:v>39175000000000</c:v>
                </c:pt>
                <c:pt idx="3658">
                  <c:v>39927000000000</c:v>
                </c:pt>
                <c:pt idx="3659">
                  <c:v>40695000000000</c:v>
                </c:pt>
                <c:pt idx="3660">
                  <c:v>41478000000000</c:v>
                </c:pt>
                <c:pt idx="3661">
                  <c:v>42277000000000</c:v>
                </c:pt>
                <c:pt idx="3662">
                  <c:v>43092000000000</c:v>
                </c:pt>
                <c:pt idx="3663">
                  <c:v>43923000000000</c:v>
                </c:pt>
                <c:pt idx="3664">
                  <c:v>44771000000000</c:v>
                </c:pt>
                <c:pt idx="3665">
                  <c:v>45636000000000</c:v>
                </c:pt>
                <c:pt idx="3666">
                  <c:v>46518000000000</c:v>
                </c:pt>
                <c:pt idx="3667">
                  <c:v>47418000000000</c:v>
                </c:pt>
                <c:pt idx="3668">
                  <c:v>48336000000000</c:v>
                </c:pt>
                <c:pt idx="3669">
                  <c:v>49272000000000</c:v>
                </c:pt>
                <c:pt idx="3670">
                  <c:v>50227000000000</c:v>
                </c:pt>
                <c:pt idx="3671">
                  <c:v>51201000000000</c:v>
                </c:pt>
                <c:pt idx="3672">
                  <c:v>52195000000000</c:v>
                </c:pt>
                <c:pt idx="3673">
                  <c:v>53208000000000</c:v>
                </c:pt>
                <c:pt idx="3674">
                  <c:v>54241000000000</c:v>
                </c:pt>
                <c:pt idx="3675">
                  <c:v>55295000000000</c:v>
                </c:pt>
                <c:pt idx="3676">
                  <c:v>56370000000000</c:v>
                </c:pt>
                <c:pt idx="3677">
                  <c:v>57467000000000</c:v>
                </c:pt>
                <c:pt idx="3678">
                  <c:v>58585000000000</c:v>
                </c:pt>
                <c:pt idx="3679">
                  <c:v>59725000000000</c:v>
                </c:pt>
                <c:pt idx="3680">
                  <c:v>60888000000000</c:v>
                </c:pt>
                <c:pt idx="3681">
                  <c:v>62074000000000</c:v>
                </c:pt>
                <c:pt idx="3682">
                  <c:v>63284000000000</c:v>
                </c:pt>
                <c:pt idx="3683">
                  <c:v>64517000000000</c:v>
                </c:pt>
                <c:pt idx="3684">
                  <c:v>65776000000000</c:v>
                </c:pt>
                <c:pt idx="3685">
                  <c:v>67059000000000</c:v>
                </c:pt>
                <c:pt idx="3686">
                  <c:v>68367000000000</c:v>
                </c:pt>
                <c:pt idx="3687">
                  <c:v>69702000000000</c:v>
                </c:pt>
                <c:pt idx="3688">
                  <c:v>71063000000000</c:v>
                </c:pt>
                <c:pt idx="3689">
                  <c:v>72451000000000</c:v>
                </c:pt>
                <c:pt idx="3690">
                  <c:v>73866000000000</c:v>
                </c:pt>
                <c:pt idx="3691">
                  <c:v>75309000000000</c:v>
                </c:pt>
                <c:pt idx="3692">
                  <c:v>76781000000000</c:v>
                </c:pt>
                <c:pt idx="3693">
                  <c:v>78282000000000</c:v>
                </c:pt>
                <c:pt idx="3694">
                  <c:v>79813000000000</c:v>
                </c:pt>
                <c:pt idx="3695">
                  <c:v>81374000000000</c:v>
                </c:pt>
                <c:pt idx="3696">
                  <c:v>82966000000000</c:v>
                </c:pt>
                <c:pt idx="3697">
                  <c:v>84590000000000</c:v>
                </c:pt>
                <c:pt idx="3698">
                  <c:v>86245000000000</c:v>
                </c:pt>
                <c:pt idx="3699">
                  <c:v>87933000000000</c:v>
                </c:pt>
                <c:pt idx="3700">
                  <c:v>87933000000000</c:v>
                </c:pt>
                <c:pt idx="3701">
                  <c:v>88920000000000</c:v>
                </c:pt>
                <c:pt idx="3702">
                  <c:v>89902000000000</c:v>
                </c:pt>
                <c:pt idx="3703">
                  <c:v>90878000000000</c:v>
                </c:pt>
                <c:pt idx="3704">
                  <c:v>91850000000000</c:v>
                </c:pt>
                <c:pt idx="3705">
                  <c:v>92816000000000</c:v>
                </c:pt>
                <c:pt idx="3706">
                  <c:v>93776000000000</c:v>
                </c:pt>
                <c:pt idx="3707">
                  <c:v>94732000000000</c:v>
                </c:pt>
                <c:pt idx="3708">
                  <c:v>95682000000000</c:v>
                </c:pt>
                <c:pt idx="3709">
                  <c:v>96627000000000</c:v>
                </c:pt>
                <c:pt idx="3710">
                  <c:v>97566000000000</c:v>
                </c:pt>
                <c:pt idx="3711">
                  <c:v>98501000000000</c:v>
                </c:pt>
                <c:pt idx="3712">
                  <c:v>99430000000000</c:v>
                </c:pt>
                <c:pt idx="3713">
                  <c:v>100350000000000</c:v>
                </c:pt>
                <c:pt idx="3714">
                  <c:v>101270000000000</c:v>
                </c:pt>
                <c:pt idx="3715">
                  <c:v>102190000000000</c:v>
                </c:pt>
                <c:pt idx="3716">
                  <c:v>103090000000000</c:v>
                </c:pt>
                <c:pt idx="3717">
                  <c:v>104000000000000</c:v>
                </c:pt>
                <c:pt idx="3718">
                  <c:v>104890000000000</c:v>
                </c:pt>
                <c:pt idx="3719">
                  <c:v>105790000000000</c:v>
                </c:pt>
                <c:pt idx="3720">
                  <c:v>106670000000000</c:v>
                </c:pt>
                <c:pt idx="3721">
                  <c:v>107560000000000</c:v>
                </c:pt>
                <c:pt idx="3722">
                  <c:v>108430000000000</c:v>
                </c:pt>
                <c:pt idx="3723">
                  <c:v>109300000000000</c:v>
                </c:pt>
                <c:pt idx="3724">
                  <c:v>110170000000000</c:v>
                </c:pt>
                <c:pt idx="3725">
                  <c:v>111030000000000</c:v>
                </c:pt>
                <c:pt idx="3726">
                  <c:v>111890000000000</c:v>
                </c:pt>
                <c:pt idx="3727">
                  <c:v>112740000000000</c:v>
                </c:pt>
                <c:pt idx="3728">
                  <c:v>113580000000000</c:v>
                </c:pt>
                <c:pt idx="3729">
                  <c:v>114420000000000</c:v>
                </c:pt>
                <c:pt idx="3730">
                  <c:v>115250000000000</c:v>
                </c:pt>
                <c:pt idx="3731">
                  <c:v>116080000000000</c:v>
                </c:pt>
                <c:pt idx="3732">
                  <c:v>116910000000000</c:v>
                </c:pt>
                <c:pt idx="3733">
                  <c:v>117730000000000</c:v>
                </c:pt>
                <c:pt idx="3734">
                  <c:v>118540000000000</c:v>
                </c:pt>
                <c:pt idx="3735">
                  <c:v>119350000000000</c:v>
                </c:pt>
                <c:pt idx="3736">
                  <c:v>120150000000000</c:v>
                </c:pt>
                <c:pt idx="3737">
                  <c:v>120950000000000</c:v>
                </c:pt>
                <c:pt idx="3738">
                  <c:v>121740000000000</c:v>
                </c:pt>
                <c:pt idx="3739">
                  <c:v>122530000000000</c:v>
                </c:pt>
                <c:pt idx="3740">
                  <c:v>123310000000000</c:v>
                </c:pt>
                <c:pt idx="3741">
                  <c:v>124090000000000</c:v>
                </c:pt>
                <c:pt idx="3742">
                  <c:v>124860000000000</c:v>
                </c:pt>
                <c:pt idx="3743">
                  <c:v>125620000000000</c:v>
                </c:pt>
                <c:pt idx="3744">
                  <c:v>126380000000000</c:v>
                </c:pt>
                <c:pt idx="3745">
                  <c:v>127140000000000</c:v>
                </c:pt>
                <c:pt idx="3746">
                  <c:v>127890000000000</c:v>
                </c:pt>
                <c:pt idx="3747">
                  <c:v>128630000000000</c:v>
                </c:pt>
                <c:pt idx="3748">
                  <c:v>129370000000000</c:v>
                </c:pt>
                <c:pt idx="3749">
                  <c:v>130110000000000</c:v>
                </c:pt>
                <c:pt idx="3750">
                  <c:v>130110000000000</c:v>
                </c:pt>
                <c:pt idx="3751">
                  <c:v>132700000000000</c:v>
                </c:pt>
                <c:pt idx="3752">
                  <c:v>135290000000000</c:v>
                </c:pt>
                <c:pt idx="3753">
                  <c:v>137860000000000</c:v>
                </c:pt>
                <c:pt idx="3754">
                  <c:v>140430000000000</c:v>
                </c:pt>
                <c:pt idx="3755">
                  <c:v>142990000000000</c:v>
                </c:pt>
                <c:pt idx="3756">
                  <c:v>145540000000000</c:v>
                </c:pt>
                <c:pt idx="3757">
                  <c:v>148080000000000</c:v>
                </c:pt>
                <c:pt idx="3758">
                  <c:v>150610000000000</c:v>
                </c:pt>
                <c:pt idx="3759">
                  <c:v>153130000000000</c:v>
                </c:pt>
                <c:pt idx="3760">
                  <c:v>155650000000000</c:v>
                </c:pt>
                <c:pt idx="3761">
                  <c:v>158150000000000</c:v>
                </c:pt>
                <c:pt idx="3762">
                  <c:v>160650000000000</c:v>
                </c:pt>
                <c:pt idx="3763">
                  <c:v>163140000000000</c:v>
                </c:pt>
                <c:pt idx="3764">
                  <c:v>165620000000000</c:v>
                </c:pt>
                <c:pt idx="3765">
                  <c:v>168090000000000</c:v>
                </c:pt>
                <c:pt idx="3766">
                  <c:v>170550000000000</c:v>
                </c:pt>
                <c:pt idx="3767">
                  <c:v>173010000000000</c:v>
                </c:pt>
                <c:pt idx="3768">
                  <c:v>175450000000000</c:v>
                </c:pt>
                <c:pt idx="3769">
                  <c:v>177890000000000</c:v>
                </c:pt>
                <c:pt idx="3770">
                  <c:v>180310000000000</c:v>
                </c:pt>
                <c:pt idx="3771">
                  <c:v>182730000000000</c:v>
                </c:pt>
                <c:pt idx="3772">
                  <c:v>185140000000000</c:v>
                </c:pt>
                <c:pt idx="3773">
                  <c:v>187540000000000</c:v>
                </c:pt>
                <c:pt idx="3774">
                  <c:v>189930000000000</c:v>
                </c:pt>
                <c:pt idx="3775">
                  <c:v>192310000000000</c:v>
                </c:pt>
                <c:pt idx="3776">
                  <c:v>194690000000000</c:v>
                </c:pt>
                <c:pt idx="3777">
                  <c:v>197050000000000</c:v>
                </c:pt>
                <c:pt idx="3778">
                  <c:v>199410000000000</c:v>
                </c:pt>
                <c:pt idx="3779">
                  <c:v>201760000000000</c:v>
                </c:pt>
                <c:pt idx="3780">
                  <c:v>204100000000000</c:v>
                </c:pt>
                <c:pt idx="3781">
                  <c:v>206430000000000</c:v>
                </c:pt>
                <c:pt idx="3782">
                  <c:v>208750000000000</c:v>
                </c:pt>
                <c:pt idx="3783">
                  <c:v>211060000000000</c:v>
                </c:pt>
                <c:pt idx="3784">
                  <c:v>213360000000000</c:v>
                </c:pt>
                <c:pt idx="3785">
                  <c:v>215660000000000</c:v>
                </c:pt>
                <c:pt idx="3786">
                  <c:v>217940000000000</c:v>
                </c:pt>
                <c:pt idx="3787">
                  <c:v>220220000000000</c:v>
                </c:pt>
                <c:pt idx="3788">
                  <c:v>222490000000000</c:v>
                </c:pt>
                <c:pt idx="3789">
                  <c:v>224750000000000</c:v>
                </c:pt>
                <c:pt idx="3790">
                  <c:v>227000000000000</c:v>
                </c:pt>
                <c:pt idx="3791">
                  <c:v>229240000000000</c:v>
                </c:pt>
                <c:pt idx="3792">
                  <c:v>231470000000000</c:v>
                </c:pt>
                <c:pt idx="3793">
                  <c:v>233700000000000</c:v>
                </c:pt>
                <c:pt idx="3794">
                  <c:v>235910000000000</c:v>
                </c:pt>
                <c:pt idx="3795">
                  <c:v>238120000000000</c:v>
                </c:pt>
                <c:pt idx="3796">
                  <c:v>240320000000000</c:v>
                </c:pt>
                <c:pt idx="3797">
                  <c:v>242510000000000</c:v>
                </c:pt>
                <c:pt idx="3798">
                  <c:v>244690000000000</c:v>
                </c:pt>
                <c:pt idx="3799">
                  <c:v>246860000000000</c:v>
                </c:pt>
                <c:pt idx="3800">
                  <c:v>246860000000000</c:v>
                </c:pt>
                <c:pt idx="3801">
                  <c:v>247300000000000</c:v>
                </c:pt>
                <c:pt idx="3802">
                  <c:v>247750000000000</c:v>
                </c:pt>
                <c:pt idx="3803">
                  <c:v>248190000000000</c:v>
                </c:pt>
                <c:pt idx="3804">
                  <c:v>248640000000000</c:v>
                </c:pt>
                <c:pt idx="3805">
                  <c:v>249080000000000</c:v>
                </c:pt>
                <c:pt idx="3806">
                  <c:v>249520000000000</c:v>
                </c:pt>
                <c:pt idx="3807">
                  <c:v>249970000000000</c:v>
                </c:pt>
                <c:pt idx="3808">
                  <c:v>250410000000000</c:v>
                </c:pt>
                <c:pt idx="3809">
                  <c:v>250850000000000</c:v>
                </c:pt>
                <c:pt idx="3810">
                  <c:v>251290000000000</c:v>
                </c:pt>
                <c:pt idx="3811">
                  <c:v>251730000000000</c:v>
                </c:pt>
                <c:pt idx="3812">
                  <c:v>252170000000000</c:v>
                </c:pt>
                <c:pt idx="3813">
                  <c:v>252620000000000</c:v>
                </c:pt>
                <c:pt idx="3814">
                  <c:v>253060000000000</c:v>
                </c:pt>
                <c:pt idx="3815">
                  <c:v>253500000000000</c:v>
                </c:pt>
                <c:pt idx="3816">
                  <c:v>253940000000000</c:v>
                </c:pt>
                <c:pt idx="3817">
                  <c:v>254370000000000</c:v>
                </c:pt>
                <c:pt idx="3818">
                  <c:v>254810000000000</c:v>
                </c:pt>
                <c:pt idx="3819">
                  <c:v>255250000000000</c:v>
                </c:pt>
                <c:pt idx="3820">
                  <c:v>255690000000000</c:v>
                </c:pt>
                <c:pt idx="3821">
                  <c:v>256130000000000</c:v>
                </c:pt>
                <c:pt idx="3822">
                  <c:v>256560000000000</c:v>
                </c:pt>
                <c:pt idx="3823">
                  <c:v>257000000000000</c:v>
                </c:pt>
                <c:pt idx="3824">
                  <c:v>257440000000000</c:v>
                </c:pt>
                <c:pt idx="3825">
                  <c:v>257870000000000</c:v>
                </c:pt>
                <c:pt idx="3826">
                  <c:v>258310000000000</c:v>
                </c:pt>
                <c:pt idx="3827">
                  <c:v>258750000000000</c:v>
                </c:pt>
                <c:pt idx="3828">
                  <c:v>259180000000000</c:v>
                </c:pt>
                <c:pt idx="3829">
                  <c:v>259620000000000</c:v>
                </c:pt>
                <c:pt idx="3830">
                  <c:v>260050000000000</c:v>
                </c:pt>
                <c:pt idx="3831">
                  <c:v>260480000000000</c:v>
                </c:pt>
                <c:pt idx="3832">
                  <c:v>260920000000000</c:v>
                </c:pt>
                <c:pt idx="3833">
                  <c:v>261350000000000</c:v>
                </c:pt>
                <c:pt idx="3834">
                  <c:v>261780000000000</c:v>
                </c:pt>
                <c:pt idx="3835">
                  <c:v>262220000000000</c:v>
                </c:pt>
                <c:pt idx="3836">
                  <c:v>262650000000000</c:v>
                </c:pt>
                <c:pt idx="3837">
                  <c:v>263080000000000</c:v>
                </c:pt>
                <c:pt idx="3838">
                  <c:v>263510000000000</c:v>
                </c:pt>
                <c:pt idx="3839">
                  <c:v>263940000000000</c:v>
                </c:pt>
                <c:pt idx="3840">
                  <c:v>264370000000000</c:v>
                </c:pt>
                <c:pt idx="3841">
                  <c:v>264800000000000</c:v>
                </c:pt>
                <c:pt idx="3842">
                  <c:v>265230000000000</c:v>
                </c:pt>
                <c:pt idx="3843">
                  <c:v>265660000000000</c:v>
                </c:pt>
                <c:pt idx="3844">
                  <c:v>266090000000000</c:v>
                </c:pt>
                <c:pt idx="3845">
                  <c:v>266520000000000</c:v>
                </c:pt>
                <c:pt idx="3846">
                  <c:v>266950000000000</c:v>
                </c:pt>
                <c:pt idx="3847">
                  <c:v>267380000000000</c:v>
                </c:pt>
                <c:pt idx="3848">
                  <c:v>267810000000000</c:v>
                </c:pt>
                <c:pt idx="3849">
                  <c:v>268230000000000</c:v>
                </c:pt>
                <c:pt idx="3850">
                  <c:v>268230000000000</c:v>
                </c:pt>
                <c:pt idx="3851">
                  <c:v>278850000000000</c:v>
                </c:pt>
                <c:pt idx="3852">
                  <c:v>289300000000000</c:v>
                </c:pt>
                <c:pt idx="3853">
                  <c:v>299590000000000</c:v>
                </c:pt>
                <c:pt idx="3854">
                  <c:v>309720000000000</c:v>
                </c:pt>
                <c:pt idx="3855">
                  <c:v>319690000000000</c:v>
                </c:pt>
                <c:pt idx="3856">
                  <c:v>329490000000000</c:v>
                </c:pt>
                <c:pt idx="3857">
                  <c:v>339130000000000</c:v>
                </c:pt>
                <c:pt idx="3858">
                  <c:v>348610000000000</c:v>
                </c:pt>
                <c:pt idx="3859">
                  <c:v>357920000000000</c:v>
                </c:pt>
                <c:pt idx="3860">
                  <c:v>367080000000000</c:v>
                </c:pt>
                <c:pt idx="3861">
                  <c:v>376070000000000</c:v>
                </c:pt>
                <c:pt idx="3862">
                  <c:v>384890000000000</c:v>
                </c:pt>
                <c:pt idx="3863">
                  <c:v>393560000000000</c:v>
                </c:pt>
                <c:pt idx="3864">
                  <c:v>402060000000000</c:v>
                </c:pt>
                <c:pt idx="3865">
                  <c:v>410400000000000</c:v>
                </c:pt>
                <c:pt idx="3866">
                  <c:v>418580000000000</c:v>
                </c:pt>
                <c:pt idx="3867">
                  <c:v>426590000000000</c:v>
                </c:pt>
                <c:pt idx="3868">
                  <c:v>434450000000000</c:v>
                </c:pt>
                <c:pt idx="3869">
                  <c:v>442140000000000</c:v>
                </c:pt>
                <c:pt idx="3870">
                  <c:v>449660000000000</c:v>
                </c:pt>
                <c:pt idx="3871">
                  <c:v>457030000000000</c:v>
                </c:pt>
                <c:pt idx="3872">
                  <c:v>464230000000000</c:v>
                </c:pt>
                <c:pt idx="3873">
                  <c:v>471270000000000</c:v>
                </c:pt>
                <c:pt idx="3874">
                  <c:v>478150000000000</c:v>
                </c:pt>
                <c:pt idx="3875">
                  <c:v>484860000000000</c:v>
                </c:pt>
                <c:pt idx="3876">
                  <c:v>491410000000000</c:v>
                </c:pt>
                <c:pt idx="3877">
                  <c:v>497800000000000</c:v>
                </c:pt>
                <c:pt idx="3878">
                  <c:v>504030000000000</c:v>
                </c:pt>
                <c:pt idx="3879">
                  <c:v>510090000000000</c:v>
                </c:pt>
                <c:pt idx="3880">
                  <c:v>515990000000000</c:v>
                </c:pt>
                <c:pt idx="3881">
                  <c:v>521730000000000</c:v>
                </c:pt>
                <c:pt idx="3882">
                  <c:v>527300000000000</c:v>
                </c:pt>
                <c:pt idx="3883">
                  <c:v>532720000000000</c:v>
                </c:pt>
                <c:pt idx="3884">
                  <c:v>537970000000000</c:v>
                </c:pt>
                <c:pt idx="3885">
                  <c:v>543060000000000</c:v>
                </c:pt>
                <c:pt idx="3886">
                  <c:v>547980000000000</c:v>
                </c:pt>
                <c:pt idx="3887">
                  <c:v>552740000000000</c:v>
                </c:pt>
                <c:pt idx="3888">
                  <c:v>557340000000000</c:v>
                </c:pt>
                <c:pt idx="3889">
                  <c:v>561780000000000</c:v>
                </c:pt>
                <c:pt idx="3890">
                  <c:v>566050000000000</c:v>
                </c:pt>
                <c:pt idx="3891">
                  <c:v>570160000000000</c:v>
                </c:pt>
                <c:pt idx="3892">
                  <c:v>574110000000000</c:v>
                </c:pt>
                <c:pt idx="3893">
                  <c:v>577900000000000</c:v>
                </c:pt>
                <c:pt idx="3894">
                  <c:v>581520000000000</c:v>
                </c:pt>
                <c:pt idx="3895">
                  <c:v>584980000000000</c:v>
                </c:pt>
                <c:pt idx="3896">
                  <c:v>588280000000000</c:v>
                </c:pt>
                <c:pt idx="3897">
                  <c:v>591420000000000</c:v>
                </c:pt>
                <c:pt idx="3898">
                  <c:v>594390000000000</c:v>
                </c:pt>
                <c:pt idx="3899">
                  <c:v>597200000000000</c:v>
                </c:pt>
                <c:pt idx="3900">
                  <c:v>597200000000000</c:v>
                </c:pt>
                <c:pt idx="3901">
                  <c:v>644120000000000</c:v>
                </c:pt>
                <c:pt idx="3902">
                  <c:v>680740000000000</c:v>
                </c:pt>
                <c:pt idx="3903">
                  <c:v>709310000000000</c:v>
                </c:pt>
                <c:pt idx="3904">
                  <c:v>731610000000000</c:v>
                </c:pt>
                <c:pt idx="3905">
                  <c:v>749010000000000</c:v>
                </c:pt>
                <c:pt idx="3906">
                  <c:v>762590000000000</c:v>
                </c:pt>
                <c:pt idx="3907">
                  <c:v>773190000000000</c:v>
                </c:pt>
                <c:pt idx="3908">
                  <c:v>781460000000000</c:v>
                </c:pt>
                <c:pt idx="3909">
                  <c:v>787920000000000</c:v>
                </c:pt>
                <c:pt idx="3910">
                  <c:v>792950000000000</c:v>
                </c:pt>
                <c:pt idx="3911">
                  <c:v>796880000000000</c:v>
                </c:pt>
                <c:pt idx="3912">
                  <c:v>799950000000000</c:v>
                </c:pt>
                <c:pt idx="3913">
                  <c:v>802340000000000</c:v>
                </c:pt>
                <c:pt idx="3914">
                  <c:v>804210000000000</c:v>
                </c:pt>
                <c:pt idx="3915">
                  <c:v>805670000000000</c:v>
                </c:pt>
                <c:pt idx="3916">
                  <c:v>806810000000000</c:v>
                </c:pt>
                <c:pt idx="3917">
                  <c:v>807690000000000</c:v>
                </c:pt>
                <c:pt idx="3918">
                  <c:v>808390000000000</c:v>
                </c:pt>
                <c:pt idx="3919">
                  <c:v>808930000000000</c:v>
                </c:pt>
                <c:pt idx="3920">
                  <c:v>809350000000000</c:v>
                </c:pt>
                <c:pt idx="3921">
                  <c:v>809680000000000</c:v>
                </c:pt>
                <c:pt idx="3922">
                  <c:v>809940000000000</c:v>
                </c:pt>
                <c:pt idx="3923">
                  <c:v>810140000000000</c:v>
                </c:pt>
                <c:pt idx="3924">
                  <c:v>810290000000000</c:v>
                </c:pt>
                <c:pt idx="3925">
                  <c:v>810410000000000</c:v>
                </c:pt>
                <c:pt idx="3926">
                  <c:v>810510000000000</c:v>
                </c:pt>
                <c:pt idx="3927">
                  <c:v>810580000000000</c:v>
                </c:pt>
                <c:pt idx="3928">
                  <c:v>810640000000000</c:v>
                </c:pt>
                <c:pt idx="3929">
                  <c:v>810690000000000</c:v>
                </c:pt>
                <c:pt idx="3930">
                  <c:v>810720000000000</c:v>
                </c:pt>
                <c:pt idx="3931">
                  <c:v>810750000000000</c:v>
                </c:pt>
                <c:pt idx="3932">
                  <c:v>810770000000000</c:v>
                </c:pt>
                <c:pt idx="3933">
                  <c:v>810790000000000</c:v>
                </c:pt>
                <c:pt idx="3934">
                  <c:v>810800000000000</c:v>
                </c:pt>
                <c:pt idx="3935">
                  <c:v>810810000000000</c:v>
                </c:pt>
                <c:pt idx="3936">
                  <c:v>810820000000000</c:v>
                </c:pt>
                <c:pt idx="3937">
                  <c:v>810830000000000</c:v>
                </c:pt>
                <c:pt idx="3938">
                  <c:v>810830000000000</c:v>
                </c:pt>
                <c:pt idx="3939">
                  <c:v>810830000000000</c:v>
                </c:pt>
                <c:pt idx="3940">
                  <c:v>810840000000000</c:v>
                </c:pt>
                <c:pt idx="3941">
                  <c:v>810840000000000</c:v>
                </c:pt>
                <c:pt idx="3942">
                  <c:v>810840000000000</c:v>
                </c:pt>
                <c:pt idx="3943">
                  <c:v>810840000000000</c:v>
                </c:pt>
                <c:pt idx="3944">
                  <c:v>810850000000000</c:v>
                </c:pt>
                <c:pt idx="3945">
                  <c:v>810850000000000</c:v>
                </c:pt>
                <c:pt idx="3946">
                  <c:v>810850000000000</c:v>
                </c:pt>
                <c:pt idx="3947">
                  <c:v>810850000000000</c:v>
                </c:pt>
                <c:pt idx="3948">
                  <c:v>810850000000000</c:v>
                </c:pt>
                <c:pt idx="3949">
                  <c:v>810850000000000</c:v>
                </c:pt>
                <c:pt idx="3950">
                  <c:v>810850000000000</c:v>
                </c:pt>
                <c:pt idx="3951">
                  <c:v>810850000000000</c:v>
                </c:pt>
                <c:pt idx="3952">
                  <c:v>810850000000000</c:v>
                </c:pt>
                <c:pt idx="3953">
                  <c:v>810850000000000</c:v>
                </c:pt>
                <c:pt idx="3954">
                  <c:v>810860000000000</c:v>
                </c:pt>
                <c:pt idx="3955">
                  <c:v>810860000000000</c:v>
                </c:pt>
                <c:pt idx="3956">
                  <c:v>810860000000000</c:v>
                </c:pt>
                <c:pt idx="3957">
                  <c:v>810860000000000</c:v>
                </c:pt>
                <c:pt idx="3958">
                  <c:v>810870000000000</c:v>
                </c:pt>
                <c:pt idx="3959">
                  <c:v>810880000000000</c:v>
                </c:pt>
                <c:pt idx="3960">
                  <c:v>810880000000000</c:v>
                </c:pt>
                <c:pt idx="3961">
                  <c:v>810890000000000</c:v>
                </c:pt>
                <c:pt idx="3962">
                  <c:v>810910000000000</c:v>
                </c:pt>
                <c:pt idx="3963">
                  <c:v>810920000000000</c:v>
                </c:pt>
                <c:pt idx="3964">
                  <c:v>810940000000000</c:v>
                </c:pt>
                <c:pt idx="3965">
                  <c:v>810970000000000</c:v>
                </c:pt>
                <c:pt idx="3966">
                  <c:v>811000000000000</c:v>
                </c:pt>
                <c:pt idx="3967">
                  <c:v>811050000000000</c:v>
                </c:pt>
                <c:pt idx="3968">
                  <c:v>811100000000000</c:v>
                </c:pt>
                <c:pt idx="3969">
                  <c:v>811170000000000</c:v>
                </c:pt>
                <c:pt idx="3970">
                  <c:v>811270000000000</c:v>
                </c:pt>
                <c:pt idx="3971">
                  <c:v>811380000000000</c:v>
                </c:pt>
                <c:pt idx="3972">
                  <c:v>811540000000000</c:v>
                </c:pt>
                <c:pt idx="3973">
                  <c:v>811730000000000</c:v>
                </c:pt>
                <c:pt idx="3974">
                  <c:v>811980000000000</c:v>
                </c:pt>
                <c:pt idx="3975">
                  <c:v>812300000000000</c:v>
                </c:pt>
                <c:pt idx="3976">
                  <c:v>812710000000000</c:v>
                </c:pt>
                <c:pt idx="3977">
                  <c:v>813230000000000</c:v>
                </c:pt>
                <c:pt idx="3978">
                  <c:v>813910000000000</c:v>
                </c:pt>
                <c:pt idx="3979">
                  <c:v>814770000000000</c:v>
                </c:pt>
                <c:pt idx="3980">
                  <c:v>815880000000000</c:v>
                </c:pt>
                <c:pt idx="3981">
                  <c:v>817300000000000</c:v>
                </c:pt>
                <c:pt idx="3982">
                  <c:v>819120000000000</c:v>
                </c:pt>
                <c:pt idx="3983">
                  <c:v>821460000000000</c:v>
                </c:pt>
                <c:pt idx="3984">
                  <c:v>824450000000000</c:v>
                </c:pt>
                <c:pt idx="3985">
                  <c:v>828300000000000</c:v>
                </c:pt>
                <c:pt idx="3986">
                  <c:v>833220000000000</c:v>
                </c:pt>
                <c:pt idx="3987">
                  <c:v>839540000000000</c:v>
                </c:pt>
                <c:pt idx="3988">
                  <c:v>847640000000000</c:v>
                </c:pt>
                <c:pt idx="3989">
                  <c:v>858030000000000</c:v>
                </c:pt>
                <c:pt idx="3990">
                  <c:v>871360000000000</c:v>
                </c:pt>
                <c:pt idx="3991">
                  <c:v>888440000000000</c:v>
                </c:pt>
                <c:pt idx="3992">
                  <c:v>910350000000000</c:v>
                </c:pt>
                <c:pt idx="3993">
                  <c:v>938450000000000</c:v>
                </c:pt>
                <c:pt idx="3994">
                  <c:v>974490000000000</c:v>
                </c:pt>
                <c:pt idx="3995">
                  <c:v>1020700000000000</c:v>
                </c:pt>
                <c:pt idx="3996">
                  <c:v>1080000000000000</c:v>
                </c:pt>
                <c:pt idx="3997">
                  <c:v>1155900000000000</c:v>
                </c:pt>
                <c:pt idx="3998">
                  <c:v>1253400000000000</c:v>
                </c:pt>
                <c:pt idx="3999">
                  <c:v>1378400000000000</c:v>
                </c:pt>
                <c:pt idx="4000">
                  <c:v>1378400000000000</c:v>
                </c:pt>
                <c:pt idx="4001">
                  <c:v>1386800000000000</c:v>
                </c:pt>
                <c:pt idx="4002">
                  <c:v>1394900000000000</c:v>
                </c:pt>
                <c:pt idx="4003">
                  <c:v>1402600000000000</c:v>
                </c:pt>
                <c:pt idx="4004">
                  <c:v>1409900000000000</c:v>
                </c:pt>
                <c:pt idx="4005">
                  <c:v>1416800000000000</c:v>
                </c:pt>
                <c:pt idx="4006">
                  <c:v>1423300000000000</c:v>
                </c:pt>
                <c:pt idx="4007">
                  <c:v>1429400000000000</c:v>
                </c:pt>
                <c:pt idx="4008">
                  <c:v>1435200000000000</c:v>
                </c:pt>
                <c:pt idx="4009">
                  <c:v>1440500000000000</c:v>
                </c:pt>
                <c:pt idx="4010">
                  <c:v>1445500000000000</c:v>
                </c:pt>
                <c:pt idx="4011">
                  <c:v>1450100000000000</c:v>
                </c:pt>
                <c:pt idx="4012">
                  <c:v>1454300000000000</c:v>
                </c:pt>
                <c:pt idx="4013">
                  <c:v>1458100000000000</c:v>
                </c:pt>
                <c:pt idx="4014">
                  <c:v>1461500000000000</c:v>
                </c:pt>
                <c:pt idx="4015">
                  <c:v>1464500000000000</c:v>
                </c:pt>
                <c:pt idx="4016">
                  <c:v>1467100000000000</c:v>
                </c:pt>
                <c:pt idx="4017">
                  <c:v>1469400000000000</c:v>
                </c:pt>
                <c:pt idx="4018">
                  <c:v>1471200000000000</c:v>
                </c:pt>
                <c:pt idx="4019">
                  <c:v>1472700000000000</c:v>
                </c:pt>
                <c:pt idx="4020">
                  <c:v>1473800000000000</c:v>
                </c:pt>
                <c:pt idx="4021">
                  <c:v>1474500000000000</c:v>
                </c:pt>
                <c:pt idx="4022">
                  <c:v>1474800000000000</c:v>
                </c:pt>
                <c:pt idx="4023">
                  <c:v>1474700000000000</c:v>
                </c:pt>
                <c:pt idx="4024">
                  <c:v>1474200000000000</c:v>
                </c:pt>
                <c:pt idx="4025">
                  <c:v>1473300000000000</c:v>
                </c:pt>
                <c:pt idx="4026">
                  <c:v>1472100000000000</c:v>
                </c:pt>
                <c:pt idx="4027">
                  <c:v>1470400000000000</c:v>
                </c:pt>
                <c:pt idx="4028">
                  <c:v>1468400000000000</c:v>
                </c:pt>
                <c:pt idx="4029">
                  <c:v>1466000000000000</c:v>
                </c:pt>
                <c:pt idx="4030">
                  <c:v>1463200000000000</c:v>
                </c:pt>
                <c:pt idx="4031">
                  <c:v>1460000000000000</c:v>
                </c:pt>
                <c:pt idx="4032">
                  <c:v>1456400000000000</c:v>
                </c:pt>
                <c:pt idx="4033">
                  <c:v>1452400000000000</c:v>
                </c:pt>
                <c:pt idx="4034">
                  <c:v>1448100000000000</c:v>
                </c:pt>
                <c:pt idx="4035">
                  <c:v>1443300000000000</c:v>
                </c:pt>
                <c:pt idx="4036">
                  <c:v>1438200000000000</c:v>
                </c:pt>
                <c:pt idx="4037">
                  <c:v>1432700000000000</c:v>
                </c:pt>
                <c:pt idx="4038">
                  <c:v>1426800000000000</c:v>
                </c:pt>
                <c:pt idx="4039">
                  <c:v>1420500000000000</c:v>
                </c:pt>
                <c:pt idx="4040">
                  <c:v>1413800000000000</c:v>
                </c:pt>
                <c:pt idx="4041">
                  <c:v>1406700000000000</c:v>
                </c:pt>
                <c:pt idx="4042">
                  <c:v>1399200000000000</c:v>
                </c:pt>
                <c:pt idx="4043">
                  <c:v>1391400000000000</c:v>
                </c:pt>
                <c:pt idx="4044">
                  <c:v>1383100000000000</c:v>
                </c:pt>
                <c:pt idx="4045">
                  <c:v>1374500000000000</c:v>
                </c:pt>
                <c:pt idx="4046">
                  <c:v>1365500000000000</c:v>
                </c:pt>
                <c:pt idx="4047">
                  <c:v>1356100000000000</c:v>
                </c:pt>
                <c:pt idx="4048">
                  <c:v>1346300000000000</c:v>
                </c:pt>
                <c:pt idx="4049">
                  <c:v>1336100000000000</c:v>
                </c:pt>
                <c:pt idx="4050">
                  <c:v>1336100000000000</c:v>
                </c:pt>
                <c:pt idx="4051">
                  <c:v>1192100000000000</c:v>
                </c:pt>
                <c:pt idx="4052">
                  <c:v>1087600000000000</c:v>
                </c:pt>
                <c:pt idx="4053">
                  <c:v>1011700000000000</c:v>
                </c:pt>
                <c:pt idx="4054">
                  <c:v>956670000000000</c:v>
                </c:pt>
                <c:pt idx="4055">
                  <c:v>916700000000000</c:v>
                </c:pt>
                <c:pt idx="4056">
                  <c:v>887680000000000</c:v>
                </c:pt>
                <c:pt idx="4057">
                  <c:v>866620000000000</c:v>
                </c:pt>
                <c:pt idx="4058">
                  <c:v>851330000000000</c:v>
                </c:pt>
                <c:pt idx="4059">
                  <c:v>840240000000000</c:v>
                </c:pt>
                <c:pt idx="4060">
                  <c:v>832180000000000</c:v>
                </c:pt>
                <c:pt idx="4061">
                  <c:v>826330000000000</c:v>
                </c:pt>
                <c:pt idx="4062">
                  <c:v>822090000000000</c:v>
                </c:pt>
                <c:pt idx="4063">
                  <c:v>819010000000000</c:v>
                </c:pt>
                <c:pt idx="4064">
                  <c:v>816770000000000</c:v>
                </c:pt>
                <c:pt idx="4065">
                  <c:v>815150000000000</c:v>
                </c:pt>
                <c:pt idx="4066">
                  <c:v>813970000000000</c:v>
                </c:pt>
                <c:pt idx="4067">
                  <c:v>813110000000000</c:v>
                </c:pt>
                <c:pt idx="4068">
                  <c:v>812490000000000</c:v>
                </c:pt>
                <c:pt idx="4069">
                  <c:v>812040000000000</c:v>
                </c:pt>
                <c:pt idx="4070">
                  <c:v>811710000000000</c:v>
                </c:pt>
                <c:pt idx="4071">
                  <c:v>811480000000000</c:v>
                </c:pt>
                <c:pt idx="4072">
                  <c:v>811300000000000</c:v>
                </c:pt>
                <c:pt idx="4073">
                  <c:v>811180000000000</c:v>
                </c:pt>
                <c:pt idx="4074">
                  <c:v>811090000000000</c:v>
                </c:pt>
                <c:pt idx="4075">
                  <c:v>811020000000000</c:v>
                </c:pt>
                <c:pt idx="4076">
                  <c:v>810970000000000</c:v>
                </c:pt>
                <c:pt idx="4077">
                  <c:v>810940000000000</c:v>
                </c:pt>
                <c:pt idx="4078">
                  <c:v>810920000000000</c:v>
                </c:pt>
                <c:pt idx="4079">
                  <c:v>810900000000000</c:v>
                </c:pt>
                <c:pt idx="4080">
                  <c:v>810880000000000</c:v>
                </c:pt>
                <c:pt idx="4081">
                  <c:v>810870000000000</c:v>
                </c:pt>
                <c:pt idx="4082">
                  <c:v>810870000000000</c:v>
                </c:pt>
                <c:pt idx="4083">
                  <c:v>810860000000000</c:v>
                </c:pt>
                <c:pt idx="4084">
                  <c:v>810860000000000</c:v>
                </c:pt>
                <c:pt idx="4085">
                  <c:v>810860000000000</c:v>
                </c:pt>
                <c:pt idx="4086">
                  <c:v>810850000000000</c:v>
                </c:pt>
                <c:pt idx="4087">
                  <c:v>810850000000000</c:v>
                </c:pt>
                <c:pt idx="4088">
                  <c:v>810850000000000</c:v>
                </c:pt>
                <c:pt idx="4089">
                  <c:v>810850000000000</c:v>
                </c:pt>
                <c:pt idx="4090">
                  <c:v>810850000000000</c:v>
                </c:pt>
                <c:pt idx="4091">
                  <c:v>810850000000000</c:v>
                </c:pt>
                <c:pt idx="4092">
                  <c:v>810850000000000</c:v>
                </c:pt>
                <c:pt idx="4093">
                  <c:v>810850000000000</c:v>
                </c:pt>
                <c:pt idx="4094">
                  <c:v>810850000000000</c:v>
                </c:pt>
                <c:pt idx="4095">
                  <c:v>810850000000000</c:v>
                </c:pt>
                <c:pt idx="4096">
                  <c:v>810850000000000</c:v>
                </c:pt>
                <c:pt idx="4097">
                  <c:v>810850000000000</c:v>
                </c:pt>
                <c:pt idx="4098">
                  <c:v>810850000000000</c:v>
                </c:pt>
                <c:pt idx="4099">
                  <c:v>810850000000000</c:v>
                </c:pt>
                <c:pt idx="4100">
                  <c:v>810850000000000</c:v>
                </c:pt>
                <c:pt idx="4101">
                  <c:v>810850000000000</c:v>
                </c:pt>
                <c:pt idx="4102">
                  <c:v>810850000000000</c:v>
                </c:pt>
                <c:pt idx="4103">
                  <c:v>810850000000000</c:v>
                </c:pt>
                <c:pt idx="4104">
                  <c:v>810850000000000</c:v>
                </c:pt>
                <c:pt idx="4105">
                  <c:v>810850000000000</c:v>
                </c:pt>
                <c:pt idx="4106">
                  <c:v>810850000000000</c:v>
                </c:pt>
                <c:pt idx="4107">
                  <c:v>810850000000000</c:v>
                </c:pt>
                <c:pt idx="4108">
                  <c:v>810850000000000</c:v>
                </c:pt>
                <c:pt idx="4109">
                  <c:v>810850000000000</c:v>
                </c:pt>
                <c:pt idx="4110">
                  <c:v>810850000000000</c:v>
                </c:pt>
                <c:pt idx="4111">
                  <c:v>810850000000000</c:v>
                </c:pt>
                <c:pt idx="4112">
                  <c:v>810850000000000</c:v>
                </c:pt>
                <c:pt idx="4113">
                  <c:v>810850000000000</c:v>
                </c:pt>
                <c:pt idx="4114">
                  <c:v>810850000000000</c:v>
                </c:pt>
                <c:pt idx="4115">
                  <c:v>810860000000000</c:v>
                </c:pt>
                <c:pt idx="4116">
                  <c:v>810860000000000</c:v>
                </c:pt>
                <c:pt idx="4117">
                  <c:v>810870000000000</c:v>
                </c:pt>
                <c:pt idx="4118">
                  <c:v>810870000000000</c:v>
                </c:pt>
                <c:pt idx="4119">
                  <c:v>810880000000000</c:v>
                </c:pt>
                <c:pt idx="4120">
                  <c:v>810890000000000</c:v>
                </c:pt>
                <c:pt idx="4121">
                  <c:v>810910000000000</c:v>
                </c:pt>
                <c:pt idx="4122">
                  <c:v>810930000000000</c:v>
                </c:pt>
                <c:pt idx="4123">
                  <c:v>810960000000000</c:v>
                </c:pt>
                <c:pt idx="4124">
                  <c:v>811010000000000</c:v>
                </c:pt>
                <c:pt idx="4125">
                  <c:v>811070000000000</c:v>
                </c:pt>
                <c:pt idx="4126">
                  <c:v>811150000000000</c:v>
                </c:pt>
                <c:pt idx="4127">
                  <c:v>811270000000000</c:v>
                </c:pt>
                <c:pt idx="4128">
                  <c:v>811420000000000</c:v>
                </c:pt>
                <c:pt idx="4129">
                  <c:v>811640000000000</c:v>
                </c:pt>
                <c:pt idx="4130">
                  <c:v>811940000000000</c:v>
                </c:pt>
                <c:pt idx="4131">
                  <c:v>812360000000000</c:v>
                </c:pt>
                <c:pt idx="4132">
                  <c:v>812930000000000</c:v>
                </c:pt>
                <c:pt idx="4133">
                  <c:v>813710000000000</c:v>
                </c:pt>
                <c:pt idx="4134">
                  <c:v>814790000000000</c:v>
                </c:pt>
                <c:pt idx="4135">
                  <c:v>816280000000000</c:v>
                </c:pt>
                <c:pt idx="4136">
                  <c:v>818330000000000</c:v>
                </c:pt>
                <c:pt idx="4137">
                  <c:v>821150000000000</c:v>
                </c:pt>
                <c:pt idx="4138">
                  <c:v>825040000000000</c:v>
                </c:pt>
                <c:pt idx="4139">
                  <c:v>830410000000000</c:v>
                </c:pt>
                <c:pt idx="4140">
                  <c:v>837790000000000</c:v>
                </c:pt>
                <c:pt idx="4141">
                  <c:v>847970000000000</c:v>
                </c:pt>
                <c:pt idx="4142">
                  <c:v>861980000000000</c:v>
                </c:pt>
                <c:pt idx="4143">
                  <c:v>881290000000000</c:v>
                </c:pt>
                <c:pt idx="4144">
                  <c:v>907890000000000</c:v>
                </c:pt>
                <c:pt idx="4145">
                  <c:v>944540000000000</c:v>
                </c:pt>
                <c:pt idx="4146">
                  <c:v>995020000000000</c:v>
                </c:pt>
                <c:pt idx="4147">
                  <c:v>1064600000000000</c:v>
                </c:pt>
                <c:pt idx="4148">
                  <c:v>1160400000000000</c:v>
                </c:pt>
                <c:pt idx="4149">
                  <c:v>1292400000000000</c:v>
                </c:pt>
                <c:pt idx="4150">
                  <c:v>1292400000000000</c:v>
                </c:pt>
                <c:pt idx="4151">
                  <c:v>1301700000000000</c:v>
                </c:pt>
                <c:pt idx="4152">
                  <c:v>1310600000000000</c:v>
                </c:pt>
                <c:pt idx="4153">
                  <c:v>1319200000000000</c:v>
                </c:pt>
                <c:pt idx="4154">
                  <c:v>1327300000000000</c:v>
                </c:pt>
                <c:pt idx="4155">
                  <c:v>1335100000000000</c:v>
                </c:pt>
                <c:pt idx="4156">
                  <c:v>1342500000000000</c:v>
                </c:pt>
                <c:pt idx="4157">
                  <c:v>1349500000000000</c:v>
                </c:pt>
                <c:pt idx="4158">
                  <c:v>1356100000000000</c:v>
                </c:pt>
                <c:pt idx="4159">
                  <c:v>1362300000000000</c:v>
                </c:pt>
                <c:pt idx="4160">
                  <c:v>1368100000000000</c:v>
                </c:pt>
                <c:pt idx="4161">
                  <c:v>1373600000000000</c:v>
                </c:pt>
                <c:pt idx="4162">
                  <c:v>1378600000000000</c:v>
                </c:pt>
                <c:pt idx="4163">
                  <c:v>1383300000000000</c:v>
                </c:pt>
                <c:pt idx="4164">
                  <c:v>1387600000000000</c:v>
                </c:pt>
                <c:pt idx="4165">
                  <c:v>1391400000000000</c:v>
                </c:pt>
                <c:pt idx="4166">
                  <c:v>1394900000000000</c:v>
                </c:pt>
                <c:pt idx="4167">
                  <c:v>1398000000000000</c:v>
                </c:pt>
                <c:pt idx="4168">
                  <c:v>1400800000000000</c:v>
                </c:pt>
                <c:pt idx="4169">
                  <c:v>1403100000000000</c:v>
                </c:pt>
                <c:pt idx="4170">
                  <c:v>1405000000000000</c:v>
                </c:pt>
                <c:pt idx="4171">
                  <c:v>1406600000000000</c:v>
                </c:pt>
                <c:pt idx="4172">
                  <c:v>1407800000000000</c:v>
                </c:pt>
                <c:pt idx="4173">
                  <c:v>1408500000000000</c:v>
                </c:pt>
                <c:pt idx="4174">
                  <c:v>1408900000000000</c:v>
                </c:pt>
                <c:pt idx="4175">
                  <c:v>1408900000000000</c:v>
                </c:pt>
                <c:pt idx="4176">
                  <c:v>1408500000000000</c:v>
                </c:pt>
                <c:pt idx="4177">
                  <c:v>1407800000000000</c:v>
                </c:pt>
                <c:pt idx="4178">
                  <c:v>1406600000000000</c:v>
                </c:pt>
                <c:pt idx="4179">
                  <c:v>1405000000000000</c:v>
                </c:pt>
                <c:pt idx="4180">
                  <c:v>1403100000000000</c:v>
                </c:pt>
                <c:pt idx="4181">
                  <c:v>1400800000000000</c:v>
                </c:pt>
                <c:pt idx="4182">
                  <c:v>1398000000000000</c:v>
                </c:pt>
                <c:pt idx="4183">
                  <c:v>1394900000000000</c:v>
                </c:pt>
                <c:pt idx="4184">
                  <c:v>1391400000000000</c:v>
                </c:pt>
                <c:pt idx="4185">
                  <c:v>1387600000000000</c:v>
                </c:pt>
                <c:pt idx="4186">
                  <c:v>1383300000000000</c:v>
                </c:pt>
                <c:pt idx="4187">
                  <c:v>1378600000000000</c:v>
                </c:pt>
                <c:pt idx="4188">
                  <c:v>1373600000000000</c:v>
                </c:pt>
                <c:pt idx="4189">
                  <c:v>1368100000000000</c:v>
                </c:pt>
                <c:pt idx="4190">
                  <c:v>1362300000000000</c:v>
                </c:pt>
                <c:pt idx="4191">
                  <c:v>1356100000000000</c:v>
                </c:pt>
                <c:pt idx="4192">
                  <c:v>1349500000000000</c:v>
                </c:pt>
                <c:pt idx="4193">
                  <c:v>1342500000000000</c:v>
                </c:pt>
                <c:pt idx="4194">
                  <c:v>1335100000000000</c:v>
                </c:pt>
                <c:pt idx="4195">
                  <c:v>1327300000000000</c:v>
                </c:pt>
                <c:pt idx="4196">
                  <c:v>1319200000000000</c:v>
                </c:pt>
                <c:pt idx="4197">
                  <c:v>1310600000000000</c:v>
                </c:pt>
                <c:pt idx="4198">
                  <c:v>1301700000000000</c:v>
                </c:pt>
                <c:pt idx="4199">
                  <c:v>1292400000000000</c:v>
                </c:pt>
                <c:pt idx="4200">
                  <c:v>1292400000000000</c:v>
                </c:pt>
                <c:pt idx="4201">
                  <c:v>1188500000000000</c:v>
                </c:pt>
                <c:pt idx="4202">
                  <c:v>1107000000000000</c:v>
                </c:pt>
                <c:pt idx="4203">
                  <c:v>1043100000000000</c:v>
                </c:pt>
                <c:pt idx="4204">
                  <c:v>992990000000000</c:v>
                </c:pt>
                <c:pt idx="4205">
                  <c:v>953690000000000</c:v>
                </c:pt>
                <c:pt idx="4206">
                  <c:v>922870000000000</c:v>
                </c:pt>
                <c:pt idx="4207">
                  <c:v>898700000000000</c:v>
                </c:pt>
                <c:pt idx="4208">
                  <c:v>879750000000000</c:v>
                </c:pt>
                <c:pt idx="4209">
                  <c:v>864880000000000</c:v>
                </c:pt>
                <c:pt idx="4210">
                  <c:v>853220000000000</c:v>
                </c:pt>
                <c:pt idx="4211">
                  <c:v>844080000000000</c:v>
                </c:pt>
                <c:pt idx="4212">
                  <c:v>836910000000000</c:v>
                </c:pt>
                <c:pt idx="4213">
                  <c:v>831290000000000</c:v>
                </c:pt>
                <c:pt idx="4214">
                  <c:v>826880000000000</c:v>
                </c:pt>
                <c:pt idx="4215">
                  <c:v>823420000000000</c:v>
                </c:pt>
                <c:pt idx="4216">
                  <c:v>820710000000000</c:v>
                </c:pt>
                <c:pt idx="4217">
                  <c:v>818580000000000</c:v>
                </c:pt>
                <c:pt idx="4218">
                  <c:v>816910000000000</c:v>
                </c:pt>
                <c:pt idx="4219">
                  <c:v>815600000000000</c:v>
                </c:pt>
                <c:pt idx="4220">
                  <c:v>814580000000000</c:v>
                </c:pt>
                <c:pt idx="4221">
                  <c:v>813770000000000</c:v>
                </c:pt>
                <c:pt idx="4222">
                  <c:v>813140000000000</c:v>
                </c:pt>
                <c:pt idx="4223">
                  <c:v>812650000000000</c:v>
                </c:pt>
                <c:pt idx="4224">
                  <c:v>812260000000000</c:v>
                </c:pt>
                <c:pt idx="4225">
                  <c:v>811950000000000</c:v>
                </c:pt>
                <c:pt idx="4226">
                  <c:v>811720000000000</c:v>
                </c:pt>
                <c:pt idx="4227">
                  <c:v>811530000000000</c:v>
                </c:pt>
                <c:pt idx="4228">
                  <c:v>811380000000000</c:v>
                </c:pt>
                <c:pt idx="4229">
                  <c:v>811270000000000</c:v>
                </c:pt>
                <c:pt idx="4230">
                  <c:v>811180000000000</c:v>
                </c:pt>
                <c:pt idx="4231">
                  <c:v>811110000000000</c:v>
                </c:pt>
                <c:pt idx="4232">
                  <c:v>811050000000000</c:v>
                </c:pt>
                <c:pt idx="4233">
                  <c:v>811010000000000</c:v>
                </c:pt>
                <c:pt idx="4234">
                  <c:v>810970000000000</c:v>
                </c:pt>
                <c:pt idx="4235">
                  <c:v>810950000000000</c:v>
                </c:pt>
                <c:pt idx="4236">
                  <c:v>810920000000000</c:v>
                </c:pt>
                <c:pt idx="4237">
                  <c:v>810910000000000</c:v>
                </c:pt>
                <c:pt idx="4238">
                  <c:v>810900000000000</c:v>
                </c:pt>
                <c:pt idx="4239">
                  <c:v>810890000000000</c:v>
                </c:pt>
                <c:pt idx="4240">
                  <c:v>810880000000000</c:v>
                </c:pt>
                <c:pt idx="4241">
                  <c:v>810870000000000</c:v>
                </c:pt>
                <c:pt idx="4242">
                  <c:v>810870000000000</c:v>
                </c:pt>
                <c:pt idx="4243">
                  <c:v>810860000000000</c:v>
                </c:pt>
                <c:pt idx="4244">
                  <c:v>810860000000000</c:v>
                </c:pt>
                <c:pt idx="4245">
                  <c:v>810860000000000</c:v>
                </c:pt>
                <c:pt idx="4246">
                  <c:v>810860000000000</c:v>
                </c:pt>
                <c:pt idx="4247">
                  <c:v>810860000000000</c:v>
                </c:pt>
                <c:pt idx="4248">
                  <c:v>810850000000000</c:v>
                </c:pt>
                <c:pt idx="4249">
                  <c:v>810850000000000</c:v>
                </c:pt>
                <c:pt idx="4250">
                  <c:v>810850000000000</c:v>
                </c:pt>
                <c:pt idx="4251">
                  <c:v>810850000000000</c:v>
                </c:pt>
                <c:pt idx="4252">
                  <c:v>810860000000000</c:v>
                </c:pt>
                <c:pt idx="4253">
                  <c:v>810860000000000</c:v>
                </c:pt>
                <c:pt idx="4254">
                  <c:v>810860000000000</c:v>
                </c:pt>
                <c:pt idx="4255">
                  <c:v>810860000000000</c:v>
                </c:pt>
                <c:pt idx="4256">
                  <c:v>810860000000000</c:v>
                </c:pt>
                <c:pt idx="4257">
                  <c:v>810870000000000</c:v>
                </c:pt>
                <c:pt idx="4258">
                  <c:v>810870000000000</c:v>
                </c:pt>
                <c:pt idx="4259">
                  <c:v>810880000000000</c:v>
                </c:pt>
                <c:pt idx="4260">
                  <c:v>810880000000000</c:v>
                </c:pt>
                <c:pt idx="4261">
                  <c:v>810890000000000</c:v>
                </c:pt>
                <c:pt idx="4262">
                  <c:v>810900000000000</c:v>
                </c:pt>
                <c:pt idx="4263">
                  <c:v>810920000000000</c:v>
                </c:pt>
                <c:pt idx="4264">
                  <c:v>810940000000000</c:v>
                </c:pt>
                <c:pt idx="4265">
                  <c:v>810960000000000</c:v>
                </c:pt>
                <c:pt idx="4266">
                  <c:v>810990000000000</c:v>
                </c:pt>
                <c:pt idx="4267">
                  <c:v>811040000000000</c:v>
                </c:pt>
                <c:pt idx="4268">
                  <c:v>811090000000000</c:v>
                </c:pt>
                <c:pt idx="4269">
                  <c:v>811150000000000</c:v>
                </c:pt>
                <c:pt idx="4270">
                  <c:v>811240000000000</c:v>
                </c:pt>
                <c:pt idx="4271">
                  <c:v>811340000000000</c:v>
                </c:pt>
                <c:pt idx="4272">
                  <c:v>811480000000000</c:v>
                </c:pt>
                <c:pt idx="4273">
                  <c:v>811650000000000</c:v>
                </c:pt>
                <c:pt idx="4274">
                  <c:v>811870000000000</c:v>
                </c:pt>
                <c:pt idx="4275">
                  <c:v>812150000000000</c:v>
                </c:pt>
                <c:pt idx="4276">
                  <c:v>812510000000000</c:v>
                </c:pt>
                <c:pt idx="4277">
                  <c:v>812970000000000</c:v>
                </c:pt>
                <c:pt idx="4278">
                  <c:v>813560000000000</c:v>
                </c:pt>
                <c:pt idx="4279">
                  <c:v>814300000000000</c:v>
                </c:pt>
                <c:pt idx="4280">
                  <c:v>815250000000000</c:v>
                </c:pt>
                <c:pt idx="4281">
                  <c:v>816460000000000</c:v>
                </c:pt>
                <c:pt idx="4282">
                  <c:v>818000000000000</c:v>
                </c:pt>
                <c:pt idx="4283">
                  <c:v>819970000000000</c:v>
                </c:pt>
                <c:pt idx="4284">
                  <c:v>822480000000000</c:v>
                </c:pt>
                <c:pt idx="4285">
                  <c:v>825690000000000</c:v>
                </c:pt>
                <c:pt idx="4286">
                  <c:v>829770000000000</c:v>
                </c:pt>
                <c:pt idx="4287">
                  <c:v>834970000000000</c:v>
                </c:pt>
                <c:pt idx="4288">
                  <c:v>841610000000000</c:v>
                </c:pt>
                <c:pt idx="4289">
                  <c:v>850070000000000</c:v>
                </c:pt>
                <c:pt idx="4290">
                  <c:v>860860000000000</c:v>
                </c:pt>
                <c:pt idx="4291">
                  <c:v>874620000000000</c:v>
                </c:pt>
                <c:pt idx="4292">
                  <c:v>892170000000000</c:v>
                </c:pt>
                <c:pt idx="4293">
                  <c:v>914540000000000</c:v>
                </c:pt>
                <c:pt idx="4294">
                  <c:v>943070000000000</c:v>
                </c:pt>
                <c:pt idx="4295">
                  <c:v>979450000000000</c:v>
                </c:pt>
                <c:pt idx="4296">
                  <c:v>1025800000000000</c:v>
                </c:pt>
                <c:pt idx="4297">
                  <c:v>1085000000000000</c:v>
                </c:pt>
                <c:pt idx="4298">
                  <c:v>1160400000000000</c:v>
                </c:pt>
                <c:pt idx="4299">
                  <c:v>1256600000000000</c:v>
                </c:pt>
                <c:pt idx="4300">
                  <c:v>1256600000000000</c:v>
                </c:pt>
                <c:pt idx="4301">
                  <c:v>1265200000000000</c:v>
                </c:pt>
                <c:pt idx="4302">
                  <c:v>1273400000000000</c:v>
                </c:pt>
                <c:pt idx="4303">
                  <c:v>1281300000000000</c:v>
                </c:pt>
                <c:pt idx="4304">
                  <c:v>1288700000000000</c:v>
                </c:pt>
                <c:pt idx="4305">
                  <c:v>1295800000000000</c:v>
                </c:pt>
                <c:pt idx="4306">
                  <c:v>1302400000000000</c:v>
                </c:pt>
                <c:pt idx="4307">
                  <c:v>1308700000000000</c:v>
                </c:pt>
                <c:pt idx="4308">
                  <c:v>1314600000000000</c:v>
                </c:pt>
                <c:pt idx="4309">
                  <c:v>1320100000000000</c:v>
                </c:pt>
                <c:pt idx="4310">
                  <c:v>1325300000000000</c:v>
                </c:pt>
                <c:pt idx="4311">
                  <c:v>1330000000000000</c:v>
                </c:pt>
                <c:pt idx="4312">
                  <c:v>1334300000000000</c:v>
                </c:pt>
                <c:pt idx="4313">
                  <c:v>1338300000000000</c:v>
                </c:pt>
                <c:pt idx="4314">
                  <c:v>1341900000000000</c:v>
                </c:pt>
                <c:pt idx="4315">
                  <c:v>1345000000000000</c:v>
                </c:pt>
                <c:pt idx="4316">
                  <c:v>1347800000000000</c:v>
                </c:pt>
                <c:pt idx="4317">
                  <c:v>1350200000000000</c:v>
                </c:pt>
                <c:pt idx="4318">
                  <c:v>1352200000000000</c:v>
                </c:pt>
                <c:pt idx="4319">
                  <c:v>1353900000000000</c:v>
                </c:pt>
                <c:pt idx="4320">
                  <c:v>1355100000000000</c:v>
                </c:pt>
                <c:pt idx="4321">
                  <c:v>1355900000000000</c:v>
                </c:pt>
                <c:pt idx="4322">
                  <c:v>1356400000000000</c:v>
                </c:pt>
                <c:pt idx="4323">
                  <c:v>1356500000000000</c:v>
                </c:pt>
                <c:pt idx="4324">
                  <c:v>1356100000000000</c:v>
                </c:pt>
                <c:pt idx="4325">
                  <c:v>1355400000000000</c:v>
                </c:pt>
                <c:pt idx="4326">
                  <c:v>1354300000000000</c:v>
                </c:pt>
                <c:pt idx="4327">
                  <c:v>1352900000000000</c:v>
                </c:pt>
                <c:pt idx="4328">
                  <c:v>1351000000000000</c:v>
                </c:pt>
                <c:pt idx="4329">
                  <c:v>1348700000000000</c:v>
                </c:pt>
                <c:pt idx="4330">
                  <c:v>1346100000000000</c:v>
                </c:pt>
                <c:pt idx="4331">
                  <c:v>1343000000000000</c:v>
                </c:pt>
                <c:pt idx="4332">
                  <c:v>1339600000000000</c:v>
                </c:pt>
                <c:pt idx="4333">
                  <c:v>1335800000000000</c:v>
                </c:pt>
                <c:pt idx="4334">
                  <c:v>1331600000000000</c:v>
                </c:pt>
                <c:pt idx="4335">
                  <c:v>1327000000000000</c:v>
                </c:pt>
                <c:pt idx="4336">
                  <c:v>1322000000000000</c:v>
                </c:pt>
                <c:pt idx="4337">
                  <c:v>1316700000000000</c:v>
                </c:pt>
                <c:pt idx="4338">
                  <c:v>1310900000000000</c:v>
                </c:pt>
                <c:pt idx="4339">
                  <c:v>1304700000000000</c:v>
                </c:pt>
                <c:pt idx="4340">
                  <c:v>1298200000000000</c:v>
                </c:pt>
                <c:pt idx="4341">
                  <c:v>1291300000000000</c:v>
                </c:pt>
                <c:pt idx="4342">
                  <c:v>1284000000000000</c:v>
                </c:pt>
                <c:pt idx="4343">
                  <c:v>1276300000000000</c:v>
                </c:pt>
                <c:pt idx="4344">
                  <c:v>1268200000000000</c:v>
                </c:pt>
                <c:pt idx="4345">
                  <c:v>1259700000000000</c:v>
                </c:pt>
                <c:pt idx="4346">
                  <c:v>1250900000000000</c:v>
                </c:pt>
                <c:pt idx="4347">
                  <c:v>1241600000000000</c:v>
                </c:pt>
                <c:pt idx="4348">
                  <c:v>1232000000000000</c:v>
                </c:pt>
                <c:pt idx="4349">
                  <c:v>1221900000000000</c:v>
                </c:pt>
                <c:pt idx="4350">
                  <c:v>1221900000000000</c:v>
                </c:pt>
                <c:pt idx="4351">
                  <c:v>1187200000000000</c:v>
                </c:pt>
                <c:pt idx="4352">
                  <c:v>1155400000000000</c:v>
                </c:pt>
                <c:pt idx="4353">
                  <c:v>1126400000000000</c:v>
                </c:pt>
                <c:pt idx="4354">
                  <c:v>1100000000000000</c:v>
                </c:pt>
                <c:pt idx="4355">
                  <c:v>1075800000000000</c:v>
                </c:pt>
                <c:pt idx="4356">
                  <c:v>1053800000000000</c:v>
                </c:pt>
                <c:pt idx="4357">
                  <c:v>1033700000000000</c:v>
                </c:pt>
                <c:pt idx="4358">
                  <c:v>1015400000000000</c:v>
                </c:pt>
                <c:pt idx="4359">
                  <c:v>998800000000000</c:v>
                </c:pt>
                <c:pt idx="4360">
                  <c:v>983660000000000</c:v>
                </c:pt>
                <c:pt idx="4361">
                  <c:v>969910000000000</c:v>
                </c:pt>
                <c:pt idx="4362">
                  <c:v>957430000000000</c:v>
                </c:pt>
                <c:pt idx="4363">
                  <c:v>946120000000000</c:v>
                </c:pt>
                <c:pt idx="4364">
                  <c:v>935900000000000</c:v>
                </c:pt>
                <c:pt idx="4365">
                  <c:v>926680000000000</c:v>
                </c:pt>
                <c:pt idx="4366">
                  <c:v>918390000000000</c:v>
                </c:pt>
                <c:pt idx="4367">
                  <c:v>910960000000000</c:v>
                </c:pt>
                <c:pt idx="4368">
                  <c:v>904330000000000</c:v>
                </c:pt>
                <c:pt idx="4369">
                  <c:v>898450000000000</c:v>
                </c:pt>
                <c:pt idx="4370">
                  <c:v>893270000000000</c:v>
                </c:pt>
                <c:pt idx="4371">
                  <c:v>888760000000000</c:v>
                </c:pt>
                <c:pt idx="4372">
                  <c:v>884870000000000</c:v>
                </c:pt>
                <c:pt idx="4373">
                  <c:v>881570000000000</c:v>
                </c:pt>
                <c:pt idx="4374">
                  <c:v>878840000000000</c:v>
                </c:pt>
                <c:pt idx="4375">
                  <c:v>876650000000000</c:v>
                </c:pt>
                <c:pt idx="4376">
                  <c:v>874990000000000</c:v>
                </c:pt>
                <c:pt idx="4377">
                  <c:v>873840000000000</c:v>
                </c:pt>
                <c:pt idx="4378">
                  <c:v>873200000000000</c:v>
                </c:pt>
                <c:pt idx="4379">
                  <c:v>873060000000000</c:v>
                </c:pt>
                <c:pt idx="4380">
                  <c:v>873420000000000</c:v>
                </c:pt>
                <c:pt idx="4381">
                  <c:v>874280000000000</c:v>
                </c:pt>
                <c:pt idx="4382">
                  <c:v>875650000000000</c:v>
                </c:pt>
                <c:pt idx="4383">
                  <c:v>877530000000000</c:v>
                </c:pt>
                <c:pt idx="4384">
                  <c:v>879950000000000</c:v>
                </c:pt>
                <c:pt idx="4385">
                  <c:v>882930000000000</c:v>
                </c:pt>
                <c:pt idx="4386">
                  <c:v>886480000000000</c:v>
                </c:pt>
                <c:pt idx="4387">
                  <c:v>890640000000000</c:v>
                </c:pt>
                <c:pt idx="4388">
                  <c:v>895430000000000</c:v>
                </c:pt>
                <c:pt idx="4389">
                  <c:v>900910000000000</c:v>
                </c:pt>
                <c:pt idx="4390">
                  <c:v>907110000000000</c:v>
                </c:pt>
                <c:pt idx="4391">
                  <c:v>914070000000000</c:v>
                </c:pt>
                <c:pt idx="4392">
                  <c:v>921870000000000</c:v>
                </c:pt>
                <c:pt idx="4393">
                  <c:v>930560000000000</c:v>
                </c:pt>
                <c:pt idx="4394">
                  <c:v>940200000000000</c:v>
                </c:pt>
                <c:pt idx="4395">
                  <c:v>950880000000000</c:v>
                </c:pt>
                <c:pt idx="4396">
                  <c:v>962680000000000</c:v>
                </c:pt>
                <c:pt idx="4397">
                  <c:v>975700000000000</c:v>
                </c:pt>
                <c:pt idx="4398">
                  <c:v>990050000000000</c:v>
                </c:pt>
                <c:pt idx="4399">
                  <c:v>1005800000000000</c:v>
                </c:pt>
                <c:pt idx="4400">
                  <c:v>1005800000000000</c:v>
                </c:pt>
                <c:pt idx="4401">
                  <c:v>1007200000000000</c:v>
                </c:pt>
                <c:pt idx="4402">
                  <c:v>1008600000000000</c:v>
                </c:pt>
                <c:pt idx="4403">
                  <c:v>1009900000000000</c:v>
                </c:pt>
                <c:pt idx="4404">
                  <c:v>1011100000000000</c:v>
                </c:pt>
                <c:pt idx="4405">
                  <c:v>1012200000000000</c:v>
                </c:pt>
                <c:pt idx="4406">
                  <c:v>1013400000000000</c:v>
                </c:pt>
                <c:pt idx="4407">
                  <c:v>1014400000000000</c:v>
                </c:pt>
                <c:pt idx="4408">
                  <c:v>1015400000000000</c:v>
                </c:pt>
                <c:pt idx="4409">
                  <c:v>1016300000000000</c:v>
                </c:pt>
                <c:pt idx="4410">
                  <c:v>1017200000000000</c:v>
                </c:pt>
                <c:pt idx="4411">
                  <c:v>1018000000000000</c:v>
                </c:pt>
                <c:pt idx="4412">
                  <c:v>1018700000000000</c:v>
                </c:pt>
                <c:pt idx="4413">
                  <c:v>1019400000000000</c:v>
                </c:pt>
                <c:pt idx="4414">
                  <c:v>1020000000000000</c:v>
                </c:pt>
                <c:pt idx="4415">
                  <c:v>1020600000000000</c:v>
                </c:pt>
                <c:pt idx="4416">
                  <c:v>1021100000000000</c:v>
                </c:pt>
                <c:pt idx="4417">
                  <c:v>1021600000000000</c:v>
                </c:pt>
                <c:pt idx="4418">
                  <c:v>1021900000000000</c:v>
                </c:pt>
                <c:pt idx="4419">
                  <c:v>1022300000000000</c:v>
                </c:pt>
                <c:pt idx="4420">
                  <c:v>1022500000000000</c:v>
                </c:pt>
                <c:pt idx="4421">
                  <c:v>1022700000000000</c:v>
                </c:pt>
                <c:pt idx="4422">
                  <c:v>1022900000000000</c:v>
                </c:pt>
                <c:pt idx="4423">
                  <c:v>1023000000000000</c:v>
                </c:pt>
                <c:pt idx="4424">
                  <c:v>1023000000000000</c:v>
                </c:pt>
                <c:pt idx="4425">
                  <c:v>1023000000000000</c:v>
                </c:pt>
                <c:pt idx="4426">
                  <c:v>1022900000000000</c:v>
                </c:pt>
                <c:pt idx="4427">
                  <c:v>1022700000000000</c:v>
                </c:pt>
                <c:pt idx="4428">
                  <c:v>1022500000000000</c:v>
                </c:pt>
                <c:pt idx="4429">
                  <c:v>1022200000000000</c:v>
                </c:pt>
                <c:pt idx="4430">
                  <c:v>1021900000000000</c:v>
                </c:pt>
                <c:pt idx="4431">
                  <c:v>1021500000000000</c:v>
                </c:pt>
                <c:pt idx="4432">
                  <c:v>1021100000000000</c:v>
                </c:pt>
                <c:pt idx="4433">
                  <c:v>1020500000000000</c:v>
                </c:pt>
                <c:pt idx="4434">
                  <c:v>1020000000000000</c:v>
                </c:pt>
                <c:pt idx="4435">
                  <c:v>1019300000000000</c:v>
                </c:pt>
                <c:pt idx="4436">
                  <c:v>1018600000000000</c:v>
                </c:pt>
                <c:pt idx="4437">
                  <c:v>1017900000000000</c:v>
                </c:pt>
                <c:pt idx="4438">
                  <c:v>1017100000000000</c:v>
                </c:pt>
                <c:pt idx="4439">
                  <c:v>1016200000000000</c:v>
                </c:pt>
                <c:pt idx="4440">
                  <c:v>1015300000000000</c:v>
                </c:pt>
                <c:pt idx="4441">
                  <c:v>1014300000000000</c:v>
                </c:pt>
                <c:pt idx="4442">
                  <c:v>1013200000000000</c:v>
                </c:pt>
                <c:pt idx="4443">
                  <c:v>1012100000000000</c:v>
                </c:pt>
                <c:pt idx="4444">
                  <c:v>1011000000000000</c:v>
                </c:pt>
                <c:pt idx="4445">
                  <c:v>1009700000000000</c:v>
                </c:pt>
                <c:pt idx="4446">
                  <c:v>1008400000000000</c:v>
                </c:pt>
                <c:pt idx="4447">
                  <c:v>1007100000000000</c:v>
                </c:pt>
                <c:pt idx="4448">
                  <c:v>1005700000000000</c:v>
                </c:pt>
                <c:pt idx="4449">
                  <c:v>1004200000000000</c:v>
                </c:pt>
                <c:pt idx="4450">
                  <c:v>1004200000000000</c:v>
                </c:pt>
                <c:pt idx="4451">
                  <c:v>968110000000000</c:v>
                </c:pt>
                <c:pt idx="4452">
                  <c:v>938760000000000</c:v>
                </c:pt>
                <c:pt idx="4453">
                  <c:v>914890000000000</c:v>
                </c:pt>
                <c:pt idx="4454">
                  <c:v>895470000000000</c:v>
                </c:pt>
                <c:pt idx="4455">
                  <c:v>879680000000000</c:v>
                </c:pt>
                <c:pt idx="4456">
                  <c:v>866830000000000</c:v>
                </c:pt>
                <c:pt idx="4457">
                  <c:v>856380000000000</c:v>
                </c:pt>
                <c:pt idx="4458">
                  <c:v>847890000000000</c:v>
                </c:pt>
                <c:pt idx="4459">
                  <c:v>840970000000000</c:v>
                </c:pt>
                <c:pt idx="4460">
                  <c:v>835350000000000</c:v>
                </c:pt>
                <c:pt idx="4461">
                  <c:v>830780000000000</c:v>
                </c:pt>
                <c:pt idx="4462">
                  <c:v>827060000000000</c:v>
                </c:pt>
                <c:pt idx="4463">
                  <c:v>824030000000000</c:v>
                </c:pt>
                <c:pt idx="4464">
                  <c:v>821570000000000</c:v>
                </c:pt>
                <c:pt idx="4465">
                  <c:v>819570000000000</c:v>
                </c:pt>
                <c:pt idx="4466">
                  <c:v>817940000000000</c:v>
                </c:pt>
                <c:pt idx="4467">
                  <c:v>816620000000000</c:v>
                </c:pt>
                <c:pt idx="4468">
                  <c:v>815540000000000</c:v>
                </c:pt>
                <c:pt idx="4469">
                  <c:v>814670000000000</c:v>
                </c:pt>
                <c:pt idx="4470">
                  <c:v>813950000000000</c:v>
                </c:pt>
                <c:pt idx="4471">
                  <c:v>813370000000000</c:v>
                </c:pt>
                <c:pt idx="4472">
                  <c:v>812900000000000</c:v>
                </c:pt>
                <c:pt idx="4473">
                  <c:v>812520000000000</c:v>
                </c:pt>
                <c:pt idx="4474">
                  <c:v>812210000000000</c:v>
                </c:pt>
                <c:pt idx="4475">
                  <c:v>811950000000000</c:v>
                </c:pt>
                <c:pt idx="4476">
                  <c:v>811750000000000</c:v>
                </c:pt>
                <c:pt idx="4477">
                  <c:v>811580000000000</c:v>
                </c:pt>
                <c:pt idx="4478">
                  <c:v>811440000000000</c:v>
                </c:pt>
                <c:pt idx="4479">
                  <c:v>811330000000000</c:v>
                </c:pt>
                <c:pt idx="4480">
                  <c:v>811240000000000</c:v>
                </c:pt>
                <c:pt idx="4481">
                  <c:v>811170000000000</c:v>
                </c:pt>
                <c:pt idx="4482">
                  <c:v>811110000000000</c:v>
                </c:pt>
                <c:pt idx="4483">
                  <c:v>811060000000000</c:v>
                </c:pt>
                <c:pt idx="4484">
                  <c:v>811020000000000</c:v>
                </c:pt>
                <c:pt idx="4485">
                  <c:v>810990000000000</c:v>
                </c:pt>
                <c:pt idx="4486">
                  <c:v>810960000000000</c:v>
                </c:pt>
                <c:pt idx="4487">
                  <c:v>810940000000000</c:v>
                </c:pt>
                <c:pt idx="4488">
                  <c:v>810930000000000</c:v>
                </c:pt>
                <c:pt idx="4489">
                  <c:v>810910000000000</c:v>
                </c:pt>
                <c:pt idx="4490">
                  <c:v>810900000000000</c:v>
                </c:pt>
                <c:pt idx="4491">
                  <c:v>810890000000000</c:v>
                </c:pt>
                <c:pt idx="4492">
                  <c:v>810880000000000</c:v>
                </c:pt>
                <c:pt idx="4493">
                  <c:v>810880000000000</c:v>
                </c:pt>
                <c:pt idx="4494">
                  <c:v>810880000000000</c:v>
                </c:pt>
                <c:pt idx="4495">
                  <c:v>810870000000000</c:v>
                </c:pt>
                <c:pt idx="4496">
                  <c:v>810870000000000</c:v>
                </c:pt>
                <c:pt idx="4497">
                  <c:v>810870000000000</c:v>
                </c:pt>
                <c:pt idx="4498">
                  <c:v>810870000000000</c:v>
                </c:pt>
                <c:pt idx="4499">
                  <c:v>810870000000000</c:v>
                </c:pt>
                <c:pt idx="4500">
                  <c:v>810870000000000</c:v>
                </c:pt>
                <c:pt idx="4501">
                  <c:v>810870000000000</c:v>
                </c:pt>
                <c:pt idx="4502">
                  <c:v>810880000000000</c:v>
                </c:pt>
                <c:pt idx="4503">
                  <c:v>810880000000000</c:v>
                </c:pt>
                <c:pt idx="4504">
                  <c:v>810890000000000</c:v>
                </c:pt>
                <c:pt idx="4505">
                  <c:v>810890000000000</c:v>
                </c:pt>
                <c:pt idx="4506">
                  <c:v>810900000000000</c:v>
                </c:pt>
                <c:pt idx="4507">
                  <c:v>810910000000000</c:v>
                </c:pt>
                <c:pt idx="4508">
                  <c:v>810930000000000</c:v>
                </c:pt>
                <c:pt idx="4509">
                  <c:v>810950000000000</c:v>
                </c:pt>
                <c:pt idx="4510">
                  <c:v>810970000000000</c:v>
                </c:pt>
                <c:pt idx="4511">
                  <c:v>811000000000000</c:v>
                </c:pt>
                <c:pt idx="4512">
                  <c:v>811030000000000</c:v>
                </c:pt>
                <c:pt idx="4513">
                  <c:v>811070000000000</c:v>
                </c:pt>
                <c:pt idx="4514">
                  <c:v>811120000000000</c:v>
                </c:pt>
                <c:pt idx="4515">
                  <c:v>811190000000000</c:v>
                </c:pt>
                <c:pt idx="4516">
                  <c:v>811260000000000</c:v>
                </c:pt>
                <c:pt idx="4517">
                  <c:v>811360000000000</c:v>
                </c:pt>
                <c:pt idx="4518">
                  <c:v>811470000000000</c:v>
                </c:pt>
                <c:pt idx="4519">
                  <c:v>811620000000000</c:v>
                </c:pt>
                <c:pt idx="4520">
                  <c:v>811790000000000</c:v>
                </c:pt>
                <c:pt idx="4521">
                  <c:v>812010000000000</c:v>
                </c:pt>
                <c:pt idx="4522">
                  <c:v>812280000000000</c:v>
                </c:pt>
                <c:pt idx="4523">
                  <c:v>812610000000000</c:v>
                </c:pt>
                <c:pt idx="4524">
                  <c:v>813010000000000</c:v>
                </c:pt>
                <c:pt idx="4525">
                  <c:v>813510000000000</c:v>
                </c:pt>
                <c:pt idx="4526">
                  <c:v>814120000000000</c:v>
                </c:pt>
                <c:pt idx="4527">
                  <c:v>814870000000000</c:v>
                </c:pt>
                <c:pt idx="4528">
                  <c:v>815790000000000</c:v>
                </c:pt>
                <c:pt idx="4529">
                  <c:v>816920000000000</c:v>
                </c:pt>
                <c:pt idx="4530">
                  <c:v>818320000000000</c:v>
                </c:pt>
                <c:pt idx="4531">
                  <c:v>820030000000000</c:v>
                </c:pt>
                <c:pt idx="4532">
                  <c:v>822140000000000</c:v>
                </c:pt>
                <c:pt idx="4533">
                  <c:v>824730000000000</c:v>
                </c:pt>
                <c:pt idx="4534">
                  <c:v>827910000000000</c:v>
                </c:pt>
                <c:pt idx="4535">
                  <c:v>831830000000000</c:v>
                </c:pt>
                <c:pt idx="4536">
                  <c:v>836640000000000</c:v>
                </c:pt>
                <c:pt idx="4537">
                  <c:v>842560000000000</c:v>
                </c:pt>
                <c:pt idx="4538">
                  <c:v>849830000000000</c:v>
                </c:pt>
                <c:pt idx="4539">
                  <c:v>858780000000000</c:v>
                </c:pt>
                <c:pt idx="4540">
                  <c:v>869780000000000</c:v>
                </c:pt>
                <c:pt idx="4541">
                  <c:v>883300000000000</c:v>
                </c:pt>
                <c:pt idx="4542">
                  <c:v>899920000000000</c:v>
                </c:pt>
                <c:pt idx="4543">
                  <c:v>920360000000000</c:v>
                </c:pt>
                <c:pt idx="4544">
                  <c:v>945490000000000</c:v>
                </c:pt>
                <c:pt idx="4545">
                  <c:v>976380000000000</c:v>
                </c:pt>
                <c:pt idx="4546">
                  <c:v>1014400000000000</c:v>
                </c:pt>
                <c:pt idx="4547">
                  <c:v>1061100000000000</c:v>
                </c:pt>
                <c:pt idx="4548">
                  <c:v>1118500000000000</c:v>
                </c:pt>
                <c:pt idx="4549">
                  <c:v>1189100000000000</c:v>
                </c:pt>
                <c:pt idx="4550">
                  <c:v>1189100000000000</c:v>
                </c:pt>
                <c:pt idx="4551">
                  <c:v>1192000000000000</c:v>
                </c:pt>
                <c:pt idx="4552">
                  <c:v>1194800000000000</c:v>
                </c:pt>
                <c:pt idx="4553">
                  <c:v>1197600000000000</c:v>
                </c:pt>
                <c:pt idx="4554">
                  <c:v>1200300000000000</c:v>
                </c:pt>
                <c:pt idx="4555">
                  <c:v>1203000000000000</c:v>
                </c:pt>
                <c:pt idx="4556">
                  <c:v>1205600000000000</c:v>
                </c:pt>
                <c:pt idx="4557">
                  <c:v>1208100000000000</c:v>
                </c:pt>
                <c:pt idx="4558">
                  <c:v>1210600000000000</c:v>
                </c:pt>
                <c:pt idx="4559">
                  <c:v>1213100000000000</c:v>
                </c:pt>
                <c:pt idx="4560">
                  <c:v>1215400000000000</c:v>
                </c:pt>
                <c:pt idx="4561">
                  <c:v>1217700000000000</c:v>
                </c:pt>
                <c:pt idx="4562">
                  <c:v>1220000000000000</c:v>
                </c:pt>
                <c:pt idx="4563">
                  <c:v>1222200000000000</c:v>
                </c:pt>
                <c:pt idx="4564">
                  <c:v>1224300000000000</c:v>
                </c:pt>
                <c:pt idx="4565">
                  <c:v>1226400000000000</c:v>
                </c:pt>
                <c:pt idx="4566">
                  <c:v>1228400000000000</c:v>
                </c:pt>
                <c:pt idx="4567">
                  <c:v>1230300000000000</c:v>
                </c:pt>
                <c:pt idx="4568">
                  <c:v>1232200000000000</c:v>
                </c:pt>
                <c:pt idx="4569">
                  <c:v>1234000000000000</c:v>
                </c:pt>
                <c:pt idx="4570">
                  <c:v>1235800000000000</c:v>
                </c:pt>
                <c:pt idx="4571">
                  <c:v>1237500000000000</c:v>
                </c:pt>
                <c:pt idx="4572">
                  <c:v>1239200000000000</c:v>
                </c:pt>
                <c:pt idx="4573">
                  <c:v>1240700000000000</c:v>
                </c:pt>
                <c:pt idx="4574">
                  <c:v>1242300000000000</c:v>
                </c:pt>
                <c:pt idx="4575">
                  <c:v>1243700000000000</c:v>
                </c:pt>
                <c:pt idx="4576">
                  <c:v>1245100000000000</c:v>
                </c:pt>
                <c:pt idx="4577">
                  <c:v>1246500000000000</c:v>
                </c:pt>
                <c:pt idx="4578">
                  <c:v>1247800000000000</c:v>
                </c:pt>
                <c:pt idx="4579">
                  <c:v>1249000000000000</c:v>
                </c:pt>
                <c:pt idx="4580">
                  <c:v>1250200000000000</c:v>
                </c:pt>
                <c:pt idx="4581">
                  <c:v>1251300000000000</c:v>
                </c:pt>
                <c:pt idx="4582">
                  <c:v>1252300000000000</c:v>
                </c:pt>
                <c:pt idx="4583">
                  <c:v>1253300000000000</c:v>
                </c:pt>
                <c:pt idx="4584">
                  <c:v>1254300000000000</c:v>
                </c:pt>
                <c:pt idx="4585">
                  <c:v>1255100000000000</c:v>
                </c:pt>
                <c:pt idx="4586">
                  <c:v>1255900000000000</c:v>
                </c:pt>
                <c:pt idx="4587">
                  <c:v>1256700000000000</c:v>
                </c:pt>
                <c:pt idx="4588">
                  <c:v>1257400000000000</c:v>
                </c:pt>
                <c:pt idx="4589">
                  <c:v>1258000000000000</c:v>
                </c:pt>
                <c:pt idx="4590">
                  <c:v>1258600000000000</c:v>
                </c:pt>
                <c:pt idx="4591">
                  <c:v>1259100000000000</c:v>
                </c:pt>
                <c:pt idx="4592">
                  <c:v>1259500000000000</c:v>
                </c:pt>
                <c:pt idx="4593">
                  <c:v>1259900000000000</c:v>
                </c:pt>
                <c:pt idx="4594">
                  <c:v>1260200000000000</c:v>
                </c:pt>
                <c:pt idx="4595">
                  <c:v>1260500000000000</c:v>
                </c:pt>
                <c:pt idx="4596">
                  <c:v>1260700000000000</c:v>
                </c:pt>
                <c:pt idx="4597">
                  <c:v>1260900000000000</c:v>
                </c:pt>
                <c:pt idx="4598">
                  <c:v>1261000000000000</c:v>
                </c:pt>
                <c:pt idx="4599">
                  <c:v>1261000000000000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DynE1e16!$E$6:$E$4805</c:f>
              <c:numCache>
                <c:formatCode>0.00E+00</c:formatCode>
                <c:ptCount val="4800"/>
                <c:pt idx="0">
                  <c:v>22852000000000</c:v>
                </c:pt>
                <c:pt idx="1">
                  <c:v>22852000000000</c:v>
                </c:pt>
                <c:pt idx="2">
                  <c:v>22852000000000</c:v>
                </c:pt>
                <c:pt idx="3">
                  <c:v>22852000000000</c:v>
                </c:pt>
                <c:pt idx="4">
                  <c:v>22852000000000</c:v>
                </c:pt>
                <c:pt idx="5">
                  <c:v>22852000000000</c:v>
                </c:pt>
                <c:pt idx="6">
                  <c:v>22852000000000</c:v>
                </c:pt>
                <c:pt idx="7">
                  <c:v>22852000000000</c:v>
                </c:pt>
                <c:pt idx="8">
                  <c:v>22852000000000</c:v>
                </c:pt>
                <c:pt idx="9">
                  <c:v>22852000000000</c:v>
                </c:pt>
                <c:pt idx="10">
                  <c:v>22852000000000</c:v>
                </c:pt>
                <c:pt idx="11">
                  <c:v>22852000000000</c:v>
                </c:pt>
                <c:pt idx="12">
                  <c:v>22852000000000</c:v>
                </c:pt>
                <c:pt idx="13">
                  <c:v>22852000000000</c:v>
                </c:pt>
                <c:pt idx="14">
                  <c:v>22852000000000</c:v>
                </c:pt>
                <c:pt idx="15">
                  <c:v>22852000000000</c:v>
                </c:pt>
                <c:pt idx="16">
                  <c:v>22852000000000</c:v>
                </c:pt>
                <c:pt idx="17">
                  <c:v>22852000000000</c:v>
                </c:pt>
                <c:pt idx="18">
                  <c:v>22852000000000</c:v>
                </c:pt>
                <c:pt idx="19">
                  <c:v>22852000000000</c:v>
                </c:pt>
                <c:pt idx="20">
                  <c:v>22852000000000</c:v>
                </c:pt>
                <c:pt idx="21">
                  <c:v>22852000000000</c:v>
                </c:pt>
                <c:pt idx="22">
                  <c:v>22852000000000</c:v>
                </c:pt>
                <c:pt idx="23">
                  <c:v>22852000000000</c:v>
                </c:pt>
                <c:pt idx="24">
                  <c:v>22852000000000</c:v>
                </c:pt>
                <c:pt idx="25">
                  <c:v>22852000000000</c:v>
                </c:pt>
                <c:pt idx="26">
                  <c:v>22852000000000</c:v>
                </c:pt>
                <c:pt idx="27">
                  <c:v>22851000000000</c:v>
                </c:pt>
                <c:pt idx="28">
                  <c:v>22851000000000</c:v>
                </c:pt>
                <c:pt idx="29">
                  <c:v>22851000000000</c:v>
                </c:pt>
                <c:pt idx="30">
                  <c:v>22851000000000</c:v>
                </c:pt>
                <c:pt idx="31">
                  <c:v>22851000000000</c:v>
                </c:pt>
                <c:pt idx="32">
                  <c:v>22851000000000</c:v>
                </c:pt>
                <c:pt idx="33">
                  <c:v>22851000000000</c:v>
                </c:pt>
                <c:pt idx="34">
                  <c:v>22851000000000</c:v>
                </c:pt>
                <c:pt idx="35">
                  <c:v>22851000000000</c:v>
                </c:pt>
                <c:pt idx="36">
                  <c:v>22851000000000</c:v>
                </c:pt>
                <c:pt idx="37">
                  <c:v>22851000000000</c:v>
                </c:pt>
                <c:pt idx="38">
                  <c:v>22851000000000</c:v>
                </c:pt>
                <c:pt idx="39">
                  <c:v>22851000000000</c:v>
                </c:pt>
                <c:pt idx="40">
                  <c:v>22851000000000</c:v>
                </c:pt>
                <c:pt idx="41">
                  <c:v>22851000000000</c:v>
                </c:pt>
                <c:pt idx="42">
                  <c:v>22851000000000</c:v>
                </c:pt>
                <c:pt idx="43">
                  <c:v>22851000000000</c:v>
                </c:pt>
                <c:pt idx="44">
                  <c:v>22851000000000</c:v>
                </c:pt>
                <c:pt idx="45">
                  <c:v>22850000000000</c:v>
                </c:pt>
                <c:pt idx="46">
                  <c:v>22850000000000</c:v>
                </c:pt>
                <c:pt idx="47">
                  <c:v>22850000000000</c:v>
                </c:pt>
                <c:pt idx="48">
                  <c:v>22850000000000</c:v>
                </c:pt>
                <c:pt idx="49">
                  <c:v>22850000000000</c:v>
                </c:pt>
                <c:pt idx="50">
                  <c:v>22850000000000</c:v>
                </c:pt>
                <c:pt idx="51">
                  <c:v>22848000000000</c:v>
                </c:pt>
                <c:pt idx="52">
                  <c:v>22845000000000</c:v>
                </c:pt>
                <c:pt idx="53">
                  <c:v>22842000000000</c:v>
                </c:pt>
                <c:pt idx="54">
                  <c:v>22840000000000</c:v>
                </c:pt>
                <c:pt idx="55">
                  <c:v>22837000000000</c:v>
                </c:pt>
                <c:pt idx="56">
                  <c:v>22834000000000</c:v>
                </c:pt>
                <c:pt idx="57">
                  <c:v>22832000000000</c:v>
                </c:pt>
                <c:pt idx="58">
                  <c:v>22830000000000</c:v>
                </c:pt>
                <c:pt idx="59">
                  <c:v>22828000000000</c:v>
                </c:pt>
                <c:pt idx="60">
                  <c:v>22826000000000</c:v>
                </c:pt>
                <c:pt idx="61">
                  <c:v>22824000000000</c:v>
                </c:pt>
                <c:pt idx="62">
                  <c:v>22823000000000</c:v>
                </c:pt>
                <c:pt idx="63">
                  <c:v>22822000000000</c:v>
                </c:pt>
                <c:pt idx="64">
                  <c:v>22821000000000</c:v>
                </c:pt>
                <c:pt idx="65">
                  <c:v>22820000000000</c:v>
                </c:pt>
                <c:pt idx="66">
                  <c:v>22819000000000</c:v>
                </c:pt>
                <c:pt idx="67">
                  <c:v>22818000000000</c:v>
                </c:pt>
                <c:pt idx="68">
                  <c:v>22818000000000</c:v>
                </c:pt>
                <c:pt idx="69">
                  <c:v>22817000000000</c:v>
                </c:pt>
                <c:pt idx="70">
                  <c:v>22817000000000</c:v>
                </c:pt>
                <c:pt idx="71">
                  <c:v>22816000000000</c:v>
                </c:pt>
                <c:pt idx="72">
                  <c:v>22816000000000</c:v>
                </c:pt>
                <c:pt idx="73">
                  <c:v>22816000000000</c:v>
                </c:pt>
                <c:pt idx="74">
                  <c:v>22815000000000</c:v>
                </c:pt>
                <c:pt idx="75">
                  <c:v>22815000000000</c:v>
                </c:pt>
                <c:pt idx="76">
                  <c:v>22815000000000</c:v>
                </c:pt>
                <c:pt idx="77">
                  <c:v>22815000000000</c:v>
                </c:pt>
                <c:pt idx="78">
                  <c:v>22815000000000</c:v>
                </c:pt>
                <c:pt idx="79">
                  <c:v>22815000000000</c:v>
                </c:pt>
                <c:pt idx="80">
                  <c:v>22815000000000</c:v>
                </c:pt>
                <c:pt idx="81">
                  <c:v>22815000000000</c:v>
                </c:pt>
                <c:pt idx="82">
                  <c:v>22815000000000</c:v>
                </c:pt>
                <c:pt idx="83">
                  <c:v>22814000000000</c:v>
                </c:pt>
                <c:pt idx="84">
                  <c:v>22814000000000</c:v>
                </c:pt>
                <c:pt idx="85">
                  <c:v>22814000000000</c:v>
                </c:pt>
                <c:pt idx="86">
                  <c:v>22814000000000</c:v>
                </c:pt>
                <c:pt idx="87">
                  <c:v>22814000000000</c:v>
                </c:pt>
                <c:pt idx="88">
                  <c:v>22814000000000</c:v>
                </c:pt>
                <c:pt idx="89">
                  <c:v>22814000000000</c:v>
                </c:pt>
                <c:pt idx="90">
                  <c:v>22814000000000</c:v>
                </c:pt>
                <c:pt idx="91">
                  <c:v>22814000000000</c:v>
                </c:pt>
                <c:pt idx="92">
                  <c:v>22814000000000</c:v>
                </c:pt>
                <c:pt idx="93">
                  <c:v>22814000000000</c:v>
                </c:pt>
                <c:pt idx="94">
                  <c:v>22814000000000</c:v>
                </c:pt>
                <c:pt idx="95">
                  <c:v>22814000000000</c:v>
                </c:pt>
                <c:pt idx="96">
                  <c:v>22814000000000</c:v>
                </c:pt>
                <c:pt idx="97">
                  <c:v>22814000000000</c:v>
                </c:pt>
                <c:pt idx="98">
                  <c:v>22814000000000</c:v>
                </c:pt>
                <c:pt idx="99">
                  <c:v>22814000000000</c:v>
                </c:pt>
                <c:pt idx="100">
                  <c:v>22814000000000</c:v>
                </c:pt>
                <c:pt idx="101">
                  <c:v>22814000000000</c:v>
                </c:pt>
                <c:pt idx="102">
                  <c:v>22814000000000</c:v>
                </c:pt>
                <c:pt idx="103">
                  <c:v>22814000000000</c:v>
                </c:pt>
                <c:pt idx="104">
                  <c:v>22814000000000</c:v>
                </c:pt>
                <c:pt idx="105">
                  <c:v>22814000000000</c:v>
                </c:pt>
                <c:pt idx="106">
                  <c:v>22814000000000</c:v>
                </c:pt>
                <c:pt idx="107">
                  <c:v>22814000000000</c:v>
                </c:pt>
                <c:pt idx="108">
                  <c:v>22814000000000</c:v>
                </c:pt>
                <c:pt idx="109">
                  <c:v>22814000000000</c:v>
                </c:pt>
                <c:pt idx="110">
                  <c:v>22814000000000</c:v>
                </c:pt>
                <c:pt idx="111">
                  <c:v>22814000000000</c:v>
                </c:pt>
                <c:pt idx="112">
                  <c:v>22814000000000</c:v>
                </c:pt>
                <c:pt idx="113">
                  <c:v>22814000000000</c:v>
                </c:pt>
                <c:pt idx="114">
                  <c:v>22814000000000</c:v>
                </c:pt>
                <c:pt idx="115">
                  <c:v>22814000000000</c:v>
                </c:pt>
                <c:pt idx="116">
                  <c:v>22815000000000</c:v>
                </c:pt>
                <c:pt idx="117">
                  <c:v>22815000000000</c:v>
                </c:pt>
                <c:pt idx="118">
                  <c:v>22815000000000</c:v>
                </c:pt>
                <c:pt idx="119">
                  <c:v>22815000000000</c:v>
                </c:pt>
                <c:pt idx="120">
                  <c:v>22815000000000</c:v>
                </c:pt>
                <c:pt idx="121">
                  <c:v>22815000000000</c:v>
                </c:pt>
                <c:pt idx="122">
                  <c:v>22815000000000</c:v>
                </c:pt>
                <c:pt idx="123">
                  <c:v>22815000000000</c:v>
                </c:pt>
                <c:pt idx="124">
                  <c:v>22815000000000</c:v>
                </c:pt>
                <c:pt idx="125">
                  <c:v>22816000000000</c:v>
                </c:pt>
                <c:pt idx="126">
                  <c:v>22816000000000</c:v>
                </c:pt>
                <c:pt idx="127">
                  <c:v>22816000000000</c:v>
                </c:pt>
                <c:pt idx="128">
                  <c:v>22817000000000</c:v>
                </c:pt>
                <c:pt idx="129">
                  <c:v>22817000000000</c:v>
                </c:pt>
                <c:pt idx="130">
                  <c:v>22817000000000</c:v>
                </c:pt>
                <c:pt idx="131">
                  <c:v>22818000000000</c:v>
                </c:pt>
                <c:pt idx="132">
                  <c:v>22819000000000</c:v>
                </c:pt>
                <c:pt idx="133">
                  <c:v>22819000000000</c:v>
                </c:pt>
                <c:pt idx="134">
                  <c:v>22820000000000</c:v>
                </c:pt>
                <c:pt idx="135">
                  <c:v>22821000000000</c:v>
                </c:pt>
                <c:pt idx="136">
                  <c:v>22822000000000</c:v>
                </c:pt>
                <c:pt idx="137">
                  <c:v>22824000000000</c:v>
                </c:pt>
                <c:pt idx="138">
                  <c:v>22825000000000</c:v>
                </c:pt>
                <c:pt idx="139">
                  <c:v>22827000000000</c:v>
                </c:pt>
                <c:pt idx="140">
                  <c:v>22829000000000</c:v>
                </c:pt>
                <c:pt idx="141">
                  <c:v>22831000000000</c:v>
                </c:pt>
                <c:pt idx="142">
                  <c:v>22834000000000</c:v>
                </c:pt>
                <c:pt idx="143">
                  <c:v>22837000000000</c:v>
                </c:pt>
                <c:pt idx="144">
                  <c:v>22839000000000</c:v>
                </c:pt>
                <c:pt idx="145">
                  <c:v>22843000000000</c:v>
                </c:pt>
                <c:pt idx="146">
                  <c:v>22846000000000</c:v>
                </c:pt>
                <c:pt idx="147">
                  <c:v>22849000000000</c:v>
                </c:pt>
                <c:pt idx="148">
                  <c:v>22852000000000</c:v>
                </c:pt>
                <c:pt idx="149">
                  <c:v>22855000000000</c:v>
                </c:pt>
                <c:pt idx="150">
                  <c:v>22855000000000</c:v>
                </c:pt>
                <c:pt idx="151">
                  <c:v>22855000000000</c:v>
                </c:pt>
                <c:pt idx="152">
                  <c:v>22855000000000</c:v>
                </c:pt>
                <c:pt idx="153">
                  <c:v>22856000000000</c:v>
                </c:pt>
                <c:pt idx="154">
                  <c:v>22856000000000</c:v>
                </c:pt>
                <c:pt idx="155">
                  <c:v>22856000000000</c:v>
                </c:pt>
                <c:pt idx="156">
                  <c:v>22856000000000</c:v>
                </c:pt>
                <c:pt idx="157">
                  <c:v>22856000000000</c:v>
                </c:pt>
                <c:pt idx="158">
                  <c:v>22856000000000</c:v>
                </c:pt>
                <c:pt idx="159">
                  <c:v>22857000000000</c:v>
                </c:pt>
                <c:pt idx="160">
                  <c:v>22857000000000</c:v>
                </c:pt>
                <c:pt idx="161">
                  <c:v>22857000000000</c:v>
                </c:pt>
                <c:pt idx="162">
                  <c:v>22857000000000</c:v>
                </c:pt>
                <c:pt idx="163">
                  <c:v>22857000000000</c:v>
                </c:pt>
                <c:pt idx="164">
                  <c:v>22857000000000</c:v>
                </c:pt>
                <c:pt idx="165">
                  <c:v>22857000000000</c:v>
                </c:pt>
                <c:pt idx="166">
                  <c:v>22857000000000</c:v>
                </c:pt>
                <c:pt idx="167">
                  <c:v>22857000000000</c:v>
                </c:pt>
                <c:pt idx="168">
                  <c:v>22858000000000</c:v>
                </c:pt>
                <c:pt idx="169">
                  <c:v>22858000000000</c:v>
                </c:pt>
                <c:pt idx="170">
                  <c:v>22858000000000</c:v>
                </c:pt>
                <c:pt idx="171">
                  <c:v>22858000000000</c:v>
                </c:pt>
                <c:pt idx="172">
                  <c:v>22858000000000</c:v>
                </c:pt>
                <c:pt idx="173">
                  <c:v>22858000000000</c:v>
                </c:pt>
                <c:pt idx="174">
                  <c:v>22858000000000</c:v>
                </c:pt>
                <c:pt idx="175">
                  <c:v>22858000000000</c:v>
                </c:pt>
                <c:pt idx="176">
                  <c:v>22858000000000</c:v>
                </c:pt>
                <c:pt idx="177">
                  <c:v>22858000000000</c:v>
                </c:pt>
                <c:pt idx="178">
                  <c:v>22858000000000</c:v>
                </c:pt>
                <c:pt idx="179">
                  <c:v>22858000000000</c:v>
                </c:pt>
                <c:pt idx="180">
                  <c:v>22858000000000</c:v>
                </c:pt>
                <c:pt idx="181">
                  <c:v>22858000000000</c:v>
                </c:pt>
                <c:pt idx="182">
                  <c:v>22858000000000</c:v>
                </c:pt>
                <c:pt idx="183">
                  <c:v>22858000000000</c:v>
                </c:pt>
                <c:pt idx="184">
                  <c:v>22858000000000</c:v>
                </c:pt>
                <c:pt idx="185">
                  <c:v>22858000000000</c:v>
                </c:pt>
                <c:pt idx="186">
                  <c:v>22858000000000</c:v>
                </c:pt>
                <c:pt idx="187">
                  <c:v>22858000000000</c:v>
                </c:pt>
                <c:pt idx="188">
                  <c:v>22858000000000</c:v>
                </c:pt>
                <c:pt idx="189">
                  <c:v>22858000000000</c:v>
                </c:pt>
                <c:pt idx="190">
                  <c:v>22858000000000</c:v>
                </c:pt>
                <c:pt idx="191">
                  <c:v>22858000000000</c:v>
                </c:pt>
                <c:pt idx="192">
                  <c:v>22857000000000</c:v>
                </c:pt>
                <c:pt idx="193">
                  <c:v>22857000000000</c:v>
                </c:pt>
                <c:pt idx="194">
                  <c:v>22857000000000</c:v>
                </c:pt>
                <c:pt idx="195">
                  <c:v>22857000000000</c:v>
                </c:pt>
                <c:pt idx="196">
                  <c:v>22857000000000</c:v>
                </c:pt>
                <c:pt idx="197">
                  <c:v>22857000000000</c:v>
                </c:pt>
                <c:pt idx="198">
                  <c:v>22857000000000</c:v>
                </c:pt>
                <c:pt idx="199">
                  <c:v>22857000000000</c:v>
                </c:pt>
                <c:pt idx="200">
                  <c:v>22857000000000</c:v>
                </c:pt>
                <c:pt idx="201">
                  <c:v>22855000000000</c:v>
                </c:pt>
                <c:pt idx="202">
                  <c:v>22854000000000</c:v>
                </c:pt>
                <c:pt idx="203">
                  <c:v>22852000000000</c:v>
                </c:pt>
                <c:pt idx="204">
                  <c:v>22851000000000</c:v>
                </c:pt>
                <c:pt idx="205">
                  <c:v>22849000000000</c:v>
                </c:pt>
                <c:pt idx="206">
                  <c:v>22847000000000</c:v>
                </c:pt>
                <c:pt idx="207">
                  <c:v>22846000000000</c:v>
                </c:pt>
                <c:pt idx="208">
                  <c:v>22844000000000</c:v>
                </c:pt>
                <c:pt idx="209">
                  <c:v>22843000000000</c:v>
                </c:pt>
                <c:pt idx="210">
                  <c:v>22841000000000</c:v>
                </c:pt>
                <c:pt idx="211">
                  <c:v>22840000000000</c:v>
                </c:pt>
                <c:pt idx="212">
                  <c:v>22839000000000</c:v>
                </c:pt>
                <c:pt idx="213">
                  <c:v>22837000000000</c:v>
                </c:pt>
                <c:pt idx="214">
                  <c:v>22836000000000</c:v>
                </c:pt>
                <c:pt idx="215">
                  <c:v>22835000000000</c:v>
                </c:pt>
                <c:pt idx="216">
                  <c:v>22834000000000</c:v>
                </c:pt>
                <c:pt idx="217">
                  <c:v>22834000000000</c:v>
                </c:pt>
                <c:pt idx="218">
                  <c:v>22833000000000</c:v>
                </c:pt>
                <c:pt idx="219">
                  <c:v>22832000000000</c:v>
                </c:pt>
                <c:pt idx="220">
                  <c:v>22832000000000</c:v>
                </c:pt>
                <c:pt idx="221">
                  <c:v>22831000000000</c:v>
                </c:pt>
                <c:pt idx="222">
                  <c:v>22831000000000</c:v>
                </c:pt>
                <c:pt idx="223">
                  <c:v>22831000000000</c:v>
                </c:pt>
                <c:pt idx="224">
                  <c:v>22831000000000</c:v>
                </c:pt>
                <c:pt idx="225">
                  <c:v>22831000000000</c:v>
                </c:pt>
                <c:pt idx="226">
                  <c:v>22831000000000</c:v>
                </c:pt>
                <c:pt idx="227">
                  <c:v>22832000000000</c:v>
                </c:pt>
                <c:pt idx="228">
                  <c:v>22832000000000</c:v>
                </c:pt>
                <c:pt idx="229">
                  <c:v>22833000000000</c:v>
                </c:pt>
                <c:pt idx="230">
                  <c:v>22833000000000</c:v>
                </c:pt>
                <c:pt idx="231">
                  <c:v>22834000000000</c:v>
                </c:pt>
                <c:pt idx="232">
                  <c:v>22835000000000</c:v>
                </c:pt>
                <c:pt idx="233">
                  <c:v>22836000000000</c:v>
                </c:pt>
                <c:pt idx="234">
                  <c:v>22837000000000</c:v>
                </c:pt>
                <c:pt idx="235">
                  <c:v>22838000000000</c:v>
                </c:pt>
                <c:pt idx="236">
                  <c:v>22840000000000</c:v>
                </c:pt>
                <c:pt idx="237">
                  <c:v>22841000000000</c:v>
                </c:pt>
                <c:pt idx="238">
                  <c:v>22843000000000</c:v>
                </c:pt>
                <c:pt idx="239">
                  <c:v>22844000000000</c:v>
                </c:pt>
                <c:pt idx="240">
                  <c:v>22846000000000</c:v>
                </c:pt>
                <c:pt idx="241">
                  <c:v>22848000000000</c:v>
                </c:pt>
                <c:pt idx="242">
                  <c:v>22850000000000</c:v>
                </c:pt>
                <c:pt idx="243">
                  <c:v>22852000000000</c:v>
                </c:pt>
                <c:pt idx="244">
                  <c:v>22854000000000</c:v>
                </c:pt>
                <c:pt idx="245">
                  <c:v>22856000000000</c:v>
                </c:pt>
                <c:pt idx="246">
                  <c:v>22858000000000</c:v>
                </c:pt>
                <c:pt idx="247">
                  <c:v>22860000000000</c:v>
                </c:pt>
                <c:pt idx="248">
                  <c:v>22862000000000</c:v>
                </c:pt>
                <c:pt idx="249">
                  <c:v>22864000000000</c:v>
                </c:pt>
                <c:pt idx="250">
                  <c:v>22864000000000</c:v>
                </c:pt>
                <c:pt idx="251">
                  <c:v>22864000000000</c:v>
                </c:pt>
                <c:pt idx="252">
                  <c:v>22864000000000</c:v>
                </c:pt>
                <c:pt idx="253">
                  <c:v>22864000000000</c:v>
                </c:pt>
                <c:pt idx="254">
                  <c:v>22865000000000</c:v>
                </c:pt>
                <c:pt idx="255">
                  <c:v>22865000000000</c:v>
                </c:pt>
                <c:pt idx="256">
                  <c:v>22865000000000</c:v>
                </c:pt>
                <c:pt idx="257">
                  <c:v>22865000000000</c:v>
                </c:pt>
                <c:pt idx="258">
                  <c:v>22865000000000</c:v>
                </c:pt>
                <c:pt idx="259">
                  <c:v>22866000000000</c:v>
                </c:pt>
                <c:pt idx="260">
                  <c:v>22866000000000</c:v>
                </c:pt>
                <c:pt idx="261">
                  <c:v>22866000000000</c:v>
                </c:pt>
                <c:pt idx="262">
                  <c:v>22866000000000</c:v>
                </c:pt>
                <c:pt idx="263">
                  <c:v>22866000000000</c:v>
                </c:pt>
                <c:pt idx="264">
                  <c:v>22867000000000</c:v>
                </c:pt>
                <c:pt idx="265">
                  <c:v>22867000000000</c:v>
                </c:pt>
                <c:pt idx="266">
                  <c:v>22867000000000</c:v>
                </c:pt>
                <c:pt idx="267">
                  <c:v>22867000000000</c:v>
                </c:pt>
                <c:pt idx="268">
                  <c:v>22867000000000</c:v>
                </c:pt>
                <c:pt idx="269">
                  <c:v>22867000000000</c:v>
                </c:pt>
                <c:pt idx="270">
                  <c:v>22867000000000</c:v>
                </c:pt>
                <c:pt idx="271">
                  <c:v>22867000000000</c:v>
                </c:pt>
                <c:pt idx="272">
                  <c:v>22867000000000</c:v>
                </c:pt>
                <c:pt idx="273">
                  <c:v>22867000000000</c:v>
                </c:pt>
                <c:pt idx="274">
                  <c:v>22867000000000</c:v>
                </c:pt>
                <c:pt idx="275">
                  <c:v>22867000000000</c:v>
                </c:pt>
                <c:pt idx="276">
                  <c:v>22867000000000</c:v>
                </c:pt>
                <c:pt idx="277">
                  <c:v>22867000000000</c:v>
                </c:pt>
                <c:pt idx="278">
                  <c:v>22867000000000</c:v>
                </c:pt>
                <c:pt idx="279">
                  <c:v>22867000000000</c:v>
                </c:pt>
                <c:pt idx="280">
                  <c:v>22867000000000</c:v>
                </c:pt>
                <c:pt idx="281">
                  <c:v>22867000000000</c:v>
                </c:pt>
                <c:pt idx="282">
                  <c:v>22867000000000</c:v>
                </c:pt>
                <c:pt idx="283">
                  <c:v>22867000000000</c:v>
                </c:pt>
                <c:pt idx="284">
                  <c:v>22866000000000</c:v>
                </c:pt>
                <c:pt idx="285">
                  <c:v>22866000000000</c:v>
                </c:pt>
                <c:pt idx="286">
                  <c:v>22866000000000</c:v>
                </c:pt>
                <c:pt idx="287">
                  <c:v>22866000000000</c:v>
                </c:pt>
                <c:pt idx="288">
                  <c:v>22866000000000</c:v>
                </c:pt>
                <c:pt idx="289">
                  <c:v>22866000000000</c:v>
                </c:pt>
                <c:pt idx="290">
                  <c:v>22865000000000</c:v>
                </c:pt>
                <c:pt idx="291">
                  <c:v>22865000000000</c:v>
                </c:pt>
                <c:pt idx="292">
                  <c:v>22865000000000</c:v>
                </c:pt>
                <c:pt idx="293">
                  <c:v>22865000000000</c:v>
                </c:pt>
                <c:pt idx="294">
                  <c:v>22864000000000</c:v>
                </c:pt>
                <c:pt idx="295">
                  <c:v>22864000000000</c:v>
                </c:pt>
                <c:pt idx="296">
                  <c:v>22864000000000</c:v>
                </c:pt>
                <c:pt idx="297">
                  <c:v>22864000000000</c:v>
                </c:pt>
                <c:pt idx="298">
                  <c:v>22863000000000</c:v>
                </c:pt>
                <c:pt idx="299">
                  <c:v>22863000000000</c:v>
                </c:pt>
                <c:pt idx="300">
                  <c:v>22863000000000</c:v>
                </c:pt>
                <c:pt idx="301">
                  <c:v>22859000000000</c:v>
                </c:pt>
                <c:pt idx="302">
                  <c:v>22854000000000</c:v>
                </c:pt>
                <c:pt idx="303">
                  <c:v>22850000000000</c:v>
                </c:pt>
                <c:pt idx="304">
                  <c:v>22845000000000</c:v>
                </c:pt>
                <c:pt idx="305">
                  <c:v>22841000000000</c:v>
                </c:pt>
                <c:pt idx="306">
                  <c:v>22837000000000</c:v>
                </c:pt>
                <c:pt idx="307">
                  <c:v>22834000000000</c:v>
                </c:pt>
                <c:pt idx="308">
                  <c:v>22831000000000</c:v>
                </c:pt>
                <c:pt idx="309">
                  <c:v>22828000000000</c:v>
                </c:pt>
                <c:pt idx="310">
                  <c:v>22826000000000</c:v>
                </c:pt>
                <c:pt idx="311">
                  <c:v>22824000000000</c:v>
                </c:pt>
                <c:pt idx="312">
                  <c:v>22822000000000</c:v>
                </c:pt>
                <c:pt idx="313">
                  <c:v>22821000000000</c:v>
                </c:pt>
                <c:pt idx="314">
                  <c:v>22820000000000</c:v>
                </c:pt>
                <c:pt idx="315">
                  <c:v>22819000000000</c:v>
                </c:pt>
                <c:pt idx="316">
                  <c:v>22818000000000</c:v>
                </c:pt>
                <c:pt idx="317">
                  <c:v>22817000000000</c:v>
                </c:pt>
                <c:pt idx="318">
                  <c:v>22817000000000</c:v>
                </c:pt>
                <c:pt idx="319">
                  <c:v>22816000000000</c:v>
                </c:pt>
                <c:pt idx="320">
                  <c:v>22816000000000</c:v>
                </c:pt>
                <c:pt idx="321">
                  <c:v>22816000000000</c:v>
                </c:pt>
                <c:pt idx="322">
                  <c:v>22815000000000</c:v>
                </c:pt>
                <c:pt idx="323">
                  <c:v>22815000000000</c:v>
                </c:pt>
                <c:pt idx="324">
                  <c:v>22815000000000</c:v>
                </c:pt>
                <c:pt idx="325">
                  <c:v>22815000000000</c:v>
                </c:pt>
                <c:pt idx="326">
                  <c:v>22815000000000</c:v>
                </c:pt>
                <c:pt idx="327">
                  <c:v>22815000000000</c:v>
                </c:pt>
                <c:pt idx="328">
                  <c:v>22815000000000</c:v>
                </c:pt>
                <c:pt idx="329">
                  <c:v>22815000000000</c:v>
                </c:pt>
                <c:pt idx="330">
                  <c:v>22814000000000</c:v>
                </c:pt>
                <c:pt idx="331">
                  <c:v>22814000000000</c:v>
                </c:pt>
                <c:pt idx="332">
                  <c:v>22814000000000</c:v>
                </c:pt>
                <c:pt idx="333">
                  <c:v>22814000000000</c:v>
                </c:pt>
                <c:pt idx="334">
                  <c:v>22814000000000</c:v>
                </c:pt>
                <c:pt idx="335">
                  <c:v>22814000000000</c:v>
                </c:pt>
                <c:pt idx="336">
                  <c:v>22814000000000</c:v>
                </c:pt>
                <c:pt idx="337">
                  <c:v>22814000000000</c:v>
                </c:pt>
                <c:pt idx="338">
                  <c:v>22814000000000</c:v>
                </c:pt>
                <c:pt idx="339">
                  <c:v>22814000000000</c:v>
                </c:pt>
                <c:pt idx="340">
                  <c:v>22814000000000</c:v>
                </c:pt>
                <c:pt idx="341">
                  <c:v>22814000000000</c:v>
                </c:pt>
                <c:pt idx="342">
                  <c:v>22814000000000</c:v>
                </c:pt>
                <c:pt idx="343">
                  <c:v>22814000000000</c:v>
                </c:pt>
                <c:pt idx="344">
                  <c:v>22814000000000</c:v>
                </c:pt>
                <c:pt idx="345">
                  <c:v>22814000000000</c:v>
                </c:pt>
                <c:pt idx="346">
                  <c:v>22814000000000</c:v>
                </c:pt>
                <c:pt idx="347">
                  <c:v>22814000000000</c:v>
                </c:pt>
                <c:pt idx="348">
                  <c:v>22814000000000</c:v>
                </c:pt>
                <c:pt idx="349">
                  <c:v>22814000000000</c:v>
                </c:pt>
                <c:pt idx="350">
                  <c:v>22814000000000</c:v>
                </c:pt>
                <c:pt idx="351">
                  <c:v>22814000000000</c:v>
                </c:pt>
                <c:pt idx="352">
                  <c:v>22814000000000</c:v>
                </c:pt>
                <c:pt idx="353">
                  <c:v>22814000000000</c:v>
                </c:pt>
                <c:pt idx="354">
                  <c:v>22814000000000</c:v>
                </c:pt>
                <c:pt idx="355">
                  <c:v>22814000000000</c:v>
                </c:pt>
                <c:pt idx="356">
                  <c:v>22814000000000</c:v>
                </c:pt>
                <c:pt idx="357">
                  <c:v>22814000000000</c:v>
                </c:pt>
                <c:pt idx="358">
                  <c:v>22814000000000</c:v>
                </c:pt>
                <c:pt idx="359">
                  <c:v>22814000000000</c:v>
                </c:pt>
                <c:pt idx="360">
                  <c:v>22814000000000</c:v>
                </c:pt>
                <c:pt idx="361">
                  <c:v>22814000000000</c:v>
                </c:pt>
                <c:pt idx="362">
                  <c:v>22814000000000</c:v>
                </c:pt>
                <c:pt idx="363">
                  <c:v>22814000000000</c:v>
                </c:pt>
                <c:pt idx="364">
                  <c:v>22814000000000</c:v>
                </c:pt>
                <c:pt idx="365">
                  <c:v>22814000000000</c:v>
                </c:pt>
                <c:pt idx="366">
                  <c:v>22814000000000</c:v>
                </c:pt>
                <c:pt idx="367">
                  <c:v>22814000000000</c:v>
                </c:pt>
                <c:pt idx="368">
                  <c:v>22814000000000</c:v>
                </c:pt>
                <c:pt idx="369">
                  <c:v>22814000000000</c:v>
                </c:pt>
                <c:pt idx="370">
                  <c:v>22815000000000</c:v>
                </c:pt>
                <c:pt idx="371">
                  <c:v>22815000000000</c:v>
                </c:pt>
                <c:pt idx="372">
                  <c:v>22815000000000</c:v>
                </c:pt>
                <c:pt idx="373">
                  <c:v>22815000000000</c:v>
                </c:pt>
                <c:pt idx="374">
                  <c:v>22815000000000</c:v>
                </c:pt>
                <c:pt idx="375">
                  <c:v>22815000000000</c:v>
                </c:pt>
                <c:pt idx="376">
                  <c:v>22815000000000</c:v>
                </c:pt>
                <c:pt idx="377">
                  <c:v>22815000000000</c:v>
                </c:pt>
                <c:pt idx="378">
                  <c:v>22816000000000</c:v>
                </c:pt>
                <c:pt idx="379">
                  <c:v>22816000000000</c:v>
                </c:pt>
                <c:pt idx="380">
                  <c:v>22816000000000</c:v>
                </c:pt>
                <c:pt idx="381">
                  <c:v>22817000000000</c:v>
                </c:pt>
                <c:pt idx="382">
                  <c:v>22817000000000</c:v>
                </c:pt>
                <c:pt idx="383">
                  <c:v>22818000000000</c:v>
                </c:pt>
                <c:pt idx="384">
                  <c:v>22819000000000</c:v>
                </c:pt>
                <c:pt idx="385">
                  <c:v>22820000000000</c:v>
                </c:pt>
                <c:pt idx="386">
                  <c:v>22821000000000</c:v>
                </c:pt>
                <c:pt idx="387">
                  <c:v>22822000000000</c:v>
                </c:pt>
                <c:pt idx="388">
                  <c:v>22824000000000</c:v>
                </c:pt>
                <c:pt idx="389">
                  <c:v>22826000000000</c:v>
                </c:pt>
                <c:pt idx="390">
                  <c:v>22828000000000</c:v>
                </c:pt>
                <c:pt idx="391">
                  <c:v>22831000000000</c:v>
                </c:pt>
                <c:pt idx="392">
                  <c:v>22834000000000</c:v>
                </c:pt>
                <c:pt idx="393">
                  <c:v>22837000000000</c:v>
                </c:pt>
                <c:pt idx="394">
                  <c:v>22841000000000</c:v>
                </c:pt>
                <c:pt idx="395">
                  <c:v>22845000000000</c:v>
                </c:pt>
                <c:pt idx="396">
                  <c:v>22849000000000</c:v>
                </c:pt>
                <c:pt idx="397">
                  <c:v>22854000000000</c:v>
                </c:pt>
                <c:pt idx="398">
                  <c:v>22859000000000</c:v>
                </c:pt>
                <c:pt idx="399">
                  <c:v>22863000000000</c:v>
                </c:pt>
                <c:pt idx="400">
                  <c:v>22863000000000</c:v>
                </c:pt>
                <c:pt idx="401">
                  <c:v>22863000000000</c:v>
                </c:pt>
                <c:pt idx="402">
                  <c:v>22863000000000</c:v>
                </c:pt>
                <c:pt idx="403">
                  <c:v>22864000000000</c:v>
                </c:pt>
                <c:pt idx="404">
                  <c:v>22864000000000</c:v>
                </c:pt>
                <c:pt idx="405">
                  <c:v>22864000000000</c:v>
                </c:pt>
                <c:pt idx="406">
                  <c:v>22864000000000</c:v>
                </c:pt>
                <c:pt idx="407">
                  <c:v>22865000000000</c:v>
                </c:pt>
                <c:pt idx="408">
                  <c:v>22865000000000</c:v>
                </c:pt>
                <c:pt idx="409">
                  <c:v>22865000000000</c:v>
                </c:pt>
                <c:pt idx="410">
                  <c:v>22865000000000</c:v>
                </c:pt>
                <c:pt idx="411">
                  <c:v>22865000000000</c:v>
                </c:pt>
                <c:pt idx="412">
                  <c:v>22865000000000</c:v>
                </c:pt>
                <c:pt idx="413">
                  <c:v>22866000000000</c:v>
                </c:pt>
                <c:pt idx="414">
                  <c:v>22866000000000</c:v>
                </c:pt>
                <c:pt idx="415">
                  <c:v>22866000000000</c:v>
                </c:pt>
                <c:pt idx="416">
                  <c:v>22866000000000</c:v>
                </c:pt>
                <c:pt idx="417">
                  <c:v>22866000000000</c:v>
                </c:pt>
                <c:pt idx="418">
                  <c:v>22866000000000</c:v>
                </c:pt>
                <c:pt idx="419">
                  <c:v>22866000000000</c:v>
                </c:pt>
                <c:pt idx="420">
                  <c:v>22866000000000</c:v>
                </c:pt>
                <c:pt idx="421">
                  <c:v>22866000000000</c:v>
                </c:pt>
                <c:pt idx="422">
                  <c:v>22867000000000</c:v>
                </c:pt>
                <c:pt idx="423">
                  <c:v>22867000000000</c:v>
                </c:pt>
                <c:pt idx="424">
                  <c:v>22867000000000</c:v>
                </c:pt>
                <c:pt idx="425">
                  <c:v>22867000000000</c:v>
                </c:pt>
                <c:pt idx="426">
                  <c:v>22867000000000</c:v>
                </c:pt>
                <c:pt idx="427">
                  <c:v>22867000000000</c:v>
                </c:pt>
                <c:pt idx="428">
                  <c:v>22866000000000</c:v>
                </c:pt>
                <c:pt idx="429">
                  <c:v>22866000000000</c:v>
                </c:pt>
                <c:pt idx="430">
                  <c:v>22866000000000</c:v>
                </c:pt>
                <c:pt idx="431">
                  <c:v>22866000000000</c:v>
                </c:pt>
                <c:pt idx="432">
                  <c:v>22866000000000</c:v>
                </c:pt>
                <c:pt idx="433">
                  <c:v>22866000000000</c:v>
                </c:pt>
                <c:pt idx="434">
                  <c:v>22866000000000</c:v>
                </c:pt>
                <c:pt idx="435">
                  <c:v>22866000000000</c:v>
                </c:pt>
                <c:pt idx="436">
                  <c:v>22866000000000</c:v>
                </c:pt>
                <c:pt idx="437">
                  <c:v>22865000000000</c:v>
                </c:pt>
                <c:pt idx="438">
                  <c:v>22865000000000</c:v>
                </c:pt>
                <c:pt idx="439">
                  <c:v>22865000000000</c:v>
                </c:pt>
                <c:pt idx="440">
                  <c:v>22865000000000</c:v>
                </c:pt>
                <c:pt idx="441">
                  <c:v>22865000000000</c:v>
                </c:pt>
                <c:pt idx="442">
                  <c:v>22865000000000</c:v>
                </c:pt>
                <c:pt idx="443">
                  <c:v>22864000000000</c:v>
                </c:pt>
                <c:pt idx="444">
                  <c:v>22864000000000</c:v>
                </c:pt>
                <c:pt idx="445">
                  <c:v>22864000000000</c:v>
                </c:pt>
                <c:pt idx="446">
                  <c:v>22864000000000</c:v>
                </c:pt>
                <c:pt idx="447">
                  <c:v>22863000000000</c:v>
                </c:pt>
                <c:pt idx="448">
                  <c:v>22863000000000</c:v>
                </c:pt>
                <c:pt idx="449">
                  <c:v>22863000000000</c:v>
                </c:pt>
                <c:pt idx="450">
                  <c:v>22863000000000</c:v>
                </c:pt>
                <c:pt idx="451">
                  <c:v>22857000000000</c:v>
                </c:pt>
                <c:pt idx="452">
                  <c:v>22851000000000</c:v>
                </c:pt>
                <c:pt idx="453">
                  <c:v>22845000000000</c:v>
                </c:pt>
                <c:pt idx="454">
                  <c:v>22840000000000</c:v>
                </c:pt>
                <c:pt idx="455">
                  <c:v>22835000000000</c:v>
                </c:pt>
                <c:pt idx="456">
                  <c:v>22831000000000</c:v>
                </c:pt>
                <c:pt idx="457">
                  <c:v>22828000000000</c:v>
                </c:pt>
                <c:pt idx="458">
                  <c:v>22825000000000</c:v>
                </c:pt>
                <c:pt idx="459">
                  <c:v>22823000000000</c:v>
                </c:pt>
                <c:pt idx="460">
                  <c:v>22821000000000</c:v>
                </c:pt>
                <c:pt idx="461">
                  <c:v>22819000000000</c:v>
                </c:pt>
                <c:pt idx="462">
                  <c:v>22818000000000</c:v>
                </c:pt>
                <c:pt idx="463">
                  <c:v>22817000000000</c:v>
                </c:pt>
                <c:pt idx="464">
                  <c:v>22817000000000</c:v>
                </c:pt>
                <c:pt idx="465">
                  <c:v>22816000000000</c:v>
                </c:pt>
                <c:pt idx="466">
                  <c:v>22816000000000</c:v>
                </c:pt>
                <c:pt idx="467">
                  <c:v>22815000000000</c:v>
                </c:pt>
                <c:pt idx="468">
                  <c:v>22815000000000</c:v>
                </c:pt>
                <c:pt idx="469">
                  <c:v>22815000000000</c:v>
                </c:pt>
                <c:pt idx="470">
                  <c:v>22815000000000</c:v>
                </c:pt>
                <c:pt idx="471">
                  <c:v>22815000000000</c:v>
                </c:pt>
                <c:pt idx="472">
                  <c:v>22815000000000</c:v>
                </c:pt>
                <c:pt idx="473">
                  <c:v>22814000000000</c:v>
                </c:pt>
                <c:pt idx="474">
                  <c:v>22814000000000</c:v>
                </c:pt>
                <c:pt idx="475">
                  <c:v>22814000000000</c:v>
                </c:pt>
                <c:pt idx="476">
                  <c:v>22814000000000</c:v>
                </c:pt>
                <c:pt idx="477">
                  <c:v>22814000000000</c:v>
                </c:pt>
                <c:pt idx="478">
                  <c:v>22814000000000</c:v>
                </c:pt>
                <c:pt idx="479">
                  <c:v>22814000000000</c:v>
                </c:pt>
                <c:pt idx="480">
                  <c:v>22814000000000</c:v>
                </c:pt>
                <c:pt idx="481">
                  <c:v>22814000000000</c:v>
                </c:pt>
                <c:pt idx="482">
                  <c:v>22814000000000</c:v>
                </c:pt>
                <c:pt idx="483">
                  <c:v>22814000000000</c:v>
                </c:pt>
                <c:pt idx="484">
                  <c:v>22814000000000</c:v>
                </c:pt>
                <c:pt idx="485">
                  <c:v>22814000000000</c:v>
                </c:pt>
                <c:pt idx="486">
                  <c:v>22814000000000</c:v>
                </c:pt>
                <c:pt idx="487">
                  <c:v>22814000000000</c:v>
                </c:pt>
                <c:pt idx="488">
                  <c:v>22814000000000</c:v>
                </c:pt>
                <c:pt idx="489">
                  <c:v>22814000000000</c:v>
                </c:pt>
                <c:pt idx="490">
                  <c:v>22814000000000</c:v>
                </c:pt>
                <c:pt idx="491">
                  <c:v>22814000000000</c:v>
                </c:pt>
                <c:pt idx="492">
                  <c:v>22814000000000</c:v>
                </c:pt>
                <c:pt idx="493">
                  <c:v>22814000000000</c:v>
                </c:pt>
                <c:pt idx="494">
                  <c:v>22814000000000</c:v>
                </c:pt>
                <c:pt idx="495">
                  <c:v>22814000000000</c:v>
                </c:pt>
                <c:pt idx="496">
                  <c:v>22814000000000</c:v>
                </c:pt>
                <c:pt idx="497">
                  <c:v>22814000000000</c:v>
                </c:pt>
                <c:pt idx="498">
                  <c:v>22814000000000</c:v>
                </c:pt>
                <c:pt idx="499">
                  <c:v>22814000000000</c:v>
                </c:pt>
                <c:pt idx="500">
                  <c:v>22814000000000</c:v>
                </c:pt>
                <c:pt idx="501">
                  <c:v>22814000000000</c:v>
                </c:pt>
                <c:pt idx="502">
                  <c:v>22814000000000</c:v>
                </c:pt>
                <c:pt idx="503">
                  <c:v>22814000000000</c:v>
                </c:pt>
                <c:pt idx="504">
                  <c:v>22814000000000</c:v>
                </c:pt>
                <c:pt idx="505">
                  <c:v>22814000000000</c:v>
                </c:pt>
                <c:pt idx="506">
                  <c:v>22814000000000</c:v>
                </c:pt>
                <c:pt idx="507">
                  <c:v>22814000000000</c:v>
                </c:pt>
                <c:pt idx="508">
                  <c:v>22814000000000</c:v>
                </c:pt>
                <c:pt idx="509">
                  <c:v>22814000000000</c:v>
                </c:pt>
                <c:pt idx="510">
                  <c:v>22814000000000</c:v>
                </c:pt>
                <c:pt idx="511">
                  <c:v>22814000000000</c:v>
                </c:pt>
                <c:pt idx="512">
                  <c:v>22814000000000</c:v>
                </c:pt>
                <c:pt idx="513">
                  <c:v>22814000000000</c:v>
                </c:pt>
                <c:pt idx="514">
                  <c:v>22814000000000</c:v>
                </c:pt>
                <c:pt idx="515">
                  <c:v>22814000000000</c:v>
                </c:pt>
                <c:pt idx="516">
                  <c:v>22814000000000</c:v>
                </c:pt>
                <c:pt idx="517">
                  <c:v>22814000000000</c:v>
                </c:pt>
                <c:pt idx="518">
                  <c:v>22814000000000</c:v>
                </c:pt>
                <c:pt idx="519">
                  <c:v>22814000000000</c:v>
                </c:pt>
                <c:pt idx="520">
                  <c:v>22814000000000</c:v>
                </c:pt>
                <c:pt idx="521">
                  <c:v>22814000000000</c:v>
                </c:pt>
                <c:pt idx="522">
                  <c:v>22814000000000</c:v>
                </c:pt>
                <c:pt idx="523">
                  <c:v>22814000000000</c:v>
                </c:pt>
                <c:pt idx="524">
                  <c:v>22814000000000</c:v>
                </c:pt>
                <c:pt idx="525">
                  <c:v>22814000000000</c:v>
                </c:pt>
                <c:pt idx="526">
                  <c:v>22814000000000</c:v>
                </c:pt>
                <c:pt idx="527">
                  <c:v>22815000000000</c:v>
                </c:pt>
                <c:pt idx="528">
                  <c:v>22815000000000</c:v>
                </c:pt>
                <c:pt idx="529">
                  <c:v>22815000000000</c:v>
                </c:pt>
                <c:pt idx="530">
                  <c:v>22815000000000</c:v>
                </c:pt>
                <c:pt idx="531">
                  <c:v>22815000000000</c:v>
                </c:pt>
                <c:pt idx="532">
                  <c:v>22815000000000</c:v>
                </c:pt>
                <c:pt idx="533">
                  <c:v>22816000000000</c:v>
                </c:pt>
                <c:pt idx="534">
                  <c:v>22816000000000</c:v>
                </c:pt>
                <c:pt idx="535">
                  <c:v>22817000000000</c:v>
                </c:pt>
                <c:pt idx="536">
                  <c:v>22818000000000</c:v>
                </c:pt>
                <c:pt idx="537">
                  <c:v>22819000000000</c:v>
                </c:pt>
                <c:pt idx="538">
                  <c:v>22820000000000</c:v>
                </c:pt>
                <c:pt idx="539">
                  <c:v>22821000000000</c:v>
                </c:pt>
                <c:pt idx="540">
                  <c:v>22823000000000</c:v>
                </c:pt>
                <c:pt idx="541">
                  <c:v>22826000000000</c:v>
                </c:pt>
                <c:pt idx="542">
                  <c:v>22829000000000</c:v>
                </c:pt>
                <c:pt idx="543">
                  <c:v>22833000000000</c:v>
                </c:pt>
                <c:pt idx="544">
                  <c:v>22837000000000</c:v>
                </c:pt>
                <c:pt idx="545">
                  <c:v>22843000000000</c:v>
                </c:pt>
                <c:pt idx="546">
                  <c:v>22849000000000</c:v>
                </c:pt>
                <c:pt idx="547">
                  <c:v>22855000000000</c:v>
                </c:pt>
                <c:pt idx="548">
                  <c:v>22862000000000</c:v>
                </c:pt>
                <c:pt idx="549">
                  <c:v>22869000000000</c:v>
                </c:pt>
                <c:pt idx="550">
                  <c:v>22869000000000</c:v>
                </c:pt>
                <c:pt idx="551">
                  <c:v>22869000000000</c:v>
                </c:pt>
                <c:pt idx="552">
                  <c:v>22870000000000</c:v>
                </c:pt>
                <c:pt idx="553">
                  <c:v>22870000000000</c:v>
                </c:pt>
                <c:pt idx="554">
                  <c:v>22870000000000</c:v>
                </c:pt>
                <c:pt idx="555">
                  <c:v>22870000000000</c:v>
                </c:pt>
                <c:pt idx="556">
                  <c:v>22871000000000</c:v>
                </c:pt>
                <c:pt idx="557">
                  <c:v>22871000000000</c:v>
                </c:pt>
                <c:pt idx="558">
                  <c:v>22871000000000</c:v>
                </c:pt>
                <c:pt idx="559">
                  <c:v>22872000000000</c:v>
                </c:pt>
                <c:pt idx="560">
                  <c:v>22872000000000</c:v>
                </c:pt>
                <c:pt idx="561">
                  <c:v>22872000000000</c:v>
                </c:pt>
                <c:pt idx="562">
                  <c:v>22872000000000</c:v>
                </c:pt>
                <c:pt idx="563">
                  <c:v>22873000000000</c:v>
                </c:pt>
                <c:pt idx="564">
                  <c:v>22873000000000</c:v>
                </c:pt>
                <c:pt idx="565">
                  <c:v>22873000000000</c:v>
                </c:pt>
                <c:pt idx="566">
                  <c:v>22873000000000</c:v>
                </c:pt>
                <c:pt idx="567">
                  <c:v>22873000000000</c:v>
                </c:pt>
                <c:pt idx="568">
                  <c:v>22873000000000</c:v>
                </c:pt>
                <c:pt idx="569">
                  <c:v>22874000000000</c:v>
                </c:pt>
                <c:pt idx="570">
                  <c:v>22874000000000</c:v>
                </c:pt>
                <c:pt idx="571">
                  <c:v>22874000000000</c:v>
                </c:pt>
                <c:pt idx="572">
                  <c:v>22874000000000</c:v>
                </c:pt>
                <c:pt idx="573">
                  <c:v>22874000000000</c:v>
                </c:pt>
                <c:pt idx="574">
                  <c:v>22874000000000</c:v>
                </c:pt>
                <c:pt idx="575">
                  <c:v>22874000000000</c:v>
                </c:pt>
                <c:pt idx="576">
                  <c:v>22874000000000</c:v>
                </c:pt>
                <c:pt idx="577">
                  <c:v>22874000000000</c:v>
                </c:pt>
                <c:pt idx="578">
                  <c:v>22874000000000</c:v>
                </c:pt>
                <c:pt idx="579">
                  <c:v>22874000000000</c:v>
                </c:pt>
                <c:pt idx="580">
                  <c:v>22874000000000</c:v>
                </c:pt>
                <c:pt idx="581">
                  <c:v>22874000000000</c:v>
                </c:pt>
                <c:pt idx="582">
                  <c:v>22874000000000</c:v>
                </c:pt>
                <c:pt idx="583">
                  <c:v>22874000000000</c:v>
                </c:pt>
                <c:pt idx="584">
                  <c:v>22874000000000</c:v>
                </c:pt>
                <c:pt idx="585">
                  <c:v>22874000000000</c:v>
                </c:pt>
                <c:pt idx="586">
                  <c:v>22874000000000</c:v>
                </c:pt>
                <c:pt idx="587">
                  <c:v>22874000000000</c:v>
                </c:pt>
                <c:pt idx="588">
                  <c:v>22874000000000</c:v>
                </c:pt>
                <c:pt idx="589">
                  <c:v>22873000000000</c:v>
                </c:pt>
                <c:pt idx="590">
                  <c:v>22873000000000</c:v>
                </c:pt>
                <c:pt idx="591">
                  <c:v>22873000000000</c:v>
                </c:pt>
                <c:pt idx="592">
                  <c:v>22873000000000</c:v>
                </c:pt>
                <c:pt idx="593">
                  <c:v>22873000000000</c:v>
                </c:pt>
                <c:pt idx="594">
                  <c:v>22872000000000</c:v>
                </c:pt>
                <c:pt idx="595">
                  <c:v>22872000000000</c:v>
                </c:pt>
                <c:pt idx="596">
                  <c:v>22872000000000</c:v>
                </c:pt>
                <c:pt idx="597">
                  <c:v>22872000000000</c:v>
                </c:pt>
                <c:pt idx="598">
                  <c:v>22872000000000</c:v>
                </c:pt>
                <c:pt idx="599">
                  <c:v>22871000000000</c:v>
                </c:pt>
                <c:pt idx="600">
                  <c:v>22871000000000</c:v>
                </c:pt>
                <c:pt idx="601">
                  <c:v>22866000000000</c:v>
                </c:pt>
                <c:pt idx="602">
                  <c:v>22861000000000</c:v>
                </c:pt>
                <c:pt idx="603">
                  <c:v>22855000000000</c:v>
                </c:pt>
                <c:pt idx="604">
                  <c:v>22850000000000</c:v>
                </c:pt>
                <c:pt idx="605">
                  <c:v>22845000000000</c:v>
                </c:pt>
                <c:pt idx="606">
                  <c:v>22841000000000</c:v>
                </c:pt>
                <c:pt idx="607">
                  <c:v>22837000000000</c:v>
                </c:pt>
                <c:pt idx="608">
                  <c:v>22833000000000</c:v>
                </c:pt>
                <c:pt idx="609">
                  <c:v>22830000000000</c:v>
                </c:pt>
                <c:pt idx="610">
                  <c:v>22827000000000</c:v>
                </c:pt>
                <c:pt idx="611">
                  <c:v>22825000000000</c:v>
                </c:pt>
                <c:pt idx="612">
                  <c:v>22823000000000</c:v>
                </c:pt>
                <c:pt idx="613">
                  <c:v>22822000000000</c:v>
                </c:pt>
                <c:pt idx="614">
                  <c:v>22820000000000</c:v>
                </c:pt>
                <c:pt idx="615">
                  <c:v>22819000000000</c:v>
                </c:pt>
                <c:pt idx="616">
                  <c:v>22818000000000</c:v>
                </c:pt>
                <c:pt idx="617">
                  <c:v>22818000000000</c:v>
                </c:pt>
                <c:pt idx="618">
                  <c:v>22817000000000</c:v>
                </c:pt>
                <c:pt idx="619">
                  <c:v>22817000000000</c:v>
                </c:pt>
                <c:pt idx="620">
                  <c:v>22816000000000</c:v>
                </c:pt>
                <c:pt idx="621">
                  <c:v>22816000000000</c:v>
                </c:pt>
                <c:pt idx="622">
                  <c:v>22815000000000</c:v>
                </c:pt>
                <c:pt idx="623">
                  <c:v>22815000000000</c:v>
                </c:pt>
                <c:pt idx="624">
                  <c:v>22815000000000</c:v>
                </c:pt>
                <c:pt idx="625">
                  <c:v>22815000000000</c:v>
                </c:pt>
                <c:pt idx="626">
                  <c:v>22815000000000</c:v>
                </c:pt>
                <c:pt idx="627">
                  <c:v>22815000000000</c:v>
                </c:pt>
                <c:pt idx="628">
                  <c:v>22815000000000</c:v>
                </c:pt>
                <c:pt idx="629">
                  <c:v>22815000000000</c:v>
                </c:pt>
                <c:pt idx="630">
                  <c:v>22814000000000</c:v>
                </c:pt>
                <c:pt idx="631">
                  <c:v>22814000000000</c:v>
                </c:pt>
                <c:pt idx="632">
                  <c:v>22814000000000</c:v>
                </c:pt>
                <c:pt idx="633">
                  <c:v>22814000000000</c:v>
                </c:pt>
                <c:pt idx="634">
                  <c:v>22814000000000</c:v>
                </c:pt>
                <c:pt idx="635">
                  <c:v>22814000000000</c:v>
                </c:pt>
                <c:pt idx="636">
                  <c:v>22814000000000</c:v>
                </c:pt>
                <c:pt idx="637">
                  <c:v>22814000000000</c:v>
                </c:pt>
                <c:pt idx="638">
                  <c:v>22814000000000</c:v>
                </c:pt>
                <c:pt idx="639">
                  <c:v>22814000000000</c:v>
                </c:pt>
                <c:pt idx="640">
                  <c:v>22814000000000</c:v>
                </c:pt>
                <c:pt idx="641">
                  <c:v>22814000000000</c:v>
                </c:pt>
                <c:pt idx="642">
                  <c:v>22814000000000</c:v>
                </c:pt>
                <c:pt idx="643">
                  <c:v>22814000000000</c:v>
                </c:pt>
                <c:pt idx="644">
                  <c:v>22814000000000</c:v>
                </c:pt>
                <c:pt idx="645">
                  <c:v>22814000000000</c:v>
                </c:pt>
                <c:pt idx="646">
                  <c:v>22814000000000</c:v>
                </c:pt>
                <c:pt idx="647">
                  <c:v>22814000000000</c:v>
                </c:pt>
                <c:pt idx="648">
                  <c:v>22814000000000</c:v>
                </c:pt>
                <c:pt idx="649">
                  <c:v>22814000000000</c:v>
                </c:pt>
                <c:pt idx="650">
                  <c:v>22814000000000</c:v>
                </c:pt>
                <c:pt idx="651">
                  <c:v>22814000000000</c:v>
                </c:pt>
                <c:pt idx="652">
                  <c:v>22814000000000</c:v>
                </c:pt>
                <c:pt idx="653">
                  <c:v>22814000000000</c:v>
                </c:pt>
                <c:pt idx="654">
                  <c:v>22814000000000</c:v>
                </c:pt>
                <c:pt idx="655">
                  <c:v>22814000000000</c:v>
                </c:pt>
                <c:pt idx="656">
                  <c:v>22814000000000</c:v>
                </c:pt>
                <c:pt idx="657">
                  <c:v>22814000000000</c:v>
                </c:pt>
                <c:pt idx="658">
                  <c:v>22814000000000</c:v>
                </c:pt>
                <c:pt idx="659">
                  <c:v>22814000000000</c:v>
                </c:pt>
                <c:pt idx="660">
                  <c:v>22814000000000</c:v>
                </c:pt>
                <c:pt idx="661">
                  <c:v>22814000000000</c:v>
                </c:pt>
                <c:pt idx="662">
                  <c:v>22814000000000</c:v>
                </c:pt>
                <c:pt idx="663">
                  <c:v>22814000000000</c:v>
                </c:pt>
                <c:pt idx="664">
                  <c:v>22814000000000</c:v>
                </c:pt>
                <c:pt idx="665">
                  <c:v>22813000000000</c:v>
                </c:pt>
                <c:pt idx="666">
                  <c:v>22813000000000</c:v>
                </c:pt>
                <c:pt idx="667">
                  <c:v>22813000000000</c:v>
                </c:pt>
                <c:pt idx="668">
                  <c:v>22813000000000</c:v>
                </c:pt>
                <c:pt idx="669">
                  <c:v>22812000000000</c:v>
                </c:pt>
                <c:pt idx="670">
                  <c:v>22812000000000</c:v>
                </c:pt>
                <c:pt idx="671">
                  <c:v>22811000000000</c:v>
                </c:pt>
                <c:pt idx="672">
                  <c:v>22810000000000</c:v>
                </c:pt>
                <c:pt idx="673">
                  <c:v>22809000000000</c:v>
                </c:pt>
                <c:pt idx="674">
                  <c:v>22808000000000</c:v>
                </c:pt>
                <c:pt idx="675">
                  <c:v>22806000000000</c:v>
                </c:pt>
                <c:pt idx="676">
                  <c:v>22805000000000</c:v>
                </c:pt>
                <c:pt idx="677">
                  <c:v>22802000000000</c:v>
                </c:pt>
                <c:pt idx="678">
                  <c:v>22800000000000</c:v>
                </c:pt>
                <c:pt idx="679">
                  <c:v>22796000000000</c:v>
                </c:pt>
                <c:pt idx="680">
                  <c:v>22792000000000</c:v>
                </c:pt>
                <c:pt idx="681">
                  <c:v>22787000000000</c:v>
                </c:pt>
                <c:pt idx="682">
                  <c:v>22781000000000</c:v>
                </c:pt>
                <c:pt idx="683">
                  <c:v>22774000000000</c:v>
                </c:pt>
                <c:pt idx="684">
                  <c:v>22765000000000</c:v>
                </c:pt>
                <c:pt idx="685">
                  <c:v>22755000000000</c:v>
                </c:pt>
                <c:pt idx="686">
                  <c:v>22742000000000</c:v>
                </c:pt>
                <c:pt idx="687">
                  <c:v>22728000000000</c:v>
                </c:pt>
                <c:pt idx="688">
                  <c:v>22710000000000</c:v>
                </c:pt>
                <c:pt idx="689">
                  <c:v>22690000000000</c:v>
                </c:pt>
                <c:pt idx="690">
                  <c:v>22667000000000</c:v>
                </c:pt>
                <c:pt idx="691">
                  <c:v>22641000000000</c:v>
                </c:pt>
                <c:pt idx="692">
                  <c:v>22611000000000</c:v>
                </c:pt>
                <c:pt idx="693">
                  <c:v>22578000000000</c:v>
                </c:pt>
                <c:pt idx="694">
                  <c:v>22543000000000</c:v>
                </c:pt>
                <c:pt idx="695">
                  <c:v>22507000000000</c:v>
                </c:pt>
                <c:pt idx="696">
                  <c:v>22473000000000</c:v>
                </c:pt>
                <c:pt idx="697">
                  <c:v>22443000000000</c:v>
                </c:pt>
                <c:pt idx="698">
                  <c:v>22423000000000</c:v>
                </c:pt>
                <c:pt idx="699">
                  <c:v>22422000000000</c:v>
                </c:pt>
                <c:pt idx="700">
                  <c:v>22422000000000</c:v>
                </c:pt>
                <c:pt idx="701">
                  <c:v>22423000000000</c:v>
                </c:pt>
                <c:pt idx="702">
                  <c:v>22424000000000</c:v>
                </c:pt>
                <c:pt idx="703">
                  <c:v>22424000000000</c:v>
                </c:pt>
                <c:pt idx="704">
                  <c:v>22425000000000</c:v>
                </c:pt>
                <c:pt idx="705">
                  <c:v>22426000000000</c:v>
                </c:pt>
                <c:pt idx="706">
                  <c:v>22428000000000</c:v>
                </c:pt>
                <c:pt idx="707">
                  <c:v>22429000000000</c:v>
                </c:pt>
                <c:pt idx="708">
                  <c:v>22430000000000</c:v>
                </c:pt>
                <c:pt idx="709">
                  <c:v>22432000000000</c:v>
                </c:pt>
                <c:pt idx="710">
                  <c:v>22433000000000</c:v>
                </c:pt>
                <c:pt idx="711">
                  <c:v>22435000000000</c:v>
                </c:pt>
                <c:pt idx="712">
                  <c:v>22437000000000</c:v>
                </c:pt>
                <c:pt idx="713">
                  <c:v>22439000000000</c:v>
                </c:pt>
                <c:pt idx="714">
                  <c:v>22441000000000</c:v>
                </c:pt>
                <c:pt idx="715">
                  <c:v>22443000000000</c:v>
                </c:pt>
                <c:pt idx="716">
                  <c:v>22446000000000</c:v>
                </c:pt>
                <c:pt idx="717">
                  <c:v>22448000000000</c:v>
                </c:pt>
                <c:pt idx="718">
                  <c:v>22451000000000</c:v>
                </c:pt>
                <c:pt idx="719">
                  <c:v>22454000000000</c:v>
                </c:pt>
                <c:pt idx="720">
                  <c:v>22457000000000</c:v>
                </c:pt>
                <c:pt idx="721">
                  <c:v>22460000000000</c:v>
                </c:pt>
                <c:pt idx="722">
                  <c:v>22464000000000</c:v>
                </c:pt>
                <c:pt idx="723">
                  <c:v>22467000000000</c:v>
                </c:pt>
                <c:pt idx="724">
                  <c:v>22471000000000</c:v>
                </c:pt>
                <c:pt idx="725">
                  <c:v>22474000000000</c:v>
                </c:pt>
                <c:pt idx="726">
                  <c:v>22478000000000</c:v>
                </c:pt>
                <c:pt idx="727">
                  <c:v>22483000000000</c:v>
                </c:pt>
                <c:pt idx="728">
                  <c:v>22487000000000</c:v>
                </c:pt>
                <c:pt idx="729">
                  <c:v>22492000000000</c:v>
                </c:pt>
                <c:pt idx="730">
                  <c:v>22496000000000</c:v>
                </c:pt>
                <c:pt idx="731">
                  <c:v>22501000000000</c:v>
                </c:pt>
                <c:pt idx="732">
                  <c:v>22506000000000</c:v>
                </c:pt>
                <c:pt idx="733">
                  <c:v>22512000000000</c:v>
                </c:pt>
                <c:pt idx="734">
                  <c:v>22517000000000</c:v>
                </c:pt>
                <c:pt idx="735">
                  <c:v>22523000000000</c:v>
                </c:pt>
                <c:pt idx="736">
                  <c:v>22529000000000</c:v>
                </c:pt>
                <c:pt idx="737">
                  <c:v>22535000000000</c:v>
                </c:pt>
                <c:pt idx="738">
                  <c:v>22542000000000</c:v>
                </c:pt>
                <c:pt idx="739">
                  <c:v>22549000000000</c:v>
                </c:pt>
                <c:pt idx="740">
                  <c:v>22555000000000</c:v>
                </c:pt>
                <c:pt idx="741">
                  <c:v>22563000000000</c:v>
                </c:pt>
                <c:pt idx="742">
                  <c:v>22570000000000</c:v>
                </c:pt>
                <c:pt idx="743">
                  <c:v>22578000000000</c:v>
                </c:pt>
                <c:pt idx="744">
                  <c:v>22586000000000</c:v>
                </c:pt>
                <c:pt idx="745">
                  <c:v>22594000000000</c:v>
                </c:pt>
                <c:pt idx="746">
                  <c:v>22603000000000</c:v>
                </c:pt>
                <c:pt idx="747">
                  <c:v>22611000000000</c:v>
                </c:pt>
                <c:pt idx="748">
                  <c:v>22620000000000</c:v>
                </c:pt>
                <c:pt idx="749">
                  <c:v>22630000000000</c:v>
                </c:pt>
                <c:pt idx="750">
                  <c:v>22630000000000</c:v>
                </c:pt>
                <c:pt idx="751">
                  <c:v>22705000000000</c:v>
                </c:pt>
                <c:pt idx="752">
                  <c:v>22780000000000</c:v>
                </c:pt>
                <c:pt idx="753">
                  <c:v>22852000000000</c:v>
                </c:pt>
                <c:pt idx="754">
                  <c:v>22924000000000</c:v>
                </c:pt>
                <c:pt idx="755">
                  <c:v>22994000000000</c:v>
                </c:pt>
                <c:pt idx="756">
                  <c:v>23063000000000</c:v>
                </c:pt>
                <c:pt idx="757">
                  <c:v>23131000000000</c:v>
                </c:pt>
                <c:pt idx="758">
                  <c:v>23197000000000</c:v>
                </c:pt>
                <c:pt idx="759">
                  <c:v>23262000000000</c:v>
                </c:pt>
                <c:pt idx="760">
                  <c:v>23326000000000</c:v>
                </c:pt>
                <c:pt idx="761">
                  <c:v>23388000000000</c:v>
                </c:pt>
                <c:pt idx="762">
                  <c:v>23449000000000</c:v>
                </c:pt>
                <c:pt idx="763">
                  <c:v>23509000000000</c:v>
                </c:pt>
                <c:pt idx="764">
                  <c:v>23567000000000</c:v>
                </c:pt>
                <c:pt idx="765">
                  <c:v>23624000000000</c:v>
                </c:pt>
                <c:pt idx="766">
                  <c:v>23680000000000</c:v>
                </c:pt>
                <c:pt idx="767">
                  <c:v>23734000000000</c:v>
                </c:pt>
                <c:pt idx="768">
                  <c:v>23787000000000</c:v>
                </c:pt>
                <c:pt idx="769">
                  <c:v>23839000000000</c:v>
                </c:pt>
                <c:pt idx="770">
                  <c:v>23890000000000</c:v>
                </c:pt>
                <c:pt idx="771">
                  <c:v>23939000000000</c:v>
                </c:pt>
                <c:pt idx="772">
                  <c:v>23987000000000</c:v>
                </c:pt>
                <c:pt idx="773">
                  <c:v>24033000000000</c:v>
                </c:pt>
                <c:pt idx="774">
                  <c:v>24078000000000</c:v>
                </c:pt>
                <c:pt idx="775">
                  <c:v>24122000000000</c:v>
                </c:pt>
                <c:pt idx="776">
                  <c:v>24165000000000</c:v>
                </c:pt>
                <c:pt idx="777">
                  <c:v>24206000000000</c:v>
                </c:pt>
                <c:pt idx="778">
                  <c:v>24246000000000</c:v>
                </c:pt>
                <c:pt idx="779">
                  <c:v>24285000000000</c:v>
                </c:pt>
                <c:pt idx="780">
                  <c:v>24322000000000</c:v>
                </c:pt>
                <c:pt idx="781">
                  <c:v>24358000000000</c:v>
                </c:pt>
                <c:pt idx="782">
                  <c:v>24393000000000</c:v>
                </c:pt>
                <c:pt idx="783">
                  <c:v>24426000000000</c:v>
                </c:pt>
                <c:pt idx="784">
                  <c:v>24458000000000</c:v>
                </c:pt>
                <c:pt idx="785">
                  <c:v>24489000000000</c:v>
                </c:pt>
                <c:pt idx="786">
                  <c:v>24518000000000</c:v>
                </c:pt>
                <c:pt idx="787">
                  <c:v>24546000000000</c:v>
                </c:pt>
                <c:pt idx="788">
                  <c:v>24573000000000</c:v>
                </c:pt>
                <c:pt idx="789">
                  <c:v>24599000000000</c:v>
                </c:pt>
                <c:pt idx="790">
                  <c:v>24623000000000</c:v>
                </c:pt>
                <c:pt idx="791">
                  <c:v>24646000000000</c:v>
                </c:pt>
                <c:pt idx="792">
                  <c:v>24667000000000</c:v>
                </c:pt>
                <c:pt idx="793">
                  <c:v>24687000000000</c:v>
                </c:pt>
                <c:pt idx="794">
                  <c:v>24706000000000</c:v>
                </c:pt>
                <c:pt idx="795">
                  <c:v>24724000000000</c:v>
                </c:pt>
                <c:pt idx="796">
                  <c:v>24740000000000</c:v>
                </c:pt>
                <c:pt idx="797">
                  <c:v>24755000000000</c:v>
                </c:pt>
                <c:pt idx="798">
                  <c:v>24769000000000</c:v>
                </c:pt>
                <c:pt idx="799">
                  <c:v>24781000000000</c:v>
                </c:pt>
                <c:pt idx="800">
                  <c:v>24781000000000</c:v>
                </c:pt>
                <c:pt idx="801">
                  <c:v>24789000000000</c:v>
                </c:pt>
                <c:pt idx="802">
                  <c:v>24796000000000</c:v>
                </c:pt>
                <c:pt idx="803">
                  <c:v>24802000000000</c:v>
                </c:pt>
                <c:pt idx="804">
                  <c:v>24808000000000</c:v>
                </c:pt>
                <c:pt idx="805">
                  <c:v>24813000000000</c:v>
                </c:pt>
                <c:pt idx="806">
                  <c:v>24817000000000</c:v>
                </c:pt>
                <c:pt idx="807">
                  <c:v>24821000000000</c:v>
                </c:pt>
                <c:pt idx="808">
                  <c:v>24825000000000</c:v>
                </c:pt>
                <c:pt idx="809">
                  <c:v>24828000000000</c:v>
                </c:pt>
                <c:pt idx="810">
                  <c:v>24830000000000</c:v>
                </c:pt>
                <c:pt idx="811">
                  <c:v>24832000000000</c:v>
                </c:pt>
                <c:pt idx="812">
                  <c:v>24833000000000</c:v>
                </c:pt>
                <c:pt idx="813">
                  <c:v>24834000000000</c:v>
                </c:pt>
                <c:pt idx="814">
                  <c:v>24834000000000</c:v>
                </c:pt>
                <c:pt idx="815">
                  <c:v>24834000000000</c:v>
                </c:pt>
                <c:pt idx="816">
                  <c:v>24833000000000</c:v>
                </c:pt>
                <c:pt idx="817">
                  <c:v>24832000000000</c:v>
                </c:pt>
                <c:pt idx="818">
                  <c:v>24830000000000</c:v>
                </c:pt>
                <c:pt idx="819">
                  <c:v>24827000000000</c:v>
                </c:pt>
                <c:pt idx="820">
                  <c:v>24824000000000</c:v>
                </c:pt>
                <c:pt idx="821">
                  <c:v>24821000000000</c:v>
                </c:pt>
                <c:pt idx="822">
                  <c:v>24817000000000</c:v>
                </c:pt>
                <c:pt idx="823">
                  <c:v>24812000000000</c:v>
                </c:pt>
                <c:pt idx="824">
                  <c:v>24807000000000</c:v>
                </c:pt>
                <c:pt idx="825">
                  <c:v>24801000000000</c:v>
                </c:pt>
                <c:pt idx="826">
                  <c:v>24795000000000</c:v>
                </c:pt>
                <c:pt idx="827">
                  <c:v>24788000000000</c:v>
                </c:pt>
                <c:pt idx="828">
                  <c:v>24781000000000</c:v>
                </c:pt>
                <c:pt idx="829">
                  <c:v>24773000000000</c:v>
                </c:pt>
                <c:pt idx="830">
                  <c:v>24764000000000</c:v>
                </c:pt>
                <c:pt idx="831">
                  <c:v>24755000000000</c:v>
                </c:pt>
                <c:pt idx="832">
                  <c:v>24746000000000</c:v>
                </c:pt>
                <c:pt idx="833">
                  <c:v>24736000000000</c:v>
                </c:pt>
                <c:pt idx="834">
                  <c:v>24725000000000</c:v>
                </c:pt>
                <c:pt idx="835">
                  <c:v>24714000000000</c:v>
                </c:pt>
                <c:pt idx="836">
                  <c:v>24702000000000</c:v>
                </c:pt>
                <c:pt idx="837">
                  <c:v>24690000000000</c:v>
                </c:pt>
                <c:pt idx="838">
                  <c:v>24677000000000</c:v>
                </c:pt>
                <c:pt idx="839">
                  <c:v>24664000000000</c:v>
                </c:pt>
                <c:pt idx="840">
                  <c:v>24650000000000</c:v>
                </c:pt>
                <c:pt idx="841">
                  <c:v>24635000000000</c:v>
                </c:pt>
                <c:pt idx="842">
                  <c:v>24620000000000</c:v>
                </c:pt>
                <c:pt idx="843">
                  <c:v>24605000000000</c:v>
                </c:pt>
                <c:pt idx="844">
                  <c:v>24589000000000</c:v>
                </c:pt>
                <c:pt idx="845">
                  <c:v>24572000000000</c:v>
                </c:pt>
                <c:pt idx="846">
                  <c:v>24555000000000</c:v>
                </c:pt>
                <c:pt idx="847">
                  <c:v>24537000000000</c:v>
                </c:pt>
                <c:pt idx="848">
                  <c:v>24519000000000</c:v>
                </c:pt>
                <c:pt idx="849">
                  <c:v>24500000000000</c:v>
                </c:pt>
                <c:pt idx="850">
                  <c:v>24500000000000</c:v>
                </c:pt>
                <c:pt idx="851">
                  <c:v>24468000000000</c:v>
                </c:pt>
                <c:pt idx="852">
                  <c:v>24435000000000</c:v>
                </c:pt>
                <c:pt idx="853">
                  <c:v>24402000000000</c:v>
                </c:pt>
                <c:pt idx="854">
                  <c:v>24369000000000</c:v>
                </c:pt>
                <c:pt idx="855">
                  <c:v>24337000000000</c:v>
                </c:pt>
                <c:pt idx="856">
                  <c:v>24304000000000</c:v>
                </c:pt>
                <c:pt idx="857">
                  <c:v>24271000000000</c:v>
                </c:pt>
                <c:pt idx="858">
                  <c:v>24238000000000</c:v>
                </c:pt>
                <c:pt idx="859">
                  <c:v>24206000000000</c:v>
                </c:pt>
                <c:pt idx="860">
                  <c:v>24173000000000</c:v>
                </c:pt>
                <c:pt idx="861">
                  <c:v>24140000000000</c:v>
                </c:pt>
                <c:pt idx="862">
                  <c:v>24107000000000</c:v>
                </c:pt>
                <c:pt idx="863">
                  <c:v>24075000000000</c:v>
                </c:pt>
                <c:pt idx="864">
                  <c:v>24042000000000</c:v>
                </c:pt>
                <c:pt idx="865">
                  <c:v>24009000000000</c:v>
                </c:pt>
                <c:pt idx="866">
                  <c:v>23976000000000</c:v>
                </c:pt>
                <c:pt idx="867">
                  <c:v>23943000000000</c:v>
                </c:pt>
                <c:pt idx="868">
                  <c:v>23911000000000</c:v>
                </c:pt>
                <c:pt idx="869">
                  <c:v>23878000000000</c:v>
                </c:pt>
                <c:pt idx="870">
                  <c:v>23845000000000</c:v>
                </c:pt>
                <c:pt idx="871">
                  <c:v>23812000000000</c:v>
                </c:pt>
                <c:pt idx="872">
                  <c:v>23780000000000</c:v>
                </c:pt>
                <c:pt idx="873">
                  <c:v>23747000000000</c:v>
                </c:pt>
                <c:pt idx="874">
                  <c:v>23714000000000</c:v>
                </c:pt>
                <c:pt idx="875">
                  <c:v>23681000000000</c:v>
                </c:pt>
                <c:pt idx="876">
                  <c:v>23649000000000</c:v>
                </c:pt>
                <c:pt idx="877">
                  <c:v>23616000000000</c:v>
                </c:pt>
                <c:pt idx="878">
                  <c:v>23583000000000</c:v>
                </c:pt>
                <c:pt idx="879">
                  <c:v>23550000000000</c:v>
                </c:pt>
                <c:pt idx="880">
                  <c:v>23517000000000</c:v>
                </c:pt>
                <c:pt idx="881">
                  <c:v>23485000000000</c:v>
                </c:pt>
                <c:pt idx="882">
                  <c:v>23452000000000</c:v>
                </c:pt>
                <c:pt idx="883">
                  <c:v>23419000000000</c:v>
                </c:pt>
                <c:pt idx="884">
                  <c:v>23386000000000</c:v>
                </c:pt>
                <c:pt idx="885">
                  <c:v>23354000000000</c:v>
                </c:pt>
                <c:pt idx="886">
                  <c:v>23321000000000</c:v>
                </c:pt>
                <c:pt idx="887">
                  <c:v>23288000000000</c:v>
                </c:pt>
                <c:pt idx="888">
                  <c:v>23255000000000</c:v>
                </c:pt>
                <c:pt idx="889">
                  <c:v>23222000000000</c:v>
                </c:pt>
                <c:pt idx="890">
                  <c:v>23190000000000</c:v>
                </c:pt>
                <c:pt idx="891">
                  <c:v>23157000000000</c:v>
                </c:pt>
                <c:pt idx="892">
                  <c:v>23124000000000</c:v>
                </c:pt>
                <c:pt idx="893">
                  <c:v>23091000000000</c:v>
                </c:pt>
                <c:pt idx="894">
                  <c:v>23058000000000</c:v>
                </c:pt>
                <c:pt idx="895">
                  <c:v>23026000000000</c:v>
                </c:pt>
                <c:pt idx="896">
                  <c:v>22993000000000</c:v>
                </c:pt>
                <c:pt idx="897">
                  <c:v>22960000000000</c:v>
                </c:pt>
                <c:pt idx="898">
                  <c:v>22927000000000</c:v>
                </c:pt>
                <c:pt idx="899">
                  <c:v>22895000000000</c:v>
                </c:pt>
                <c:pt idx="900">
                  <c:v>22895000000000</c:v>
                </c:pt>
                <c:pt idx="901">
                  <c:v>22862000000000</c:v>
                </c:pt>
                <c:pt idx="902">
                  <c:v>22829000000000</c:v>
                </c:pt>
                <c:pt idx="903">
                  <c:v>22796000000000</c:v>
                </c:pt>
                <c:pt idx="904">
                  <c:v>22763000000000</c:v>
                </c:pt>
                <c:pt idx="905">
                  <c:v>22731000000000</c:v>
                </c:pt>
                <c:pt idx="906">
                  <c:v>22698000000000</c:v>
                </c:pt>
                <c:pt idx="907">
                  <c:v>22665000000000</c:v>
                </c:pt>
                <c:pt idx="908">
                  <c:v>22632000000000</c:v>
                </c:pt>
                <c:pt idx="909">
                  <c:v>22599000000000</c:v>
                </c:pt>
                <c:pt idx="910">
                  <c:v>22567000000000</c:v>
                </c:pt>
                <c:pt idx="911">
                  <c:v>22534000000000</c:v>
                </c:pt>
                <c:pt idx="912">
                  <c:v>22501000000000</c:v>
                </c:pt>
                <c:pt idx="913">
                  <c:v>22468000000000</c:v>
                </c:pt>
                <c:pt idx="914">
                  <c:v>22435000000000</c:v>
                </c:pt>
                <c:pt idx="915">
                  <c:v>22403000000000</c:v>
                </c:pt>
                <c:pt idx="916">
                  <c:v>22370000000000</c:v>
                </c:pt>
                <c:pt idx="917">
                  <c:v>22337000000000</c:v>
                </c:pt>
                <c:pt idx="918">
                  <c:v>22304000000000</c:v>
                </c:pt>
                <c:pt idx="919">
                  <c:v>22271000000000</c:v>
                </c:pt>
                <c:pt idx="920">
                  <c:v>22239000000000</c:v>
                </c:pt>
                <c:pt idx="921">
                  <c:v>22206000000000</c:v>
                </c:pt>
                <c:pt idx="922">
                  <c:v>22173000000000</c:v>
                </c:pt>
                <c:pt idx="923">
                  <c:v>22140000000000</c:v>
                </c:pt>
                <c:pt idx="924">
                  <c:v>22107000000000</c:v>
                </c:pt>
                <c:pt idx="925">
                  <c:v>22075000000000</c:v>
                </c:pt>
                <c:pt idx="926">
                  <c:v>22042000000000</c:v>
                </c:pt>
                <c:pt idx="927">
                  <c:v>22009000000000</c:v>
                </c:pt>
                <c:pt idx="928">
                  <c:v>21976000000000</c:v>
                </c:pt>
                <c:pt idx="929">
                  <c:v>21943000000000</c:v>
                </c:pt>
                <c:pt idx="930">
                  <c:v>21911000000000</c:v>
                </c:pt>
                <c:pt idx="931">
                  <c:v>21878000000000</c:v>
                </c:pt>
                <c:pt idx="932">
                  <c:v>21845000000000</c:v>
                </c:pt>
                <c:pt idx="933">
                  <c:v>21812000000000</c:v>
                </c:pt>
                <c:pt idx="934">
                  <c:v>21779000000000</c:v>
                </c:pt>
                <c:pt idx="935">
                  <c:v>21747000000000</c:v>
                </c:pt>
                <c:pt idx="936">
                  <c:v>21714000000000</c:v>
                </c:pt>
                <c:pt idx="937">
                  <c:v>21681000000000</c:v>
                </c:pt>
                <c:pt idx="938">
                  <c:v>21648000000000</c:v>
                </c:pt>
                <c:pt idx="939">
                  <c:v>21615000000000</c:v>
                </c:pt>
                <c:pt idx="940">
                  <c:v>21582000000000</c:v>
                </c:pt>
                <c:pt idx="941">
                  <c:v>21550000000000</c:v>
                </c:pt>
                <c:pt idx="942">
                  <c:v>21517000000000</c:v>
                </c:pt>
                <c:pt idx="943">
                  <c:v>21484000000000</c:v>
                </c:pt>
                <c:pt idx="944">
                  <c:v>21451000000000</c:v>
                </c:pt>
                <c:pt idx="945">
                  <c:v>21418000000000</c:v>
                </c:pt>
                <c:pt idx="946">
                  <c:v>21386000000000</c:v>
                </c:pt>
                <c:pt idx="947">
                  <c:v>21353000000000</c:v>
                </c:pt>
                <c:pt idx="948">
                  <c:v>21320000000000</c:v>
                </c:pt>
                <c:pt idx="949">
                  <c:v>21287000000000</c:v>
                </c:pt>
                <c:pt idx="950">
                  <c:v>21287000000000</c:v>
                </c:pt>
                <c:pt idx="951">
                  <c:v>21254000000000</c:v>
                </c:pt>
                <c:pt idx="952">
                  <c:v>21221000000000</c:v>
                </c:pt>
                <c:pt idx="953">
                  <c:v>21189000000000</c:v>
                </c:pt>
                <c:pt idx="954">
                  <c:v>21156000000000</c:v>
                </c:pt>
                <c:pt idx="955">
                  <c:v>21123000000000</c:v>
                </c:pt>
                <c:pt idx="956">
                  <c:v>21090000000000</c:v>
                </c:pt>
                <c:pt idx="957">
                  <c:v>21057000000000</c:v>
                </c:pt>
                <c:pt idx="958">
                  <c:v>21025000000000</c:v>
                </c:pt>
                <c:pt idx="959">
                  <c:v>20992000000000</c:v>
                </c:pt>
                <c:pt idx="960">
                  <c:v>20959000000000</c:v>
                </c:pt>
                <c:pt idx="961">
                  <c:v>20926000000000</c:v>
                </c:pt>
                <c:pt idx="962">
                  <c:v>20893000000000</c:v>
                </c:pt>
                <c:pt idx="963">
                  <c:v>20860000000000</c:v>
                </c:pt>
                <c:pt idx="964">
                  <c:v>20828000000000</c:v>
                </c:pt>
                <c:pt idx="965">
                  <c:v>20795000000000</c:v>
                </c:pt>
                <c:pt idx="966">
                  <c:v>20762000000000</c:v>
                </c:pt>
                <c:pt idx="967">
                  <c:v>20729000000000</c:v>
                </c:pt>
                <c:pt idx="968">
                  <c:v>20696000000000</c:v>
                </c:pt>
                <c:pt idx="969">
                  <c:v>20663000000000</c:v>
                </c:pt>
                <c:pt idx="970">
                  <c:v>20631000000000</c:v>
                </c:pt>
                <c:pt idx="971">
                  <c:v>20598000000000</c:v>
                </c:pt>
                <c:pt idx="972">
                  <c:v>20565000000000</c:v>
                </c:pt>
                <c:pt idx="973">
                  <c:v>20532000000000</c:v>
                </c:pt>
                <c:pt idx="974">
                  <c:v>20499000000000</c:v>
                </c:pt>
                <c:pt idx="975">
                  <c:v>20466000000000</c:v>
                </c:pt>
                <c:pt idx="976">
                  <c:v>20434000000000</c:v>
                </c:pt>
                <c:pt idx="977">
                  <c:v>20401000000000</c:v>
                </c:pt>
                <c:pt idx="978">
                  <c:v>20368000000000</c:v>
                </c:pt>
                <c:pt idx="979">
                  <c:v>20335000000000</c:v>
                </c:pt>
                <c:pt idx="980">
                  <c:v>20302000000000</c:v>
                </c:pt>
                <c:pt idx="981">
                  <c:v>20269000000000</c:v>
                </c:pt>
                <c:pt idx="982">
                  <c:v>20237000000000</c:v>
                </c:pt>
                <c:pt idx="983">
                  <c:v>20204000000000</c:v>
                </c:pt>
                <c:pt idx="984">
                  <c:v>20171000000000</c:v>
                </c:pt>
                <c:pt idx="985">
                  <c:v>20138000000000</c:v>
                </c:pt>
                <c:pt idx="986">
                  <c:v>20105000000000</c:v>
                </c:pt>
                <c:pt idx="987">
                  <c:v>20072000000000</c:v>
                </c:pt>
                <c:pt idx="988">
                  <c:v>20040000000000</c:v>
                </c:pt>
                <c:pt idx="989">
                  <c:v>20007000000000</c:v>
                </c:pt>
                <c:pt idx="990">
                  <c:v>19974000000000</c:v>
                </c:pt>
                <c:pt idx="991">
                  <c:v>19941000000000</c:v>
                </c:pt>
                <c:pt idx="992">
                  <c:v>19908000000000</c:v>
                </c:pt>
                <c:pt idx="993">
                  <c:v>19875000000000</c:v>
                </c:pt>
                <c:pt idx="994">
                  <c:v>19842000000000</c:v>
                </c:pt>
                <c:pt idx="995">
                  <c:v>19810000000000</c:v>
                </c:pt>
                <c:pt idx="996">
                  <c:v>19777000000000</c:v>
                </c:pt>
                <c:pt idx="997">
                  <c:v>19744000000000</c:v>
                </c:pt>
                <c:pt idx="998">
                  <c:v>19711000000000</c:v>
                </c:pt>
                <c:pt idx="999">
                  <c:v>19678000000000</c:v>
                </c:pt>
                <c:pt idx="1000">
                  <c:v>19678000000000</c:v>
                </c:pt>
                <c:pt idx="1001">
                  <c:v>19645000000000</c:v>
                </c:pt>
                <c:pt idx="1002">
                  <c:v>19613000000000</c:v>
                </c:pt>
                <c:pt idx="1003">
                  <c:v>19580000000000</c:v>
                </c:pt>
                <c:pt idx="1004">
                  <c:v>19547000000000</c:v>
                </c:pt>
                <c:pt idx="1005">
                  <c:v>19514000000000</c:v>
                </c:pt>
                <c:pt idx="1006">
                  <c:v>19481000000000</c:v>
                </c:pt>
                <c:pt idx="1007">
                  <c:v>19448000000000</c:v>
                </c:pt>
                <c:pt idx="1008">
                  <c:v>19415000000000</c:v>
                </c:pt>
                <c:pt idx="1009">
                  <c:v>19383000000000</c:v>
                </c:pt>
                <c:pt idx="1010">
                  <c:v>19350000000000</c:v>
                </c:pt>
                <c:pt idx="1011">
                  <c:v>19317000000000</c:v>
                </c:pt>
                <c:pt idx="1012">
                  <c:v>19284000000000</c:v>
                </c:pt>
                <c:pt idx="1013">
                  <c:v>19251000000000</c:v>
                </c:pt>
                <c:pt idx="1014">
                  <c:v>19218000000000</c:v>
                </c:pt>
                <c:pt idx="1015">
                  <c:v>19186000000000</c:v>
                </c:pt>
                <c:pt idx="1016">
                  <c:v>19153000000000</c:v>
                </c:pt>
                <c:pt idx="1017">
                  <c:v>19120000000000</c:v>
                </c:pt>
                <c:pt idx="1018">
                  <c:v>19087000000000</c:v>
                </c:pt>
                <c:pt idx="1019">
                  <c:v>19054000000000</c:v>
                </c:pt>
                <c:pt idx="1020">
                  <c:v>19021000000000</c:v>
                </c:pt>
                <c:pt idx="1021">
                  <c:v>18988000000000</c:v>
                </c:pt>
                <c:pt idx="1022">
                  <c:v>18956000000000</c:v>
                </c:pt>
                <c:pt idx="1023">
                  <c:v>18923000000000</c:v>
                </c:pt>
                <c:pt idx="1024">
                  <c:v>18890000000000</c:v>
                </c:pt>
                <c:pt idx="1025">
                  <c:v>18857000000000</c:v>
                </c:pt>
                <c:pt idx="1026">
                  <c:v>18824000000000</c:v>
                </c:pt>
                <c:pt idx="1027">
                  <c:v>18791000000000</c:v>
                </c:pt>
                <c:pt idx="1028">
                  <c:v>18758000000000</c:v>
                </c:pt>
                <c:pt idx="1029">
                  <c:v>18726000000000</c:v>
                </c:pt>
                <c:pt idx="1030">
                  <c:v>18693000000000</c:v>
                </c:pt>
                <c:pt idx="1031">
                  <c:v>18660000000000</c:v>
                </c:pt>
                <c:pt idx="1032">
                  <c:v>18627000000000</c:v>
                </c:pt>
                <c:pt idx="1033">
                  <c:v>18594000000000</c:v>
                </c:pt>
                <c:pt idx="1034">
                  <c:v>18561000000000</c:v>
                </c:pt>
                <c:pt idx="1035">
                  <c:v>18528000000000</c:v>
                </c:pt>
                <c:pt idx="1036">
                  <c:v>18495000000000</c:v>
                </c:pt>
                <c:pt idx="1037">
                  <c:v>18463000000000</c:v>
                </c:pt>
                <c:pt idx="1038">
                  <c:v>18430000000000</c:v>
                </c:pt>
                <c:pt idx="1039">
                  <c:v>18397000000000</c:v>
                </c:pt>
                <c:pt idx="1040">
                  <c:v>18364000000000</c:v>
                </c:pt>
                <c:pt idx="1041">
                  <c:v>18331000000000</c:v>
                </c:pt>
                <c:pt idx="1042">
                  <c:v>18298000000000</c:v>
                </c:pt>
                <c:pt idx="1043">
                  <c:v>18265000000000</c:v>
                </c:pt>
                <c:pt idx="1044">
                  <c:v>18233000000000</c:v>
                </c:pt>
                <c:pt idx="1045">
                  <c:v>18200000000000</c:v>
                </c:pt>
                <c:pt idx="1046">
                  <c:v>18167000000000</c:v>
                </c:pt>
                <c:pt idx="1047">
                  <c:v>18134000000000</c:v>
                </c:pt>
                <c:pt idx="1048">
                  <c:v>18101000000000</c:v>
                </c:pt>
                <c:pt idx="1049">
                  <c:v>18068000000000</c:v>
                </c:pt>
                <c:pt idx="1050">
                  <c:v>18068000000000</c:v>
                </c:pt>
                <c:pt idx="1051">
                  <c:v>18190000000000</c:v>
                </c:pt>
                <c:pt idx="1052">
                  <c:v>18310000000000</c:v>
                </c:pt>
                <c:pt idx="1053">
                  <c:v>18426000000000</c:v>
                </c:pt>
                <c:pt idx="1054">
                  <c:v>18539000000000</c:v>
                </c:pt>
                <c:pt idx="1055">
                  <c:v>18649000000000</c:v>
                </c:pt>
                <c:pt idx="1056">
                  <c:v>18756000000000</c:v>
                </c:pt>
                <c:pt idx="1057">
                  <c:v>18860000000000</c:v>
                </c:pt>
                <c:pt idx="1058">
                  <c:v>18961000000000</c:v>
                </c:pt>
                <c:pt idx="1059">
                  <c:v>19060000000000</c:v>
                </c:pt>
                <c:pt idx="1060">
                  <c:v>19155000000000</c:v>
                </c:pt>
                <c:pt idx="1061">
                  <c:v>19247000000000</c:v>
                </c:pt>
                <c:pt idx="1062">
                  <c:v>19336000000000</c:v>
                </c:pt>
                <c:pt idx="1063">
                  <c:v>19422000000000</c:v>
                </c:pt>
                <c:pt idx="1064">
                  <c:v>19505000000000</c:v>
                </c:pt>
                <c:pt idx="1065">
                  <c:v>19585000000000</c:v>
                </c:pt>
                <c:pt idx="1066">
                  <c:v>19662000000000</c:v>
                </c:pt>
                <c:pt idx="1067">
                  <c:v>19736000000000</c:v>
                </c:pt>
                <c:pt idx="1068">
                  <c:v>19807000000000</c:v>
                </c:pt>
                <c:pt idx="1069">
                  <c:v>19875000000000</c:v>
                </c:pt>
                <c:pt idx="1070">
                  <c:v>19940000000000</c:v>
                </c:pt>
                <c:pt idx="1071">
                  <c:v>20002000000000</c:v>
                </c:pt>
                <c:pt idx="1072">
                  <c:v>20061000000000</c:v>
                </c:pt>
                <c:pt idx="1073">
                  <c:v>20117000000000</c:v>
                </c:pt>
                <c:pt idx="1074">
                  <c:v>20170000000000</c:v>
                </c:pt>
                <c:pt idx="1075">
                  <c:v>20220000000000</c:v>
                </c:pt>
                <c:pt idx="1076">
                  <c:v>20267000000000</c:v>
                </c:pt>
                <c:pt idx="1077">
                  <c:v>20311000000000</c:v>
                </c:pt>
                <c:pt idx="1078">
                  <c:v>20351000000000</c:v>
                </c:pt>
                <c:pt idx="1079">
                  <c:v>20389000000000</c:v>
                </c:pt>
                <c:pt idx="1080">
                  <c:v>20424000000000</c:v>
                </c:pt>
                <c:pt idx="1081">
                  <c:v>20456000000000</c:v>
                </c:pt>
                <c:pt idx="1082">
                  <c:v>20485000000000</c:v>
                </c:pt>
                <c:pt idx="1083">
                  <c:v>20510000000000</c:v>
                </c:pt>
                <c:pt idx="1084">
                  <c:v>20533000000000</c:v>
                </c:pt>
                <c:pt idx="1085">
                  <c:v>20553000000000</c:v>
                </c:pt>
                <c:pt idx="1086">
                  <c:v>20570000000000</c:v>
                </c:pt>
                <c:pt idx="1087">
                  <c:v>20583000000000</c:v>
                </c:pt>
                <c:pt idx="1088">
                  <c:v>20594000000000</c:v>
                </c:pt>
                <c:pt idx="1089">
                  <c:v>20602000000000</c:v>
                </c:pt>
                <c:pt idx="1090">
                  <c:v>20606000000000</c:v>
                </c:pt>
                <c:pt idx="1091">
                  <c:v>20608000000000</c:v>
                </c:pt>
                <c:pt idx="1092">
                  <c:v>20607000000000</c:v>
                </c:pt>
                <c:pt idx="1093">
                  <c:v>20602000000000</c:v>
                </c:pt>
                <c:pt idx="1094">
                  <c:v>20595000000000</c:v>
                </c:pt>
                <c:pt idx="1095">
                  <c:v>20585000000000</c:v>
                </c:pt>
                <c:pt idx="1096">
                  <c:v>20571000000000</c:v>
                </c:pt>
                <c:pt idx="1097">
                  <c:v>20555000000000</c:v>
                </c:pt>
                <c:pt idx="1098">
                  <c:v>20535000000000</c:v>
                </c:pt>
                <c:pt idx="1099">
                  <c:v>20513000000000</c:v>
                </c:pt>
                <c:pt idx="1100">
                  <c:v>20513000000000</c:v>
                </c:pt>
                <c:pt idx="1101">
                  <c:v>20491000000000</c:v>
                </c:pt>
                <c:pt idx="1102">
                  <c:v>20470000000000</c:v>
                </c:pt>
                <c:pt idx="1103">
                  <c:v>20448000000000</c:v>
                </c:pt>
                <c:pt idx="1104">
                  <c:v>20426000000000</c:v>
                </c:pt>
                <c:pt idx="1105">
                  <c:v>20404000000000</c:v>
                </c:pt>
                <c:pt idx="1106">
                  <c:v>20383000000000</c:v>
                </c:pt>
                <c:pt idx="1107">
                  <c:v>20361000000000</c:v>
                </c:pt>
                <c:pt idx="1108">
                  <c:v>20339000000000</c:v>
                </c:pt>
                <c:pt idx="1109">
                  <c:v>20317000000000</c:v>
                </c:pt>
                <c:pt idx="1110">
                  <c:v>20296000000000</c:v>
                </c:pt>
                <c:pt idx="1111">
                  <c:v>20274000000000</c:v>
                </c:pt>
                <c:pt idx="1112">
                  <c:v>20252000000000</c:v>
                </c:pt>
                <c:pt idx="1113">
                  <c:v>20230000000000</c:v>
                </c:pt>
                <c:pt idx="1114">
                  <c:v>20209000000000</c:v>
                </c:pt>
                <c:pt idx="1115">
                  <c:v>20187000000000</c:v>
                </c:pt>
                <c:pt idx="1116">
                  <c:v>20165000000000</c:v>
                </c:pt>
                <c:pt idx="1117">
                  <c:v>20143000000000</c:v>
                </c:pt>
                <c:pt idx="1118">
                  <c:v>20122000000000</c:v>
                </c:pt>
                <c:pt idx="1119">
                  <c:v>20100000000000</c:v>
                </c:pt>
                <c:pt idx="1120">
                  <c:v>20078000000000</c:v>
                </c:pt>
                <c:pt idx="1121">
                  <c:v>20056000000000</c:v>
                </c:pt>
                <c:pt idx="1122">
                  <c:v>20034000000000</c:v>
                </c:pt>
                <c:pt idx="1123">
                  <c:v>20013000000000</c:v>
                </c:pt>
                <c:pt idx="1124">
                  <c:v>19991000000000</c:v>
                </c:pt>
                <c:pt idx="1125">
                  <c:v>19969000000000</c:v>
                </c:pt>
                <c:pt idx="1126">
                  <c:v>19947000000000</c:v>
                </c:pt>
                <c:pt idx="1127">
                  <c:v>19926000000000</c:v>
                </c:pt>
                <c:pt idx="1128">
                  <c:v>19904000000000</c:v>
                </c:pt>
                <c:pt idx="1129">
                  <c:v>19882000000000</c:v>
                </c:pt>
                <c:pt idx="1130">
                  <c:v>19860000000000</c:v>
                </c:pt>
                <c:pt idx="1131">
                  <c:v>19839000000000</c:v>
                </c:pt>
                <c:pt idx="1132">
                  <c:v>19817000000000</c:v>
                </c:pt>
                <c:pt idx="1133">
                  <c:v>19795000000000</c:v>
                </c:pt>
                <c:pt idx="1134">
                  <c:v>19773000000000</c:v>
                </c:pt>
                <c:pt idx="1135">
                  <c:v>19751000000000</c:v>
                </c:pt>
                <c:pt idx="1136">
                  <c:v>19730000000000</c:v>
                </c:pt>
                <c:pt idx="1137">
                  <c:v>19708000000000</c:v>
                </c:pt>
                <c:pt idx="1138">
                  <c:v>19686000000000</c:v>
                </c:pt>
                <c:pt idx="1139">
                  <c:v>19664000000000</c:v>
                </c:pt>
                <c:pt idx="1140">
                  <c:v>19643000000000</c:v>
                </c:pt>
                <c:pt idx="1141">
                  <c:v>19621000000000</c:v>
                </c:pt>
                <c:pt idx="1142">
                  <c:v>19599000000000</c:v>
                </c:pt>
                <c:pt idx="1143">
                  <c:v>19577000000000</c:v>
                </c:pt>
                <c:pt idx="1144">
                  <c:v>19555000000000</c:v>
                </c:pt>
                <c:pt idx="1145">
                  <c:v>19534000000000</c:v>
                </c:pt>
                <c:pt idx="1146">
                  <c:v>19512000000000</c:v>
                </c:pt>
                <c:pt idx="1147">
                  <c:v>19490000000000</c:v>
                </c:pt>
                <c:pt idx="1148">
                  <c:v>19468000000000</c:v>
                </c:pt>
                <c:pt idx="1149">
                  <c:v>19446000000000</c:v>
                </c:pt>
                <c:pt idx="1150">
                  <c:v>19446000000000</c:v>
                </c:pt>
                <c:pt idx="1151">
                  <c:v>19425000000000</c:v>
                </c:pt>
                <c:pt idx="1152">
                  <c:v>19403000000000</c:v>
                </c:pt>
                <c:pt idx="1153">
                  <c:v>19381000000000</c:v>
                </c:pt>
                <c:pt idx="1154">
                  <c:v>19359000000000</c:v>
                </c:pt>
                <c:pt idx="1155">
                  <c:v>19338000000000</c:v>
                </c:pt>
                <c:pt idx="1156">
                  <c:v>19316000000000</c:v>
                </c:pt>
                <c:pt idx="1157">
                  <c:v>19294000000000</c:v>
                </c:pt>
                <c:pt idx="1158">
                  <c:v>19272000000000</c:v>
                </c:pt>
                <c:pt idx="1159">
                  <c:v>19250000000000</c:v>
                </c:pt>
                <c:pt idx="1160">
                  <c:v>19229000000000</c:v>
                </c:pt>
                <c:pt idx="1161">
                  <c:v>19207000000000</c:v>
                </c:pt>
                <c:pt idx="1162">
                  <c:v>19185000000000</c:v>
                </c:pt>
                <c:pt idx="1163">
                  <c:v>19163000000000</c:v>
                </c:pt>
                <c:pt idx="1164">
                  <c:v>19141000000000</c:v>
                </c:pt>
                <c:pt idx="1165">
                  <c:v>19120000000000</c:v>
                </c:pt>
                <c:pt idx="1166">
                  <c:v>19098000000000</c:v>
                </c:pt>
                <c:pt idx="1167">
                  <c:v>19076000000000</c:v>
                </c:pt>
                <c:pt idx="1168">
                  <c:v>19054000000000</c:v>
                </c:pt>
                <c:pt idx="1169">
                  <c:v>19032000000000</c:v>
                </c:pt>
                <c:pt idx="1170">
                  <c:v>19011000000000</c:v>
                </c:pt>
                <c:pt idx="1171">
                  <c:v>18989000000000</c:v>
                </c:pt>
                <c:pt idx="1172">
                  <c:v>18967000000000</c:v>
                </c:pt>
                <c:pt idx="1173">
                  <c:v>18945000000000</c:v>
                </c:pt>
                <c:pt idx="1174">
                  <c:v>18923000000000</c:v>
                </c:pt>
                <c:pt idx="1175">
                  <c:v>18902000000000</c:v>
                </c:pt>
                <c:pt idx="1176">
                  <c:v>18880000000000</c:v>
                </c:pt>
                <c:pt idx="1177">
                  <c:v>18858000000000</c:v>
                </c:pt>
                <c:pt idx="1178">
                  <c:v>18836000000000</c:v>
                </c:pt>
                <c:pt idx="1179">
                  <c:v>18814000000000</c:v>
                </c:pt>
                <c:pt idx="1180">
                  <c:v>18792000000000</c:v>
                </c:pt>
                <c:pt idx="1181">
                  <c:v>18771000000000</c:v>
                </c:pt>
                <c:pt idx="1182">
                  <c:v>18749000000000</c:v>
                </c:pt>
                <c:pt idx="1183">
                  <c:v>18727000000000</c:v>
                </c:pt>
                <c:pt idx="1184">
                  <c:v>18705000000000</c:v>
                </c:pt>
                <c:pt idx="1185">
                  <c:v>18683000000000</c:v>
                </c:pt>
                <c:pt idx="1186">
                  <c:v>18662000000000</c:v>
                </c:pt>
                <c:pt idx="1187">
                  <c:v>18640000000000</c:v>
                </c:pt>
                <c:pt idx="1188">
                  <c:v>18618000000000</c:v>
                </c:pt>
                <c:pt idx="1189">
                  <c:v>18596000000000</c:v>
                </c:pt>
                <c:pt idx="1190">
                  <c:v>18574000000000</c:v>
                </c:pt>
                <c:pt idx="1191">
                  <c:v>18553000000000</c:v>
                </c:pt>
                <c:pt idx="1192">
                  <c:v>18531000000000</c:v>
                </c:pt>
                <c:pt idx="1193">
                  <c:v>18509000000000</c:v>
                </c:pt>
                <c:pt idx="1194">
                  <c:v>18487000000000</c:v>
                </c:pt>
                <c:pt idx="1195">
                  <c:v>18465000000000</c:v>
                </c:pt>
                <c:pt idx="1196">
                  <c:v>18443000000000</c:v>
                </c:pt>
                <c:pt idx="1197">
                  <c:v>18422000000000</c:v>
                </c:pt>
                <c:pt idx="1198">
                  <c:v>18400000000000</c:v>
                </c:pt>
                <c:pt idx="1199">
                  <c:v>18378000000000</c:v>
                </c:pt>
                <c:pt idx="1200">
                  <c:v>18378000000000</c:v>
                </c:pt>
                <c:pt idx="1201">
                  <c:v>18356000000000</c:v>
                </c:pt>
                <c:pt idx="1202">
                  <c:v>18334000000000</c:v>
                </c:pt>
                <c:pt idx="1203">
                  <c:v>18312000000000</c:v>
                </c:pt>
                <c:pt idx="1204">
                  <c:v>18291000000000</c:v>
                </c:pt>
                <c:pt idx="1205">
                  <c:v>18269000000000</c:v>
                </c:pt>
                <c:pt idx="1206">
                  <c:v>18247000000000</c:v>
                </c:pt>
                <c:pt idx="1207">
                  <c:v>18225000000000</c:v>
                </c:pt>
                <c:pt idx="1208">
                  <c:v>18203000000000</c:v>
                </c:pt>
                <c:pt idx="1209">
                  <c:v>18181000000000</c:v>
                </c:pt>
                <c:pt idx="1210">
                  <c:v>18160000000000</c:v>
                </c:pt>
                <c:pt idx="1211">
                  <c:v>18138000000000</c:v>
                </c:pt>
                <c:pt idx="1212">
                  <c:v>18116000000000</c:v>
                </c:pt>
                <c:pt idx="1213">
                  <c:v>18094000000000</c:v>
                </c:pt>
                <c:pt idx="1214">
                  <c:v>18072000000000</c:v>
                </c:pt>
                <c:pt idx="1215">
                  <c:v>18050000000000</c:v>
                </c:pt>
                <c:pt idx="1216">
                  <c:v>18029000000000</c:v>
                </c:pt>
                <c:pt idx="1217">
                  <c:v>18007000000000</c:v>
                </c:pt>
                <c:pt idx="1218">
                  <c:v>17985000000000</c:v>
                </c:pt>
                <c:pt idx="1219">
                  <c:v>17963000000000</c:v>
                </c:pt>
                <c:pt idx="1220">
                  <c:v>17941000000000</c:v>
                </c:pt>
                <c:pt idx="1221">
                  <c:v>17919000000000</c:v>
                </c:pt>
                <c:pt idx="1222">
                  <c:v>17898000000000</c:v>
                </c:pt>
                <c:pt idx="1223">
                  <c:v>17876000000000</c:v>
                </c:pt>
                <c:pt idx="1224">
                  <c:v>17854000000000</c:v>
                </c:pt>
                <c:pt idx="1225">
                  <c:v>17832000000000</c:v>
                </c:pt>
                <c:pt idx="1226">
                  <c:v>17810000000000</c:v>
                </c:pt>
                <c:pt idx="1227">
                  <c:v>17788000000000</c:v>
                </c:pt>
                <c:pt idx="1228">
                  <c:v>17767000000000</c:v>
                </c:pt>
                <c:pt idx="1229">
                  <c:v>17745000000000</c:v>
                </c:pt>
                <c:pt idx="1230">
                  <c:v>17723000000000</c:v>
                </c:pt>
                <c:pt idx="1231">
                  <c:v>17701000000000</c:v>
                </c:pt>
                <c:pt idx="1232">
                  <c:v>17679000000000</c:v>
                </c:pt>
                <c:pt idx="1233">
                  <c:v>17657000000000</c:v>
                </c:pt>
                <c:pt idx="1234">
                  <c:v>17635000000000</c:v>
                </c:pt>
                <c:pt idx="1235">
                  <c:v>17614000000000</c:v>
                </c:pt>
                <c:pt idx="1236">
                  <c:v>17592000000000</c:v>
                </c:pt>
                <c:pt idx="1237">
                  <c:v>17570000000000</c:v>
                </c:pt>
                <c:pt idx="1238">
                  <c:v>17548000000000</c:v>
                </c:pt>
                <c:pt idx="1239">
                  <c:v>17526000000000</c:v>
                </c:pt>
                <c:pt idx="1240">
                  <c:v>17504000000000</c:v>
                </c:pt>
                <c:pt idx="1241">
                  <c:v>17483000000000</c:v>
                </c:pt>
                <c:pt idx="1242">
                  <c:v>17461000000000</c:v>
                </c:pt>
                <c:pt idx="1243">
                  <c:v>17439000000000</c:v>
                </c:pt>
                <c:pt idx="1244">
                  <c:v>17417000000000</c:v>
                </c:pt>
                <c:pt idx="1245">
                  <c:v>17395000000000</c:v>
                </c:pt>
                <c:pt idx="1246">
                  <c:v>17373000000000</c:v>
                </c:pt>
                <c:pt idx="1247">
                  <c:v>17351000000000</c:v>
                </c:pt>
                <c:pt idx="1248">
                  <c:v>17330000000000</c:v>
                </c:pt>
                <c:pt idx="1249">
                  <c:v>17308000000000</c:v>
                </c:pt>
                <c:pt idx="1250">
                  <c:v>17308000000000</c:v>
                </c:pt>
                <c:pt idx="1251">
                  <c:v>17286000000000</c:v>
                </c:pt>
                <c:pt idx="1252">
                  <c:v>17264000000000</c:v>
                </c:pt>
                <c:pt idx="1253">
                  <c:v>17242000000000</c:v>
                </c:pt>
                <c:pt idx="1254">
                  <c:v>17220000000000</c:v>
                </c:pt>
                <c:pt idx="1255">
                  <c:v>17198000000000</c:v>
                </c:pt>
                <c:pt idx="1256">
                  <c:v>17177000000000</c:v>
                </c:pt>
                <c:pt idx="1257">
                  <c:v>17155000000000</c:v>
                </c:pt>
                <c:pt idx="1258">
                  <c:v>17133000000000</c:v>
                </c:pt>
                <c:pt idx="1259">
                  <c:v>17111000000000</c:v>
                </c:pt>
                <c:pt idx="1260">
                  <c:v>17089000000000</c:v>
                </c:pt>
                <c:pt idx="1261">
                  <c:v>17067000000000</c:v>
                </c:pt>
                <c:pt idx="1262">
                  <c:v>17045000000000</c:v>
                </c:pt>
                <c:pt idx="1263">
                  <c:v>17023000000000</c:v>
                </c:pt>
                <c:pt idx="1264">
                  <c:v>17002000000000</c:v>
                </c:pt>
                <c:pt idx="1265">
                  <c:v>16980000000000</c:v>
                </c:pt>
                <c:pt idx="1266">
                  <c:v>16958000000000</c:v>
                </c:pt>
                <c:pt idx="1267">
                  <c:v>16936000000000</c:v>
                </c:pt>
                <c:pt idx="1268">
                  <c:v>16914000000000</c:v>
                </c:pt>
                <c:pt idx="1269">
                  <c:v>16892000000000</c:v>
                </c:pt>
                <c:pt idx="1270">
                  <c:v>16870000000000</c:v>
                </c:pt>
                <c:pt idx="1271">
                  <c:v>16849000000000</c:v>
                </c:pt>
                <c:pt idx="1272">
                  <c:v>16827000000000</c:v>
                </c:pt>
                <c:pt idx="1273">
                  <c:v>16805000000000</c:v>
                </c:pt>
                <c:pt idx="1274">
                  <c:v>16783000000000</c:v>
                </c:pt>
                <c:pt idx="1275">
                  <c:v>16761000000000</c:v>
                </c:pt>
                <c:pt idx="1276">
                  <c:v>16739000000000</c:v>
                </c:pt>
                <c:pt idx="1277">
                  <c:v>16717000000000</c:v>
                </c:pt>
                <c:pt idx="1278">
                  <c:v>16695000000000</c:v>
                </c:pt>
                <c:pt idx="1279">
                  <c:v>16674000000000</c:v>
                </c:pt>
                <c:pt idx="1280">
                  <c:v>16652000000000</c:v>
                </c:pt>
                <c:pt idx="1281">
                  <c:v>16630000000000</c:v>
                </c:pt>
                <c:pt idx="1282">
                  <c:v>16608000000000</c:v>
                </c:pt>
                <c:pt idx="1283">
                  <c:v>16586000000000</c:v>
                </c:pt>
                <c:pt idx="1284">
                  <c:v>16564000000000</c:v>
                </c:pt>
                <c:pt idx="1285">
                  <c:v>16542000000000</c:v>
                </c:pt>
                <c:pt idx="1286">
                  <c:v>16520000000000</c:v>
                </c:pt>
                <c:pt idx="1287">
                  <c:v>16498000000000</c:v>
                </c:pt>
                <c:pt idx="1288">
                  <c:v>16477000000000</c:v>
                </c:pt>
                <c:pt idx="1289">
                  <c:v>16455000000000</c:v>
                </c:pt>
                <c:pt idx="1290">
                  <c:v>16433000000000</c:v>
                </c:pt>
                <c:pt idx="1291">
                  <c:v>16411000000000</c:v>
                </c:pt>
                <c:pt idx="1292">
                  <c:v>16389000000000</c:v>
                </c:pt>
                <c:pt idx="1293">
                  <c:v>16367000000000</c:v>
                </c:pt>
                <c:pt idx="1294">
                  <c:v>16345000000000</c:v>
                </c:pt>
                <c:pt idx="1295">
                  <c:v>16323000000000</c:v>
                </c:pt>
                <c:pt idx="1296">
                  <c:v>16302000000000</c:v>
                </c:pt>
                <c:pt idx="1297">
                  <c:v>16280000000000</c:v>
                </c:pt>
                <c:pt idx="1298">
                  <c:v>16258000000000</c:v>
                </c:pt>
                <c:pt idx="1299">
                  <c:v>16236000000000</c:v>
                </c:pt>
                <c:pt idx="1300">
                  <c:v>16236000000000</c:v>
                </c:pt>
                <c:pt idx="1301">
                  <c:v>16214000000000</c:v>
                </c:pt>
                <c:pt idx="1302">
                  <c:v>16192000000000</c:v>
                </c:pt>
                <c:pt idx="1303">
                  <c:v>16170000000000</c:v>
                </c:pt>
                <c:pt idx="1304">
                  <c:v>16148000000000</c:v>
                </c:pt>
                <c:pt idx="1305">
                  <c:v>16126000000000</c:v>
                </c:pt>
                <c:pt idx="1306">
                  <c:v>16105000000000</c:v>
                </c:pt>
                <c:pt idx="1307">
                  <c:v>16083000000000</c:v>
                </c:pt>
                <c:pt idx="1308">
                  <c:v>16061000000000</c:v>
                </c:pt>
                <c:pt idx="1309">
                  <c:v>16039000000000</c:v>
                </c:pt>
                <c:pt idx="1310">
                  <c:v>16017000000000</c:v>
                </c:pt>
                <c:pt idx="1311">
                  <c:v>15995000000000</c:v>
                </c:pt>
                <c:pt idx="1312">
                  <c:v>15973000000000</c:v>
                </c:pt>
                <c:pt idx="1313">
                  <c:v>15951000000000</c:v>
                </c:pt>
                <c:pt idx="1314">
                  <c:v>15929000000000</c:v>
                </c:pt>
                <c:pt idx="1315">
                  <c:v>15907000000000</c:v>
                </c:pt>
                <c:pt idx="1316">
                  <c:v>15886000000000</c:v>
                </c:pt>
                <c:pt idx="1317">
                  <c:v>15864000000000</c:v>
                </c:pt>
                <c:pt idx="1318">
                  <c:v>15842000000000</c:v>
                </c:pt>
                <c:pt idx="1319">
                  <c:v>15820000000000</c:v>
                </c:pt>
                <c:pt idx="1320">
                  <c:v>15798000000000</c:v>
                </c:pt>
                <c:pt idx="1321">
                  <c:v>15776000000000</c:v>
                </c:pt>
                <c:pt idx="1322">
                  <c:v>15754000000000</c:v>
                </c:pt>
                <c:pt idx="1323">
                  <c:v>15732000000000</c:v>
                </c:pt>
                <c:pt idx="1324">
                  <c:v>15710000000000</c:v>
                </c:pt>
                <c:pt idx="1325">
                  <c:v>15688000000000</c:v>
                </c:pt>
                <c:pt idx="1326">
                  <c:v>15667000000000</c:v>
                </c:pt>
                <c:pt idx="1327">
                  <c:v>15645000000000</c:v>
                </c:pt>
                <c:pt idx="1328">
                  <c:v>15623000000000</c:v>
                </c:pt>
                <c:pt idx="1329">
                  <c:v>15601000000000</c:v>
                </c:pt>
                <c:pt idx="1330">
                  <c:v>15579000000000</c:v>
                </c:pt>
                <c:pt idx="1331">
                  <c:v>15557000000000</c:v>
                </c:pt>
                <c:pt idx="1332">
                  <c:v>15535000000000</c:v>
                </c:pt>
                <c:pt idx="1333">
                  <c:v>15513000000000</c:v>
                </c:pt>
                <c:pt idx="1334">
                  <c:v>15491000000000</c:v>
                </c:pt>
                <c:pt idx="1335">
                  <c:v>15469000000000</c:v>
                </c:pt>
                <c:pt idx="1336">
                  <c:v>15447000000000</c:v>
                </c:pt>
                <c:pt idx="1337">
                  <c:v>15426000000000</c:v>
                </c:pt>
                <c:pt idx="1338">
                  <c:v>15404000000000</c:v>
                </c:pt>
                <c:pt idx="1339">
                  <c:v>15382000000000</c:v>
                </c:pt>
                <c:pt idx="1340">
                  <c:v>15360000000000</c:v>
                </c:pt>
                <c:pt idx="1341">
                  <c:v>15338000000000</c:v>
                </c:pt>
                <c:pt idx="1342">
                  <c:v>15316000000000</c:v>
                </c:pt>
                <c:pt idx="1343">
                  <c:v>15294000000000</c:v>
                </c:pt>
                <c:pt idx="1344">
                  <c:v>15272000000000</c:v>
                </c:pt>
                <c:pt idx="1345">
                  <c:v>15250000000000</c:v>
                </c:pt>
                <c:pt idx="1346">
                  <c:v>15228000000000</c:v>
                </c:pt>
                <c:pt idx="1347">
                  <c:v>15206000000000</c:v>
                </c:pt>
                <c:pt idx="1348">
                  <c:v>15184000000000</c:v>
                </c:pt>
                <c:pt idx="1349">
                  <c:v>15163000000000</c:v>
                </c:pt>
                <c:pt idx="1350">
                  <c:v>15163000000000</c:v>
                </c:pt>
                <c:pt idx="1351">
                  <c:v>15141000000000</c:v>
                </c:pt>
                <c:pt idx="1352">
                  <c:v>15119000000000</c:v>
                </c:pt>
                <c:pt idx="1353">
                  <c:v>15097000000000</c:v>
                </c:pt>
                <c:pt idx="1354">
                  <c:v>15075000000000</c:v>
                </c:pt>
                <c:pt idx="1355">
                  <c:v>15053000000000</c:v>
                </c:pt>
                <c:pt idx="1356">
                  <c:v>15031000000000</c:v>
                </c:pt>
                <c:pt idx="1357">
                  <c:v>15009000000000</c:v>
                </c:pt>
                <c:pt idx="1358">
                  <c:v>14987000000000</c:v>
                </c:pt>
                <c:pt idx="1359">
                  <c:v>14965000000000</c:v>
                </c:pt>
                <c:pt idx="1360">
                  <c:v>14943000000000</c:v>
                </c:pt>
                <c:pt idx="1361">
                  <c:v>14921000000000</c:v>
                </c:pt>
                <c:pt idx="1362">
                  <c:v>14899000000000</c:v>
                </c:pt>
                <c:pt idx="1363">
                  <c:v>14878000000000</c:v>
                </c:pt>
                <c:pt idx="1364">
                  <c:v>14856000000000</c:v>
                </c:pt>
                <c:pt idx="1365">
                  <c:v>14834000000000</c:v>
                </c:pt>
                <c:pt idx="1366">
                  <c:v>14812000000000</c:v>
                </c:pt>
                <c:pt idx="1367">
                  <c:v>14790000000000</c:v>
                </c:pt>
                <c:pt idx="1368">
                  <c:v>14768000000000</c:v>
                </c:pt>
                <c:pt idx="1369">
                  <c:v>14746000000000</c:v>
                </c:pt>
                <c:pt idx="1370">
                  <c:v>14724000000000</c:v>
                </c:pt>
                <c:pt idx="1371">
                  <c:v>14702000000000</c:v>
                </c:pt>
                <c:pt idx="1372">
                  <c:v>14680000000000</c:v>
                </c:pt>
                <c:pt idx="1373">
                  <c:v>14658000000000</c:v>
                </c:pt>
                <c:pt idx="1374">
                  <c:v>14636000000000</c:v>
                </c:pt>
                <c:pt idx="1375">
                  <c:v>14614000000000</c:v>
                </c:pt>
                <c:pt idx="1376">
                  <c:v>14592000000000</c:v>
                </c:pt>
                <c:pt idx="1377">
                  <c:v>14570000000000</c:v>
                </c:pt>
                <c:pt idx="1378">
                  <c:v>14549000000000</c:v>
                </c:pt>
                <c:pt idx="1379">
                  <c:v>14527000000000</c:v>
                </c:pt>
                <c:pt idx="1380">
                  <c:v>14505000000000</c:v>
                </c:pt>
                <c:pt idx="1381">
                  <c:v>14483000000000</c:v>
                </c:pt>
                <c:pt idx="1382">
                  <c:v>14461000000000</c:v>
                </c:pt>
                <c:pt idx="1383">
                  <c:v>14439000000000</c:v>
                </c:pt>
                <c:pt idx="1384">
                  <c:v>14417000000000</c:v>
                </c:pt>
                <c:pt idx="1385">
                  <c:v>14395000000000</c:v>
                </c:pt>
                <c:pt idx="1386">
                  <c:v>14373000000000</c:v>
                </c:pt>
                <c:pt idx="1387">
                  <c:v>14351000000000</c:v>
                </c:pt>
                <c:pt idx="1388">
                  <c:v>14329000000000</c:v>
                </c:pt>
                <c:pt idx="1389">
                  <c:v>14307000000000</c:v>
                </c:pt>
                <c:pt idx="1390">
                  <c:v>14285000000000</c:v>
                </c:pt>
                <c:pt idx="1391">
                  <c:v>14263000000000</c:v>
                </c:pt>
                <c:pt idx="1392">
                  <c:v>14241000000000</c:v>
                </c:pt>
                <c:pt idx="1393">
                  <c:v>14219000000000</c:v>
                </c:pt>
                <c:pt idx="1394">
                  <c:v>14198000000000</c:v>
                </c:pt>
                <c:pt idx="1395">
                  <c:v>14176000000000</c:v>
                </c:pt>
                <c:pt idx="1396">
                  <c:v>14154000000000</c:v>
                </c:pt>
                <c:pt idx="1397">
                  <c:v>14132000000000</c:v>
                </c:pt>
                <c:pt idx="1398">
                  <c:v>14110000000000</c:v>
                </c:pt>
                <c:pt idx="1399">
                  <c:v>14088000000000</c:v>
                </c:pt>
                <c:pt idx="1400">
                  <c:v>14088000000000</c:v>
                </c:pt>
                <c:pt idx="1401">
                  <c:v>14066000000000</c:v>
                </c:pt>
                <c:pt idx="1402">
                  <c:v>14044000000000</c:v>
                </c:pt>
                <c:pt idx="1403">
                  <c:v>14022000000000</c:v>
                </c:pt>
                <c:pt idx="1404">
                  <c:v>14000000000000</c:v>
                </c:pt>
                <c:pt idx="1405">
                  <c:v>13978000000000</c:v>
                </c:pt>
                <c:pt idx="1406">
                  <c:v>13956000000000</c:v>
                </c:pt>
                <c:pt idx="1407">
                  <c:v>13934000000000</c:v>
                </c:pt>
                <c:pt idx="1408">
                  <c:v>13912000000000</c:v>
                </c:pt>
                <c:pt idx="1409">
                  <c:v>13890000000000</c:v>
                </c:pt>
                <c:pt idx="1410">
                  <c:v>13868000000000</c:v>
                </c:pt>
                <c:pt idx="1411">
                  <c:v>13846000000000</c:v>
                </c:pt>
                <c:pt idx="1412">
                  <c:v>13824000000000</c:v>
                </c:pt>
                <c:pt idx="1413">
                  <c:v>13802000000000</c:v>
                </c:pt>
                <c:pt idx="1414">
                  <c:v>13780000000000</c:v>
                </c:pt>
                <c:pt idx="1415">
                  <c:v>13759000000000</c:v>
                </c:pt>
                <c:pt idx="1416">
                  <c:v>13737000000000</c:v>
                </c:pt>
                <c:pt idx="1417">
                  <c:v>13715000000000</c:v>
                </c:pt>
                <c:pt idx="1418">
                  <c:v>13693000000000</c:v>
                </c:pt>
                <c:pt idx="1419">
                  <c:v>13671000000000</c:v>
                </c:pt>
                <c:pt idx="1420">
                  <c:v>13649000000000</c:v>
                </c:pt>
                <c:pt idx="1421">
                  <c:v>13627000000000</c:v>
                </c:pt>
                <c:pt idx="1422">
                  <c:v>13605000000000</c:v>
                </c:pt>
                <c:pt idx="1423">
                  <c:v>13583000000000</c:v>
                </c:pt>
                <c:pt idx="1424">
                  <c:v>13561000000000</c:v>
                </c:pt>
                <c:pt idx="1425">
                  <c:v>13539000000000</c:v>
                </c:pt>
                <c:pt idx="1426">
                  <c:v>13517000000000</c:v>
                </c:pt>
                <c:pt idx="1427">
                  <c:v>13495000000000</c:v>
                </c:pt>
                <c:pt idx="1428">
                  <c:v>13473000000000</c:v>
                </c:pt>
                <c:pt idx="1429">
                  <c:v>13451000000000</c:v>
                </c:pt>
                <c:pt idx="1430">
                  <c:v>13429000000000</c:v>
                </c:pt>
                <c:pt idx="1431">
                  <c:v>13407000000000</c:v>
                </c:pt>
                <c:pt idx="1432">
                  <c:v>13385000000000</c:v>
                </c:pt>
                <c:pt idx="1433">
                  <c:v>13363000000000</c:v>
                </c:pt>
                <c:pt idx="1434">
                  <c:v>13341000000000</c:v>
                </c:pt>
                <c:pt idx="1435">
                  <c:v>13319000000000</c:v>
                </c:pt>
                <c:pt idx="1436">
                  <c:v>13297000000000</c:v>
                </c:pt>
                <c:pt idx="1437">
                  <c:v>13275000000000</c:v>
                </c:pt>
                <c:pt idx="1438">
                  <c:v>13253000000000</c:v>
                </c:pt>
                <c:pt idx="1439">
                  <c:v>13231000000000</c:v>
                </c:pt>
                <c:pt idx="1440">
                  <c:v>13210000000000</c:v>
                </c:pt>
                <c:pt idx="1441">
                  <c:v>13188000000000</c:v>
                </c:pt>
                <c:pt idx="1442">
                  <c:v>13166000000000</c:v>
                </c:pt>
                <c:pt idx="1443">
                  <c:v>13144000000000</c:v>
                </c:pt>
                <c:pt idx="1444">
                  <c:v>13122000000000</c:v>
                </c:pt>
                <c:pt idx="1445">
                  <c:v>13100000000000</c:v>
                </c:pt>
                <c:pt idx="1446">
                  <c:v>13078000000000</c:v>
                </c:pt>
                <c:pt idx="1447">
                  <c:v>13056000000000</c:v>
                </c:pt>
                <c:pt idx="1448">
                  <c:v>13034000000000</c:v>
                </c:pt>
                <c:pt idx="1449">
                  <c:v>13012000000000</c:v>
                </c:pt>
                <c:pt idx="1450">
                  <c:v>13012000000000</c:v>
                </c:pt>
                <c:pt idx="1451">
                  <c:v>12990000000000</c:v>
                </c:pt>
                <c:pt idx="1452">
                  <c:v>12968000000000</c:v>
                </c:pt>
                <c:pt idx="1453">
                  <c:v>12946000000000</c:v>
                </c:pt>
                <c:pt idx="1454">
                  <c:v>12924000000000</c:v>
                </c:pt>
                <c:pt idx="1455">
                  <c:v>12902000000000</c:v>
                </c:pt>
                <c:pt idx="1456">
                  <c:v>12880000000000</c:v>
                </c:pt>
                <c:pt idx="1457">
                  <c:v>12858000000000</c:v>
                </c:pt>
                <c:pt idx="1458">
                  <c:v>12836000000000</c:v>
                </c:pt>
                <c:pt idx="1459">
                  <c:v>12814000000000</c:v>
                </c:pt>
                <c:pt idx="1460">
                  <c:v>12792000000000</c:v>
                </c:pt>
                <c:pt idx="1461">
                  <c:v>12770000000000</c:v>
                </c:pt>
                <c:pt idx="1462">
                  <c:v>12748000000000</c:v>
                </c:pt>
                <c:pt idx="1463">
                  <c:v>12726000000000</c:v>
                </c:pt>
                <c:pt idx="1464">
                  <c:v>12704000000000</c:v>
                </c:pt>
                <c:pt idx="1465">
                  <c:v>12682000000000</c:v>
                </c:pt>
                <c:pt idx="1466">
                  <c:v>12660000000000</c:v>
                </c:pt>
                <c:pt idx="1467">
                  <c:v>12638000000000</c:v>
                </c:pt>
                <c:pt idx="1468">
                  <c:v>12616000000000</c:v>
                </c:pt>
                <c:pt idx="1469">
                  <c:v>12594000000000</c:v>
                </c:pt>
                <c:pt idx="1470">
                  <c:v>12572000000000</c:v>
                </c:pt>
                <c:pt idx="1471">
                  <c:v>12550000000000</c:v>
                </c:pt>
                <c:pt idx="1472">
                  <c:v>12528000000000</c:v>
                </c:pt>
                <c:pt idx="1473">
                  <c:v>12506000000000</c:v>
                </c:pt>
                <c:pt idx="1474">
                  <c:v>12484000000000</c:v>
                </c:pt>
                <c:pt idx="1475">
                  <c:v>12462000000000</c:v>
                </c:pt>
                <c:pt idx="1476">
                  <c:v>12440000000000</c:v>
                </c:pt>
                <c:pt idx="1477">
                  <c:v>12418000000000</c:v>
                </c:pt>
                <c:pt idx="1478">
                  <c:v>12396000000000</c:v>
                </c:pt>
                <c:pt idx="1479">
                  <c:v>12374000000000</c:v>
                </c:pt>
                <c:pt idx="1480">
                  <c:v>12352000000000</c:v>
                </c:pt>
                <c:pt idx="1481">
                  <c:v>12330000000000</c:v>
                </c:pt>
                <c:pt idx="1482">
                  <c:v>12308000000000</c:v>
                </c:pt>
                <c:pt idx="1483">
                  <c:v>12286000000000</c:v>
                </c:pt>
                <c:pt idx="1484">
                  <c:v>12264000000000</c:v>
                </c:pt>
                <c:pt idx="1485">
                  <c:v>12242000000000</c:v>
                </c:pt>
                <c:pt idx="1486">
                  <c:v>12220000000000</c:v>
                </c:pt>
                <c:pt idx="1487">
                  <c:v>12198000000000</c:v>
                </c:pt>
                <c:pt idx="1488">
                  <c:v>12177000000000</c:v>
                </c:pt>
                <c:pt idx="1489">
                  <c:v>12155000000000</c:v>
                </c:pt>
                <c:pt idx="1490">
                  <c:v>12133000000000</c:v>
                </c:pt>
                <c:pt idx="1491">
                  <c:v>12111000000000</c:v>
                </c:pt>
                <c:pt idx="1492">
                  <c:v>12089000000000</c:v>
                </c:pt>
                <c:pt idx="1493">
                  <c:v>12067000000000</c:v>
                </c:pt>
                <c:pt idx="1494">
                  <c:v>12045000000000</c:v>
                </c:pt>
                <c:pt idx="1495">
                  <c:v>12023000000000</c:v>
                </c:pt>
                <c:pt idx="1496">
                  <c:v>12001000000000</c:v>
                </c:pt>
                <c:pt idx="1497">
                  <c:v>11979000000000</c:v>
                </c:pt>
                <c:pt idx="1498">
                  <c:v>11957000000000</c:v>
                </c:pt>
                <c:pt idx="1499">
                  <c:v>11935000000000</c:v>
                </c:pt>
                <c:pt idx="1500">
                  <c:v>11935000000000</c:v>
                </c:pt>
                <c:pt idx="1501">
                  <c:v>11913000000000</c:v>
                </c:pt>
                <c:pt idx="1502">
                  <c:v>11891000000000</c:v>
                </c:pt>
                <c:pt idx="1503">
                  <c:v>11869000000000</c:v>
                </c:pt>
                <c:pt idx="1504">
                  <c:v>11847000000000</c:v>
                </c:pt>
                <c:pt idx="1505">
                  <c:v>11825000000000</c:v>
                </c:pt>
                <c:pt idx="1506">
                  <c:v>11803000000000</c:v>
                </c:pt>
                <c:pt idx="1507">
                  <c:v>11781000000000</c:v>
                </c:pt>
                <c:pt idx="1508">
                  <c:v>11759000000000</c:v>
                </c:pt>
                <c:pt idx="1509">
                  <c:v>11737000000000</c:v>
                </c:pt>
                <c:pt idx="1510">
                  <c:v>11715000000000</c:v>
                </c:pt>
                <c:pt idx="1511">
                  <c:v>11693000000000</c:v>
                </c:pt>
                <c:pt idx="1512">
                  <c:v>11671000000000</c:v>
                </c:pt>
                <c:pt idx="1513">
                  <c:v>11649000000000</c:v>
                </c:pt>
                <c:pt idx="1514">
                  <c:v>11627000000000</c:v>
                </c:pt>
                <c:pt idx="1515">
                  <c:v>11605000000000</c:v>
                </c:pt>
                <c:pt idx="1516">
                  <c:v>11583000000000</c:v>
                </c:pt>
                <c:pt idx="1517">
                  <c:v>11561000000000</c:v>
                </c:pt>
                <c:pt idx="1518">
                  <c:v>11539000000000</c:v>
                </c:pt>
                <c:pt idx="1519">
                  <c:v>11517000000000</c:v>
                </c:pt>
                <c:pt idx="1520">
                  <c:v>11495000000000</c:v>
                </c:pt>
                <c:pt idx="1521">
                  <c:v>11473000000000</c:v>
                </c:pt>
                <c:pt idx="1522">
                  <c:v>11451000000000</c:v>
                </c:pt>
                <c:pt idx="1523">
                  <c:v>11429000000000</c:v>
                </c:pt>
                <c:pt idx="1524">
                  <c:v>11407000000000</c:v>
                </c:pt>
                <c:pt idx="1525">
                  <c:v>11385000000000</c:v>
                </c:pt>
                <c:pt idx="1526">
                  <c:v>11363000000000</c:v>
                </c:pt>
                <c:pt idx="1527">
                  <c:v>11341000000000</c:v>
                </c:pt>
                <c:pt idx="1528">
                  <c:v>11319000000000</c:v>
                </c:pt>
                <c:pt idx="1529">
                  <c:v>11297000000000</c:v>
                </c:pt>
                <c:pt idx="1530">
                  <c:v>11275000000000</c:v>
                </c:pt>
                <c:pt idx="1531">
                  <c:v>11253000000000</c:v>
                </c:pt>
                <c:pt idx="1532">
                  <c:v>11230000000000</c:v>
                </c:pt>
                <c:pt idx="1533">
                  <c:v>11208000000000</c:v>
                </c:pt>
                <c:pt idx="1534">
                  <c:v>11186000000000</c:v>
                </c:pt>
                <c:pt idx="1535">
                  <c:v>11164000000000</c:v>
                </c:pt>
                <c:pt idx="1536">
                  <c:v>11142000000000</c:v>
                </c:pt>
                <c:pt idx="1537">
                  <c:v>11120000000000</c:v>
                </c:pt>
                <c:pt idx="1538">
                  <c:v>11098000000000</c:v>
                </c:pt>
                <c:pt idx="1539">
                  <c:v>11076000000000</c:v>
                </c:pt>
                <c:pt idx="1540">
                  <c:v>11054000000000</c:v>
                </c:pt>
                <c:pt idx="1541">
                  <c:v>11032000000000</c:v>
                </c:pt>
                <c:pt idx="1542">
                  <c:v>11010000000000</c:v>
                </c:pt>
                <c:pt idx="1543">
                  <c:v>10988000000000</c:v>
                </c:pt>
                <c:pt idx="1544">
                  <c:v>10966000000000</c:v>
                </c:pt>
                <c:pt idx="1545">
                  <c:v>10944000000000</c:v>
                </c:pt>
                <c:pt idx="1546">
                  <c:v>10922000000000</c:v>
                </c:pt>
                <c:pt idx="1547">
                  <c:v>10900000000000</c:v>
                </c:pt>
                <c:pt idx="1548">
                  <c:v>10878000000000</c:v>
                </c:pt>
                <c:pt idx="1549">
                  <c:v>10856000000000</c:v>
                </c:pt>
                <c:pt idx="1550">
                  <c:v>10856000000000</c:v>
                </c:pt>
                <c:pt idx="1551">
                  <c:v>10834000000000</c:v>
                </c:pt>
                <c:pt idx="1552">
                  <c:v>10812000000000</c:v>
                </c:pt>
                <c:pt idx="1553">
                  <c:v>10790000000000</c:v>
                </c:pt>
                <c:pt idx="1554">
                  <c:v>10768000000000</c:v>
                </c:pt>
                <c:pt idx="1555">
                  <c:v>10746000000000</c:v>
                </c:pt>
                <c:pt idx="1556">
                  <c:v>10724000000000</c:v>
                </c:pt>
                <c:pt idx="1557">
                  <c:v>10702000000000</c:v>
                </c:pt>
                <c:pt idx="1558">
                  <c:v>10680000000000</c:v>
                </c:pt>
                <c:pt idx="1559">
                  <c:v>10658000000000</c:v>
                </c:pt>
                <c:pt idx="1560">
                  <c:v>10636000000000</c:v>
                </c:pt>
                <c:pt idx="1561">
                  <c:v>10614000000000</c:v>
                </c:pt>
                <c:pt idx="1562">
                  <c:v>10592000000000</c:v>
                </c:pt>
                <c:pt idx="1563">
                  <c:v>10570000000000</c:v>
                </c:pt>
                <c:pt idx="1564">
                  <c:v>10548000000000</c:v>
                </c:pt>
                <c:pt idx="1565">
                  <c:v>10526000000000</c:v>
                </c:pt>
                <c:pt idx="1566">
                  <c:v>10504000000000</c:v>
                </c:pt>
                <c:pt idx="1567">
                  <c:v>10482000000000</c:v>
                </c:pt>
                <c:pt idx="1568">
                  <c:v>10460000000000</c:v>
                </c:pt>
                <c:pt idx="1569">
                  <c:v>10438000000000</c:v>
                </c:pt>
                <c:pt idx="1570">
                  <c:v>10416000000000</c:v>
                </c:pt>
                <c:pt idx="1571">
                  <c:v>10394000000000</c:v>
                </c:pt>
                <c:pt idx="1572">
                  <c:v>10372000000000</c:v>
                </c:pt>
                <c:pt idx="1573">
                  <c:v>10350000000000</c:v>
                </c:pt>
                <c:pt idx="1574">
                  <c:v>10328000000000</c:v>
                </c:pt>
                <c:pt idx="1575">
                  <c:v>10306000000000</c:v>
                </c:pt>
                <c:pt idx="1576">
                  <c:v>10284000000000</c:v>
                </c:pt>
                <c:pt idx="1577">
                  <c:v>10262000000000</c:v>
                </c:pt>
                <c:pt idx="1578">
                  <c:v>10240000000000</c:v>
                </c:pt>
                <c:pt idx="1579">
                  <c:v>10218000000000</c:v>
                </c:pt>
                <c:pt idx="1580">
                  <c:v>10196000000000</c:v>
                </c:pt>
                <c:pt idx="1581">
                  <c:v>10174000000000</c:v>
                </c:pt>
                <c:pt idx="1582">
                  <c:v>10152000000000</c:v>
                </c:pt>
                <c:pt idx="1583">
                  <c:v>10129000000000</c:v>
                </c:pt>
                <c:pt idx="1584">
                  <c:v>10107000000000</c:v>
                </c:pt>
                <c:pt idx="1585">
                  <c:v>10085000000000</c:v>
                </c:pt>
                <c:pt idx="1586">
                  <c:v>10063000000000</c:v>
                </c:pt>
                <c:pt idx="1587">
                  <c:v>10041000000000</c:v>
                </c:pt>
                <c:pt idx="1588">
                  <c:v>10019000000000</c:v>
                </c:pt>
                <c:pt idx="1589">
                  <c:v>9997300000000</c:v>
                </c:pt>
                <c:pt idx="1590">
                  <c:v>9975300000000</c:v>
                </c:pt>
                <c:pt idx="1591">
                  <c:v>9953200000000</c:v>
                </c:pt>
                <c:pt idx="1592">
                  <c:v>9931200000000</c:v>
                </c:pt>
                <c:pt idx="1593">
                  <c:v>9909200000000</c:v>
                </c:pt>
                <c:pt idx="1594">
                  <c:v>9887100000000</c:v>
                </c:pt>
                <c:pt idx="1595">
                  <c:v>9865100000000</c:v>
                </c:pt>
                <c:pt idx="1596">
                  <c:v>9843100000000</c:v>
                </c:pt>
                <c:pt idx="1597">
                  <c:v>9821000000000</c:v>
                </c:pt>
                <c:pt idx="1598">
                  <c:v>9799000000000</c:v>
                </c:pt>
                <c:pt idx="1599">
                  <c:v>9777000000000</c:v>
                </c:pt>
                <c:pt idx="1600">
                  <c:v>9777000000000</c:v>
                </c:pt>
                <c:pt idx="1601">
                  <c:v>9754900000000</c:v>
                </c:pt>
                <c:pt idx="1602">
                  <c:v>9732900000000</c:v>
                </c:pt>
                <c:pt idx="1603">
                  <c:v>9710800000000</c:v>
                </c:pt>
                <c:pt idx="1604">
                  <c:v>9688800000000</c:v>
                </c:pt>
                <c:pt idx="1605">
                  <c:v>9666800000000</c:v>
                </c:pt>
                <c:pt idx="1606">
                  <c:v>9644700000000</c:v>
                </c:pt>
                <c:pt idx="1607">
                  <c:v>9622700000000</c:v>
                </c:pt>
                <c:pt idx="1608">
                  <c:v>9600700000000</c:v>
                </c:pt>
                <c:pt idx="1609">
                  <c:v>9578600000000</c:v>
                </c:pt>
                <c:pt idx="1610">
                  <c:v>9556600000000</c:v>
                </c:pt>
                <c:pt idx="1611">
                  <c:v>9534500000000</c:v>
                </c:pt>
                <c:pt idx="1612">
                  <c:v>9512500000000</c:v>
                </c:pt>
                <c:pt idx="1613">
                  <c:v>9490500000000</c:v>
                </c:pt>
                <c:pt idx="1614">
                  <c:v>9468400000000</c:v>
                </c:pt>
                <c:pt idx="1615">
                  <c:v>9446400000000</c:v>
                </c:pt>
                <c:pt idx="1616">
                  <c:v>9424300000000</c:v>
                </c:pt>
                <c:pt idx="1617">
                  <c:v>9402300000000</c:v>
                </c:pt>
                <c:pt idx="1618">
                  <c:v>9380200000000</c:v>
                </c:pt>
                <c:pt idx="1619">
                  <c:v>9358200000000</c:v>
                </c:pt>
                <c:pt idx="1620">
                  <c:v>9336200000000</c:v>
                </c:pt>
                <c:pt idx="1621">
                  <c:v>9314100000000</c:v>
                </c:pt>
                <c:pt idx="1622">
                  <c:v>9292100000000</c:v>
                </c:pt>
                <c:pt idx="1623">
                  <c:v>9270000000000</c:v>
                </c:pt>
                <c:pt idx="1624">
                  <c:v>9248000000000</c:v>
                </c:pt>
                <c:pt idx="1625">
                  <c:v>9225900000000</c:v>
                </c:pt>
                <c:pt idx="1626">
                  <c:v>9203900000000</c:v>
                </c:pt>
                <c:pt idx="1627">
                  <c:v>9181800000000</c:v>
                </c:pt>
                <c:pt idx="1628">
                  <c:v>9159800000000</c:v>
                </c:pt>
                <c:pt idx="1629">
                  <c:v>9137700000000</c:v>
                </c:pt>
                <c:pt idx="1630">
                  <c:v>9115700000000</c:v>
                </c:pt>
                <c:pt idx="1631">
                  <c:v>9093700000000</c:v>
                </c:pt>
                <c:pt idx="1632">
                  <c:v>9071600000000</c:v>
                </c:pt>
                <c:pt idx="1633">
                  <c:v>9049600000000</c:v>
                </c:pt>
                <c:pt idx="1634">
                  <c:v>9027500000000</c:v>
                </c:pt>
                <c:pt idx="1635">
                  <c:v>9005500000000</c:v>
                </c:pt>
                <c:pt idx="1636">
                  <c:v>8983400000000</c:v>
                </c:pt>
                <c:pt idx="1637">
                  <c:v>8961400000000</c:v>
                </c:pt>
                <c:pt idx="1638">
                  <c:v>8939300000000</c:v>
                </c:pt>
                <c:pt idx="1639">
                  <c:v>8917300000000</c:v>
                </c:pt>
                <c:pt idx="1640">
                  <c:v>8895200000000</c:v>
                </c:pt>
                <c:pt idx="1641">
                  <c:v>8873200000000</c:v>
                </c:pt>
                <c:pt idx="1642">
                  <c:v>8851100000000</c:v>
                </c:pt>
                <c:pt idx="1643">
                  <c:v>8829100000000</c:v>
                </c:pt>
                <c:pt idx="1644">
                  <c:v>8807000000000</c:v>
                </c:pt>
                <c:pt idx="1645">
                  <c:v>8785000000000</c:v>
                </c:pt>
                <c:pt idx="1646">
                  <c:v>8762900000000</c:v>
                </c:pt>
                <c:pt idx="1647">
                  <c:v>8740800000000</c:v>
                </c:pt>
                <c:pt idx="1648">
                  <c:v>8718800000000</c:v>
                </c:pt>
                <c:pt idx="1649">
                  <c:v>8696700000000</c:v>
                </c:pt>
                <c:pt idx="1650">
                  <c:v>8696700000000</c:v>
                </c:pt>
                <c:pt idx="1651">
                  <c:v>8674700000000</c:v>
                </c:pt>
                <c:pt idx="1652">
                  <c:v>8652600000000</c:v>
                </c:pt>
                <c:pt idx="1653">
                  <c:v>8630600000000</c:v>
                </c:pt>
                <c:pt idx="1654">
                  <c:v>8608500000000</c:v>
                </c:pt>
                <c:pt idx="1655">
                  <c:v>8586500000000</c:v>
                </c:pt>
                <c:pt idx="1656">
                  <c:v>8564400000000</c:v>
                </c:pt>
                <c:pt idx="1657">
                  <c:v>8542400000000</c:v>
                </c:pt>
                <c:pt idx="1658">
                  <c:v>8520300000000</c:v>
                </c:pt>
                <c:pt idx="1659">
                  <c:v>8498200000000</c:v>
                </c:pt>
                <c:pt idx="1660">
                  <c:v>8476200000000</c:v>
                </c:pt>
                <c:pt idx="1661">
                  <c:v>8454100000000</c:v>
                </c:pt>
                <c:pt idx="1662">
                  <c:v>8432100000000</c:v>
                </c:pt>
                <c:pt idx="1663">
                  <c:v>8410000000000</c:v>
                </c:pt>
                <c:pt idx="1664">
                  <c:v>8388000000000</c:v>
                </c:pt>
                <c:pt idx="1665">
                  <c:v>8365900000000</c:v>
                </c:pt>
                <c:pt idx="1666">
                  <c:v>8343800000000</c:v>
                </c:pt>
                <c:pt idx="1667">
                  <c:v>8321800000000</c:v>
                </c:pt>
                <c:pt idx="1668">
                  <c:v>8299700000000</c:v>
                </c:pt>
                <c:pt idx="1669">
                  <c:v>8277700000000</c:v>
                </c:pt>
                <c:pt idx="1670">
                  <c:v>8255600000000</c:v>
                </c:pt>
                <c:pt idx="1671">
                  <c:v>8233500000000</c:v>
                </c:pt>
                <c:pt idx="1672">
                  <c:v>8211500000000</c:v>
                </c:pt>
                <c:pt idx="1673">
                  <c:v>8189400000000</c:v>
                </c:pt>
                <c:pt idx="1674">
                  <c:v>8167400000000</c:v>
                </c:pt>
                <c:pt idx="1675">
                  <c:v>8145300000000</c:v>
                </c:pt>
                <c:pt idx="1676">
                  <c:v>8123200000000</c:v>
                </c:pt>
                <c:pt idx="1677">
                  <c:v>8101200000000</c:v>
                </c:pt>
                <c:pt idx="1678">
                  <c:v>8079100000000</c:v>
                </c:pt>
                <c:pt idx="1679">
                  <c:v>8057000000000</c:v>
                </c:pt>
                <c:pt idx="1680">
                  <c:v>8035000000000</c:v>
                </c:pt>
                <c:pt idx="1681">
                  <c:v>8012900000000</c:v>
                </c:pt>
                <c:pt idx="1682">
                  <c:v>7990900000000</c:v>
                </c:pt>
                <c:pt idx="1683">
                  <c:v>7968800000000</c:v>
                </c:pt>
                <c:pt idx="1684">
                  <c:v>7946700000000</c:v>
                </c:pt>
                <c:pt idx="1685">
                  <c:v>7924700000000</c:v>
                </c:pt>
                <c:pt idx="1686">
                  <c:v>7902600000000</c:v>
                </c:pt>
                <c:pt idx="1687">
                  <c:v>7880500000000</c:v>
                </c:pt>
                <c:pt idx="1688">
                  <c:v>7858500000000</c:v>
                </c:pt>
                <c:pt idx="1689">
                  <c:v>7836400000000</c:v>
                </c:pt>
                <c:pt idx="1690">
                  <c:v>7814300000000</c:v>
                </c:pt>
                <c:pt idx="1691">
                  <c:v>7792300000000</c:v>
                </c:pt>
                <c:pt idx="1692">
                  <c:v>7770200000000</c:v>
                </c:pt>
                <c:pt idx="1693">
                  <c:v>7748100000000</c:v>
                </c:pt>
                <c:pt idx="1694">
                  <c:v>7726100000000</c:v>
                </c:pt>
                <c:pt idx="1695">
                  <c:v>7704000000000</c:v>
                </c:pt>
                <c:pt idx="1696">
                  <c:v>7681900000000</c:v>
                </c:pt>
                <c:pt idx="1697">
                  <c:v>7659900000000</c:v>
                </c:pt>
                <c:pt idx="1698">
                  <c:v>7637800000000</c:v>
                </c:pt>
                <c:pt idx="1699">
                  <c:v>7615700000000</c:v>
                </c:pt>
                <c:pt idx="1700">
                  <c:v>7615700000000</c:v>
                </c:pt>
                <c:pt idx="1701">
                  <c:v>7593700000000</c:v>
                </c:pt>
                <c:pt idx="1702">
                  <c:v>7571600000000</c:v>
                </c:pt>
                <c:pt idx="1703">
                  <c:v>7549500000000</c:v>
                </c:pt>
                <c:pt idx="1704">
                  <c:v>7527400000000</c:v>
                </c:pt>
                <c:pt idx="1705">
                  <c:v>7505400000000</c:v>
                </c:pt>
                <c:pt idx="1706">
                  <c:v>7483300000000</c:v>
                </c:pt>
                <c:pt idx="1707">
                  <c:v>7461200000000</c:v>
                </c:pt>
                <c:pt idx="1708">
                  <c:v>7439200000000</c:v>
                </c:pt>
                <c:pt idx="1709">
                  <c:v>7417100000000</c:v>
                </c:pt>
                <c:pt idx="1710">
                  <c:v>7395000000000</c:v>
                </c:pt>
                <c:pt idx="1711">
                  <c:v>7372900000000</c:v>
                </c:pt>
                <c:pt idx="1712">
                  <c:v>7350900000000</c:v>
                </c:pt>
                <c:pt idx="1713">
                  <c:v>7328800000000</c:v>
                </c:pt>
                <c:pt idx="1714">
                  <c:v>7306700000000</c:v>
                </c:pt>
                <c:pt idx="1715">
                  <c:v>7284700000000</c:v>
                </c:pt>
                <c:pt idx="1716">
                  <c:v>7262600000000</c:v>
                </c:pt>
                <c:pt idx="1717">
                  <c:v>7240500000000</c:v>
                </c:pt>
                <c:pt idx="1718">
                  <c:v>7218400000000</c:v>
                </c:pt>
                <c:pt idx="1719">
                  <c:v>7196400000000</c:v>
                </c:pt>
                <c:pt idx="1720">
                  <c:v>7174300000000</c:v>
                </c:pt>
                <c:pt idx="1721">
                  <c:v>7152200000000</c:v>
                </c:pt>
                <c:pt idx="1722">
                  <c:v>7130100000000</c:v>
                </c:pt>
                <c:pt idx="1723">
                  <c:v>7108100000000</c:v>
                </c:pt>
                <c:pt idx="1724">
                  <c:v>7086000000000</c:v>
                </c:pt>
                <c:pt idx="1725">
                  <c:v>7063900000000</c:v>
                </c:pt>
                <c:pt idx="1726">
                  <c:v>7041800000000</c:v>
                </c:pt>
                <c:pt idx="1727">
                  <c:v>7019700000000</c:v>
                </c:pt>
                <c:pt idx="1728">
                  <c:v>6997700000000</c:v>
                </c:pt>
                <c:pt idx="1729">
                  <c:v>6975600000000</c:v>
                </c:pt>
                <c:pt idx="1730">
                  <c:v>6953500000000</c:v>
                </c:pt>
                <c:pt idx="1731">
                  <c:v>6931400000000</c:v>
                </c:pt>
                <c:pt idx="1732">
                  <c:v>6909400000000</c:v>
                </c:pt>
                <c:pt idx="1733">
                  <c:v>6887300000000</c:v>
                </c:pt>
                <c:pt idx="1734">
                  <c:v>6865200000000</c:v>
                </c:pt>
                <c:pt idx="1735">
                  <c:v>6843100000000</c:v>
                </c:pt>
                <c:pt idx="1736">
                  <c:v>6821000000000</c:v>
                </c:pt>
                <c:pt idx="1737">
                  <c:v>6799000000000</c:v>
                </c:pt>
                <c:pt idx="1738">
                  <c:v>6776900000000</c:v>
                </c:pt>
                <c:pt idx="1739">
                  <c:v>6754800000000</c:v>
                </c:pt>
                <c:pt idx="1740">
                  <c:v>6732700000000</c:v>
                </c:pt>
                <c:pt idx="1741">
                  <c:v>6710600000000</c:v>
                </c:pt>
                <c:pt idx="1742">
                  <c:v>6688600000000</c:v>
                </c:pt>
                <c:pt idx="1743">
                  <c:v>6666500000000</c:v>
                </c:pt>
                <c:pt idx="1744">
                  <c:v>6644400000000</c:v>
                </c:pt>
                <c:pt idx="1745">
                  <c:v>6622300000000</c:v>
                </c:pt>
                <c:pt idx="1746">
                  <c:v>6600200000000</c:v>
                </c:pt>
                <c:pt idx="1747">
                  <c:v>6578200000000</c:v>
                </c:pt>
                <c:pt idx="1748">
                  <c:v>6556100000000</c:v>
                </c:pt>
                <c:pt idx="1749">
                  <c:v>6534000000000</c:v>
                </c:pt>
                <c:pt idx="1750">
                  <c:v>6534000000000</c:v>
                </c:pt>
                <c:pt idx="1751">
                  <c:v>6511900000000</c:v>
                </c:pt>
                <c:pt idx="1752">
                  <c:v>6489800000000</c:v>
                </c:pt>
                <c:pt idx="1753">
                  <c:v>6467700000000</c:v>
                </c:pt>
                <c:pt idx="1754">
                  <c:v>6445700000000</c:v>
                </c:pt>
                <c:pt idx="1755">
                  <c:v>6423600000000</c:v>
                </c:pt>
                <c:pt idx="1756">
                  <c:v>6401500000000</c:v>
                </c:pt>
                <c:pt idx="1757">
                  <c:v>6379400000000</c:v>
                </c:pt>
                <c:pt idx="1758">
                  <c:v>6357300000000</c:v>
                </c:pt>
                <c:pt idx="1759">
                  <c:v>6335200000000</c:v>
                </c:pt>
                <c:pt idx="1760">
                  <c:v>6313200000000</c:v>
                </c:pt>
                <c:pt idx="1761">
                  <c:v>6291100000000</c:v>
                </c:pt>
                <c:pt idx="1762">
                  <c:v>6269000000000</c:v>
                </c:pt>
                <c:pt idx="1763">
                  <c:v>6246900000000</c:v>
                </c:pt>
                <c:pt idx="1764">
                  <c:v>6224800000000</c:v>
                </c:pt>
                <c:pt idx="1765">
                  <c:v>6202700000000</c:v>
                </c:pt>
                <c:pt idx="1766">
                  <c:v>6180600000000</c:v>
                </c:pt>
                <c:pt idx="1767">
                  <c:v>6158600000000</c:v>
                </c:pt>
                <c:pt idx="1768">
                  <c:v>6136500000000</c:v>
                </c:pt>
                <c:pt idx="1769">
                  <c:v>6114400000000</c:v>
                </c:pt>
                <c:pt idx="1770">
                  <c:v>6092300000000</c:v>
                </c:pt>
                <c:pt idx="1771">
                  <c:v>6070200000000</c:v>
                </c:pt>
                <c:pt idx="1772">
                  <c:v>6048100000000</c:v>
                </c:pt>
                <c:pt idx="1773">
                  <c:v>6026000000000</c:v>
                </c:pt>
                <c:pt idx="1774">
                  <c:v>6003900000000</c:v>
                </c:pt>
                <c:pt idx="1775">
                  <c:v>5981900000000</c:v>
                </c:pt>
                <c:pt idx="1776">
                  <c:v>5959800000000</c:v>
                </c:pt>
                <c:pt idx="1777">
                  <c:v>5937700000000</c:v>
                </c:pt>
                <c:pt idx="1778">
                  <c:v>5915600000000</c:v>
                </c:pt>
                <c:pt idx="1779">
                  <c:v>5893500000000</c:v>
                </c:pt>
                <c:pt idx="1780">
                  <c:v>5871400000000</c:v>
                </c:pt>
                <c:pt idx="1781">
                  <c:v>5849300000000</c:v>
                </c:pt>
                <c:pt idx="1782">
                  <c:v>5827200000000</c:v>
                </c:pt>
                <c:pt idx="1783">
                  <c:v>5805100000000</c:v>
                </c:pt>
                <c:pt idx="1784">
                  <c:v>5783000000000</c:v>
                </c:pt>
                <c:pt idx="1785">
                  <c:v>5761000000000</c:v>
                </c:pt>
                <c:pt idx="1786">
                  <c:v>5738900000000</c:v>
                </c:pt>
                <c:pt idx="1787">
                  <c:v>5716800000000</c:v>
                </c:pt>
                <c:pt idx="1788">
                  <c:v>5694700000000</c:v>
                </c:pt>
                <c:pt idx="1789">
                  <c:v>5672600000000</c:v>
                </c:pt>
                <c:pt idx="1790">
                  <c:v>5650500000000</c:v>
                </c:pt>
                <c:pt idx="1791">
                  <c:v>5628400000000</c:v>
                </c:pt>
                <c:pt idx="1792">
                  <c:v>5606300000000</c:v>
                </c:pt>
                <c:pt idx="1793">
                  <c:v>5584200000000</c:v>
                </c:pt>
                <c:pt idx="1794">
                  <c:v>5562100000000</c:v>
                </c:pt>
                <c:pt idx="1795">
                  <c:v>5540000000000</c:v>
                </c:pt>
                <c:pt idx="1796">
                  <c:v>5517900000000</c:v>
                </c:pt>
                <c:pt idx="1797">
                  <c:v>5495800000000</c:v>
                </c:pt>
                <c:pt idx="1798">
                  <c:v>5473700000000</c:v>
                </c:pt>
                <c:pt idx="1799">
                  <c:v>5451700000000</c:v>
                </c:pt>
                <c:pt idx="1800">
                  <c:v>5451700000000</c:v>
                </c:pt>
                <c:pt idx="1801">
                  <c:v>5429600000000</c:v>
                </c:pt>
                <c:pt idx="1802">
                  <c:v>5407500000000</c:v>
                </c:pt>
                <c:pt idx="1803">
                  <c:v>5385400000000</c:v>
                </c:pt>
                <c:pt idx="1804">
                  <c:v>5363300000000</c:v>
                </c:pt>
                <c:pt idx="1805">
                  <c:v>5341200000000</c:v>
                </c:pt>
                <c:pt idx="1806">
                  <c:v>5319100000000</c:v>
                </c:pt>
                <c:pt idx="1807">
                  <c:v>5297000000000</c:v>
                </c:pt>
                <c:pt idx="1808">
                  <c:v>5274900000000</c:v>
                </c:pt>
                <c:pt idx="1809">
                  <c:v>5252800000000</c:v>
                </c:pt>
                <c:pt idx="1810">
                  <c:v>5230700000000</c:v>
                </c:pt>
                <c:pt idx="1811">
                  <c:v>5208600000000</c:v>
                </c:pt>
                <c:pt idx="1812">
                  <c:v>5186500000000</c:v>
                </c:pt>
                <c:pt idx="1813">
                  <c:v>5164400000000</c:v>
                </c:pt>
                <c:pt idx="1814">
                  <c:v>5142300000000</c:v>
                </c:pt>
                <c:pt idx="1815">
                  <c:v>5120200000000</c:v>
                </c:pt>
                <c:pt idx="1816">
                  <c:v>5098100000000</c:v>
                </c:pt>
                <c:pt idx="1817">
                  <c:v>5076000000000</c:v>
                </c:pt>
                <c:pt idx="1818">
                  <c:v>5053900000000</c:v>
                </c:pt>
                <c:pt idx="1819">
                  <c:v>5031800000000</c:v>
                </c:pt>
                <c:pt idx="1820">
                  <c:v>5009700000000</c:v>
                </c:pt>
                <c:pt idx="1821">
                  <c:v>4987600000000</c:v>
                </c:pt>
                <c:pt idx="1822">
                  <c:v>4965500000000</c:v>
                </c:pt>
                <c:pt idx="1823">
                  <c:v>4943400000000</c:v>
                </c:pt>
                <c:pt idx="1824">
                  <c:v>4921300000000</c:v>
                </c:pt>
                <c:pt idx="1825">
                  <c:v>4899200000000</c:v>
                </c:pt>
                <c:pt idx="1826">
                  <c:v>4877100000000</c:v>
                </c:pt>
                <c:pt idx="1827">
                  <c:v>4855000000000</c:v>
                </c:pt>
                <c:pt idx="1828">
                  <c:v>4832900000000</c:v>
                </c:pt>
                <c:pt idx="1829">
                  <c:v>4810800000000</c:v>
                </c:pt>
                <c:pt idx="1830">
                  <c:v>4788700000000</c:v>
                </c:pt>
                <c:pt idx="1831">
                  <c:v>4766600000000</c:v>
                </c:pt>
                <c:pt idx="1832">
                  <c:v>4744500000000</c:v>
                </c:pt>
                <c:pt idx="1833">
                  <c:v>4722400000000</c:v>
                </c:pt>
                <c:pt idx="1834">
                  <c:v>4700300000000</c:v>
                </c:pt>
                <c:pt idx="1835">
                  <c:v>4678200000000</c:v>
                </c:pt>
                <c:pt idx="1836">
                  <c:v>4656100000000</c:v>
                </c:pt>
                <c:pt idx="1837">
                  <c:v>4634000000000</c:v>
                </c:pt>
                <c:pt idx="1838">
                  <c:v>4611900000000</c:v>
                </c:pt>
                <c:pt idx="1839">
                  <c:v>4589800000000</c:v>
                </c:pt>
                <c:pt idx="1840">
                  <c:v>4567700000000</c:v>
                </c:pt>
                <c:pt idx="1841">
                  <c:v>4545600000000</c:v>
                </c:pt>
                <c:pt idx="1842">
                  <c:v>4523500000000</c:v>
                </c:pt>
                <c:pt idx="1843">
                  <c:v>4501400000000</c:v>
                </c:pt>
                <c:pt idx="1844">
                  <c:v>4479300000000</c:v>
                </c:pt>
                <c:pt idx="1845">
                  <c:v>4457200000000</c:v>
                </c:pt>
                <c:pt idx="1846">
                  <c:v>4435100000000</c:v>
                </c:pt>
                <c:pt idx="1847">
                  <c:v>4413000000000</c:v>
                </c:pt>
                <c:pt idx="1848">
                  <c:v>4390900000000</c:v>
                </c:pt>
                <c:pt idx="1849">
                  <c:v>4368800000000</c:v>
                </c:pt>
                <c:pt idx="1850">
                  <c:v>4368800000000</c:v>
                </c:pt>
                <c:pt idx="1851">
                  <c:v>4346700000000</c:v>
                </c:pt>
                <c:pt idx="1852">
                  <c:v>4324600000000</c:v>
                </c:pt>
                <c:pt idx="1853">
                  <c:v>4302500000000</c:v>
                </c:pt>
                <c:pt idx="1854">
                  <c:v>4280400000000</c:v>
                </c:pt>
                <c:pt idx="1855">
                  <c:v>4258300000000</c:v>
                </c:pt>
                <c:pt idx="1856">
                  <c:v>4236200000000</c:v>
                </c:pt>
                <c:pt idx="1857">
                  <c:v>4214100000000</c:v>
                </c:pt>
                <c:pt idx="1858">
                  <c:v>4192000000000</c:v>
                </c:pt>
                <c:pt idx="1859">
                  <c:v>4169900000000</c:v>
                </c:pt>
                <c:pt idx="1860">
                  <c:v>4147800000000</c:v>
                </c:pt>
                <c:pt idx="1861">
                  <c:v>4125700000000</c:v>
                </c:pt>
                <c:pt idx="1862">
                  <c:v>4103600000000</c:v>
                </c:pt>
                <c:pt idx="1863">
                  <c:v>4081400000000</c:v>
                </c:pt>
                <c:pt idx="1864">
                  <c:v>4059300000000</c:v>
                </c:pt>
                <c:pt idx="1865">
                  <c:v>4037200000000</c:v>
                </c:pt>
                <c:pt idx="1866">
                  <c:v>4015100000000</c:v>
                </c:pt>
                <c:pt idx="1867">
                  <c:v>3993000000000</c:v>
                </c:pt>
                <c:pt idx="1868">
                  <c:v>3970900000000</c:v>
                </c:pt>
                <c:pt idx="1869">
                  <c:v>3948800000000</c:v>
                </c:pt>
                <c:pt idx="1870">
                  <c:v>3926700000000</c:v>
                </c:pt>
                <c:pt idx="1871">
                  <c:v>3904600000000</c:v>
                </c:pt>
                <c:pt idx="1872">
                  <c:v>3882500000000</c:v>
                </c:pt>
                <c:pt idx="1873">
                  <c:v>3860400000000</c:v>
                </c:pt>
                <c:pt idx="1874">
                  <c:v>3838300000000</c:v>
                </c:pt>
                <c:pt idx="1875">
                  <c:v>3816200000000</c:v>
                </c:pt>
                <c:pt idx="1876">
                  <c:v>3794100000000</c:v>
                </c:pt>
                <c:pt idx="1877">
                  <c:v>3771900000000</c:v>
                </c:pt>
                <c:pt idx="1878">
                  <c:v>3749800000000</c:v>
                </c:pt>
                <c:pt idx="1879">
                  <c:v>3727700000000</c:v>
                </c:pt>
                <c:pt idx="1880">
                  <c:v>3705600000000</c:v>
                </c:pt>
                <c:pt idx="1881">
                  <c:v>3683500000000</c:v>
                </c:pt>
                <c:pt idx="1882">
                  <c:v>3661400000000</c:v>
                </c:pt>
                <c:pt idx="1883">
                  <c:v>3639300000000</c:v>
                </c:pt>
                <c:pt idx="1884">
                  <c:v>3617200000000</c:v>
                </c:pt>
                <c:pt idx="1885">
                  <c:v>3595100000000</c:v>
                </c:pt>
                <c:pt idx="1886">
                  <c:v>3573000000000</c:v>
                </c:pt>
                <c:pt idx="1887">
                  <c:v>3550900000000</c:v>
                </c:pt>
                <c:pt idx="1888">
                  <c:v>3528800000000</c:v>
                </c:pt>
                <c:pt idx="1889">
                  <c:v>3506600000000</c:v>
                </c:pt>
                <c:pt idx="1890">
                  <c:v>3484500000000</c:v>
                </c:pt>
                <c:pt idx="1891">
                  <c:v>3462400000000</c:v>
                </c:pt>
                <c:pt idx="1892">
                  <c:v>3440300000000</c:v>
                </c:pt>
                <c:pt idx="1893">
                  <c:v>3418200000000</c:v>
                </c:pt>
                <c:pt idx="1894">
                  <c:v>3396100000000</c:v>
                </c:pt>
                <c:pt idx="1895">
                  <c:v>3374000000000</c:v>
                </c:pt>
                <c:pt idx="1896">
                  <c:v>3351900000000</c:v>
                </c:pt>
                <c:pt idx="1897">
                  <c:v>3329800000000</c:v>
                </c:pt>
                <c:pt idx="1898">
                  <c:v>3307700000000</c:v>
                </c:pt>
                <c:pt idx="1899">
                  <c:v>3285500000000</c:v>
                </c:pt>
                <c:pt idx="1900">
                  <c:v>3285500000000</c:v>
                </c:pt>
                <c:pt idx="1901">
                  <c:v>3288300000000</c:v>
                </c:pt>
                <c:pt idx="1902">
                  <c:v>3291000000000</c:v>
                </c:pt>
                <c:pt idx="1903">
                  <c:v>3293800000000</c:v>
                </c:pt>
                <c:pt idx="1904">
                  <c:v>3296500000000</c:v>
                </c:pt>
                <c:pt idx="1905">
                  <c:v>3299200000000</c:v>
                </c:pt>
                <c:pt idx="1906">
                  <c:v>3301900000000</c:v>
                </c:pt>
                <c:pt idx="1907">
                  <c:v>3304700000000</c:v>
                </c:pt>
                <c:pt idx="1908">
                  <c:v>3307400000000</c:v>
                </c:pt>
                <c:pt idx="1909">
                  <c:v>3310000000000</c:v>
                </c:pt>
                <c:pt idx="1910">
                  <c:v>3312700000000</c:v>
                </c:pt>
                <c:pt idx="1911">
                  <c:v>3315400000000</c:v>
                </c:pt>
                <c:pt idx="1912">
                  <c:v>3318100000000</c:v>
                </c:pt>
                <c:pt idx="1913">
                  <c:v>3320700000000</c:v>
                </c:pt>
                <c:pt idx="1914">
                  <c:v>3323400000000</c:v>
                </c:pt>
                <c:pt idx="1915">
                  <c:v>3326000000000</c:v>
                </c:pt>
                <c:pt idx="1916">
                  <c:v>3328700000000</c:v>
                </c:pt>
                <c:pt idx="1917">
                  <c:v>3331300000000</c:v>
                </c:pt>
                <c:pt idx="1918">
                  <c:v>3334000000000</c:v>
                </c:pt>
                <c:pt idx="1919">
                  <c:v>3336600000000</c:v>
                </c:pt>
                <c:pt idx="1920">
                  <c:v>3339200000000</c:v>
                </c:pt>
                <c:pt idx="1921">
                  <c:v>3341800000000</c:v>
                </c:pt>
                <c:pt idx="1922">
                  <c:v>3344400000000</c:v>
                </c:pt>
                <c:pt idx="1923">
                  <c:v>3347000000000</c:v>
                </c:pt>
                <c:pt idx="1924">
                  <c:v>3349600000000</c:v>
                </c:pt>
                <c:pt idx="1925">
                  <c:v>3352100000000</c:v>
                </c:pt>
                <c:pt idx="1926">
                  <c:v>3354700000000</c:v>
                </c:pt>
                <c:pt idx="1927">
                  <c:v>3357300000000</c:v>
                </c:pt>
                <c:pt idx="1928">
                  <c:v>3359800000000</c:v>
                </c:pt>
                <c:pt idx="1929">
                  <c:v>3362400000000</c:v>
                </c:pt>
                <c:pt idx="1930">
                  <c:v>3364900000000</c:v>
                </c:pt>
                <c:pt idx="1931">
                  <c:v>3367400000000</c:v>
                </c:pt>
                <c:pt idx="1932">
                  <c:v>3370000000000</c:v>
                </c:pt>
                <c:pt idx="1933">
                  <c:v>3372500000000</c:v>
                </c:pt>
                <c:pt idx="1934">
                  <c:v>3375000000000</c:v>
                </c:pt>
                <c:pt idx="1935">
                  <c:v>3377500000000</c:v>
                </c:pt>
                <c:pt idx="1936">
                  <c:v>3380000000000</c:v>
                </c:pt>
                <c:pt idx="1937">
                  <c:v>3382500000000</c:v>
                </c:pt>
                <c:pt idx="1938">
                  <c:v>3385000000000</c:v>
                </c:pt>
                <c:pt idx="1939">
                  <c:v>3387400000000</c:v>
                </c:pt>
                <c:pt idx="1940">
                  <c:v>3389900000000</c:v>
                </c:pt>
                <c:pt idx="1941">
                  <c:v>3392300000000</c:v>
                </c:pt>
                <c:pt idx="1942">
                  <c:v>3394800000000</c:v>
                </c:pt>
                <c:pt idx="1943">
                  <c:v>3397200000000</c:v>
                </c:pt>
                <c:pt idx="1944">
                  <c:v>3399700000000</c:v>
                </c:pt>
                <c:pt idx="1945">
                  <c:v>3402100000000</c:v>
                </c:pt>
                <c:pt idx="1946">
                  <c:v>3404500000000</c:v>
                </c:pt>
                <c:pt idx="1947">
                  <c:v>3406900000000</c:v>
                </c:pt>
                <c:pt idx="1948">
                  <c:v>3409300000000</c:v>
                </c:pt>
                <c:pt idx="1949">
                  <c:v>3411700000000</c:v>
                </c:pt>
                <c:pt idx="1950">
                  <c:v>3411700000000</c:v>
                </c:pt>
                <c:pt idx="1951">
                  <c:v>3418200000000</c:v>
                </c:pt>
                <c:pt idx="1952">
                  <c:v>3424700000000</c:v>
                </c:pt>
                <c:pt idx="1953">
                  <c:v>3431200000000</c:v>
                </c:pt>
                <c:pt idx="1954">
                  <c:v>3437600000000</c:v>
                </c:pt>
                <c:pt idx="1955">
                  <c:v>3444100000000</c:v>
                </c:pt>
                <c:pt idx="1956">
                  <c:v>3450600000000</c:v>
                </c:pt>
                <c:pt idx="1957">
                  <c:v>3457100000000</c:v>
                </c:pt>
                <c:pt idx="1958">
                  <c:v>3463500000000</c:v>
                </c:pt>
                <c:pt idx="1959">
                  <c:v>3470000000000</c:v>
                </c:pt>
                <c:pt idx="1960">
                  <c:v>3476500000000</c:v>
                </c:pt>
                <c:pt idx="1961">
                  <c:v>3482900000000</c:v>
                </c:pt>
                <c:pt idx="1962">
                  <c:v>3489400000000</c:v>
                </c:pt>
                <c:pt idx="1963">
                  <c:v>3495900000000</c:v>
                </c:pt>
                <c:pt idx="1964">
                  <c:v>3502400000000</c:v>
                </c:pt>
                <c:pt idx="1965">
                  <c:v>3508800000000</c:v>
                </c:pt>
                <c:pt idx="1966">
                  <c:v>3515300000000</c:v>
                </c:pt>
                <c:pt idx="1967">
                  <c:v>3521800000000</c:v>
                </c:pt>
                <c:pt idx="1968">
                  <c:v>3528200000000</c:v>
                </c:pt>
                <c:pt idx="1969">
                  <c:v>3534700000000</c:v>
                </c:pt>
                <c:pt idx="1970">
                  <c:v>3541200000000</c:v>
                </c:pt>
                <c:pt idx="1971">
                  <c:v>3547600000000</c:v>
                </c:pt>
                <c:pt idx="1972">
                  <c:v>3554100000000</c:v>
                </c:pt>
                <c:pt idx="1973">
                  <c:v>3560600000000</c:v>
                </c:pt>
                <c:pt idx="1974">
                  <c:v>3567100000000</c:v>
                </c:pt>
                <c:pt idx="1975">
                  <c:v>3573500000000</c:v>
                </c:pt>
                <c:pt idx="1976">
                  <c:v>3580000000000</c:v>
                </c:pt>
                <c:pt idx="1977">
                  <c:v>3586500000000</c:v>
                </c:pt>
                <c:pt idx="1978">
                  <c:v>3592900000000</c:v>
                </c:pt>
                <c:pt idx="1979">
                  <c:v>3599400000000</c:v>
                </c:pt>
                <c:pt idx="1980">
                  <c:v>3605900000000</c:v>
                </c:pt>
                <c:pt idx="1981">
                  <c:v>3612300000000</c:v>
                </c:pt>
                <c:pt idx="1982">
                  <c:v>3618800000000</c:v>
                </c:pt>
                <c:pt idx="1983">
                  <c:v>3625300000000</c:v>
                </c:pt>
                <c:pt idx="1984">
                  <c:v>3631700000000</c:v>
                </c:pt>
                <c:pt idx="1985">
                  <c:v>3638200000000</c:v>
                </c:pt>
                <c:pt idx="1986">
                  <c:v>3644700000000</c:v>
                </c:pt>
                <c:pt idx="1987">
                  <c:v>3651100000000</c:v>
                </c:pt>
                <c:pt idx="1988">
                  <c:v>3657600000000</c:v>
                </c:pt>
                <c:pt idx="1989">
                  <c:v>3664100000000</c:v>
                </c:pt>
                <c:pt idx="1990">
                  <c:v>3670500000000</c:v>
                </c:pt>
                <c:pt idx="1991">
                  <c:v>3677000000000</c:v>
                </c:pt>
                <c:pt idx="1992">
                  <c:v>3683400000000</c:v>
                </c:pt>
                <c:pt idx="1993">
                  <c:v>3689900000000</c:v>
                </c:pt>
                <c:pt idx="1994">
                  <c:v>3696400000000</c:v>
                </c:pt>
                <c:pt idx="1995">
                  <c:v>3702800000000</c:v>
                </c:pt>
                <c:pt idx="1996">
                  <c:v>3709300000000</c:v>
                </c:pt>
                <c:pt idx="1997">
                  <c:v>3715800000000</c:v>
                </c:pt>
                <c:pt idx="1998">
                  <c:v>3722200000000</c:v>
                </c:pt>
                <c:pt idx="1999">
                  <c:v>3728700000000</c:v>
                </c:pt>
                <c:pt idx="2000">
                  <c:v>3728700000000</c:v>
                </c:pt>
                <c:pt idx="2001">
                  <c:v>3735200000000</c:v>
                </c:pt>
                <c:pt idx="2002">
                  <c:v>3741600000000</c:v>
                </c:pt>
                <c:pt idx="2003">
                  <c:v>3748100000000</c:v>
                </c:pt>
                <c:pt idx="2004">
                  <c:v>3754500000000</c:v>
                </c:pt>
                <c:pt idx="2005">
                  <c:v>3761000000000</c:v>
                </c:pt>
                <c:pt idx="2006">
                  <c:v>3767500000000</c:v>
                </c:pt>
                <c:pt idx="2007">
                  <c:v>3773900000000</c:v>
                </c:pt>
                <c:pt idx="2008">
                  <c:v>3780400000000</c:v>
                </c:pt>
                <c:pt idx="2009">
                  <c:v>3786800000000</c:v>
                </c:pt>
                <c:pt idx="2010">
                  <c:v>3793300000000</c:v>
                </c:pt>
                <c:pt idx="2011">
                  <c:v>3799800000000</c:v>
                </c:pt>
                <c:pt idx="2012">
                  <c:v>3806200000000</c:v>
                </c:pt>
                <c:pt idx="2013">
                  <c:v>3812700000000</c:v>
                </c:pt>
                <c:pt idx="2014">
                  <c:v>3819100000000</c:v>
                </c:pt>
                <c:pt idx="2015">
                  <c:v>3825600000000</c:v>
                </c:pt>
                <c:pt idx="2016">
                  <c:v>3832100000000</c:v>
                </c:pt>
                <c:pt idx="2017">
                  <c:v>3838500000000</c:v>
                </c:pt>
                <c:pt idx="2018">
                  <c:v>3845000000000</c:v>
                </c:pt>
                <c:pt idx="2019">
                  <c:v>3851400000000</c:v>
                </c:pt>
                <c:pt idx="2020">
                  <c:v>3857900000000</c:v>
                </c:pt>
                <c:pt idx="2021">
                  <c:v>3864400000000</c:v>
                </c:pt>
                <c:pt idx="2022">
                  <c:v>3870800000000</c:v>
                </c:pt>
                <c:pt idx="2023">
                  <c:v>3877300000000</c:v>
                </c:pt>
                <c:pt idx="2024">
                  <c:v>3883700000000</c:v>
                </c:pt>
                <c:pt idx="2025">
                  <c:v>3890200000000</c:v>
                </c:pt>
                <c:pt idx="2026">
                  <c:v>3896600000000</c:v>
                </c:pt>
                <c:pt idx="2027">
                  <c:v>3903100000000</c:v>
                </c:pt>
                <c:pt idx="2028">
                  <c:v>3909500000000</c:v>
                </c:pt>
                <c:pt idx="2029">
                  <c:v>3916000000000</c:v>
                </c:pt>
                <c:pt idx="2030">
                  <c:v>3922500000000</c:v>
                </c:pt>
                <c:pt idx="2031">
                  <c:v>3928900000000</c:v>
                </c:pt>
                <c:pt idx="2032">
                  <c:v>3935400000000</c:v>
                </c:pt>
                <c:pt idx="2033">
                  <c:v>3941800000000</c:v>
                </c:pt>
                <c:pt idx="2034">
                  <c:v>3948300000000</c:v>
                </c:pt>
                <c:pt idx="2035">
                  <c:v>3954700000000</c:v>
                </c:pt>
                <c:pt idx="2036">
                  <c:v>3961200000000</c:v>
                </c:pt>
                <c:pt idx="2037">
                  <c:v>3967600000000</c:v>
                </c:pt>
                <c:pt idx="2038">
                  <c:v>3974100000000</c:v>
                </c:pt>
                <c:pt idx="2039">
                  <c:v>3980500000000</c:v>
                </c:pt>
                <c:pt idx="2040">
                  <c:v>3987000000000</c:v>
                </c:pt>
                <c:pt idx="2041">
                  <c:v>3993400000000</c:v>
                </c:pt>
                <c:pt idx="2042">
                  <c:v>3999900000000</c:v>
                </c:pt>
                <c:pt idx="2043">
                  <c:v>4006400000000</c:v>
                </c:pt>
                <c:pt idx="2044">
                  <c:v>4012800000000</c:v>
                </c:pt>
                <c:pt idx="2045">
                  <c:v>4019300000000</c:v>
                </c:pt>
                <c:pt idx="2046">
                  <c:v>4025700000000</c:v>
                </c:pt>
                <c:pt idx="2047">
                  <c:v>4032200000000</c:v>
                </c:pt>
                <c:pt idx="2048">
                  <c:v>4038600000000</c:v>
                </c:pt>
                <c:pt idx="2049">
                  <c:v>4045100000000</c:v>
                </c:pt>
                <c:pt idx="2050">
                  <c:v>4045100000000</c:v>
                </c:pt>
                <c:pt idx="2051">
                  <c:v>4051500000000</c:v>
                </c:pt>
                <c:pt idx="2052">
                  <c:v>4058000000000</c:v>
                </c:pt>
                <c:pt idx="2053">
                  <c:v>4064400000000</c:v>
                </c:pt>
                <c:pt idx="2054">
                  <c:v>4070900000000</c:v>
                </c:pt>
                <c:pt idx="2055">
                  <c:v>4077300000000</c:v>
                </c:pt>
                <c:pt idx="2056">
                  <c:v>4083800000000</c:v>
                </c:pt>
                <c:pt idx="2057">
                  <c:v>4090200000000</c:v>
                </c:pt>
                <c:pt idx="2058">
                  <c:v>4096600000000</c:v>
                </c:pt>
                <c:pt idx="2059">
                  <c:v>4103100000000</c:v>
                </c:pt>
                <c:pt idx="2060">
                  <c:v>4109500000000</c:v>
                </c:pt>
                <c:pt idx="2061">
                  <c:v>4116000000000</c:v>
                </c:pt>
                <c:pt idx="2062">
                  <c:v>4122400000000</c:v>
                </c:pt>
                <c:pt idx="2063">
                  <c:v>4128900000000</c:v>
                </c:pt>
                <c:pt idx="2064">
                  <c:v>4135300000000</c:v>
                </c:pt>
                <c:pt idx="2065">
                  <c:v>4141800000000</c:v>
                </c:pt>
                <c:pt idx="2066">
                  <c:v>4148200000000</c:v>
                </c:pt>
                <c:pt idx="2067">
                  <c:v>4154700000000</c:v>
                </c:pt>
                <c:pt idx="2068">
                  <c:v>4161100000000</c:v>
                </c:pt>
                <c:pt idx="2069">
                  <c:v>4167600000000</c:v>
                </c:pt>
                <c:pt idx="2070">
                  <c:v>4174000000000</c:v>
                </c:pt>
                <c:pt idx="2071">
                  <c:v>4180500000000</c:v>
                </c:pt>
                <c:pt idx="2072">
                  <c:v>4186900000000</c:v>
                </c:pt>
                <c:pt idx="2073">
                  <c:v>4193300000000</c:v>
                </c:pt>
                <c:pt idx="2074">
                  <c:v>4199800000000</c:v>
                </c:pt>
                <c:pt idx="2075">
                  <c:v>4206200000000</c:v>
                </c:pt>
                <c:pt idx="2076">
                  <c:v>4212700000000</c:v>
                </c:pt>
                <c:pt idx="2077">
                  <c:v>4219100000000</c:v>
                </c:pt>
                <c:pt idx="2078">
                  <c:v>4225600000000</c:v>
                </c:pt>
                <c:pt idx="2079">
                  <c:v>4232000000000</c:v>
                </c:pt>
                <c:pt idx="2080">
                  <c:v>4238400000000</c:v>
                </c:pt>
                <c:pt idx="2081">
                  <c:v>4244900000000</c:v>
                </c:pt>
                <c:pt idx="2082">
                  <c:v>4251300000000</c:v>
                </c:pt>
                <c:pt idx="2083">
                  <c:v>4257800000000</c:v>
                </c:pt>
                <c:pt idx="2084">
                  <c:v>4264200000000</c:v>
                </c:pt>
                <c:pt idx="2085">
                  <c:v>4270600000000</c:v>
                </c:pt>
                <c:pt idx="2086">
                  <c:v>4277100000000</c:v>
                </c:pt>
                <c:pt idx="2087">
                  <c:v>4283500000000</c:v>
                </c:pt>
                <c:pt idx="2088">
                  <c:v>4290000000000</c:v>
                </c:pt>
                <c:pt idx="2089">
                  <c:v>4296400000000</c:v>
                </c:pt>
                <c:pt idx="2090">
                  <c:v>4302900000000</c:v>
                </c:pt>
                <c:pt idx="2091">
                  <c:v>4309300000000</c:v>
                </c:pt>
                <c:pt idx="2092">
                  <c:v>4315700000000</c:v>
                </c:pt>
                <c:pt idx="2093">
                  <c:v>4322200000000</c:v>
                </c:pt>
                <c:pt idx="2094">
                  <c:v>4328600000000</c:v>
                </c:pt>
                <c:pt idx="2095">
                  <c:v>4335000000000</c:v>
                </c:pt>
                <c:pt idx="2096">
                  <c:v>4341500000000</c:v>
                </c:pt>
                <c:pt idx="2097">
                  <c:v>4347900000000</c:v>
                </c:pt>
                <c:pt idx="2098">
                  <c:v>4354400000000</c:v>
                </c:pt>
                <c:pt idx="2099">
                  <c:v>4360800000000</c:v>
                </c:pt>
                <c:pt idx="2100">
                  <c:v>4360800000000</c:v>
                </c:pt>
                <c:pt idx="2101">
                  <c:v>4367200000000</c:v>
                </c:pt>
                <c:pt idx="2102">
                  <c:v>4373700000000</c:v>
                </c:pt>
                <c:pt idx="2103">
                  <c:v>4380100000000</c:v>
                </c:pt>
                <c:pt idx="2104">
                  <c:v>4386500000000</c:v>
                </c:pt>
                <c:pt idx="2105">
                  <c:v>4393000000000</c:v>
                </c:pt>
                <c:pt idx="2106">
                  <c:v>4399400000000</c:v>
                </c:pt>
                <c:pt idx="2107">
                  <c:v>4405800000000</c:v>
                </c:pt>
                <c:pt idx="2108">
                  <c:v>4412300000000</c:v>
                </c:pt>
                <c:pt idx="2109">
                  <c:v>4418700000000</c:v>
                </c:pt>
                <c:pt idx="2110">
                  <c:v>4425100000000</c:v>
                </c:pt>
                <c:pt idx="2111">
                  <c:v>4431600000000</c:v>
                </c:pt>
                <c:pt idx="2112">
                  <c:v>4438000000000</c:v>
                </c:pt>
                <c:pt idx="2113">
                  <c:v>4444400000000</c:v>
                </c:pt>
                <c:pt idx="2114">
                  <c:v>4450900000000</c:v>
                </c:pt>
                <c:pt idx="2115">
                  <c:v>4457300000000</c:v>
                </c:pt>
                <c:pt idx="2116">
                  <c:v>4463700000000</c:v>
                </c:pt>
                <c:pt idx="2117">
                  <c:v>4470200000000</c:v>
                </c:pt>
                <c:pt idx="2118">
                  <c:v>4476600000000</c:v>
                </c:pt>
                <c:pt idx="2119">
                  <c:v>4483000000000</c:v>
                </c:pt>
                <c:pt idx="2120">
                  <c:v>4489500000000</c:v>
                </c:pt>
                <c:pt idx="2121">
                  <c:v>4495900000000</c:v>
                </c:pt>
                <c:pt idx="2122">
                  <c:v>4502300000000</c:v>
                </c:pt>
                <c:pt idx="2123">
                  <c:v>4508800000000</c:v>
                </c:pt>
                <c:pt idx="2124">
                  <c:v>4515200000000</c:v>
                </c:pt>
                <c:pt idx="2125">
                  <c:v>4521600000000</c:v>
                </c:pt>
                <c:pt idx="2126">
                  <c:v>4528100000000</c:v>
                </c:pt>
                <c:pt idx="2127">
                  <c:v>4534500000000</c:v>
                </c:pt>
                <c:pt idx="2128">
                  <c:v>4540900000000</c:v>
                </c:pt>
                <c:pt idx="2129">
                  <c:v>4547300000000</c:v>
                </c:pt>
                <c:pt idx="2130">
                  <c:v>4553800000000</c:v>
                </c:pt>
                <c:pt idx="2131">
                  <c:v>4560200000000</c:v>
                </c:pt>
                <c:pt idx="2132">
                  <c:v>4566600000000</c:v>
                </c:pt>
                <c:pt idx="2133">
                  <c:v>4573100000000</c:v>
                </c:pt>
                <c:pt idx="2134">
                  <c:v>4579500000000</c:v>
                </c:pt>
                <c:pt idx="2135">
                  <c:v>4585900000000</c:v>
                </c:pt>
                <c:pt idx="2136">
                  <c:v>4592300000000</c:v>
                </c:pt>
                <c:pt idx="2137">
                  <c:v>4598800000000</c:v>
                </c:pt>
                <c:pt idx="2138">
                  <c:v>4605200000000</c:v>
                </c:pt>
                <c:pt idx="2139">
                  <c:v>4611600000000</c:v>
                </c:pt>
                <c:pt idx="2140">
                  <c:v>4618000000000</c:v>
                </c:pt>
                <c:pt idx="2141">
                  <c:v>4624500000000</c:v>
                </c:pt>
                <c:pt idx="2142">
                  <c:v>4630900000000</c:v>
                </c:pt>
                <c:pt idx="2143">
                  <c:v>4637300000000</c:v>
                </c:pt>
                <c:pt idx="2144">
                  <c:v>4643700000000</c:v>
                </c:pt>
                <c:pt idx="2145">
                  <c:v>4650200000000</c:v>
                </c:pt>
                <c:pt idx="2146">
                  <c:v>4656600000000</c:v>
                </c:pt>
                <c:pt idx="2147">
                  <c:v>4663000000000</c:v>
                </c:pt>
                <c:pt idx="2148">
                  <c:v>4669400000000</c:v>
                </c:pt>
                <c:pt idx="2149">
                  <c:v>4675900000000</c:v>
                </c:pt>
                <c:pt idx="2150">
                  <c:v>4675900000000</c:v>
                </c:pt>
                <c:pt idx="2151">
                  <c:v>4693500000000</c:v>
                </c:pt>
                <c:pt idx="2152">
                  <c:v>4711100000000</c:v>
                </c:pt>
                <c:pt idx="2153">
                  <c:v>4728600000000</c:v>
                </c:pt>
                <c:pt idx="2154">
                  <c:v>4746100000000</c:v>
                </c:pt>
                <c:pt idx="2155">
                  <c:v>4763400000000</c:v>
                </c:pt>
                <c:pt idx="2156">
                  <c:v>4780700000000</c:v>
                </c:pt>
                <c:pt idx="2157">
                  <c:v>4798000000000</c:v>
                </c:pt>
                <c:pt idx="2158">
                  <c:v>4815100000000</c:v>
                </c:pt>
                <c:pt idx="2159">
                  <c:v>4832200000000</c:v>
                </c:pt>
                <c:pt idx="2160">
                  <c:v>4849300000000</c:v>
                </c:pt>
                <c:pt idx="2161">
                  <c:v>4866200000000</c:v>
                </c:pt>
                <c:pt idx="2162">
                  <c:v>4883100000000</c:v>
                </c:pt>
                <c:pt idx="2163">
                  <c:v>4899900000000</c:v>
                </c:pt>
                <c:pt idx="2164">
                  <c:v>4916700000000</c:v>
                </c:pt>
                <c:pt idx="2165">
                  <c:v>4933300000000</c:v>
                </c:pt>
                <c:pt idx="2166">
                  <c:v>4949900000000</c:v>
                </c:pt>
                <c:pt idx="2167">
                  <c:v>4966500000000</c:v>
                </c:pt>
                <c:pt idx="2168">
                  <c:v>4982900000000</c:v>
                </c:pt>
                <c:pt idx="2169">
                  <c:v>4999300000000</c:v>
                </c:pt>
                <c:pt idx="2170">
                  <c:v>5015600000000</c:v>
                </c:pt>
                <c:pt idx="2171">
                  <c:v>5031900000000</c:v>
                </c:pt>
                <c:pt idx="2172">
                  <c:v>5048100000000</c:v>
                </c:pt>
                <c:pt idx="2173">
                  <c:v>5064200000000</c:v>
                </c:pt>
                <c:pt idx="2174">
                  <c:v>5080200000000</c:v>
                </c:pt>
                <c:pt idx="2175">
                  <c:v>5096200000000</c:v>
                </c:pt>
                <c:pt idx="2176">
                  <c:v>5112100000000</c:v>
                </c:pt>
                <c:pt idx="2177">
                  <c:v>5127900000000</c:v>
                </c:pt>
                <c:pt idx="2178">
                  <c:v>5143700000000</c:v>
                </c:pt>
                <c:pt idx="2179">
                  <c:v>5159400000000</c:v>
                </c:pt>
                <c:pt idx="2180">
                  <c:v>5175000000000</c:v>
                </c:pt>
                <c:pt idx="2181">
                  <c:v>5190500000000</c:v>
                </c:pt>
                <c:pt idx="2182">
                  <c:v>5206000000000</c:v>
                </c:pt>
                <c:pt idx="2183">
                  <c:v>5221400000000</c:v>
                </c:pt>
                <c:pt idx="2184">
                  <c:v>5236700000000</c:v>
                </c:pt>
                <c:pt idx="2185">
                  <c:v>5252000000000</c:v>
                </c:pt>
                <c:pt idx="2186">
                  <c:v>5267200000000</c:v>
                </c:pt>
                <c:pt idx="2187">
                  <c:v>5282300000000</c:v>
                </c:pt>
                <c:pt idx="2188">
                  <c:v>5297400000000</c:v>
                </c:pt>
                <c:pt idx="2189">
                  <c:v>5312400000000</c:v>
                </c:pt>
                <c:pt idx="2190">
                  <c:v>5327300000000</c:v>
                </c:pt>
                <c:pt idx="2191">
                  <c:v>5342100000000</c:v>
                </c:pt>
                <c:pt idx="2192">
                  <c:v>5356900000000</c:v>
                </c:pt>
                <c:pt idx="2193">
                  <c:v>5371600000000</c:v>
                </c:pt>
                <c:pt idx="2194">
                  <c:v>5386200000000</c:v>
                </c:pt>
                <c:pt idx="2195">
                  <c:v>5400800000000</c:v>
                </c:pt>
                <c:pt idx="2196">
                  <c:v>5415300000000</c:v>
                </c:pt>
                <c:pt idx="2197">
                  <c:v>5429700000000</c:v>
                </c:pt>
                <c:pt idx="2198">
                  <c:v>5444000000000</c:v>
                </c:pt>
                <c:pt idx="2199">
                  <c:v>5458300000000</c:v>
                </c:pt>
                <c:pt idx="2200">
                  <c:v>5458300000000</c:v>
                </c:pt>
                <c:pt idx="2201">
                  <c:v>5474300000000</c:v>
                </c:pt>
                <c:pt idx="2202">
                  <c:v>5490300000000</c:v>
                </c:pt>
                <c:pt idx="2203">
                  <c:v>5506300000000</c:v>
                </c:pt>
                <c:pt idx="2204">
                  <c:v>5522300000000</c:v>
                </c:pt>
                <c:pt idx="2205">
                  <c:v>5538300000000</c:v>
                </c:pt>
                <c:pt idx="2206">
                  <c:v>5554200000000</c:v>
                </c:pt>
                <c:pt idx="2207">
                  <c:v>5570200000000</c:v>
                </c:pt>
                <c:pt idx="2208">
                  <c:v>5586200000000</c:v>
                </c:pt>
                <c:pt idx="2209">
                  <c:v>5602200000000</c:v>
                </c:pt>
                <c:pt idx="2210">
                  <c:v>5618200000000</c:v>
                </c:pt>
                <c:pt idx="2211">
                  <c:v>5634200000000</c:v>
                </c:pt>
                <c:pt idx="2212">
                  <c:v>5650200000000</c:v>
                </c:pt>
                <c:pt idx="2213">
                  <c:v>5666200000000</c:v>
                </c:pt>
                <c:pt idx="2214">
                  <c:v>5682100000000</c:v>
                </c:pt>
                <c:pt idx="2215">
                  <c:v>5698100000000</c:v>
                </c:pt>
                <c:pt idx="2216">
                  <c:v>5714100000000</c:v>
                </c:pt>
                <c:pt idx="2217">
                  <c:v>5730100000000</c:v>
                </c:pt>
                <c:pt idx="2218">
                  <c:v>5746100000000</c:v>
                </c:pt>
                <c:pt idx="2219">
                  <c:v>5762100000000</c:v>
                </c:pt>
                <c:pt idx="2220">
                  <c:v>5778100000000</c:v>
                </c:pt>
                <c:pt idx="2221">
                  <c:v>5794000000000</c:v>
                </c:pt>
                <c:pt idx="2222">
                  <c:v>5810000000000</c:v>
                </c:pt>
                <c:pt idx="2223">
                  <c:v>5826000000000</c:v>
                </c:pt>
                <c:pt idx="2224">
                  <c:v>5842000000000</c:v>
                </c:pt>
                <c:pt idx="2225">
                  <c:v>5858000000000</c:v>
                </c:pt>
                <c:pt idx="2226">
                  <c:v>5873900000000</c:v>
                </c:pt>
                <c:pt idx="2227">
                  <c:v>5889900000000</c:v>
                </c:pt>
                <c:pt idx="2228">
                  <c:v>5905900000000</c:v>
                </c:pt>
                <c:pt idx="2229">
                  <c:v>5921900000000</c:v>
                </c:pt>
                <c:pt idx="2230">
                  <c:v>5937900000000</c:v>
                </c:pt>
                <c:pt idx="2231">
                  <c:v>5953900000000</c:v>
                </c:pt>
                <c:pt idx="2232">
                  <c:v>5969800000000</c:v>
                </c:pt>
                <c:pt idx="2233">
                  <c:v>5985800000000</c:v>
                </c:pt>
                <c:pt idx="2234">
                  <c:v>6001800000000</c:v>
                </c:pt>
                <c:pt idx="2235">
                  <c:v>6017800000000</c:v>
                </c:pt>
                <c:pt idx="2236">
                  <c:v>6033800000000</c:v>
                </c:pt>
                <c:pt idx="2237">
                  <c:v>6049700000000</c:v>
                </c:pt>
                <c:pt idx="2238">
                  <c:v>6065700000000</c:v>
                </c:pt>
                <c:pt idx="2239">
                  <c:v>6081700000000</c:v>
                </c:pt>
                <c:pt idx="2240">
                  <c:v>6097700000000</c:v>
                </c:pt>
                <c:pt idx="2241">
                  <c:v>6113600000000</c:v>
                </c:pt>
                <c:pt idx="2242">
                  <c:v>6129600000000</c:v>
                </c:pt>
                <c:pt idx="2243">
                  <c:v>6145600000000</c:v>
                </c:pt>
                <c:pt idx="2244">
                  <c:v>6161600000000</c:v>
                </c:pt>
                <c:pt idx="2245">
                  <c:v>6177600000000</c:v>
                </c:pt>
                <c:pt idx="2246">
                  <c:v>6193500000000</c:v>
                </c:pt>
                <c:pt idx="2247">
                  <c:v>6209500000000</c:v>
                </c:pt>
                <c:pt idx="2248">
                  <c:v>6225500000000</c:v>
                </c:pt>
                <c:pt idx="2249">
                  <c:v>6241500000000</c:v>
                </c:pt>
                <c:pt idx="2250">
                  <c:v>6241500000000</c:v>
                </c:pt>
                <c:pt idx="2251">
                  <c:v>6257400000000</c:v>
                </c:pt>
                <c:pt idx="2252">
                  <c:v>6273400000000</c:v>
                </c:pt>
                <c:pt idx="2253">
                  <c:v>6289400000000</c:v>
                </c:pt>
                <c:pt idx="2254">
                  <c:v>6305300000000</c:v>
                </c:pt>
                <c:pt idx="2255">
                  <c:v>6321300000000</c:v>
                </c:pt>
                <c:pt idx="2256">
                  <c:v>6337300000000</c:v>
                </c:pt>
                <c:pt idx="2257">
                  <c:v>6353300000000</c:v>
                </c:pt>
                <c:pt idx="2258">
                  <c:v>6369200000000</c:v>
                </c:pt>
                <c:pt idx="2259">
                  <c:v>6385200000000</c:v>
                </c:pt>
                <c:pt idx="2260">
                  <c:v>6401200000000</c:v>
                </c:pt>
                <c:pt idx="2261">
                  <c:v>6417200000000</c:v>
                </c:pt>
                <c:pt idx="2262">
                  <c:v>6433100000000</c:v>
                </c:pt>
                <c:pt idx="2263">
                  <c:v>6449100000000</c:v>
                </c:pt>
                <c:pt idx="2264">
                  <c:v>6465100000000</c:v>
                </c:pt>
                <c:pt idx="2265">
                  <c:v>6481000000000</c:v>
                </c:pt>
                <c:pt idx="2266">
                  <c:v>6497000000000</c:v>
                </c:pt>
                <c:pt idx="2267">
                  <c:v>6513000000000</c:v>
                </c:pt>
                <c:pt idx="2268">
                  <c:v>6528900000000</c:v>
                </c:pt>
                <c:pt idx="2269">
                  <c:v>6544900000000</c:v>
                </c:pt>
                <c:pt idx="2270">
                  <c:v>6560900000000</c:v>
                </c:pt>
                <c:pt idx="2271">
                  <c:v>6576800000000</c:v>
                </c:pt>
                <c:pt idx="2272">
                  <c:v>6592800000000</c:v>
                </c:pt>
                <c:pt idx="2273">
                  <c:v>6608800000000</c:v>
                </c:pt>
                <c:pt idx="2274">
                  <c:v>6624800000000</c:v>
                </c:pt>
                <c:pt idx="2275">
                  <c:v>6640700000000</c:v>
                </c:pt>
                <c:pt idx="2276">
                  <c:v>6656700000000</c:v>
                </c:pt>
                <c:pt idx="2277">
                  <c:v>6672600000000</c:v>
                </c:pt>
                <c:pt idx="2278">
                  <c:v>6688600000000</c:v>
                </c:pt>
                <c:pt idx="2279">
                  <c:v>6704600000000</c:v>
                </c:pt>
                <c:pt idx="2280">
                  <c:v>6720500000000</c:v>
                </c:pt>
                <c:pt idx="2281">
                  <c:v>6736500000000</c:v>
                </c:pt>
                <c:pt idx="2282">
                  <c:v>6752500000000</c:v>
                </c:pt>
                <c:pt idx="2283">
                  <c:v>6768400000000</c:v>
                </c:pt>
                <c:pt idx="2284">
                  <c:v>6784400000000</c:v>
                </c:pt>
                <c:pt idx="2285">
                  <c:v>6800400000000</c:v>
                </c:pt>
                <c:pt idx="2286">
                  <c:v>6816300000000</c:v>
                </c:pt>
                <c:pt idx="2287">
                  <c:v>6832300000000</c:v>
                </c:pt>
                <c:pt idx="2288">
                  <c:v>6848300000000</c:v>
                </c:pt>
                <c:pt idx="2289">
                  <c:v>6864200000000</c:v>
                </c:pt>
                <c:pt idx="2290">
                  <c:v>6880200000000</c:v>
                </c:pt>
                <c:pt idx="2291">
                  <c:v>6896100000000</c:v>
                </c:pt>
                <c:pt idx="2292">
                  <c:v>6912100000000</c:v>
                </c:pt>
                <c:pt idx="2293">
                  <c:v>6928100000000</c:v>
                </c:pt>
                <c:pt idx="2294">
                  <c:v>6944000000000</c:v>
                </c:pt>
                <c:pt idx="2295">
                  <c:v>6960000000000</c:v>
                </c:pt>
                <c:pt idx="2296">
                  <c:v>6975900000000</c:v>
                </c:pt>
                <c:pt idx="2297">
                  <c:v>6991900000000</c:v>
                </c:pt>
                <c:pt idx="2298">
                  <c:v>7007900000000</c:v>
                </c:pt>
                <c:pt idx="2299">
                  <c:v>7023800000000</c:v>
                </c:pt>
                <c:pt idx="2300">
                  <c:v>7023800000000</c:v>
                </c:pt>
                <c:pt idx="2301">
                  <c:v>7039800000000</c:v>
                </c:pt>
                <c:pt idx="2302">
                  <c:v>7055700000000</c:v>
                </c:pt>
                <c:pt idx="2303">
                  <c:v>7071700000000</c:v>
                </c:pt>
                <c:pt idx="2304">
                  <c:v>7087600000000</c:v>
                </c:pt>
                <c:pt idx="2305">
                  <c:v>7103600000000</c:v>
                </c:pt>
                <c:pt idx="2306">
                  <c:v>7119500000000</c:v>
                </c:pt>
                <c:pt idx="2307">
                  <c:v>7135500000000</c:v>
                </c:pt>
                <c:pt idx="2308">
                  <c:v>7151500000000</c:v>
                </c:pt>
                <c:pt idx="2309">
                  <c:v>7167400000000</c:v>
                </c:pt>
                <c:pt idx="2310">
                  <c:v>7183400000000</c:v>
                </c:pt>
                <c:pt idx="2311">
                  <c:v>7199300000000</c:v>
                </c:pt>
                <c:pt idx="2312">
                  <c:v>7215300000000</c:v>
                </c:pt>
                <c:pt idx="2313">
                  <c:v>7231200000000</c:v>
                </c:pt>
                <c:pt idx="2314">
                  <c:v>7247200000000</c:v>
                </c:pt>
                <c:pt idx="2315">
                  <c:v>7263100000000</c:v>
                </c:pt>
                <c:pt idx="2316">
                  <c:v>7279100000000</c:v>
                </c:pt>
                <c:pt idx="2317">
                  <c:v>7295000000000</c:v>
                </c:pt>
                <c:pt idx="2318">
                  <c:v>7311000000000</c:v>
                </c:pt>
                <c:pt idx="2319">
                  <c:v>7326900000000</c:v>
                </c:pt>
                <c:pt idx="2320">
                  <c:v>7342900000000</c:v>
                </c:pt>
                <c:pt idx="2321">
                  <c:v>7358800000000</c:v>
                </c:pt>
                <c:pt idx="2322">
                  <c:v>7374800000000</c:v>
                </c:pt>
                <c:pt idx="2323">
                  <c:v>7390700000000</c:v>
                </c:pt>
                <c:pt idx="2324">
                  <c:v>7406700000000</c:v>
                </c:pt>
                <c:pt idx="2325">
                  <c:v>7422600000000</c:v>
                </c:pt>
                <c:pt idx="2326">
                  <c:v>7438600000000</c:v>
                </c:pt>
                <c:pt idx="2327">
                  <c:v>7454500000000</c:v>
                </c:pt>
                <c:pt idx="2328">
                  <c:v>7470500000000</c:v>
                </c:pt>
                <c:pt idx="2329">
                  <c:v>7486400000000</c:v>
                </c:pt>
                <c:pt idx="2330">
                  <c:v>7502400000000</c:v>
                </c:pt>
                <c:pt idx="2331">
                  <c:v>7518300000000</c:v>
                </c:pt>
                <c:pt idx="2332">
                  <c:v>7534300000000</c:v>
                </c:pt>
                <c:pt idx="2333">
                  <c:v>7550200000000</c:v>
                </c:pt>
                <c:pt idx="2334">
                  <c:v>7566200000000</c:v>
                </c:pt>
                <c:pt idx="2335">
                  <c:v>7582100000000</c:v>
                </c:pt>
                <c:pt idx="2336">
                  <c:v>7598100000000</c:v>
                </c:pt>
                <c:pt idx="2337">
                  <c:v>7614000000000</c:v>
                </c:pt>
                <c:pt idx="2338">
                  <c:v>7629900000000</c:v>
                </c:pt>
                <c:pt idx="2339">
                  <c:v>7645900000000</c:v>
                </c:pt>
                <c:pt idx="2340">
                  <c:v>7661800000000</c:v>
                </c:pt>
                <c:pt idx="2341">
                  <c:v>7677800000000</c:v>
                </c:pt>
                <c:pt idx="2342">
                  <c:v>7693700000000</c:v>
                </c:pt>
                <c:pt idx="2343">
                  <c:v>7709700000000</c:v>
                </c:pt>
                <c:pt idx="2344">
                  <c:v>7725600000000</c:v>
                </c:pt>
                <c:pt idx="2345">
                  <c:v>7741500000000</c:v>
                </c:pt>
                <c:pt idx="2346">
                  <c:v>7757500000000</c:v>
                </c:pt>
                <c:pt idx="2347">
                  <c:v>7773400000000</c:v>
                </c:pt>
                <c:pt idx="2348">
                  <c:v>7789400000000</c:v>
                </c:pt>
                <c:pt idx="2349">
                  <c:v>7805300000000</c:v>
                </c:pt>
                <c:pt idx="2350">
                  <c:v>7805300000000</c:v>
                </c:pt>
                <c:pt idx="2351">
                  <c:v>7821200000000</c:v>
                </c:pt>
                <c:pt idx="2352">
                  <c:v>7837200000000</c:v>
                </c:pt>
                <c:pt idx="2353">
                  <c:v>7853100000000</c:v>
                </c:pt>
                <c:pt idx="2354">
                  <c:v>7869000000000</c:v>
                </c:pt>
                <c:pt idx="2355">
                  <c:v>7885000000000</c:v>
                </c:pt>
                <c:pt idx="2356">
                  <c:v>7900900000000</c:v>
                </c:pt>
                <c:pt idx="2357">
                  <c:v>7916900000000</c:v>
                </c:pt>
                <c:pt idx="2358">
                  <c:v>7932800000000</c:v>
                </c:pt>
                <c:pt idx="2359">
                  <c:v>7948700000000</c:v>
                </c:pt>
                <c:pt idx="2360">
                  <c:v>7964700000000</c:v>
                </c:pt>
                <c:pt idx="2361">
                  <c:v>7980600000000</c:v>
                </c:pt>
                <c:pt idx="2362">
                  <c:v>7996500000000</c:v>
                </c:pt>
                <c:pt idx="2363">
                  <c:v>8012500000000</c:v>
                </c:pt>
                <c:pt idx="2364">
                  <c:v>8028400000000</c:v>
                </c:pt>
                <c:pt idx="2365">
                  <c:v>8044300000000</c:v>
                </c:pt>
                <c:pt idx="2366">
                  <c:v>8060300000000</c:v>
                </c:pt>
                <c:pt idx="2367">
                  <c:v>8076200000000</c:v>
                </c:pt>
                <c:pt idx="2368">
                  <c:v>8092100000000</c:v>
                </c:pt>
                <c:pt idx="2369">
                  <c:v>8108100000000</c:v>
                </c:pt>
                <c:pt idx="2370">
                  <c:v>8124000000000</c:v>
                </c:pt>
                <c:pt idx="2371">
                  <c:v>8139900000000</c:v>
                </c:pt>
                <c:pt idx="2372">
                  <c:v>8155900000000</c:v>
                </c:pt>
                <c:pt idx="2373">
                  <c:v>8171800000000</c:v>
                </c:pt>
                <c:pt idx="2374">
                  <c:v>8187700000000</c:v>
                </c:pt>
                <c:pt idx="2375">
                  <c:v>8203600000000</c:v>
                </c:pt>
                <c:pt idx="2376">
                  <c:v>8219600000000</c:v>
                </c:pt>
                <c:pt idx="2377">
                  <c:v>8235500000000</c:v>
                </c:pt>
                <c:pt idx="2378">
                  <c:v>8251400000000</c:v>
                </c:pt>
                <c:pt idx="2379">
                  <c:v>8267400000000</c:v>
                </c:pt>
                <c:pt idx="2380">
                  <c:v>8283300000000</c:v>
                </c:pt>
                <c:pt idx="2381">
                  <c:v>8299200000000</c:v>
                </c:pt>
                <c:pt idx="2382">
                  <c:v>8315100000000</c:v>
                </c:pt>
                <c:pt idx="2383">
                  <c:v>8331100000000</c:v>
                </c:pt>
                <c:pt idx="2384">
                  <c:v>8347000000000</c:v>
                </c:pt>
                <c:pt idx="2385">
                  <c:v>8362900000000</c:v>
                </c:pt>
                <c:pt idx="2386">
                  <c:v>8378800000000</c:v>
                </c:pt>
                <c:pt idx="2387">
                  <c:v>8394800000000</c:v>
                </c:pt>
                <c:pt idx="2388">
                  <c:v>8410700000000</c:v>
                </c:pt>
                <c:pt idx="2389">
                  <c:v>8426600000000</c:v>
                </c:pt>
                <c:pt idx="2390">
                  <c:v>8442500000000</c:v>
                </c:pt>
                <c:pt idx="2391">
                  <c:v>8458400000000</c:v>
                </c:pt>
                <c:pt idx="2392">
                  <c:v>8474400000000</c:v>
                </c:pt>
                <c:pt idx="2393">
                  <c:v>8490300000000</c:v>
                </c:pt>
                <c:pt idx="2394">
                  <c:v>8506200000000</c:v>
                </c:pt>
                <c:pt idx="2395">
                  <c:v>8522100000000</c:v>
                </c:pt>
                <c:pt idx="2396">
                  <c:v>8538100000000</c:v>
                </c:pt>
                <c:pt idx="2397">
                  <c:v>8554000000000</c:v>
                </c:pt>
                <c:pt idx="2398">
                  <c:v>8569900000000</c:v>
                </c:pt>
                <c:pt idx="2399">
                  <c:v>8585800000000</c:v>
                </c:pt>
                <c:pt idx="2400">
                  <c:v>8585800000000</c:v>
                </c:pt>
                <c:pt idx="2401">
                  <c:v>8601700000000</c:v>
                </c:pt>
                <c:pt idx="2402">
                  <c:v>8617600000000</c:v>
                </c:pt>
                <c:pt idx="2403">
                  <c:v>8633600000000</c:v>
                </c:pt>
                <c:pt idx="2404">
                  <c:v>8649500000000</c:v>
                </c:pt>
                <c:pt idx="2405">
                  <c:v>8665400000000</c:v>
                </c:pt>
                <c:pt idx="2406">
                  <c:v>8681300000000</c:v>
                </c:pt>
                <c:pt idx="2407">
                  <c:v>8697200000000</c:v>
                </c:pt>
                <c:pt idx="2408">
                  <c:v>8713100000000</c:v>
                </c:pt>
                <c:pt idx="2409">
                  <c:v>8729100000000</c:v>
                </c:pt>
                <c:pt idx="2410">
                  <c:v>8745000000000</c:v>
                </c:pt>
                <c:pt idx="2411">
                  <c:v>8760900000000</c:v>
                </c:pt>
                <c:pt idx="2412">
                  <c:v>8776800000000</c:v>
                </c:pt>
                <c:pt idx="2413">
                  <c:v>8792700000000</c:v>
                </c:pt>
                <c:pt idx="2414">
                  <c:v>8808600000000</c:v>
                </c:pt>
                <c:pt idx="2415">
                  <c:v>8824500000000</c:v>
                </c:pt>
                <c:pt idx="2416">
                  <c:v>8840400000000</c:v>
                </c:pt>
                <c:pt idx="2417">
                  <c:v>8856400000000</c:v>
                </c:pt>
                <c:pt idx="2418">
                  <c:v>8872300000000</c:v>
                </c:pt>
                <c:pt idx="2419">
                  <c:v>8888200000000</c:v>
                </c:pt>
                <c:pt idx="2420">
                  <c:v>8904100000000</c:v>
                </c:pt>
                <c:pt idx="2421">
                  <c:v>8920000000000</c:v>
                </c:pt>
                <c:pt idx="2422">
                  <c:v>8935900000000</c:v>
                </c:pt>
                <c:pt idx="2423">
                  <c:v>8951800000000</c:v>
                </c:pt>
                <c:pt idx="2424">
                  <c:v>8967700000000</c:v>
                </c:pt>
                <c:pt idx="2425">
                  <c:v>8983600000000</c:v>
                </c:pt>
                <c:pt idx="2426">
                  <c:v>8999500000000</c:v>
                </c:pt>
                <c:pt idx="2427">
                  <c:v>9015400000000</c:v>
                </c:pt>
                <c:pt idx="2428">
                  <c:v>9031300000000</c:v>
                </c:pt>
                <c:pt idx="2429">
                  <c:v>9047300000000</c:v>
                </c:pt>
                <c:pt idx="2430">
                  <c:v>9063200000000</c:v>
                </c:pt>
                <c:pt idx="2431">
                  <c:v>9079100000000</c:v>
                </c:pt>
                <c:pt idx="2432">
                  <c:v>9095000000000</c:v>
                </c:pt>
                <c:pt idx="2433">
                  <c:v>9110900000000</c:v>
                </c:pt>
                <c:pt idx="2434">
                  <c:v>9126800000000</c:v>
                </c:pt>
                <c:pt idx="2435">
                  <c:v>9142700000000</c:v>
                </c:pt>
                <c:pt idx="2436">
                  <c:v>9158600000000</c:v>
                </c:pt>
                <c:pt idx="2437">
                  <c:v>9174500000000</c:v>
                </c:pt>
                <c:pt idx="2438">
                  <c:v>9190400000000</c:v>
                </c:pt>
                <c:pt idx="2439">
                  <c:v>9206300000000</c:v>
                </c:pt>
                <c:pt idx="2440">
                  <c:v>9222200000000</c:v>
                </c:pt>
                <c:pt idx="2441">
                  <c:v>9238100000000</c:v>
                </c:pt>
                <c:pt idx="2442">
                  <c:v>9254000000000</c:v>
                </c:pt>
                <c:pt idx="2443">
                  <c:v>9269900000000</c:v>
                </c:pt>
                <c:pt idx="2444">
                  <c:v>9285800000000</c:v>
                </c:pt>
                <c:pt idx="2445">
                  <c:v>9301700000000</c:v>
                </c:pt>
                <c:pt idx="2446">
                  <c:v>9317600000000</c:v>
                </c:pt>
                <c:pt idx="2447">
                  <c:v>9333500000000</c:v>
                </c:pt>
                <c:pt idx="2448">
                  <c:v>9349400000000</c:v>
                </c:pt>
                <c:pt idx="2449">
                  <c:v>9365300000000</c:v>
                </c:pt>
                <c:pt idx="2450">
                  <c:v>9365300000000</c:v>
                </c:pt>
                <c:pt idx="2451">
                  <c:v>9381200000000</c:v>
                </c:pt>
                <c:pt idx="2452">
                  <c:v>9397100000000</c:v>
                </c:pt>
                <c:pt idx="2453">
                  <c:v>9412900000000</c:v>
                </c:pt>
                <c:pt idx="2454">
                  <c:v>9428800000000</c:v>
                </c:pt>
                <c:pt idx="2455">
                  <c:v>9444700000000</c:v>
                </c:pt>
                <c:pt idx="2456">
                  <c:v>9460600000000</c:v>
                </c:pt>
                <c:pt idx="2457">
                  <c:v>9476500000000</c:v>
                </c:pt>
                <c:pt idx="2458">
                  <c:v>9492400000000</c:v>
                </c:pt>
                <c:pt idx="2459">
                  <c:v>9508300000000</c:v>
                </c:pt>
                <c:pt idx="2460">
                  <c:v>9524200000000</c:v>
                </c:pt>
                <c:pt idx="2461">
                  <c:v>9540100000000</c:v>
                </c:pt>
                <c:pt idx="2462">
                  <c:v>9556000000000</c:v>
                </c:pt>
                <c:pt idx="2463">
                  <c:v>9571900000000</c:v>
                </c:pt>
                <c:pt idx="2464">
                  <c:v>9587800000000</c:v>
                </c:pt>
                <c:pt idx="2465">
                  <c:v>9603600000000</c:v>
                </c:pt>
                <c:pt idx="2466">
                  <c:v>9619500000000</c:v>
                </c:pt>
                <c:pt idx="2467">
                  <c:v>9635400000000</c:v>
                </c:pt>
                <c:pt idx="2468">
                  <c:v>9651300000000</c:v>
                </c:pt>
                <c:pt idx="2469">
                  <c:v>9667200000000</c:v>
                </c:pt>
                <c:pt idx="2470">
                  <c:v>9683100000000</c:v>
                </c:pt>
                <c:pt idx="2471">
                  <c:v>9699000000000</c:v>
                </c:pt>
                <c:pt idx="2472">
                  <c:v>9714900000000</c:v>
                </c:pt>
                <c:pt idx="2473">
                  <c:v>9730700000000</c:v>
                </c:pt>
                <c:pt idx="2474">
                  <c:v>9746600000000</c:v>
                </c:pt>
                <c:pt idx="2475">
                  <c:v>9762500000000</c:v>
                </c:pt>
                <c:pt idx="2476">
                  <c:v>9778400000000</c:v>
                </c:pt>
                <c:pt idx="2477">
                  <c:v>9794300000000</c:v>
                </c:pt>
                <c:pt idx="2478">
                  <c:v>9810200000000</c:v>
                </c:pt>
                <c:pt idx="2479">
                  <c:v>9826000000000</c:v>
                </c:pt>
                <c:pt idx="2480">
                  <c:v>9841900000000</c:v>
                </c:pt>
                <c:pt idx="2481">
                  <c:v>9857800000000</c:v>
                </c:pt>
                <c:pt idx="2482">
                  <c:v>9873700000000</c:v>
                </c:pt>
                <c:pt idx="2483">
                  <c:v>9889600000000</c:v>
                </c:pt>
                <c:pt idx="2484">
                  <c:v>9905400000000</c:v>
                </c:pt>
                <c:pt idx="2485">
                  <c:v>9921300000000</c:v>
                </c:pt>
                <c:pt idx="2486">
                  <c:v>9937200000000</c:v>
                </c:pt>
                <c:pt idx="2487">
                  <c:v>9953100000000</c:v>
                </c:pt>
                <c:pt idx="2488">
                  <c:v>9968900000000</c:v>
                </c:pt>
                <c:pt idx="2489">
                  <c:v>9984800000000</c:v>
                </c:pt>
                <c:pt idx="2490">
                  <c:v>10001000000000</c:v>
                </c:pt>
                <c:pt idx="2491">
                  <c:v>10017000000000</c:v>
                </c:pt>
                <c:pt idx="2492">
                  <c:v>10032000000000</c:v>
                </c:pt>
                <c:pt idx="2493">
                  <c:v>10048000000000</c:v>
                </c:pt>
                <c:pt idx="2494">
                  <c:v>10064000000000</c:v>
                </c:pt>
                <c:pt idx="2495">
                  <c:v>10080000000000</c:v>
                </c:pt>
                <c:pt idx="2496">
                  <c:v>10096000000000</c:v>
                </c:pt>
                <c:pt idx="2497">
                  <c:v>10112000000000</c:v>
                </c:pt>
                <c:pt idx="2498">
                  <c:v>10128000000000</c:v>
                </c:pt>
                <c:pt idx="2499">
                  <c:v>10144000000000</c:v>
                </c:pt>
                <c:pt idx="2500">
                  <c:v>10144000000000</c:v>
                </c:pt>
                <c:pt idx="2501">
                  <c:v>10159000000000</c:v>
                </c:pt>
                <c:pt idx="2502">
                  <c:v>10175000000000</c:v>
                </c:pt>
                <c:pt idx="2503">
                  <c:v>10191000000000</c:v>
                </c:pt>
                <c:pt idx="2504">
                  <c:v>10207000000000</c:v>
                </c:pt>
                <c:pt idx="2505">
                  <c:v>10223000000000</c:v>
                </c:pt>
                <c:pt idx="2506">
                  <c:v>10239000000000</c:v>
                </c:pt>
                <c:pt idx="2507">
                  <c:v>10255000000000</c:v>
                </c:pt>
                <c:pt idx="2508">
                  <c:v>10271000000000</c:v>
                </c:pt>
                <c:pt idx="2509">
                  <c:v>10286000000000</c:v>
                </c:pt>
                <c:pt idx="2510">
                  <c:v>10302000000000</c:v>
                </c:pt>
                <c:pt idx="2511">
                  <c:v>10318000000000</c:v>
                </c:pt>
                <c:pt idx="2512">
                  <c:v>10334000000000</c:v>
                </c:pt>
                <c:pt idx="2513">
                  <c:v>10350000000000</c:v>
                </c:pt>
                <c:pt idx="2514">
                  <c:v>10366000000000</c:v>
                </c:pt>
                <c:pt idx="2515">
                  <c:v>10382000000000</c:v>
                </c:pt>
                <c:pt idx="2516">
                  <c:v>10397000000000</c:v>
                </c:pt>
                <c:pt idx="2517">
                  <c:v>10413000000000</c:v>
                </c:pt>
                <c:pt idx="2518">
                  <c:v>10429000000000</c:v>
                </c:pt>
                <c:pt idx="2519">
                  <c:v>10445000000000</c:v>
                </c:pt>
                <c:pt idx="2520">
                  <c:v>10461000000000</c:v>
                </c:pt>
                <c:pt idx="2521">
                  <c:v>10477000000000</c:v>
                </c:pt>
                <c:pt idx="2522">
                  <c:v>10493000000000</c:v>
                </c:pt>
                <c:pt idx="2523">
                  <c:v>10508000000000</c:v>
                </c:pt>
                <c:pt idx="2524">
                  <c:v>10524000000000</c:v>
                </c:pt>
                <c:pt idx="2525">
                  <c:v>10540000000000</c:v>
                </c:pt>
                <c:pt idx="2526">
                  <c:v>10556000000000</c:v>
                </c:pt>
                <c:pt idx="2527">
                  <c:v>10572000000000</c:v>
                </c:pt>
                <c:pt idx="2528">
                  <c:v>10588000000000</c:v>
                </c:pt>
                <c:pt idx="2529">
                  <c:v>10604000000000</c:v>
                </c:pt>
                <c:pt idx="2530">
                  <c:v>10619000000000</c:v>
                </c:pt>
                <c:pt idx="2531">
                  <c:v>10635000000000</c:v>
                </c:pt>
                <c:pt idx="2532">
                  <c:v>10651000000000</c:v>
                </c:pt>
                <c:pt idx="2533">
                  <c:v>10667000000000</c:v>
                </c:pt>
                <c:pt idx="2534">
                  <c:v>10683000000000</c:v>
                </c:pt>
                <c:pt idx="2535">
                  <c:v>10699000000000</c:v>
                </c:pt>
                <c:pt idx="2536">
                  <c:v>10715000000000</c:v>
                </c:pt>
                <c:pt idx="2537">
                  <c:v>10730000000000</c:v>
                </c:pt>
                <c:pt idx="2538">
                  <c:v>10746000000000</c:v>
                </c:pt>
                <c:pt idx="2539">
                  <c:v>10762000000000</c:v>
                </c:pt>
                <c:pt idx="2540">
                  <c:v>10778000000000</c:v>
                </c:pt>
                <c:pt idx="2541">
                  <c:v>10794000000000</c:v>
                </c:pt>
                <c:pt idx="2542">
                  <c:v>10810000000000</c:v>
                </c:pt>
                <c:pt idx="2543">
                  <c:v>10826000000000</c:v>
                </c:pt>
                <c:pt idx="2544">
                  <c:v>10841000000000</c:v>
                </c:pt>
                <c:pt idx="2545">
                  <c:v>10857000000000</c:v>
                </c:pt>
                <c:pt idx="2546">
                  <c:v>10873000000000</c:v>
                </c:pt>
                <c:pt idx="2547">
                  <c:v>10889000000000</c:v>
                </c:pt>
                <c:pt idx="2548">
                  <c:v>10905000000000</c:v>
                </c:pt>
                <c:pt idx="2549">
                  <c:v>10921000000000</c:v>
                </c:pt>
                <c:pt idx="2550">
                  <c:v>10921000000000</c:v>
                </c:pt>
                <c:pt idx="2551">
                  <c:v>10936000000000</c:v>
                </c:pt>
                <c:pt idx="2552">
                  <c:v>10952000000000</c:v>
                </c:pt>
                <c:pt idx="2553">
                  <c:v>10968000000000</c:v>
                </c:pt>
                <c:pt idx="2554">
                  <c:v>10984000000000</c:v>
                </c:pt>
                <c:pt idx="2555">
                  <c:v>11000000000000</c:v>
                </c:pt>
                <c:pt idx="2556">
                  <c:v>11016000000000</c:v>
                </c:pt>
                <c:pt idx="2557">
                  <c:v>11032000000000</c:v>
                </c:pt>
                <c:pt idx="2558">
                  <c:v>11047000000000</c:v>
                </c:pt>
                <c:pt idx="2559">
                  <c:v>11063000000000</c:v>
                </c:pt>
                <c:pt idx="2560">
                  <c:v>11079000000000</c:v>
                </c:pt>
                <c:pt idx="2561">
                  <c:v>11095000000000</c:v>
                </c:pt>
                <c:pt idx="2562">
                  <c:v>11111000000000</c:v>
                </c:pt>
                <c:pt idx="2563">
                  <c:v>11127000000000</c:v>
                </c:pt>
                <c:pt idx="2564">
                  <c:v>11142000000000</c:v>
                </c:pt>
                <c:pt idx="2565">
                  <c:v>11158000000000</c:v>
                </c:pt>
                <c:pt idx="2566">
                  <c:v>11174000000000</c:v>
                </c:pt>
                <c:pt idx="2567">
                  <c:v>11190000000000</c:v>
                </c:pt>
                <c:pt idx="2568">
                  <c:v>11206000000000</c:v>
                </c:pt>
                <c:pt idx="2569">
                  <c:v>11222000000000</c:v>
                </c:pt>
                <c:pt idx="2570">
                  <c:v>11237000000000</c:v>
                </c:pt>
                <c:pt idx="2571">
                  <c:v>11253000000000</c:v>
                </c:pt>
                <c:pt idx="2572">
                  <c:v>11269000000000</c:v>
                </c:pt>
                <c:pt idx="2573">
                  <c:v>11285000000000</c:v>
                </c:pt>
                <c:pt idx="2574">
                  <c:v>11301000000000</c:v>
                </c:pt>
                <c:pt idx="2575">
                  <c:v>11317000000000</c:v>
                </c:pt>
                <c:pt idx="2576">
                  <c:v>11332000000000</c:v>
                </c:pt>
                <c:pt idx="2577">
                  <c:v>11348000000000</c:v>
                </c:pt>
                <c:pt idx="2578">
                  <c:v>11364000000000</c:v>
                </c:pt>
                <c:pt idx="2579">
                  <c:v>11380000000000</c:v>
                </c:pt>
                <c:pt idx="2580">
                  <c:v>11396000000000</c:v>
                </c:pt>
                <c:pt idx="2581">
                  <c:v>11412000000000</c:v>
                </c:pt>
                <c:pt idx="2582">
                  <c:v>11427000000000</c:v>
                </c:pt>
                <c:pt idx="2583">
                  <c:v>11443000000000</c:v>
                </c:pt>
                <c:pt idx="2584">
                  <c:v>11459000000000</c:v>
                </c:pt>
                <c:pt idx="2585">
                  <c:v>11475000000000</c:v>
                </c:pt>
                <c:pt idx="2586">
                  <c:v>11491000000000</c:v>
                </c:pt>
                <c:pt idx="2587">
                  <c:v>11506000000000</c:v>
                </c:pt>
                <c:pt idx="2588">
                  <c:v>11522000000000</c:v>
                </c:pt>
                <c:pt idx="2589">
                  <c:v>11538000000000</c:v>
                </c:pt>
                <c:pt idx="2590">
                  <c:v>11554000000000</c:v>
                </c:pt>
                <c:pt idx="2591">
                  <c:v>11570000000000</c:v>
                </c:pt>
                <c:pt idx="2592">
                  <c:v>11586000000000</c:v>
                </c:pt>
                <c:pt idx="2593">
                  <c:v>11601000000000</c:v>
                </c:pt>
                <c:pt idx="2594">
                  <c:v>11617000000000</c:v>
                </c:pt>
                <c:pt idx="2595">
                  <c:v>11633000000000</c:v>
                </c:pt>
                <c:pt idx="2596">
                  <c:v>11649000000000</c:v>
                </c:pt>
                <c:pt idx="2597">
                  <c:v>11665000000000</c:v>
                </c:pt>
                <c:pt idx="2598">
                  <c:v>11680000000000</c:v>
                </c:pt>
                <c:pt idx="2599">
                  <c:v>11696000000000</c:v>
                </c:pt>
                <c:pt idx="2600">
                  <c:v>11696000000000</c:v>
                </c:pt>
                <c:pt idx="2601">
                  <c:v>11718000000000</c:v>
                </c:pt>
                <c:pt idx="2602">
                  <c:v>11740000000000</c:v>
                </c:pt>
                <c:pt idx="2603">
                  <c:v>11762000000000</c:v>
                </c:pt>
                <c:pt idx="2604">
                  <c:v>11784000000000</c:v>
                </c:pt>
                <c:pt idx="2605">
                  <c:v>11805000000000</c:v>
                </c:pt>
                <c:pt idx="2606">
                  <c:v>11827000000000</c:v>
                </c:pt>
                <c:pt idx="2607">
                  <c:v>11849000000000</c:v>
                </c:pt>
                <c:pt idx="2608">
                  <c:v>11871000000000</c:v>
                </c:pt>
                <c:pt idx="2609">
                  <c:v>11892000000000</c:v>
                </c:pt>
                <c:pt idx="2610">
                  <c:v>11914000000000</c:v>
                </c:pt>
                <c:pt idx="2611">
                  <c:v>11936000000000</c:v>
                </c:pt>
                <c:pt idx="2612">
                  <c:v>11958000000000</c:v>
                </c:pt>
                <c:pt idx="2613">
                  <c:v>11980000000000</c:v>
                </c:pt>
                <c:pt idx="2614">
                  <c:v>12001000000000</c:v>
                </c:pt>
                <c:pt idx="2615">
                  <c:v>12023000000000</c:v>
                </c:pt>
                <c:pt idx="2616">
                  <c:v>12045000000000</c:v>
                </c:pt>
                <c:pt idx="2617">
                  <c:v>12067000000000</c:v>
                </c:pt>
                <c:pt idx="2618">
                  <c:v>12089000000000</c:v>
                </c:pt>
                <c:pt idx="2619">
                  <c:v>12110000000000</c:v>
                </c:pt>
                <c:pt idx="2620">
                  <c:v>12132000000000</c:v>
                </c:pt>
                <c:pt idx="2621">
                  <c:v>12154000000000</c:v>
                </c:pt>
                <c:pt idx="2622">
                  <c:v>12176000000000</c:v>
                </c:pt>
                <c:pt idx="2623">
                  <c:v>12198000000000</c:v>
                </c:pt>
                <c:pt idx="2624">
                  <c:v>12219000000000</c:v>
                </c:pt>
                <c:pt idx="2625">
                  <c:v>12241000000000</c:v>
                </c:pt>
                <c:pt idx="2626">
                  <c:v>12263000000000</c:v>
                </c:pt>
                <c:pt idx="2627">
                  <c:v>12285000000000</c:v>
                </c:pt>
                <c:pt idx="2628">
                  <c:v>12306000000000</c:v>
                </c:pt>
                <c:pt idx="2629">
                  <c:v>12328000000000</c:v>
                </c:pt>
                <c:pt idx="2630">
                  <c:v>12350000000000</c:v>
                </c:pt>
                <c:pt idx="2631">
                  <c:v>12372000000000</c:v>
                </c:pt>
                <c:pt idx="2632">
                  <c:v>12394000000000</c:v>
                </c:pt>
                <c:pt idx="2633">
                  <c:v>12415000000000</c:v>
                </c:pt>
                <c:pt idx="2634">
                  <c:v>12437000000000</c:v>
                </c:pt>
                <c:pt idx="2635">
                  <c:v>12459000000000</c:v>
                </c:pt>
                <c:pt idx="2636">
                  <c:v>12481000000000</c:v>
                </c:pt>
                <c:pt idx="2637">
                  <c:v>12503000000000</c:v>
                </c:pt>
                <c:pt idx="2638">
                  <c:v>12524000000000</c:v>
                </c:pt>
                <c:pt idx="2639">
                  <c:v>12546000000000</c:v>
                </c:pt>
                <c:pt idx="2640">
                  <c:v>12568000000000</c:v>
                </c:pt>
                <c:pt idx="2641">
                  <c:v>12590000000000</c:v>
                </c:pt>
                <c:pt idx="2642">
                  <c:v>12611000000000</c:v>
                </c:pt>
                <c:pt idx="2643">
                  <c:v>12633000000000</c:v>
                </c:pt>
                <c:pt idx="2644">
                  <c:v>12655000000000</c:v>
                </c:pt>
                <c:pt idx="2645">
                  <c:v>12677000000000</c:v>
                </c:pt>
                <c:pt idx="2646">
                  <c:v>12699000000000</c:v>
                </c:pt>
                <c:pt idx="2647">
                  <c:v>12720000000000</c:v>
                </c:pt>
                <c:pt idx="2648">
                  <c:v>12742000000000</c:v>
                </c:pt>
                <c:pt idx="2649">
                  <c:v>12764000000000</c:v>
                </c:pt>
                <c:pt idx="2650">
                  <c:v>12764000000000</c:v>
                </c:pt>
                <c:pt idx="2651">
                  <c:v>12786000000000</c:v>
                </c:pt>
                <c:pt idx="2652">
                  <c:v>12807000000000</c:v>
                </c:pt>
                <c:pt idx="2653">
                  <c:v>12829000000000</c:v>
                </c:pt>
                <c:pt idx="2654">
                  <c:v>12851000000000</c:v>
                </c:pt>
                <c:pt idx="2655">
                  <c:v>12873000000000</c:v>
                </c:pt>
                <c:pt idx="2656">
                  <c:v>12894000000000</c:v>
                </c:pt>
                <c:pt idx="2657">
                  <c:v>12916000000000</c:v>
                </c:pt>
                <c:pt idx="2658">
                  <c:v>12938000000000</c:v>
                </c:pt>
                <c:pt idx="2659">
                  <c:v>12960000000000</c:v>
                </c:pt>
                <c:pt idx="2660">
                  <c:v>12982000000000</c:v>
                </c:pt>
                <c:pt idx="2661">
                  <c:v>13003000000000</c:v>
                </c:pt>
                <c:pt idx="2662">
                  <c:v>13025000000000</c:v>
                </c:pt>
                <c:pt idx="2663">
                  <c:v>13047000000000</c:v>
                </c:pt>
                <c:pt idx="2664">
                  <c:v>13069000000000</c:v>
                </c:pt>
                <c:pt idx="2665">
                  <c:v>13090000000000</c:v>
                </c:pt>
                <c:pt idx="2666">
                  <c:v>13112000000000</c:v>
                </c:pt>
                <c:pt idx="2667">
                  <c:v>13134000000000</c:v>
                </c:pt>
                <c:pt idx="2668">
                  <c:v>13156000000000</c:v>
                </c:pt>
                <c:pt idx="2669">
                  <c:v>13177000000000</c:v>
                </c:pt>
                <c:pt idx="2670">
                  <c:v>13199000000000</c:v>
                </c:pt>
                <c:pt idx="2671">
                  <c:v>13221000000000</c:v>
                </c:pt>
                <c:pt idx="2672">
                  <c:v>13243000000000</c:v>
                </c:pt>
                <c:pt idx="2673">
                  <c:v>13264000000000</c:v>
                </c:pt>
                <c:pt idx="2674">
                  <c:v>13286000000000</c:v>
                </c:pt>
                <c:pt idx="2675">
                  <c:v>13308000000000</c:v>
                </c:pt>
                <c:pt idx="2676">
                  <c:v>13330000000000</c:v>
                </c:pt>
                <c:pt idx="2677">
                  <c:v>13352000000000</c:v>
                </c:pt>
                <c:pt idx="2678">
                  <c:v>13373000000000</c:v>
                </c:pt>
                <c:pt idx="2679">
                  <c:v>13395000000000</c:v>
                </c:pt>
                <c:pt idx="2680">
                  <c:v>13417000000000</c:v>
                </c:pt>
                <c:pt idx="2681">
                  <c:v>13439000000000</c:v>
                </c:pt>
                <c:pt idx="2682">
                  <c:v>13460000000000</c:v>
                </c:pt>
                <c:pt idx="2683">
                  <c:v>13482000000000</c:v>
                </c:pt>
                <c:pt idx="2684">
                  <c:v>13504000000000</c:v>
                </c:pt>
                <c:pt idx="2685">
                  <c:v>13526000000000</c:v>
                </c:pt>
                <c:pt idx="2686">
                  <c:v>13547000000000</c:v>
                </c:pt>
                <c:pt idx="2687">
                  <c:v>13569000000000</c:v>
                </c:pt>
                <c:pt idx="2688">
                  <c:v>13591000000000</c:v>
                </c:pt>
                <c:pt idx="2689">
                  <c:v>13613000000000</c:v>
                </c:pt>
                <c:pt idx="2690">
                  <c:v>13634000000000</c:v>
                </c:pt>
                <c:pt idx="2691">
                  <c:v>13656000000000</c:v>
                </c:pt>
                <c:pt idx="2692">
                  <c:v>13678000000000</c:v>
                </c:pt>
                <c:pt idx="2693">
                  <c:v>13700000000000</c:v>
                </c:pt>
                <c:pt idx="2694">
                  <c:v>13721000000000</c:v>
                </c:pt>
                <c:pt idx="2695">
                  <c:v>13743000000000</c:v>
                </c:pt>
                <c:pt idx="2696">
                  <c:v>13765000000000</c:v>
                </c:pt>
                <c:pt idx="2697">
                  <c:v>13787000000000</c:v>
                </c:pt>
                <c:pt idx="2698">
                  <c:v>13808000000000</c:v>
                </c:pt>
                <c:pt idx="2699">
                  <c:v>13830000000000</c:v>
                </c:pt>
                <c:pt idx="2700">
                  <c:v>13830000000000</c:v>
                </c:pt>
                <c:pt idx="2701">
                  <c:v>13852000000000</c:v>
                </c:pt>
                <c:pt idx="2702">
                  <c:v>13874000000000</c:v>
                </c:pt>
                <c:pt idx="2703">
                  <c:v>13895000000000</c:v>
                </c:pt>
                <c:pt idx="2704">
                  <c:v>13917000000000</c:v>
                </c:pt>
                <c:pt idx="2705">
                  <c:v>13939000000000</c:v>
                </c:pt>
                <c:pt idx="2706">
                  <c:v>13961000000000</c:v>
                </c:pt>
                <c:pt idx="2707">
                  <c:v>13982000000000</c:v>
                </c:pt>
                <c:pt idx="2708">
                  <c:v>14004000000000</c:v>
                </c:pt>
                <c:pt idx="2709">
                  <c:v>14026000000000</c:v>
                </c:pt>
                <c:pt idx="2710">
                  <c:v>14048000000000</c:v>
                </c:pt>
                <c:pt idx="2711">
                  <c:v>14069000000000</c:v>
                </c:pt>
                <c:pt idx="2712">
                  <c:v>14091000000000</c:v>
                </c:pt>
                <c:pt idx="2713">
                  <c:v>14113000000000</c:v>
                </c:pt>
                <c:pt idx="2714">
                  <c:v>14134000000000</c:v>
                </c:pt>
                <c:pt idx="2715">
                  <c:v>14156000000000</c:v>
                </c:pt>
                <c:pt idx="2716">
                  <c:v>14178000000000</c:v>
                </c:pt>
                <c:pt idx="2717">
                  <c:v>14200000000000</c:v>
                </c:pt>
                <c:pt idx="2718">
                  <c:v>14221000000000</c:v>
                </c:pt>
                <c:pt idx="2719">
                  <c:v>14243000000000</c:v>
                </c:pt>
                <c:pt idx="2720">
                  <c:v>14265000000000</c:v>
                </c:pt>
                <c:pt idx="2721">
                  <c:v>14287000000000</c:v>
                </c:pt>
                <c:pt idx="2722">
                  <c:v>14308000000000</c:v>
                </c:pt>
                <c:pt idx="2723">
                  <c:v>14330000000000</c:v>
                </c:pt>
                <c:pt idx="2724">
                  <c:v>14352000000000</c:v>
                </c:pt>
                <c:pt idx="2725">
                  <c:v>14374000000000</c:v>
                </c:pt>
                <c:pt idx="2726">
                  <c:v>14395000000000</c:v>
                </c:pt>
                <c:pt idx="2727">
                  <c:v>14417000000000</c:v>
                </c:pt>
                <c:pt idx="2728">
                  <c:v>14439000000000</c:v>
                </c:pt>
                <c:pt idx="2729">
                  <c:v>14460000000000</c:v>
                </c:pt>
                <c:pt idx="2730">
                  <c:v>14482000000000</c:v>
                </c:pt>
                <c:pt idx="2731">
                  <c:v>14504000000000</c:v>
                </c:pt>
                <c:pt idx="2732">
                  <c:v>14526000000000</c:v>
                </c:pt>
                <c:pt idx="2733">
                  <c:v>14547000000000</c:v>
                </c:pt>
                <c:pt idx="2734">
                  <c:v>14569000000000</c:v>
                </c:pt>
                <c:pt idx="2735">
                  <c:v>14591000000000</c:v>
                </c:pt>
                <c:pt idx="2736">
                  <c:v>14613000000000</c:v>
                </c:pt>
                <c:pt idx="2737">
                  <c:v>14634000000000</c:v>
                </c:pt>
                <c:pt idx="2738">
                  <c:v>14656000000000</c:v>
                </c:pt>
                <c:pt idx="2739">
                  <c:v>14678000000000</c:v>
                </c:pt>
                <c:pt idx="2740">
                  <c:v>14699000000000</c:v>
                </c:pt>
                <c:pt idx="2741">
                  <c:v>14721000000000</c:v>
                </c:pt>
                <c:pt idx="2742">
                  <c:v>14743000000000</c:v>
                </c:pt>
                <c:pt idx="2743">
                  <c:v>14765000000000</c:v>
                </c:pt>
                <c:pt idx="2744">
                  <c:v>14786000000000</c:v>
                </c:pt>
                <c:pt idx="2745">
                  <c:v>14808000000000</c:v>
                </c:pt>
                <c:pt idx="2746">
                  <c:v>14830000000000</c:v>
                </c:pt>
                <c:pt idx="2747">
                  <c:v>14851000000000</c:v>
                </c:pt>
                <c:pt idx="2748">
                  <c:v>14873000000000</c:v>
                </c:pt>
                <c:pt idx="2749">
                  <c:v>14895000000000</c:v>
                </c:pt>
                <c:pt idx="2750">
                  <c:v>14895000000000</c:v>
                </c:pt>
                <c:pt idx="2751">
                  <c:v>14917000000000</c:v>
                </c:pt>
                <c:pt idx="2752">
                  <c:v>14938000000000</c:v>
                </c:pt>
                <c:pt idx="2753">
                  <c:v>14960000000000</c:v>
                </c:pt>
                <c:pt idx="2754">
                  <c:v>14982000000000</c:v>
                </c:pt>
                <c:pt idx="2755">
                  <c:v>15003000000000</c:v>
                </c:pt>
                <c:pt idx="2756">
                  <c:v>15025000000000</c:v>
                </c:pt>
                <c:pt idx="2757">
                  <c:v>15047000000000</c:v>
                </c:pt>
                <c:pt idx="2758">
                  <c:v>15069000000000</c:v>
                </c:pt>
                <c:pt idx="2759">
                  <c:v>15090000000000</c:v>
                </c:pt>
                <c:pt idx="2760">
                  <c:v>15112000000000</c:v>
                </c:pt>
                <c:pt idx="2761">
                  <c:v>15134000000000</c:v>
                </c:pt>
                <c:pt idx="2762">
                  <c:v>15155000000000</c:v>
                </c:pt>
                <c:pt idx="2763">
                  <c:v>15177000000000</c:v>
                </c:pt>
                <c:pt idx="2764">
                  <c:v>15199000000000</c:v>
                </c:pt>
                <c:pt idx="2765">
                  <c:v>15221000000000</c:v>
                </c:pt>
                <c:pt idx="2766">
                  <c:v>15242000000000</c:v>
                </c:pt>
                <c:pt idx="2767">
                  <c:v>15264000000000</c:v>
                </c:pt>
                <c:pt idx="2768">
                  <c:v>15286000000000</c:v>
                </c:pt>
                <c:pt idx="2769">
                  <c:v>15307000000000</c:v>
                </c:pt>
                <c:pt idx="2770">
                  <c:v>15329000000000</c:v>
                </c:pt>
                <c:pt idx="2771">
                  <c:v>15351000000000</c:v>
                </c:pt>
                <c:pt idx="2772">
                  <c:v>15373000000000</c:v>
                </c:pt>
                <c:pt idx="2773">
                  <c:v>15394000000000</c:v>
                </c:pt>
                <c:pt idx="2774">
                  <c:v>15416000000000</c:v>
                </c:pt>
                <c:pt idx="2775">
                  <c:v>15438000000000</c:v>
                </c:pt>
                <c:pt idx="2776">
                  <c:v>15459000000000</c:v>
                </c:pt>
                <c:pt idx="2777">
                  <c:v>15481000000000</c:v>
                </c:pt>
                <c:pt idx="2778">
                  <c:v>15503000000000</c:v>
                </c:pt>
                <c:pt idx="2779">
                  <c:v>15524000000000</c:v>
                </c:pt>
                <c:pt idx="2780">
                  <c:v>15546000000000</c:v>
                </c:pt>
                <c:pt idx="2781">
                  <c:v>15568000000000</c:v>
                </c:pt>
                <c:pt idx="2782">
                  <c:v>15589000000000</c:v>
                </c:pt>
                <c:pt idx="2783">
                  <c:v>15611000000000</c:v>
                </c:pt>
                <c:pt idx="2784">
                  <c:v>15633000000000</c:v>
                </c:pt>
                <c:pt idx="2785">
                  <c:v>15655000000000</c:v>
                </c:pt>
                <c:pt idx="2786">
                  <c:v>15676000000000</c:v>
                </c:pt>
                <c:pt idx="2787">
                  <c:v>15698000000000</c:v>
                </c:pt>
                <c:pt idx="2788">
                  <c:v>15720000000000</c:v>
                </c:pt>
                <c:pt idx="2789">
                  <c:v>15741000000000</c:v>
                </c:pt>
                <c:pt idx="2790">
                  <c:v>15763000000000</c:v>
                </c:pt>
                <c:pt idx="2791">
                  <c:v>15785000000000</c:v>
                </c:pt>
                <c:pt idx="2792">
                  <c:v>15806000000000</c:v>
                </c:pt>
                <c:pt idx="2793">
                  <c:v>15828000000000</c:v>
                </c:pt>
                <c:pt idx="2794">
                  <c:v>15850000000000</c:v>
                </c:pt>
                <c:pt idx="2795">
                  <c:v>15871000000000</c:v>
                </c:pt>
                <c:pt idx="2796">
                  <c:v>15893000000000</c:v>
                </c:pt>
                <c:pt idx="2797">
                  <c:v>15915000000000</c:v>
                </c:pt>
                <c:pt idx="2798">
                  <c:v>15937000000000</c:v>
                </c:pt>
                <c:pt idx="2799">
                  <c:v>15958000000000</c:v>
                </c:pt>
                <c:pt idx="2800">
                  <c:v>15958000000000</c:v>
                </c:pt>
                <c:pt idx="2801">
                  <c:v>15973000000000</c:v>
                </c:pt>
                <c:pt idx="2802">
                  <c:v>15988000000000</c:v>
                </c:pt>
                <c:pt idx="2803">
                  <c:v>16002000000000</c:v>
                </c:pt>
                <c:pt idx="2804">
                  <c:v>16017000000000</c:v>
                </c:pt>
                <c:pt idx="2805">
                  <c:v>16032000000000</c:v>
                </c:pt>
                <c:pt idx="2806">
                  <c:v>16046000000000</c:v>
                </c:pt>
                <c:pt idx="2807">
                  <c:v>16061000000000</c:v>
                </c:pt>
                <c:pt idx="2808">
                  <c:v>16076000000000</c:v>
                </c:pt>
                <c:pt idx="2809">
                  <c:v>16091000000000</c:v>
                </c:pt>
                <c:pt idx="2810">
                  <c:v>16105000000000</c:v>
                </c:pt>
                <c:pt idx="2811">
                  <c:v>16120000000000</c:v>
                </c:pt>
                <c:pt idx="2812">
                  <c:v>16135000000000</c:v>
                </c:pt>
                <c:pt idx="2813">
                  <c:v>16149000000000</c:v>
                </c:pt>
                <c:pt idx="2814">
                  <c:v>16164000000000</c:v>
                </c:pt>
                <c:pt idx="2815">
                  <c:v>16179000000000</c:v>
                </c:pt>
                <c:pt idx="2816">
                  <c:v>16193000000000</c:v>
                </c:pt>
                <c:pt idx="2817">
                  <c:v>16208000000000</c:v>
                </c:pt>
                <c:pt idx="2818">
                  <c:v>16223000000000</c:v>
                </c:pt>
                <c:pt idx="2819">
                  <c:v>16238000000000</c:v>
                </c:pt>
                <c:pt idx="2820">
                  <c:v>16252000000000</c:v>
                </c:pt>
                <c:pt idx="2821">
                  <c:v>16267000000000</c:v>
                </c:pt>
                <c:pt idx="2822">
                  <c:v>16282000000000</c:v>
                </c:pt>
                <c:pt idx="2823">
                  <c:v>16296000000000</c:v>
                </c:pt>
                <c:pt idx="2824">
                  <c:v>16311000000000</c:v>
                </c:pt>
                <c:pt idx="2825">
                  <c:v>16326000000000</c:v>
                </c:pt>
                <c:pt idx="2826">
                  <c:v>16340000000000</c:v>
                </c:pt>
                <c:pt idx="2827">
                  <c:v>16355000000000</c:v>
                </c:pt>
                <c:pt idx="2828">
                  <c:v>16370000000000</c:v>
                </c:pt>
                <c:pt idx="2829">
                  <c:v>16385000000000</c:v>
                </c:pt>
                <c:pt idx="2830">
                  <c:v>16399000000000</c:v>
                </c:pt>
                <c:pt idx="2831">
                  <c:v>16414000000000</c:v>
                </c:pt>
                <c:pt idx="2832">
                  <c:v>16429000000000</c:v>
                </c:pt>
                <c:pt idx="2833">
                  <c:v>16443000000000</c:v>
                </c:pt>
                <c:pt idx="2834">
                  <c:v>16458000000000</c:v>
                </c:pt>
                <c:pt idx="2835">
                  <c:v>16473000000000</c:v>
                </c:pt>
                <c:pt idx="2836">
                  <c:v>16487000000000</c:v>
                </c:pt>
                <c:pt idx="2837">
                  <c:v>16502000000000</c:v>
                </c:pt>
                <c:pt idx="2838">
                  <c:v>16517000000000</c:v>
                </c:pt>
                <c:pt idx="2839">
                  <c:v>16531000000000</c:v>
                </c:pt>
                <c:pt idx="2840">
                  <c:v>16546000000000</c:v>
                </c:pt>
                <c:pt idx="2841">
                  <c:v>16561000000000</c:v>
                </c:pt>
                <c:pt idx="2842">
                  <c:v>16575000000000</c:v>
                </c:pt>
                <c:pt idx="2843">
                  <c:v>16590000000000</c:v>
                </c:pt>
                <c:pt idx="2844">
                  <c:v>16605000000000</c:v>
                </c:pt>
                <c:pt idx="2845">
                  <c:v>16620000000000</c:v>
                </c:pt>
                <c:pt idx="2846">
                  <c:v>16634000000000</c:v>
                </c:pt>
                <c:pt idx="2847">
                  <c:v>16649000000000</c:v>
                </c:pt>
                <c:pt idx="2848">
                  <c:v>16664000000000</c:v>
                </c:pt>
                <c:pt idx="2849">
                  <c:v>16678000000000</c:v>
                </c:pt>
                <c:pt idx="2850">
                  <c:v>16678000000000</c:v>
                </c:pt>
                <c:pt idx="2851">
                  <c:v>16692000000000</c:v>
                </c:pt>
                <c:pt idx="2852">
                  <c:v>16706000000000</c:v>
                </c:pt>
                <c:pt idx="2853">
                  <c:v>16720000000000</c:v>
                </c:pt>
                <c:pt idx="2854">
                  <c:v>16733000000000</c:v>
                </c:pt>
                <c:pt idx="2855">
                  <c:v>16747000000000</c:v>
                </c:pt>
                <c:pt idx="2856">
                  <c:v>16761000000000</c:v>
                </c:pt>
                <c:pt idx="2857">
                  <c:v>16774000000000</c:v>
                </c:pt>
                <c:pt idx="2858">
                  <c:v>16788000000000</c:v>
                </c:pt>
                <c:pt idx="2859">
                  <c:v>16802000000000</c:v>
                </c:pt>
                <c:pt idx="2860">
                  <c:v>16816000000000</c:v>
                </c:pt>
                <c:pt idx="2861">
                  <c:v>16829000000000</c:v>
                </c:pt>
                <c:pt idx="2862">
                  <c:v>16843000000000</c:v>
                </c:pt>
                <c:pt idx="2863">
                  <c:v>16857000000000</c:v>
                </c:pt>
                <c:pt idx="2864">
                  <c:v>16871000000000</c:v>
                </c:pt>
                <c:pt idx="2865">
                  <c:v>16884000000000</c:v>
                </c:pt>
                <c:pt idx="2866">
                  <c:v>16898000000000</c:v>
                </c:pt>
                <c:pt idx="2867">
                  <c:v>16912000000000</c:v>
                </c:pt>
                <c:pt idx="2868">
                  <c:v>16925000000000</c:v>
                </c:pt>
                <c:pt idx="2869">
                  <c:v>16939000000000</c:v>
                </c:pt>
                <c:pt idx="2870">
                  <c:v>16953000000000</c:v>
                </c:pt>
                <c:pt idx="2871">
                  <c:v>16967000000000</c:v>
                </c:pt>
                <c:pt idx="2872">
                  <c:v>16980000000000</c:v>
                </c:pt>
                <c:pt idx="2873">
                  <c:v>16994000000000</c:v>
                </c:pt>
                <c:pt idx="2874">
                  <c:v>17008000000000</c:v>
                </c:pt>
                <c:pt idx="2875">
                  <c:v>17022000000000</c:v>
                </c:pt>
                <c:pt idx="2876">
                  <c:v>17035000000000</c:v>
                </c:pt>
                <c:pt idx="2877">
                  <c:v>17049000000000</c:v>
                </c:pt>
                <c:pt idx="2878">
                  <c:v>17063000000000</c:v>
                </c:pt>
                <c:pt idx="2879">
                  <c:v>17076000000000</c:v>
                </c:pt>
                <c:pt idx="2880">
                  <c:v>17090000000000</c:v>
                </c:pt>
                <c:pt idx="2881">
                  <c:v>17104000000000</c:v>
                </c:pt>
                <c:pt idx="2882">
                  <c:v>17118000000000</c:v>
                </c:pt>
                <c:pt idx="2883">
                  <c:v>17131000000000</c:v>
                </c:pt>
                <c:pt idx="2884">
                  <c:v>17145000000000</c:v>
                </c:pt>
                <c:pt idx="2885">
                  <c:v>17159000000000</c:v>
                </c:pt>
                <c:pt idx="2886">
                  <c:v>17172000000000</c:v>
                </c:pt>
                <c:pt idx="2887">
                  <c:v>17186000000000</c:v>
                </c:pt>
                <c:pt idx="2888">
                  <c:v>17200000000000</c:v>
                </c:pt>
                <c:pt idx="2889">
                  <c:v>17213000000000</c:v>
                </c:pt>
                <c:pt idx="2890">
                  <c:v>17227000000000</c:v>
                </c:pt>
                <c:pt idx="2891">
                  <c:v>17241000000000</c:v>
                </c:pt>
                <c:pt idx="2892">
                  <c:v>17255000000000</c:v>
                </c:pt>
                <c:pt idx="2893">
                  <c:v>17268000000000</c:v>
                </c:pt>
                <c:pt idx="2894">
                  <c:v>17282000000000</c:v>
                </c:pt>
                <c:pt idx="2895">
                  <c:v>17296000000000</c:v>
                </c:pt>
                <c:pt idx="2896">
                  <c:v>17309000000000</c:v>
                </c:pt>
                <c:pt idx="2897">
                  <c:v>17323000000000</c:v>
                </c:pt>
                <c:pt idx="2898">
                  <c:v>17337000000000</c:v>
                </c:pt>
                <c:pt idx="2899">
                  <c:v>17350000000000</c:v>
                </c:pt>
                <c:pt idx="2900">
                  <c:v>17350000000000</c:v>
                </c:pt>
                <c:pt idx="2901">
                  <c:v>17364000000000</c:v>
                </c:pt>
                <c:pt idx="2902">
                  <c:v>17378000000000</c:v>
                </c:pt>
                <c:pt idx="2903">
                  <c:v>17391000000000</c:v>
                </c:pt>
                <c:pt idx="2904">
                  <c:v>17405000000000</c:v>
                </c:pt>
                <c:pt idx="2905">
                  <c:v>17419000000000</c:v>
                </c:pt>
                <c:pt idx="2906">
                  <c:v>17433000000000</c:v>
                </c:pt>
                <c:pt idx="2907">
                  <c:v>17446000000000</c:v>
                </c:pt>
                <c:pt idx="2908">
                  <c:v>17460000000000</c:v>
                </c:pt>
                <c:pt idx="2909">
                  <c:v>17474000000000</c:v>
                </c:pt>
                <c:pt idx="2910">
                  <c:v>17487000000000</c:v>
                </c:pt>
                <c:pt idx="2911">
                  <c:v>17501000000000</c:v>
                </c:pt>
                <c:pt idx="2912">
                  <c:v>17515000000000</c:v>
                </c:pt>
                <c:pt idx="2913">
                  <c:v>17528000000000</c:v>
                </c:pt>
                <c:pt idx="2914">
                  <c:v>17542000000000</c:v>
                </c:pt>
                <c:pt idx="2915">
                  <c:v>17556000000000</c:v>
                </c:pt>
                <c:pt idx="2916">
                  <c:v>17569000000000</c:v>
                </c:pt>
                <c:pt idx="2917">
                  <c:v>17583000000000</c:v>
                </c:pt>
                <c:pt idx="2918">
                  <c:v>17597000000000</c:v>
                </c:pt>
                <c:pt idx="2919">
                  <c:v>17610000000000</c:v>
                </c:pt>
                <c:pt idx="2920">
                  <c:v>17624000000000</c:v>
                </c:pt>
                <c:pt idx="2921">
                  <c:v>17638000000000</c:v>
                </c:pt>
                <c:pt idx="2922">
                  <c:v>17651000000000</c:v>
                </c:pt>
                <c:pt idx="2923">
                  <c:v>17665000000000</c:v>
                </c:pt>
                <c:pt idx="2924">
                  <c:v>17679000000000</c:v>
                </c:pt>
                <c:pt idx="2925">
                  <c:v>17692000000000</c:v>
                </c:pt>
                <c:pt idx="2926">
                  <c:v>17706000000000</c:v>
                </c:pt>
                <c:pt idx="2927">
                  <c:v>17720000000000</c:v>
                </c:pt>
                <c:pt idx="2928">
                  <c:v>17733000000000</c:v>
                </c:pt>
                <c:pt idx="2929">
                  <c:v>17747000000000</c:v>
                </c:pt>
                <c:pt idx="2930">
                  <c:v>17761000000000</c:v>
                </c:pt>
                <c:pt idx="2931">
                  <c:v>17774000000000</c:v>
                </c:pt>
                <c:pt idx="2932">
                  <c:v>17788000000000</c:v>
                </c:pt>
                <c:pt idx="2933">
                  <c:v>17802000000000</c:v>
                </c:pt>
                <c:pt idx="2934">
                  <c:v>17815000000000</c:v>
                </c:pt>
                <c:pt idx="2935">
                  <c:v>17829000000000</c:v>
                </c:pt>
                <c:pt idx="2936">
                  <c:v>17843000000000</c:v>
                </c:pt>
                <c:pt idx="2937">
                  <c:v>17856000000000</c:v>
                </c:pt>
                <c:pt idx="2938">
                  <c:v>17870000000000</c:v>
                </c:pt>
                <c:pt idx="2939">
                  <c:v>17883000000000</c:v>
                </c:pt>
                <c:pt idx="2940">
                  <c:v>17897000000000</c:v>
                </c:pt>
                <c:pt idx="2941">
                  <c:v>17911000000000</c:v>
                </c:pt>
                <c:pt idx="2942">
                  <c:v>17924000000000</c:v>
                </c:pt>
                <c:pt idx="2943">
                  <c:v>17938000000000</c:v>
                </c:pt>
                <c:pt idx="2944">
                  <c:v>17952000000000</c:v>
                </c:pt>
                <c:pt idx="2945">
                  <c:v>17965000000000</c:v>
                </c:pt>
                <c:pt idx="2946">
                  <c:v>17979000000000</c:v>
                </c:pt>
                <c:pt idx="2947">
                  <c:v>17993000000000</c:v>
                </c:pt>
                <c:pt idx="2948">
                  <c:v>18006000000000</c:v>
                </c:pt>
                <c:pt idx="2949">
                  <c:v>18020000000000</c:v>
                </c:pt>
                <c:pt idx="2950">
                  <c:v>18020000000000</c:v>
                </c:pt>
                <c:pt idx="2951">
                  <c:v>18034000000000</c:v>
                </c:pt>
                <c:pt idx="2952">
                  <c:v>18047000000000</c:v>
                </c:pt>
                <c:pt idx="2953">
                  <c:v>18061000000000</c:v>
                </c:pt>
                <c:pt idx="2954">
                  <c:v>18074000000000</c:v>
                </c:pt>
                <c:pt idx="2955">
                  <c:v>18088000000000</c:v>
                </c:pt>
                <c:pt idx="2956">
                  <c:v>18102000000000</c:v>
                </c:pt>
                <c:pt idx="2957">
                  <c:v>18115000000000</c:v>
                </c:pt>
                <c:pt idx="2958">
                  <c:v>18129000000000</c:v>
                </c:pt>
                <c:pt idx="2959">
                  <c:v>18143000000000</c:v>
                </c:pt>
                <c:pt idx="2960">
                  <c:v>18156000000000</c:v>
                </c:pt>
                <c:pt idx="2961">
                  <c:v>18170000000000</c:v>
                </c:pt>
                <c:pt idx="2962">
                  <c:v>18183000000000</c:v>
                </c:pt>
                <c:pt idx="2963">
                  <c:v>18197000000000</c:v>
                </c:pt>
                <c:pt idx="2964">
                  <c:v>18211000000000</c:v>
                </c:pt>
                <c:pt idx="2965">
                  <c:v>18224000000000</c:v>
                </c:pt>
                <c:pt idx="2966">
                  <c:v>18238000000000</c:v>
                </c:pt>
                <c:pt idx="2967">
                  <c:v>18252000000000</c:v>
                </c:pt>
                <c:pt idx="2968">
                  <c:v>18265000000000</c:v>
                </c:pt>
                <c:pt idx="2969">
                  <c:v>18279000000000</c:v>
                </c:pt>
                <c:pt idx="2970">
                  <c:v>18292000000000</c:v>
                </c:pt>
                <c:pt idx="2971">
                  <c:v>18306000000000</c:v>
                </c:pt>
                <c:pt idx="2972">
                  <c:v>18320000000000</c:v>
                </c:pt>
                <c:pt idx="2973">
                  <c:v>18333000000000</c:v>
                </c:pt>
                <c:pt idx="2974">
                  <c:v>18347000000000</c:v>
                </c:pt>
                <c:pt idx="2975">
                  <c:v>18360000000000</c:v>
                </c:pt>
                <c:pt idx="2976">
                  <c:v>18374000000000</c:v>
                </c:pt>
                <c:pt idx="2977">
                  <c:v>18388000000000</c:v>
                </c:pt>
                <c:pt idx="2978">
                  <c:v>18401000000000</c:v>
                </c:pt>
                <c:pt idx="2979">
                  <c:v>18415000000000</c:v>
                </c:pt>
                <c:pt idx="2980">
                  <c:v>18428000000000</c:v>
                </c:pt>
                <c:pt idx="2981">
                  <c:v>18442000000000</c:v>
                </c:pt>
                <c:pt idx="2982">
                  <c:v>18456000000000</c:v>
                </c:pt>
                <c:pt idx="2983">
                  <c:v>18469000000000</c:v>
                </c:pt>
                <c:pt idx="2984">
                  <c:v>18483000000000</c:v>
                </c:pt>
                <c:pt idx="2985">
                  <c:v>18496000000000</c:v>
                </c:pt>
                <c:pt idx="2986">
                  <c:v>18510000000000</c:v>
                </c:pt>
                <c:pt idx="2987">
                  <c:v>18524000000000</c:v>
                </c:pt>
                <c:pt idx="2988">
                  <c:v>18537000000000</c:v>
                </c:pt>
                <c:pt idx="2989">
                  <c:v>18551000000000</c:v>
                </c:pt>
                <c:pt idx="2990">
                  <c:v>18564000000000</c:v>
                </c:pt>
                <c:pt idx="2991">
                  <c:v>18578000000000</c:v>
                </c:pt>
                <c:pt idx="2992">
                  <c:v>18592000000000</c:v>
                </c:pt>
                <c:pt idx="2993">
                  <c:v>18605000000000</c:v>
                </c:pt>
                <c:pt idx="2994">
                  <c:v>18619000000000</c:v>
                </c:pt>
                <c:pt idx="2995">
                  <c:v>18632000000000</c:v>
                </c:pt>
                <c:pt idx="2996">
                  <c:v>18646000000000</c:v>
                </c:pt>
                <c:pt idx="2997">
                  <c:v>18660000000000</c:v>
                </c:pt>
                <c:pt idx="2998">
                  <c:v>18673000000000</c:v>
                </c:pt>
                <c:pt idx="2999">
                  <c:v>18687000000000</c:v>
                </c:pt>
                <c:pt idx="3000">
                  <c:v>18687000000000</c:v>
                </c:pt>
                <c:pt idx="3001">
                  <c:v>18700000000000</c:v>
                </c:pt>
                <c:pt idx="3002">
                  <c:v>18714000000000</c:v>
                </c:pt>
                <c:pt idx="3003">
                  <c:v>18727000000000</c:v>
                </c:pt>
                <c:pt idx="3004">
                  <c:v>18741000000000</c:v>
                </c:pt>
                <c:pt idx="3005">
                  <c:v>18755000000000</c:v>
                </c:pt>
                <c:pt idx="3006">
                  <c:v>18768000000000</c:v>
                </c:pt>
                <c:pt idx="3007">
                  <c:v>18782000000000</c:v>
                </c:pt>
                <c:pt idx="3008">
                  <c:v>18795000000000</c:v>
                </c:pt>
                <c:pt idx="3009">
                  <c:v>18809000000000</c:v>
                </c:pt>
                <c:pt idx="3010">
                  <c:v>18822000000000</c:v>
                </c:pt>
                <c:pt idx="3011">
                  <c:v>18836000000000</c:v>
                </c:pt>
                <c:pt idx="3012">
                  <c:v>18850000000000</c:v>
                </c:pt>
                <c:pt idx="3013">
                  <c:v>18863000000000</c:v>
                </c:pt>
                <c:pt idx="3014">
                  <c:v>18877000000000</c:v>
                </c:pt>
                <c:pt idx="3015">
                  <c:v>18890000000000</c:v>
                </c:pt>
                <c:pt idx="3016">
                  <c:v>18904000000000</c:v>
                </c:pt>
                <c:pt idx="3017">
                  <c:v>18917000000000</c:v>
                </c:pt>
                <c:pt idx="3018">
                  <c:v>18931000000000</c:v>
                </c:pt>
                <c:pt idx="3019">
                  <c:v>18945000000000</c:v>
                </c:pt>
                <c:pt idx="3020">
                  <c:v>18958000000000</c:v>
                </c:pt>
                <c:pt idx="3021">
                  <c:v>18972000000000</c:v>
                </c:pt>
                <c:pt idx="3022">
                  <c:v>18985000000000</c:v>
                </c:pt>
                <c:pt idx="3023">
                  <c:v>18999000000000</c:v>
                </c:pt>
                <c:pt idx="3024">
                  <c:v>19012000000000</c:v>
                </c:pt>
                <c:pt idx="3025">
                  <c:v>19026000000000</c:v>
                </c:pt>
                <c:pt idx="3026">
                  <c:v>19039000000000</c:v>
                </c:pt>
                <c:pt idx="3027">
                  <c:v>19053000000000</c:v>
                </c:pt>
                <c:pt idx="3028">
                  <c:v>19066000000000</c:v>
                </c:pt>
                <c:pt idx="3029">
                  <c:v>19080000000000</c:v>
                </c:pt>
                <c:pt idx="3030">
                  <c:v>19094000000000</c:v>
                </c:pt>
                <c:pt idx="3031">
                  <c:v>19107000000000</c:v>
                </c:pt>
                <c:pt idx="3032">
                  <c:v>19121000000000</c:v>
                </c:pt>
                <c:pt idx="3033">
                  <c:v>19134000000000</c:v>
                </c:pt>
                <c:pt idx="3034">
                  <c:v>19148000000000</c:v>
                </c:pt>
                <c:pt idx="3035">
                  <c:v>19161000000000</c:v>
                </c:pt>
                <c:pt idx="3036">
                  <c:v>19175000000000</c:v>
                </c:pt>
                <c:pt idx="3037">
                  <c:v>19188000000000</c:v>
                </c:pt>
                <c:pt idx="3038">
                  <c:v>19202000000000</c:v>
                </c:pt>
                <c:pt idx="3039">
                  <c:v>19215000000000</c:v>
                </c:pt>
                <c:pt idx="3040">
                  <c:v>19229000000000</c:v>
                </c:pt>
                <c:pt idx="3041">
                  <c:v>19242000000000</c:v>
                </c:pt>
                <c:pt idx="3042">
                  <c:v>19256000000000</c:v>
                </c:pt>
                <c:pt idx="3043">
                  <c:v>19270000000000</c:v>
                </c:pt>
                <c:pt idx="3044">
                  <c:v>19283000000000</c:v>
                </c:pt>
                <c:pt idx="3045">
                  <c:v>19297000000000</c:v>
                </c:pt>
                <c:pt idx="3046">
                  <c:v>19310000000000</c:v>
                </c:pt>
                <c:pt idx="3047">
                  <c:v>19324000000000</c:v>
                </c:pt>
                <c:pt idx="3048">
                  <c:v>19337000000000</c:v>
                </c:pt>
                <c:pt idx="3049">
                  <c:v>19351000000000</c:v>
                </c:pt>
                <c:pt idx="3050">
                  <c:v>19351000000000</c:v>
                </c:pt>
                <c:pt idx="3051">
                  <c:v>19352000000000</c:v>
                </c:pt>
                <c:pt idx="3052">
                  <c:v>19354000000000</c:v>
                </c:pt>
                <c:pt idx="3053">
                  <c:v>19355000000000</c:v>
                </c:pt>
                <c:pt idx="3054">
                  <c:v>19357000000000</c:v>
                </c:pt>
                <c:pt idx="3055">
                  <c:v>19358000000000</c:v>
                </c:pt>
                <c:pt idx="3056">
                  <c:v>19360000000000</c:v>
                </c:pt>
                <c:pt idx="3057">
                  <c:v>19361000000000</c:v>
                </c:pt>
                <c:pt idx="3058">
                  <c:v>19363000000000</c:v>
                </c:pt>
                <c:pt idx="3059">
                  <c:v>19364000000000</c:v>
                </c:pt>
                <c:pt idx="3060">
                  <c:v>19366000000000</c:v>
                </c:pt>
                <c:pt idx="3061">
                  <c:v>19367000000000</c:v>
                </c:pt>
                <c:pt idx="3062">
                  <c:v>19369000000000</c:v>
                </c:pt>
                <c:pt idx="3063">
                  <c:v>19370000000000</c:v>
                </c:pt>
                <c:pt idx="3064">
                  <c:v>19372000000000</c:v>
                </c:pt>
                <c:pt idx="3065">
                  <c:v>19373000000000</c:v>
                </c:pt>
                <c:pt idx="3066">
                  <c:v>19375000000000</c:v>
                </c:pt>
                <c:pt idx="3067">
                  <c:v>19376000000000</c:v>
                </c:pt>
                <c:pt idx="3068">
                  <c:v>19378000000000</c:v>
                </c:pt>
                <c:pt idx="3069">
                  <c:v>19379000000000</c:v>
                </c:pt>
                <c:pt idx="3070">
                  <c:v>19381000000000</c:v>
                </c:pt>
                <c:pt idx="3071">
                  <c:v>19382000000000</c:v>
                </c:pt>
                <c:pt idx="3072">
                  <c:v>19384000000000</c:v>
                </c:pt>
                <c:pt idx="3073">
                  <c:v>19385000000000</c:v>
                </c:pt>
                <c:pt idx="3074">
                  <c:v>19387000000000</c:v>
                </c:pt>
                <c:pt idx="3075">
                  <c:v>19388000000000</c:v>
                </c:pt>
                <c:pt idx="3076">
                  <c:v>19390000000000</c:v>
                </c:pt>
                <c:pt idx="3077">
                  <c:v>19391000000000</c:v>
                </c:pt>
                <c:pt idx="3078">
                  <c:v>19393000000000</c:v>
                </c:pt>
                <c:pt idx="3079">
                  <c:v>19394000000000</c:v>
                </c:pt>
                <c:pt idx="3080">
                  <c:v>19396000000000</c:v>
                </c:pt>
                <c:pt idx="3081">
                  <c:v>19397000000000</c:v>
                </c:pt>
                <c:pt idx="3082">
                  <c:v>19399000000000</c:v>
                </c:pt>
                <c:pt idx="3083">
                  <c:v>19400000000000</c:v>
                </c:pt>
                <c:pt idx="3084">
                  <c:v>19402000000000</c:v>
                </c:pt>
                <c:pt idx="3085">
                  <c:v>19403000000000</c:v>
                </c:pt>
                <c:pt idx="3086">
                  <c:v>19405000000000</c:v>
                </c:pt>
                <c:pt idx="3087">
                  <c:v>19406000000000</c:v>
                </c:pt>
                <c:pt idx="3088">
                  <c:v>19408000000000</c:v>
                </c:pt>
                <c:pt idx="3089">
                  <c:v>19409000000000</c:v>
                </c:pt>
                <c:pt idx="3090">
                  <c:v>19411000000000</c:v>
                </c:pt>
                <c:pt idx="3091">
                  <c:v>19412000000000</c:v>
                </c:pt>
                <c:pt idx="3092">
                  <c:v>19414000000000</c:v>
                </c:pt>
                <c:pt idx="3093">
                  <c:v>19415000000000</c:v>
                </c:pt>
                <c:pt idx="3094">
                  <c:v>19417000000000</c:v>
                </c:pt>
                <c:pt idx="3095">
                  <c:v>19418000000000</c:v>
                </c:pt>
                <c:pt idx="3096">
                  <c:v>19420000000000</c:v>
                </c:pt>
                <c:pt idx="3097">
                  <c:v>19421000000000</c:v>
                </c:pt>
                <c:pt idx="3098">
                  <c:v>19423000000000</c:v>
                </c:pt>
                <c:pt idx="3099">
                  <c:v>19424000000000</c:v>
                </c:pt>
                <c:pt idx="3100">
                  <c:v>19424000000000</c:v>
                </c:pt>
                <c:pt idx="3101">
                  <c:v>19424000000000</c:v>
                </c:pt>
                <c:pt idx="3102">
                  <c:v>19425000000000</c:v>
                </c:pt>
                <c:pt idx="3103">
                  <c:v>19425000000000</c:v>
                </c:pt>
                <c:pt idx="3104">
                  <c:v>19425000000000</c:v>
                </c:pt>
                <c:pt idx="3105">
                  <c:v>19426000000000</c:v>
                </c:pt>
                <c:pt idx="3106">
                  <c:v>19426000000000</c:v>
                </c:pt>
                <c:pt idx="3107">
                  <c:v>19426000000000</c:v>
                </c:pt>
                <c:pt idx="3108">
                  <c:v>19427000000000</c:v>
                </c:pt>
                <c:pt idx="3109">
                  <c:v>19427000000000</c:v>
                </c:pt>
                <c:pt idx="3110">
                  <c:v>19427000000000</c:v>
                </c:pt>
                <c:pt idx="3111">
                  <c:v>19427000000000</c:v>
                </c:pt>
                <c:pt idx="3112">
                  <c:v>19428000000000</c:v>
                </c:pt>
                <c:pt idx="3113">
                  <c:v>19428000000000</c:v>
                </c:pt>
                <c:pt idx="3114">
                  <c:v>19428000000000</c:v>
                </c:pt>
                <c:pt idx="3115">
                  <c:v>19429000000000</c:v>
                </c:pt>
                <c:pt idx="3116">
                  <c:v>19429000000000</c:v>
                </c:pt>
                <c:pt idx="3117">
                  <c:v>19429000000000</c:v>
                </c:pt>
                <c:pt idx="3118">
                  <c:v>19430000000000</c:v>
                </c:pt>
                <c:pt idx="3119">
                  <c:v>19430000000000</c:v>
                </c:pt>
                <c:pt idx="3120">
                  <c:v>19430000000000</c:v>
                </c:pt>
                <c:pt idx="3121">
                  <c:v>19431000000000</c:v>
                </c:pt>
                <c:pt idx="3122">
                  <c:v>19431000000000</c:v>
                </c:pt>
                <c:pt idx="3123">
                  <c:v>19431000000000</c:v>
                </c:pt>
                <c:pt idx="3124">
                  <c:v>19432000000000</c:v>
                </c:pt>
                <c:pt idx="3125">
                  <c:v>19432000000000</c:v>
                </c:pt>
                <c:pt idx="3126">
                  <c:v>19432000000000</c:v>
                </c:pt>
                <c:pt idx="3127">
                  <c:v>19432000000000</c:v>
                </c:pt>
                <c:pt idx="3128">
                  <c:v>19433000000000</c:v>
                </c:pt>
                <c:pt idx="3129">
                  <c:v>19433000000000</c:v>
                </c:pt>
                <c:pt idx="3130">
                  <c:v>19433000000000</c:v>
                </c:pt>
                <c:pt idx="3131">
                  <c:v>19434000000000</c:v>
                </c:pt>
                <c:pt idx="3132">
                  <c:v>19434000000000</c:v>
                </c:pt>
                <c:pt idx="3133">
                  <c:v>19434000000000</c:v>
                </c:pt>
                <c:pt idx="3134">
                  <c:v>19435000000000</c:v>
                </c:pt>
                <c:pt idx="3135">
                  <c:v>19435000000000</c:v>
                </c:pt>
                <c:pt idx="3136">
                  <c:v>19435000000000</c:v>
                </c:pt>
                <c:pt idx="3137">
                  <c:v>19436000000000</c:v>
                </c:pt>
                <c:pt idx="3138">
                  <c:v>19436000000000</c:v>
                </c:pt>
                <c:pt idx="3139">
                  <c:v>19436000000000</c:v>
                </c:pt>
                <c:pt idx="3140">
                  <c:v>19436000000000</c:v>
                </c:pt>
                <c:pt idx="3141">
                  <c:v>19437000000000</c:v>
                </c:pt>
                <c:pt idx="3142">
                  <c:v>19437000000000</c:v>
                </c:pt>
                <c:pt idx="3143">
                  <c:v>19437000000000</c:v>
                </c:pt>
                <c:pt idx="3144">
                  <c:v>19438000000000</c:v>
                </c:pt>
                <c:pt idx="3145">
                  <c:v>19438000000000</c:v>
                </c:pt>
                <c:pt idx="3146">
                  <c:v>19438000000000</c:v>
                </c:pt>
                <c:pt idx="3147">
                  <c:v>19439000000000</c:v>
                </c:pt>
                <c:pt idx="3148">
                  <c:v>19439000000000</c:v>
                </c:pt>
                <c:pt idx="3149">
                  <c:v>19439000000000</c:v>
                </c:pt>
                <c:pt idx="3150">
                  <c:v>19439000000000</c:v>
                </c:pt>
                <c:pt idx="3151">
                  <c:v>19439000000000</c:v>
                </c:pt>
                <c:pt idx="3152">
                  <c:v>19439000000000</c:v>
                </c:pt>
                <c:pt idx="3153">
                  <c:v>19440000000000</c:v>
                </c:pt>
                <c:pt idx="3154">
                  <c:v>19440000000000</c:v>
                </c:pt>
                <c:pt idx="3155">
                  <c:v>19440000000000</c:v>
                </c:pt>
                <c:pt idx="3156">
                  <c:v>19440000000000</c:v>
                </c:pt>
                <c:pt idx="3157">
                  <c:v>19440000000000</c:v>
                </c:pt>
                <c:pt idx="3158">
                  <c:v>19440000000000</c:v>
                </c:pt>
                <c:pt idx="3159">
                  <c:v>19440000000000</c:v>
                </c:pt>
                <c:pt idx="3160">
                  <c:v>19440000000000</c:v>
                </c:pt>
                <c:pt idx="3161">
                  <c:v>19440000000000</c:v>
                </c:pt>
                <c:pt idx="3162">
                  <c:v>19441000000000</c:v>
                </c:pt>
                <c:pt idx="3163">
                  <c:v>19441000000000</c:v>
                </c:pt>
                <c:pt idx="3164">
                  <c:v>19441000000000</c:v>
                </c:pt>
                <c:pt idx="3165">
                  <c:v>19441000000000</c:v>
                </c:pt>
                <c:pt idx="3166">
                  <c:v>19441000000000</c:v>
                </c:pt>
                <c:pt idx="3167">
                  <c:v>19441000000000</c:v>
                </c:pt>
                <c:pt idx="3168">
                  <c:v>19441000000000</c:v>
                </c:pt>
                <c:pt idx="3169">
                  <c:v>19441000000000</c:v>
                </c:pt>
                <c:pt idx="3170">
                  <c:v>19442000000000</c:v>
                </c:pt>
                <c:pt idx="3171">
                  <c:v>19442000000000</c:v>
                </c:pt>
                <c:pt idx="3172">
                  <c:v>19442000000000</c:v>
                </c:pt>
                <c:pt idx="3173">
                  <c:v>19442000000000</c:v>
                </c:pt>
                <c:pt idx="3174">
                  <c:v>19442000000000</c:v>
                </c:pt>
                <c:pt idx="3175">
                  <c:v>19442000000000</c:v>
                </c:pt>
                <c:pt idx="3176">
                  <c:v>19442000000000</c:v>
                </c:pt>
                <c:pt idx="3177">
                  <c:v>19442000000000</c:v>
                </c:pt>
                <c:pt idx="3178">
                  <c:v>19442000000000</c:v>
                </c:pt>
                <c:pt idx="3179">
                  <c:v>19443000000000</c:v>
                </c:pt>
                <c:pt idx="3180">
                  <c:v>19443000000000</c:v>
                </c:pt>
                <c:pt idx="3181">
                  <c:v>19443000000000</c:v>
                </c:pt>
                <c:pt idx="3182">
                  <c:v>19443000000000</c:v>
                </c:pt>
                <c:pt idx="3183">
                  <c:v>19443000000000</c:v>
                </c:pt>
                <c:pt idx="3184">
                  <c:v>19443000000000</c:v>
                </c:pt>
                <c:pt idx="3185">
                  <c:v>19443000000000</c:v>
                </c:pt>
                <c:pt idx="3186">
                  <c:v>19443000000000</c:v>
                </c:pt>
                <c:pt idx="3187">
                  <c:v>19443000000000</c:v>
                </c:pt>
                <c:pt idx="3188">
                  <c:v>19444000000000</c:v>
                </c:pt>
                <c:pt idx="3189">
                  <c:v>19444000000000</c:v>
                </c:pt>
                <c:pt idx="3190">
                  <c:v>19444000000000</c:v>
                </c:pt>
                <c:pt idx="3191">
                  <c:v>19444000000000</c:v>
                </c:pt>
                <c:pt idx="3192">
                  <c:v>19444000000000</c:v>
                </c:pt>
                <c:pt idx="3193">
                  <c:v>19444000000000</c:v>
                </c:pt>
                <c:pt idx="3194">
                  <c:v>19444000000000</c:v>
                </c:pt>
                <c:pt idx="3195">
                  <c:v>19444000000000</c:v>
                </c:pt>
                <c:pt idx="3196">
                  <c:v>19444000000000</c:v>
                </c:pt>
                <c:pt idx="3197">
                  <c:v>19445000000000</c:v>
                </c:pt>
                <c:pt idx="3198">
                  <c:v>19445000000000</c:v>
                </c:pt>
                <c:pt idx="3199">
                  <c:v>19445000000000</c:v>
                </c:pt>
                <c:pt idx="3200">
                  <c:v>19445000000000</c:v>
                </c:pt>
                <c:pt idx="3201">
                  <c:v>19445000000000</c:v>
                </c:pt>
                <c:pt idx="3202">
                  <c:v>19445000000000</c:v>
                </c:pt>
                <c:pt idx="3203">
                  <c:v>19445000000000</c:v>
                </c:pt>
                <c:pt idx="3204">
                  <c:v>19445000000000</c:v>
                </c:pt>
                <c:pt idx="3205">
                  <c:v>19445000000000</c:v>
                </c:pt>
                <c:pt idx="3206">
                  <c:v>19445000000000</c:v>
                </c:pt>
                <c:pt idx="3207">
                  <c:v>19445000000000</c:v>
                </c:pt>
                <c:pt idx="3208">
                  <c:v>19445000000000</c:v>
                </c:pt>
                <c:pt idx="3209">
                  <c:v>19445000000000</c:v>
                </c:pt>
                <c:pt idx="3210">
                  <c:v>19445000000000</c:v>
                </c:pt>
                <c:pt idx="3211">
                  <c:v>19446000000000</c:v>
                </c:pt>
                <c:pt idx="3212">
                  <c:v>19446000000000</c:v>
                </c:pt>
                <c:pt idx="3213">
                  <c:v>19446000000000</c:v>
                </c:pt>
                <c:pt idx="3214">
                  <c:v>19446000000000</c:v>
                </c:pt>
                <c:pt idx="3215">
                  <c:v>19446000000000</c:v>
                </c:pt>
                <c:pt idx="3216">
                  <c:v>19446000000000</c:v>
                </c:pt>
                <c:pt idx="3217">
                  <c:v>19446000000000</c:v>
                </c:pt>
                <c:pt idx="3218">
                  <c:v>19446000000000</c:v>
                </c:pt>
                <c:pt idx="3219">
                  <c:v>19446000000000</c:v>
                </c:pt>
                <c:pt idx="3220">
                  <c:v>19446000000000</c:v>
                </c:pt>
                <c:pt idx="3221">
                  <c:v>19446000000000</c:v>
                </c:pt>
                <c:pt idx="3222">
                  <c:v>19446000000000</c:v>
                </c:pt>
                <c:pt idx="3223">
                  <c:v>19446000000000</c:v>
                </c:pt>
                <c:pt idx="3224">
                  <c:v>19446000000000</c:v>
                </c:pt>
                <c:pt idx="3225">
                  <c:v>19447000000000</c:v>
                </c:pt>
                <c:pt idx="3226">
                  <c:v>19447000000000</c:v>
                </c:pt>
                <c:pt idx="3227">
                  <c:v>19447000000000</c:v>
                </c:pt>
                <c:pt idx="3228">
                  <c:v>19447000000000</c:v>
                </c:pt>
                <c:pt idx="3229">
                  <c:v>19447000000000</c:v>
                </c:pt>
                <c:pt idx="3230">
                  <c:v>19447000000000</c:v>
                </c:pt>
                <c:pt idx="3231">
                  <c:v>19447000000000</c:v>
                </c:pt>
                <c:pt idx="3232">
                  <c:v>19447000000000</c:v>
                </c:pt>
                <c:pt idx="3233">
                  <c:v>19447000000000</c:v>
                </c:pt>
                <c:pt idx="3234">
                  <c:v>19447000000000</c:v>
                </c:pt>
                <c:pt idx="3235">
                  <c:v>19447000000000</c:v>
                </c:pt>
                <c:pt idx="3236">
                  <c:v>19447000000000</c:v>
                </c:pt>
                <c:pt idx="3237">
                  <c:v>19447000000000</c:v>
                </c:pt>
                <c:pt idx="3238">
                  <c:v>19447000000000</c:v>
                </c:pt>
                <c:pt idx="3239">
                  <c:v>19448000000000</c:v>
                </c:pt>
                <c:pt idx="3240">
                  <c:v>19448000000000</c:v>
                </c:pt>
                <c:pt idx="3241">
                  <c:v>19448000000000</c:v>
                </c:pt>
                <c:pt idx="3242">
                  <c:v>19448000000000</c:v>
                </c:pt>
                <c:pt idx="3243">
                  <c:v>19448000000000</c:v>
                </c:pt>
                <c:pt idx="3244">
                  <c:v>19448000000000</c:v>
                </c:pt>
                <c:pt idx="3245">
                  <c:v>19448000000000</c:v>
                </c:pt>
                <c:pt idx="3246">
                  <c:v>19448000000000</c:v>
                </c:pt>
                <c:pt idx="3247">
                  <c:v>19448000000000</c:v>
                </c:pt>
                <c:pt idx="3248">
                  <c:v>19448000000000</c:v>
                </c:pt>
                <c:pt idx="3249">
                  <c:v>19448000000000</c:v>
                </c:pt>
                <c:pt idx="3250">
                  <c:v>19448000000000</c:v>
                </c:pt>
                <c:pt idx="3251">
                  <c:v>19448000000000</c:v>
                </c:pt>
                <c:pt idx="3252">
                  <c:v>19448000000000</c:v>
                </c:pt>
                <c:pt idx="3253">
                  <c:v>19448000000000</c:v>
                </c:pt>
                <c:pt idx="3254">
                  <c:v>19448000000000</c:v>
                </c:pt>
                <c:pt idx="3255">
                  <c:v>19448000000000</c:v>
                </c:pt>
                <c:pt idx="3256">
                  <c:v>19448000000000</c:v>
                </c:pt>
                <c:pt idx="3257">
                  <c:v>19448000000000</c:v>
                </c:pt>
                <c:pt idx="3258">
                  <c:v>19448000000000</c:v>
                </c:pt>
                <c:pt idx="3259">
                  <c:v>19449000000000</c:v>
                </c:pt>
                <c:pt idx="3260">
                  <c:v>19449000000000</c:v>
                </c:pt>
                <c:pt idx="3261">
                  <c:v>19449000000000</c:v>
                </c:pt>
                <c:pt idx="3262">
                  <c:v>19449000000000</c:v>
                </c:pt>
                <c:pt idx="3263">
                  <c:v>19449000000000</c:v>
                </c:pt>
                <c:pt idx="3264">
                  <c:v>19449000000000</c:v>
                </c:pt>
                <c:pt idx="3265">
                  <c:v>19449000000000</c:v>
                </c:pt>
                <c:pt idx="3266">
                  <c:v>19449000000000</c:v>
                </c:pt>
                <c:pt idx="3267">
                  <c:v>19449000000000</c:v>
                </c:pt>
                <c:pt idx="3268">
                  <c:v>19449000000000</c:v>
                </c:pt>
                <c:pt idx="3269">
                  <c:v>19449000000000</c:v>
                </c:pt>
                <c:pt idx="3270">
                  <c:v>19449000000000</c:v>
                </c:pt>
                <c:pt idx="3271">
                  <c:v>19449000000000</c:v>
                </c:pt>
                <c:pt idx="3272">
                  <c:v>19449000000000</c:v>
                </c:pt>
                <c:pt idx="3273">
                  <c:v>19449000000000</c:v>
                </c:pt>
                <c:pt idx="3274">
                  <c:v>19449000000000</c:v>
                </c:pt>
                <c:pt idx="3275">
                  <c:v>19449000000000</c:v>
                </c:pt>
                <c:pt idx="3276">
                  <c:v>19449000000000</c:v>
                </c:pt>
                <c:pt idx="3277">
                  <c:v>19449000000000</c:v>
                </c:pt>
                <c:pt idx="3278">
                  <c:v>19449000000000</c:v>
                </c:pt>
                <c:pt idx="3279">
                  <c:v>19449000000000</c:v>
                </c:pt>
                <c:pt idx="3280">
                  <c:v>19449000000000</c:v>
                </c:pt>
                <c:pt idx="3281">
                  <c:v>19449000000000</c:v>
                </c:pt>
                <c:pt idx="3282">
                  <c:v>19449000000000</c:v>
                </c:pt>
                <c:pt idx="3283">
                  <c:v>19449000000000</c:v>
                </c:pt>
                <c:pt idx="3284">
                  <c:v>19449000000000</c:v>
                </c:pt>
                <c:pt idx="3285">
                  <c:v>19449000000000</c:v>
                </c:pt>
                <c:pt idx="3286">
                  <c:v>19449000000000</c:v>
                </c:pt>
                <c:pt idx="3287">
                  <c:v>19450000000000</c:v>
                </c:pt>
                <c:pt idx="3288">
                  <c:v>19450000000000</c:v>
                </c:pt>
                <c:pt idx="3289">
                  <c:v>19450000000000</c:v>
                </c:pt>
                <c:pt idx="3290">
                  <c:v>19450000000000</c:v>
                </c:pt>
                <c:pt idx="3291">
                  <c:v>19450000000000</c:v>
                </c:pt>
                <c:pt idx="3292">
                  <c:v>19450000000000</c:v>
                </c:pt>
                <c:pt idx="3293">
                  <c:v>19450000000000</c:v>
                </c:pt>
                <c:pt idx="3294">
                  <c:v>19450000000000</c:v>
                </c:pt>
                <c:pt idx="3295">
                  <c:v>19450000000000</c:v>
                </c:pt>
                <c:pt idx="3296">
                  <c:v>19450000000000</c:v>
                </c:pt>
                <c:pt idx="3297">
                  <c:v>19450000000000</c:v>
                </c:pt>
                <c:pt idx="3298">
                  <c:v>19450000000000</c:v>
                </c:pt>
                <c:pt idx="3299">
                  <c:v>19450000000000</c:v>
                </c:pt>
                <c:pt idx="3300">
                  <c:v>19450000000000</c:v>
                </c:pt>
                <c:pt idx="3301">
                  <c:v>19450000000000</c:v>
                </c:pt>
                <c:pt idx="3302">
                  <c:v>19450000000000</c:v>
                </c:pt>
                <c:pt idx="3303">
                  <c:v>19450000000000</c:v>
                </c:pt>
                <c:pt idx="3304">
                  <c:v>19450000000000</c:v>
                </c:pt>
                <c:pt idx="3305">
                  <c:v>19450000000000</c:v>
                </c:pt>
                <c:pt idx="3306">
                  <c:v>19450000000000</c:v>
                </c:pt>
                <c:pt idx="3307">
                  <c:v>19450000000000</c:v>
                </c:pt>
                <c:pt idx="3308">
                  <c:v>19450000000000</c:v>
                </c:pt>
                <c:pt idx="3309">
                  <c:v>19450000000000</c:v>
                </c:pt>
                <c:pt idx="3310">
                  <c:v>19450000000000</c:v>
                </c:pt>
                <c:pt idx="3311">
                  <c:v>19450000000000</c:v>
                </c:pt>
                <c:pt idx="3312">
                  <c:v>19450000000000</c:v>
                </c:pt>
                <c:pt idx="3313">
                  <c:v>19450000000000</c:v>
                </c:pt>
                <c:pt idx="3314">
                  <c:v>19450000000000</c:v>
                </c:pt>
                <c:pt idx="3315">
                  <c:v>19450000000000</c:v>
                </c:pt>
                <c:pt idx="3316">
                  <c:v>19450000000000</c:v>
                </c:pt>
                <c:pt idx="3317">
                  <c:v>19450000000000</c:v>
                </c:pt>
                <c:pt idx="3318">
                  <c:v>19450000000000</c:v>
                </c:pt>
                <c:pt idx="3319">
                  <c:v>19450000000000</c:v>
                </c:pt>
                <c:pt idx="3320">
                  <c:v>19450000000000</c:v>
                </c:pt>
                <c:pt idx="3321">
                  <c:v>19450000000000</c:v>
                </c:pt>
                <c:pt idx="3322">
                  <c:v>19450000000000</c:v>
                </c:pt>
                <c:pt idx="3323">
                  <c:v>19450000000000</c:v>
                </c:pt>
                <c:pt idx="3324">
                  <c:v>19450000000000</c:v>
                </c:pt>
                <c:pt idx="3325">
                  <c:v>19450000000000</c:v>
                </c:pt>
                <c:pt idx="3326">
                  <c:v>19450000000000</c:v>
                </c:pt>
                <c:pt idx="3327">
                  <c:v>19450000000000</c:v>
                </c:pt>
                <c:pt idx="3328">
                  <c:v>19450000000000</c:v>
                </c:pt>
                <c:pt idx="3329">
                  <c:v>19450000000000</c:v>
                </c:pt>
                <c:pt idx="3330">
                  <c:v>19450000000000</c:v>
                </c:pt>
                <c:pt idx="3331">
                  <c:v>19450000000000</c:v>
                </c:pt>
                <c:pt idx="3332">
                  <c:v>19450000000000</c:v>
                </c:pt>
                <c:pt idx="3333">
                  <c:v>19450000000000</c:v>
                </c:pt>
                <c:pt idx="3334">
                  <c:v>19450000000000</c:v>
                </c:pt>
                <c:pt idx="3335">
                  <c:v>19450000000000</c:v>
                </c:pt>
                <c:pt idx="3336">
                  <c:v>19450000000000</c:v>
                </c:pt>
                <c:pt idx="3337">
                  <c:v>19450000000000</c:v>
                </c:pt>
                <c:pt idx="3338">
                  <c:v>19450000000000</c:v>
                </c:pt>
                <c:pt idx="3339">
                  <c:v>19450000000000</c:v>
                </c:pt>
                <c:pt idx="3340">
                  <c:v>19451000000000</c:v>
                </c:pt>
                <c:pt idx="3341">
                  <c:v>19451000000000</c:v>
                </c:pt>
                <c:pt idx="3342">
                  <c:v>19451000000000</c:v>
                </c:pt>
                <c:pt idx="3343">
                  <c:v>19451000000000</c:v>
                </c:pt>
                <c:pt idx="3344">
                  <c:v>19451000000000</c:v>
                </c:pt>
                <c:pt idx="3345">
                  <c:v>19451000000000</c:v>
                </c:pt>
                <c:pt idx="3346">
                  <c:v>19451000000000</c:v>
                </c:pt>
                <c:pt idx="3347">
                  <c:v>19451000000000</c:v>
                </c:pt>
                <c:pt idx="3348">
                  <c:v>19451000000000</c:v>
                </c:pt>
                <c:pt idx="3349">
                  <c:v>19451000000000</c:v>
                </c:pt>
                <c:pt idx="3350">
                  <c:v>19451000000000</c:v>
                </c:pt>
                <c:pt idx="3351">
                  <c:v>19451000000000</c:v>
                </c:pt>
                <c:pt idx="3352">
                  <c:v>19452000000000</c:v>
                </c:pt>
                <c:pt idx="3353">
                  <c:v>19453000000000</c:v>
                </c:pt>
                <c:pt idx="3354">
                  <c:v>19454000000000</c:v>
                </c:pt>
                <c:pt idx="3355">
                  <c:v>19455000000000</c:v>
                </c:pt>
                <c:pt idx="3356">
                  <c:v>19455000000000</c:v>
                </c:pt>
                <c:pt idx="3357">
                  <c:v>19456000000000</c:v>
                </c:pt>
                <c:pt idx="3358">
                  <c:v>19457000000000</c:v>
                </c:pt>
                <c:pt idx="3359">
                  <c:v>19458000000000</c:v>
                </c:pt>
                <c:pt idx="3360">
                  <c:v>19459000000000</c:v>
                </c:pt>
                <c:pt idx="3361">
                  <c:v>19460000000000</c:v>
                </c:pt>
                <c:pt idx="3362">
                  <c:v>19460000000000</c:v>
                </c:pt>
                <c:pt idx="3363">
                  <c:v>19461000000000</c:v>
                </c:pt>
                <c:pt idx="3364">
                  <c:v>19462000000000</c:v>
                </c:pt>
                <c:pt idx="3365">
                  <c:v>19463000000000</c:v>
                </c:pt>
                <c:pt idx="3366">
                  <c:v>19464000000000</c:v>
                </c:pt>
                <c:pt idx="3367">
                  <c:v>19464000000000</c:v>
                </c:pt>
                <c:pt idx="3368">
                  <c:v>19465000000000</c:v>
                </c:pt>
                <c:pt idx="3369">
                  <c:v>19466000000000</c:v>
                </c:pt>
                <c:pt idx="3370">
                  <c:v>19467000000000</c:v>
                </c:pt>
                <c:pt idx="3371">
                  <c:v>19468000000000</c:v>
                </c:pt>
                <c:pt idx="3372">
                  <c:v>19468000000000</c:v>
                </c:pt>
                <c:pt idx="3373">
                  <c:v>19469000000000</c:v>
                </c:pt>
                <c:pt idx="3374">
                  <c:v>19470000000000</c:v>
                </c:pt>
                <c:pt idx="3375">
                  <c:v>19471000000000</c:v>
                </c:pt>
                <c:pt idx="3376">
                  <c:v>19472000000000</c:v>
                </c:pt>
                <c:pt idx="3377">
                  <c:v>19472000000000</c:v>
                </c:pt>
                <c:pt idx="3378">
                  <c:v>19473000000000</c:v>
                </c:pt>
                <c:pt idx="3379">
                  <c:v>19474000000000</c:v>
                </c:pt>
                <c:pt idx="3380">
                  <c:v>19475000000000</c:v>
                </c:pt>
                <c:pt idx="3381">
                  <c:v>19476000000000</c:v>
                </c:pt>
                <c:pt idx="3382">
                  <c:v>19477000000000</c:v>
                </c:pt>
                <c:pt idx="3383">
                  <c:v>19477000000000</c:v>
                </c:pt>
                <c:pt idx="3384">
                  <c:v>19478000000000</c:v>
                </c:pt>
                <c:pt idx="3385">
                  <c:v>19479000000000</c:v>
                </c:pt>
                <c:pt idx="3386">
                  <c:v>19480000000000</c:v>
                </c:pt>
                <c:pt idx="3387">
                  <c:v>19481000000000</c:v>
                </c:pt>
                <c:pt idx="3388">
                  <c:v>19481000000000</c:v>
                </c:pt>
                <c:pt idx="3389">
                  <c:v>19482000000000</c:v>
                </c:pt>
                <c:pt idx="3390">
                  <c:v>19483000000000</c:v>
                </c:pt>
                <c:pt idx="3391">
                  <c:v>19484000000000</c:v>
                </c:pt>
                <c:pt idx="3392">
                  <c:v>19485000000000</c:v>
                </c:pt>
                <c:pt idx="3393">
                  <c:v>19485000000000</c:v>
                </c:pt>
                <c:pt idx="3394">
                  <c:v>19486000000000</c:v>
                </c:pt>
                <c:pt idx="3395">
                  <c:v>19487000000000</c:v>
                </c:pt>
                <c:pt idx="3396">
                  <c:v>19488000000000</c:v>
                </c:pt>
                <c:pt idx="3397">
                  <c:v>19489000000000</c:v>
                </c:pt>
                <c:pt idx="3398">
                  <c:v>19489000000000</c:v>
                </c:pt>
                <c:pt idx="3399">
                  <c:v>19490000000000</c:v>
                </c:pt>
                <c:pt idx="3400">
                  <c:v>19490000000000</c:v>
                </c:pt>
                <c:pt idx="3401">
                  <c:v>19491000000000</c:v>
                </c:pt>
                <c:pt idx="3402">
                  <c:v>19492000000000</c:v>
                </c:pt>
                <c:pt idx="3403">
                  <c:v>19493000000000</c:v>
                </c:pt>
                <c:pt idx="3404">
                  <c:v>19494000000000</c:v>
                </c:pt>
                <c:pt idx="3405">
                  <c:v>19495000000000</c:v>
                </c:pt>
                <c:pt idx="3406">
                  <c:v>19496000000000</c:v>
                </c:pt>
                <c:pt idx="3407">
                  <c:v>19497000000000</c:v>
                </c:pt>
                <c:pt idx="3408">
                  <c:v>19498000000000</c:v>
                </c:pt>
                <c:pt idx="3409">
                  <c:v>19499000000000</c:v>
                </c:pt>
                <c:pt idx="3410">
                  <c:v>19501000000000</c:v>
                </c:pt>
                <c:pt idx="3411">
                  <c:v>19502000000000</c:v>
                </c:pt>
                <c:pt idx="3412">
                  <c:v>19503000000000</c:v>
                </c:pt>
                <c:pt idx="3413">
                  <c:v>19504000000000</c:v>
                </c:pt>
                <c:pt idx="3414">
                  <c:v>19505000000000</c:v>
                </c:pt>
                <c:pt idx="3415">
                  <c:v>19506000000000</c:v>
                </c:pt>
                <c:pt idx="3416">
                  <c:v>19507000000000</c:v>
                </c:pt>
                <c:pt idx="3417">
                  <c:v>19508000000000</c:v>
                </c:pt>
                <c:pt idx="3418">
                  <c:v>19509000000000</c:v>
                </c:pt>
                <c:pt idx="3419">
                  <c:v>19510000000000</c:v>
                </c:pt>
                <c:pt idx="3420">
                  <c:v>19511000000000</c:v>
                </c:pt>
                <c:pt idx="3421">
                  <c:v>19512000000000</c:v>
                </c:pt>
                <c:pt idx="3422">
                  <c:v>19513000000000</c:v>
                </c:pt>
                <c:pt idx="3423">
                  <c:v>19514000000000</c:v>
                </c:pt>
                <c:pt idx="3424">
                  <c:v>19515000000000</c:v>
                </c:pt>
                <c:pt idx="3425">
                  <c:v>19516000000000</c:v>
                </c:pt>
                <c:pt idx="3426">
                  <c:v>19517000000000</c:v>
                </c:pt>
                <c:pt idx="3427">
                  <c:v>19518000000000</c:v>
                </c:pt>
                <c:pt idx="3428">
                  <c:v>19519000000000</c:v>
                </c:pt>
                <c:pt idx="3429">
                  <c:v>19520000000000</c:v>
                </c:pt>
                <c:pt idx="3430">
                  <c:v>19521000000000</c:v>
                </c:pt>
                <c:pt idx="3431">
                  <c:v>19522000000000</c:v>
                </c:pt>
                <c:pt idx="3432">
                  <c:v>19523000000000</c:v>
                </c:pt>
                <c:pt idx="3433">
                  <c:v>19524000000000</c:v>
                </c:pt>
                <c:pt idx="3434">
                  <c:v>19525000000000</c:v>
                </c:pt>
                <c:pt idx="3435">
                  <c:v>19526000000000</c:v>
                </c:pt>
                <c:pt idx="3436">
                  <c:v>19527000000000</c:v>
                </c:pt>
                <c:pt idx="3437">
                  <c:v>19528000000000</c:v>
                </c:pt>
                <c:pt idx="3438">
                  <c:v>19529000000000</c:v>
                </c:pt>
                <c:pt idx="3439">
                  <c:v>19530000000000</c:v>
                </c:pt>
                <c:pt idx="3440">
                  <c:v>19531000000000</c:v>
                </c:pt>
                <c:pt idx="3441">
                  <c:v>19532000000000</c:v>
                </c:pt>
                <c:pt idx="3442">
                  <c:v>19533000000000</c:v>
                </c:pt>
                <c:pt idx="3443">
                  <c:v>19534000000000</c:v>
                </c:pt>
                <c:pt idx="3444">
                  <c:v>19535000000000</c:v>
                </c:pt>
                <c:pt idx="3445">
                  <c:v>19536000000000</c:v>
                </c:pt>
                <c:pt idx="3446">
                  <c:v>19537000000000</c:v>
                </c:pt>
                <c:pt idx="3447">
                  <c:v>19538000000000</c:v>
                </c:pt>
                <c:pt idx="3448">
                  <c:v>19539000000000</c:v>
                </c:pt>
                <c:pt idx="3449">
                  <c:v>19540000000000</c:v>
                </c:pt>
                <c:pt idx="3450">
                  <c:v>19540000000000</c:v>
                </c:pt>
                <c:pt idx="3451">
                  <c:v>19601000000000</c:v>
                </c:pt>
                <c:pt idx="3452">
                  <c:v>19661000000000</c:v>
                </c:pt>
                <c:pt idx="3453">
                  <c:v>19719000000000</c:v>
                </c:pt>
                <c:pt idx="3454">
                  <c:v>19777000000000</c:v>
                </c:pt>
                <c:pt idx="3455">
                  <c:v>19833000000000</c:v>
                </c:pt>
                <c:pt idx="3456">
                  <c:v>19889000000000</c:v>
                </c:pt>
                <c:pt idx="3457">
                  <c:v>19944000000000</c:v>
                </c:pt>
                <c:pt idx="3458">
                  <c:v>19997000000000</c:v>
                </c:pt>
                <c:pt idx="3459">
                  <c:v>20050000000000</c:v>
                </c:pt>
                <c:pt idx="3460">
                  <c:v>20102000000000</c:v>
                </c:pt>
                <c:pt idx="3461">
                  <c:v>20153000000000</c:v>
                </c:pt>
                <c:pt idx="3462">
                  <c:v>20203000000000</c:v>
                </c:pt>
                <c:pt idx="3463">
                  <c:v>20251000000000</c:v>
                </c:pt>
                <c:pt idx="3464">
                  <c:v>20299000000000</c:v>
                </c:pt>
                <c:pt idx="3465">
                  <c:v>20346000000000</c:v>
                </c:pt>
                <c:pt idx="3466">
                  <c:v>20392000000000</c:v>
                </c:pt>
                <c:pt idx="3467">
                  <c:v>20437000000000</c:v>
                </c:pt>
                <c:pt idx="3468">
                  <c:v>20481000000000</c:v>
                </c:pt>
                <c:pt idx="3469">
                  <c:v>20524000000000</c:v>
                </c:pt>
                <c:pt idx="3470">
                  <c:v>20566000000000</c:v>
                </c:pt>
                <c:pt idx="3471">
                  <c:v>20607000000000</c:v>
                </c:pt>
                <c:pt idx="3472">
                  <c:v>20647000000000</c:v>
                </c:pt>
                <c:pt idx="3473">
                  <c:v>20686000000000</c:v>
                </c:pt>
                <c:pt idx="3474">
                  <c:v>20725000000000</c:v>
                </c:pt>
                <c:pt idx="3475">
                  <c:v>20762000000000</c:v>
                </c:pt>
                <c:pt idx="3476">
                  <c:v>20798000000000</c:v>
                </c:pt>
                <c:pt idx="3477">
                  <c:v>20833000000000</c:v>
                </c:pt>
                <c:pt idx="3478">
                  <c:v>20867000000000</c:v>
                </c:pt>
                <c:pt idx="3479">
                  <c:v>20901000000000</c:v>
                </c:pt>
                <c:pt idx="3480">
                  <c:v>20933000000000</c:v>
                </c:pt>
                <c:pt idx="3481">
                  <c:v>20964000000000</c:v>
                </c:pt>
                <c:pt idx="3482">
                  <c:v>20995000000000</c:v>
                </c:pt>
                <c:pt idx="3483">
                  <c:v>21024000000000</c:v>
                </c:pt>
                <c:pt idx="3484">
                  <c:v>21052000000000</c:v>
                </c:pt>
                <c:pt idx="3485">
                  <c:v>21080000000000</c:v>
                </c:pt>
                <c:pt idx="3486">
                  <c:v>21106000000000</c:v>
                </c:pt>
                <c:pt idx="3487">
                  <c:v>21132000000000</c:v>
                </c:pt>
                <c:pt idx="3488">
                  <c:v>21156000000000</c:v>
                </c:pt>
                <c:pt idx="3489">
                  <c:v>21180000000000</c:v>
                </c:pt>
                <c:pt idx="3490">
                  <c:v>21202000000000</c:v>
                </c:pt>
                <c:pt idx="3491">
                  <c:v>21224000000000</c:v>
                </c:pt>
                <c:pt idx="3492">
                  <c:v>21244000000000</c:v>
                </c:pt>
                <c:pt idx="3493">
                  <c:v>21264000000000</c:v>
                </c:pt>
                <c:pt idx="3494">
                  <c:v>21283000000000</c:v>
                </c:pt>
                <c:pt idx="3495">
                  <c:v>21300000000000</c:v>
                </c:pt>
                <c:pt idx="3496">
                  <c:v>21317000000000</c:v>
                </c:pt>
                <c:pt idx="3497">
                  <c:v>21333000000000</c:v>
                </c:pt>
                <c:pt idx="3498">
                  <c:v>21347000000000</c:v>
                </c:pt>
                <c:pt idx="3499">
                  <c:v>21361000000000</c:v>
                </c:pt>
                <c:pt idx="3500">
                  <c:v>21361000000000</c:v>
                </c:pt>
                <c:pt idx="3501">
                  <c:v>21378000000000</c:v>
                </c:pt>
                <c:pt idx="3502">
                  <c:v>21395000000000</c:v>
                </c:pt>
                <c:pt idx="3503">
                  <c:v>21412000000000</c:v>
                </c:pt>
                <c:pt idx="3504">
                  <c:v>21429000000000</c:v>
                </c:pt>
                <c:pt idx="3505">
                  <c:v>21446000000000</c:v>
                </c:pt>
                <c:pt idx="3506">
                  <c:v>21463000000000</c:v>
                </c:pt>
                <c:pt idx="3507">
                  <c:v>21480000000000</c:v>
                </c:pt>
                <c:pt idx="3508">
                  <c:v>21497000000000</c:v>
                </c:pt>
                <c:pt idx="3509">
                  <c:v>21514000000000</c:v>
                </c:pt>
                <c:pt idx="3510">
                  <c:v>21531000000000</c:v>
                </c:pt>
                <c:pt idx="3511">
                  <c:v>21548000000000</c:v>
                </c:pt>
                <c:pt idx="3512">
                  <c:v>21565000000000</c:v>
                </c:pt>
                <c:pt idx="3513">
                  <c:v>21582000000000</c:v>
                </c:pt>
                <c:pt idx="3514">
                  <c:v>21599000000000</c:v>
                </c:pt>
                <c:pt idx="3515">
                  <c:v>21616000000000</c:v>
                </c:pt>
                <c:pt idx="3516">
                  <c:v>21633000000000</c:v>
                </c:pt>
                <c:pt idx="3517">
                  <c:v>21650000000000</c:v>
                </c:pt>
                <c:pt idx="3518">
                  <c:v>21667000000000</c:v>
                </c:pt>
                <c:pt idx="3519">
                  <c:v>21684000000000</c:v>
                </c:pt>
                <c:pt idx="3520">
                  <c:v>21701000000000</c:v>
                </c:pt>
                <c:pt idx="3521">
                  <c:v>21718000000000</c:v>
                </c:pt>
                <c:pt idx="3522">
                  <c:v>21735000000000</c:v>
                </c:pt>
                <c:pt idx="3523">
                  <c:v>21752000000000</c:v>
                </c:pt>
                <c:pt idx="3524">
                  <c:v>21769000000000</c:v>
                </c:pt>
                <c:pt idx="3525">
                  <c:v>21786000000000</c:v>
                </c:pt>
                <c:pt idx="3526">
                  <c:v>21803000000000</c:v>
                </c:pt>
                <c:pt idx="3527">
                  <c:v>21820000000000</c:v>
                </c:pt>
                <c:pt idx="3528">
                  <c:v>21837000000000</c:v>
                </c:pt>
                <c:pt idx="3529">
                  <c:v>21854000000000</c:v>
                </c:pt>
                <c:pt idx="3530">
                  <c:v>21871000000000</c:v>
                </c:pt>
                <c:pt idx="3531">
                  <c:v>21888000000000</c:v>
                </c:pt>
                <c:pt idx="3532">
                  <c:v>21905000000000</c:v>
                </c:pt>
                <c:pt idx="3533">
                  <c:v>21922000000000</c:v>
                </c:pt>
                <c:pt idx="3534">
                  <c:v>21939000000000</c:v>
                </c:pt>
                <c:pt idx="3535">
                  <c:v>21956000000000</c:v>
                </c:pt>
                <c:pt idx="3536">
                  <c:v>21973000000000</c:v>
                </c:pt>
                <c:pt idx="3537">
                  <c:v>21990000000000</c:v>
                </c:pt>
                <c:pt idx="3538">
                  <c:v>22007000000000</c:v>
                </c:pt>
                <c:pt idx="3539">
                  <c:v>22024000000000</c:v>
                </c:pt>
                <c:pt idx="3540">
                  <c:v>22041000000000</c:v>
                </c:pt>
                <c:pt idx="3541">
                  <c:v>22058000000000</c:v>
                </c:pt>
                <c:pt idx="3542">
                  <c:v>22075000000000</c:v>
                </c:pt>
                <c:pt idx="3543">
                  <c:v>22092000000000</c:v>
                </c:pt>
                <c:pt idx="3544">
                  <c:v>22109000000000</c:v>
                </c:pt>
                <c:pt idx="3545">
                  <c:v>22126000000000</c:v>
                </c:pt>
                <c:pt idx="3546">
                  <c:v>22143000000000</c:v>
                </c:pt>
                <c:pt idx="3547">
                  <c:v>22160000000000</c:v>
                </c:pt>
                <c:pt idx="3548">
                  <c:v>22177000000000</c:v>
                </c:pt>
                <c:pt idx="3549">
                  <c:v>22194000000000</c:v>
                </c:pt>
                <c:pt idx="3550">
                  <c:v>22194000000000</c:v>
                </c:pt>
                <c:pt idx="3551">
                  <c:v>22211000000000</c:v>
                </c:pt>
                <c:pt idx="3552">
                  <c:v>22228000000000</c:v>
                </c:pt>
                <c:pt idx="3553">
                  <c:v>22245000000000</c:v>
                </c:pt>
                <c:pt idx="3554">
                  <c:v>22262000000000</c:v>
                </c:pt>
                <c:pt idx="3555">
                  <c:v>22279000000000</c:v>
                </c:pt>
                <c:pt idx="3556">
                  <c:v>22296000000000</c:v>
                </c:pt>
                <c:pt idx="3557">
                  <c:v>22312000000000</c:v>
                </c:pt>
                <c:pt idx="3558">
                  <c:v>22329000000000</c:v>
                </c:pt>
                <c:pt idx="3559">
                  <c:v>22346000000000</c:v>
                </c:pt>
                <c:pt idx="3560">
                  <c:v>22363000000000</c:v>
                </c:pt>
                <c:pt idx="3561">
                  <c:v>22380000000000</c:v>
                </c:pt>
                <c:pt idx="3562">
                  <c:v>22397000000000</c:v>
                </c:pt>
                <c:pt idx="3563">
                  <c:v>22414000000000</c:v>
                </c:pt>
                <c:pt idx="3564">
                  <c:v>22431000000000</c:v>
                </c:pt>
                <c:pt idx="3565">
                  <c:v>22448000000000</c:v>
                </c:pt>
                <c:pt idx="3566">
                  <c:v>22465000000000</c:v>
                </c:pt>
                <c:pt idx="3567">
                  <c:v>22482000000000</c:v>
                </c:pt>
                <c:pt idx="3568">
                  <c:v>22499000000000</c:v>
                </c:pt>
                <c:pt idx="3569">
                  <c:v>22516000000000</c:v>
                </c:pt>
                <c:pt idx="3570">
                  <c:v>22533000000000</c:v>
                </c:pt>
                <c:pt idx="3571">
                  <c:v>22550000000000</c:v>
                </c:pt>
                <c:pt idx="3572">
                  <c:v>22567000000000</c:v>
                </c:pt>
                <c:pt idx="3573">
                  <c:v>22584000000000</c:v>
                </c:pt>
                <c:pt idx="3574">
                  <c:v>22601000000000</c:v>
                </c:pt>
                <c:pt idx="3575">
                  <c:v>22618000000000</c:v>
                </c:pt>
                <c:pt idx="3576">
                  <c:v>22635000000000</c:v>
                </c:pt>
                <c:pt idx="3577">
                  <c:v>22652000000000</c:v>
                </c:pt>
                <c:pt idx="3578">
                  <c:v>22669000000000</c:v>
                </c:pt>
                <c:pt idx="3579">
                  <c:v>22686000000000</c:v>
                </c:pt>
                <c:pt idx="3580">
                  <c:v>22703000000000</c:v>
                </c:pt>
                <c:pt idx="3581">
                  <c:v>22720000000000</c:v>
                </c:pt>
                <c:pt idx="3582">
                  <c:v>22737000000000</c:v>
                </c:pt>
                <c:pt idx="3583">
                  <c:v>22754000000000</c:v>
                </c:pt>
                <c:pt idx="3584">
                  <c:v>22770000000000</c:v>
                </c:pt>
                <c:pt idx="3585">
                  <c:v>22787000000000</c:v>
                </c:pt>
                <c:pt idx="3586">
                  <c:v>22804000000000</c:v>
                </c:pt>
                <c:pt idx="3587">
                  <c:v>22821000000000</c:v>
                </c:pt>
                <c:pt idx="3588">
                  <c:v>22838000000000</c:v>
                </c:pt>
                <c:pt idx="3589">
                  <c:v>22855000000000</c:v>
                </c:pt>
                <c:pt idx="3590">
                  <c:v>22872000000000</c:v>
                </c:pt>
                <c:pt idx="3591">
                  <c:v>22889000000000</c:v>
                </c:pt>
                <c:pt idx="3592">
                  <c:v>22906000000000</c:v>
                </c:pt>
                <c:pt idx="3593">
                  <c:v>22923000000000</c:v>
                </c:pt>
                <c:pt idx="3594">
                  <c:v>22940000000000</c:v>
                </c:pt>
                <c:pt idx="3595">
                  <c:v>22957000000000</c:v>
                </c:pt>
                <c:pt idx="3596">
                  <c:v>22974000000000</c:v>
                </c:pt>
                <c:pt idx="3597">
                  <c:v>22991000000000</c:v>
                </c:pt>
                <c:pt idx="3598">
                  <c:v>23008000000000</c:v>
                </c:pt>
                <c:pt idx="3599">
                  <c:v>23025000000000</c:v>
                </c:pt>
                <c:pt idx="3600">
                  <c:v>23025000000000</c:v>
                </c:pt>
                <c:pt idx="3601">
                  <c:v>23042000000000</c:v>
                </c:pt>
                <c:pt idx="3602">
                  <c:v>23059000000000</c:v>
                </c:pt>
                <c:pt idx="3603">
                  <c:v>23076000000000</c:v>
                </c:pt>
                <c:pt idx="3604">
                  <c:v>23093000000000</c:v>
                </c:pt>
                <c:pt idx="3605">
                  <c:v>23109000000000</c:v>
                </c:pt>
                <c:pt idx="3606">
                  <c:v>23126000000000</c:v>
                </c:pt>
                <c:pt idx="3607">
                  <c:v>23143000000000</c:v>
                </c:pt>
                <c:pt idx="3608">
                  <c:v>23160000000000</c:v>
                </c:pt>
                <c:pt idx="3609">
                  <c:v>23177000000000</c:v>
                </c:pt>
                <c:pt idx="3610">
                  <c:v>23194000000000</c:v>
                </c:pt>
                <c:pt idx="3611">
                  <c:v>23211000000000</c:v>
                </c:pt>
                <c:pt idx="3612">
                  <c:v>23228000000000</c:v>
                </c:pt>
                <c:pt idx="3613">
                  <c:v>23245000000000</c:v>
                </c:pt>
                <c:pt idx="3614">
                  <c:v>23262000000000</c:v>
                </c:pt>
                <c:pt idx="3615">
                  <c:v>23279000000000</c:v>
                </c:pt>
                <c:pt idx="3616">
                  <c:v>23296000000000</c:v>
                </c:pt>
                <c:pt idx="3617">
                  <c:v>23313000000000</c:v>
                </c:pt>
                <c:pt idx="3618">
                  <c:v>23330000000000</c:v>
                </c:pt>
                <c:pt idx="3619">
                  <c:v>23347000000000</c:v>
                </c:pt>
                <c:pt idx="3620">
                  <c:v>23364000000000</c:v>
                </c:pt>
                <c:pt idx="3621">
                  <c:v>23380000000000</c:v>
                </c:pt>
                <c:pt idx="3622">
                  <c:v>23397000000000</c:v>
                </c:pt>
                <c:pt idx="3623">
                  <c:v>23414000000000</c:v>
                </c:pt>
                <c:pt idx="3624">
                  <c:v>23431000000000</c:v>
                </c:pt>
                <c:pt idx="3625">
                  <c:v>23448000000000</c:v>
                </c:pt>
                <c:pt idx="3626">
                  <c:v>23465000000000</c:v>
                </c:pt>
                <c:pt idx="3627">
                  <c:v>23482000000000</c:v>
                </c:pt>
                <c:pt idx="3628">
                  <c:v>23499000000000</c:v>
                </c:pt>
                <c:pt idx="3629">
                  <c:v>23516000000000</c:v>
                </c:pt>
                <c:pt idx="3630">
                  <c:v>23533000000000</c:v>
                </c:pt>
                <c:pt idx="3631">
                  <c:v>23550000000000</c:v>
                </c:pt>
                <c:pt idx="3632">
                  <c:v>23567000000000</c:v>
                </c:pt>
                <c:pt idx="3633">
                  <c:v>23584000000000</c:v>
                </c:pt>
                <c:pt idx="3634">
                  <c:v>23601000000000</c:v>
                </c:pt>
                <c:pt idx="3635">
                  <c:v>23617000000000</c:v>
                </c:pt>
                <c:pt idx="3636">
                  <c:v>23634000000000</c:v>
                </c:pt>
                <c:pt idx="3637">
                  <c:v>23651000000000</c:v>
                </c:pt>
                <c:pt idx="3638">
                  <c:v>23668000000000</c:v>
                </c:pt>
                <c:pt idx="3639">
                  <c:v>23685000000000</c:v>
                </c:pt>
                <c:pt idx="3640">
                  <c:v>23702000000000</c:v>
                </c:pt>
                <c:pt idx="3641">
                  <c:v>23719000000000</c:v>
                </c:pt>
                <c:pt idx="3642">
                  <c:v>23736000000000</c:v>
                </c:pt>
                <c:pt idx="3643">
                  <c:v>23753000000000</c:v>
                </c:pt>
                <c:pt idx="3644">
                  <c:v>23770000000000</c:v>
                </c:pt>
                <c:pt idx="3645">
                  <c:v>23787000000000</c:v>
                </c:pt>
                <c:pt idx="3646">
                  <c:v>23804000000000</c:v>
                </c:pt>
                <c:pt idx="3647">
                  <c:v>23821000000000</c:v>
                </c:pt>
                <c:pt idx="3648">
                  <c:v>23837000000000</c:v>
                </c:pt>
                <c:pt idx="3649">
                  <c:v>23854000000000</c:v>
                </c:pt>
                <c:pt idx="3650">
                  <c:v>23854000000000</c:v>
                </c:pt>
                <c:pt idx="3651">
                  <c:v>23871000000000</c:v>
                </c:pt>
                <c:pt idx="3652">
                  <c:v>23888000000000</c:v>
                </c:pt>
                <c:pt idx="3653">
                  <c:v>23905000000000</c:v>
                </c:pt>
                <c:pt idx="3654">
                  <c:v>23922000000000</c:v>
                </c:pt>
                <c:pt idx="3655">
                  <c:v>23939000000000</c:v>
                </c:pt>
                <c:pt idx="3656">
                  <c:v>23956000000000</c:v>
                </c:pt>
                <c:pt idx="3657">
                  <c:v>23973000000000</c:v>
                </c:pt>
                <c:pt idx="3658">
                  <c:v>23990000000000</c:v>
                </c:pt>
                <c:pt idx="3659">
                  <c:v>24007000000000</c:v>
                </c:pt>
                <c:pt idx="3660">
                  <c:v>24023000000000</c:v>
                </c:pt>
                <c:pt idx="3661">
                  <c:v>24040000000000</c:v>
                </c:pt>
                <c:pt idx="3662">
                  <c:v>24057000000000</c:v>
                </c:pt>
                <c:pt idx="3663">
                  <c:v>24074000000000</c:v>
                </c:pt>
                <c:pt idx="3664">
                  <c:v>24091000000000</c:v>
                </c:pt>
                <c:pt idx="3665">
                  <c:v>24108000000000</c:v>
                </c:pt>
                <c:pt idx="3666">
                  <c:v>24125000000000</c:v>
                </c:pt>
                <c:pt idx="3667">
                  <c:v>24142000000000</c:v>
                </c:pt>
                <c:pt idx="3668">
                  <c:v>24159000000000</c:v>
                </c:pt>
                <c:pt idx="3669">
                  <c:v>24176000000000</c:v>
                </c:pt>
                <c:pt idx="3670">
                  <c:v>24193000000000</c:v>
                </c:pt>
                <c:pt idx="3671">
                  <c:v>24209000000000</c:v>
                </c:pt>
                <c:pt idx="3672">
                  <c:v>24226000000000</c:v>
                </c:pt>
                <c:pt idx="3673">
                  <c:v>24243000000000</c:v>
                </c:pt>
                <c:pt idx="3674">
                  <c:v>24260000000000</c:v>
                </c:pt>
                <c:pt idx="3675">
                  <c:v>24277000000000</c:v>
                </c:pt>
                <c:pt idx="3676">
                  <c:v>24294000000000</c:v>
                </c:pt>
                <c:pt idx="3677">
                  <c:v>24311000000000</c:v>
                </c:pt>
                <c:pt idx="3678">
                  <c:v>24328000000000</c:v>
                </c:pt>
                <c:pt idx="3679">
                  <c:v>24345000000000</c:v>
                </c:pt>
                <c:pt idx="3680">
                  <c:v>24361000000000</c:v>
                </c:pt>
                <c:pt idx="3681">
                  <c:v>24378000000000</c:v>
                </c:pt>
                <c:pt idx="3682">
                  <c:v>24395000000000</c:v>
                </c:pt>
                <c:pt idx="3683">
                  <c:v>24412000000000</c:v>
                </c:pt>
                <c:pt idx="3684">
                  <c:v>24429000000000</c:v>
                </c:pt>
                <c:pt idx="3685">
                  <c:v>24446000000000</c:v>
                </c:pt>
                <c:pt idx="3686">
                  <c:v>24463000000000</c:v>
                </c:pt>
                <c:pt idx="3687">
                  <c:v>24480000000000</c:v>
                </c:pt>
                <c:pt idx="3688">
                  <c:v>24497000000000</c:v>
                </c:pt>
                <c:pt idx="3689">
                  <c:v>24513000000000</c:v>
                </c:pt>
                <c:pt idx="3690">
                  <c:v>24530000000000</c:v>
                </c:pt>
                <c:pt idx="3691">
                  <c:v>24547000000000</c:v>
                </c:pt>
                <c:pt idx="3692">
                  <c:v>24564000000000</c:v>
                </c:pt>
                <c:pt idx="3693">
                  <c:v>24581000000000</c:v>
                </c:pt>
                <c:pt idx="3694">
                  <c:v>24598000000000</c:v>
                </c:pt>
                <c:pt idx="3695">
                  <c:v>24615000000000</c:v>
                </c:pt>
                <c:pt idx="3696">
                  <c:v>24632000000000</c:v>
                </c:pt>
                <c:pt idx="3697">
                  <c:v>24649000000000</c:v>
                </c:pt>
                <c:pt idx="3698">
                  <c:v>24665000000000</c:v>
                </c:pt>
                <c:pt idx="3699">
                  <c:v>24682000000000</c:v>
                </c:pt>
                <c:pt idx="3700">
                  <c:v>24682000000000</c:v>
                </c:pt>
                <c:pt idx="3701">
                  <c:v>24692000000000</c:v>
                </c:pt>
                <c:pt idx="3702">
                  <c:v>24701000000000</c:v>
                </c:pt>
                <c:pt idx="3703">
                  <c:v>24709000000000</c:v>
                </c:pt>
                <c:pt idx="3704">
                  <c:v>24717000000000</c:v>
                </c:pt>
                <c:pt idx="3705">
                  <c:v>24725000000000</c:v>
                </c:pt>
                <c:pt idx="3706">
                  <c:v>24731000000000</c:v>
                </c:pt>
                <c:pt idx="3707">
                  <c:v>24738000000000</c:v>
                </c:pt>
                <c:pt idx="3708">
                  <c:v>24743000000000</c:v>
                </c:pt>
                <c:pt idx="3709">
                  <c:v>24749000000000</c:v>
                </c:pt>
                <c:pt idx="3710">
                  <c:v>24753000000000</c:v>
                </c:pt>
                <c:pt idx="3711">
                  <c:v>24757000000000</c:v>
                </c:pt>
                <c:pt idx="3712">
                  <c:v>24761000000000</c:v>
                </c:pt>
                <c:pt idx="3713">
                  <c:v>24764000000000</c:v>
                </c:pt>
                <c:pt idx="3714">
                  <c:v>24767000000000</c:v>
                </c:pt>
                <c:pt idx="3715">
                  <c:v>24768000000000</c:v>
                </c:pt>
                <c:pt idx="3716">
                  <c:v>24770000000000</c:v>
                </c:pt>
                <c:pt idx="3717">
                  <c:v>24771000000000</c:v>
                </c:pt>
                <c:pt idx="3718">
                  <c:v>24771000000000</c:v>
                </c:pt>
                <c:pt idx="3719">
                  <c:v>24771000000000</c:v>
                </c:pt>
                <c:pt idx="3720">
                  <c:v>24770000000000</c:v>
                </c:pt>
                <c:pt idx="3721">
                  <c:v>24769000000000</c:v>
                </c:pt>
                <c:pt idx="3722">
                  <c:v>24767000000000</c:v>
                </c:pt>
                <c:pt idx="3723">
                  <c:v>24765000000000</c:v>
                </c:pt>
                <c:pt idx="3724">
                  <c:v>24762000000000</c:v>
                </c:pt>
                <c:pt idx="3725">
                  <c:v>24758000000000</c:v>
                </c:pt>
                <c:pt idx="3726">
                  <c:v>24754000000000</c:v>
                </c:pt>
                <c:pt idx="3727">
                  <c:v>24750000000000</c:v>
                </c:pt>
                <c:pt idx="3728">
                  <c:v>24745000000000</c:v>
                </c:pt>
                <c:pt idx="3729">
                  <c:v>24739000000000</c:v>
                </c:pt>
                <c:pt idx="3730">
                  <c:v>24733000000000</c:v>
                </c:pt>
                <c:pt idx="3731">
                  <c:v>24726000000000</c:v>
                </c:pt>
                <c:pt idx="3732">
                  <c:v>24719000000000</c:v>
                </c:pt>
                <c:pt idx="3733">
                  <c:v>24711000000000</c:v>
                </c:pt>
                <c:pt idx="3734">
                  <c:v>24702000000000</c:v>
                </c:pt>
                <c:pt idx="3735">
                  <c:v>24694000000000</c:v>
                </c:pt>
                <c:pt idx="3736">
                  <c:v>24684000000000</c:v>
                </c:pt>
                <c:pt idx="3737">
                  <c:v>24674000000000</c:v>
                </c:pt>
                <c:pt idx="3738">
                  <c:v>24663000000000</c:v>
                </c:pt>
                <c:pt idx="3739">
                  <c:v>24652000000000</c:v>
                </c:pt>
                <c:pt idx="3740">
                  <c:v>24641000000000</c:v>
                </c:pt>
                <c:pt idx="3741">
                  <c:v>24628000000000</c:v>
                </c:pt>
                <c:pt idx="3742">
                  <c:v>24616000000000</c:v>
                </c:pt>
                <c:pt idx="3743">
                  <c:v>24602000000000</c:v>
                </c:pt>
                <c:pt idx="3744">
                  <c:v>24589000000000</c:v>
                </c:pt>
                <c:pt idx="3745">
                  <c:v>24574000000000</c:v>
                </c:pt>
                <c:pt idx="3746">
                  <c:v>24559000000000</c:v>
                </c:pt>
                <c:pt idx="3747">
                  <c:v>24544000000000</c:v>
                </c:pt>
                <c:pt idx="3748">
                  <c:v>24528000000000</c:v>
                </c:pt>
                <c:pt idx="3749">
                  <c:v>24511000000000</c:v>
                </c:pt>
                <c:pt idx="3750">
                  <c:v>24511000000000</c:v>
                </c:pt>
                <c:pt idx="3751">
                  <c:v>24555000000000</c:v>
                </c:pt>
                <c:pt idx="3752">
                  <c:v>24599000000000</c:v>
                </c:pt>
                <c:pt idx="3753">
                  <c:v>24642000000000</c:v>
                </c:pt>
                <c:pt idx="3754">
                  <c:v>24683000000000</c:v>
                </c:pt>
                <c:pt idx="3755">
                  <c:v>24724000000000</c:v>
                </c:pt>
                <c:pt idx="3756">
                  <c:v>24764000000000</c:v>
                </c:pt>
                <c:pt idx="3757">
                  <c:v>24803000000000</c:v>
                </c:pt>
                <c:pt idx="3758">
                  <c:v>24841000000000</c:v>
                </c:pt>
                <c:pt idx="3759">
                  <c:v>24878000000000</c:v>
                </c:pt>
                <c:pt idx="3760">
                  <c:v>24914000000000</c:v>
                </c:pt>
                <c:pt idx="3761">
                  <c:v>24950000000000</c:v>
                </c:pt>
                <c:pt idx="3762">
                  <c:v>24984000000000</c:v>
                </c:pt>
                <c:pt idx="3763">
                  <c:v>25017000000000</c:v>
                </c:pt>
                <c:pt idx="3764">
                  <c:v>25050000000000</c:v>
                </c:pt>
                <c:pt idx="3765">
                  <c:v>25082000000000</c:v>
                </c:pt>
                <c:pt idx="3766">
                  <c:v>25113000000000</c:v>
                </c:pt>
                <c:pt idx="3767">
                  <c:v>25142000000000</c:v>
                </c:pt>
                <c:pt idx="3768">
                  <c:v>25171000000000</c:v>
                </c:pt>
                <c:pt idx="3769">
                  <c:v>25200000000000</c:v>
                </c:pt>
                <c:pt idx="3770">
                  <c:v>25227000000000</c:v>
                </c:pt>
                <c:pt idx="3771">
                  <c:v>25253000000000</c:v>
                </c:pt>
                <c:pt idx="3772">
                  <c:v>25278000000000</c:v>
                </c:pt>
                <c:pt idx="3773">
                  <c:v>25303000000000</c:v>
                </c:pt>
                <c:pt idx="3774">
                  <c:v>25326000000000</c:v>
                </c:pt>
                <c:pt idx="3775">
                  <c:v>25349000000000</c:v>
                </c:pt>
                <c:pt idx="3776">
                  <c:v>25370000000000</c:v>
                </c:pt>
                <c:pt idx="3777">
                  <c:v>25391000000000</c:v>
                </c:pt>
                <c:pt idx="3778">
                  <c:v>25411000000000</c:v>
                </c:pt>
                <c:pt idx="3779">
                  <c:v>25430000000000</c:v>
                </c:pt>
                <c:pt idx="3780">
                  <c:v>25448000000000</c:v>
                </c:pt>
                <c:pt idx="3781">
                  <c:v>25465000000000</c:v>
                </c:pt>
                <c:pt idx="3782">
                  <c:v>25481000000000</c:v>
                </c:pt>
                <c:pt idx="3783">
                  <c:v>25496000000000</c:v>
                </c:pt>
                <c:pt idx="3784">
                  <c:v>25511000000000</c:v>
                </c:pt>
                <c:pt idx="3785">
                  <c:v>25524000000000</c:v>
                </c:pt>
                <c:pt idx="3786">
                  <c:v>25536000000000</c:v>
                </c:pt>
                <c:pt idx="3787">
                  <c:v>25548000000000</c:v>
                </c:pt>
                <c:pt idx="3788">
                  <c:v>25559000000000</c:v>
                </c:pt>
                <c:pt idx="3789">
                  <c:v>25568000000000</c:v>
                </c:pt>
                <c:pt idx="3790">
                  <c:v>25577000000000</c:v>
                </c:pt>
                <c:pt idx="3791">
                  <c:v>25585000000000</c:v>
                </c:pt>
                <c:pt idx="3792">
                  <c:v>25592000000000</c:v>
                </c:pt>
                <c:pt idx="3793">
                  <c:v>25598000000000</c:v>
                </c:pt>
                <c:pt idx="3794">
                  <c:v>25603000000000</c:v>
                </c:pt>
                <c:pt idx="3795">
                  <c:v>25607000000000</c:v>
                </c:pt>
                <c:pt idx="3796">
                  <c:v>25610000000000</c:v>
                </c:pt>
                <c:pt idx="3797">
                  <c:v>25613000000000</c:v>
                </c:pt>
                <c:pt idx="3798">
                  <c:v>25614000000000</c:v>
                </c:pt>
                <c:pt idx="3799">
                  <c:v>25615000000000</c:v>
                </c:pt>
                <c:pt idx="3800">
                  <c:v>25615000000000</c:v>
                </c:pt>
                <c:pt idx="3801">
                  <c:v>25615000000000</c:v>
                </c:pt>
                <c:pt idx="3802">
                  <c:v>25614000000000</c:v>
                </c:pt>
                <c:pt idx="3803">
                  <c:v>25614000000000</c:v>
                </c:pt>
                <c:pt idx="3804">
                  <c:v>25614000000000</c:v>
                </c:pt>
                <c:pt idx="3805">
                  <c:v>25614000000000</c:v>
                </c:pt>
                <c:pt idx="3806">
                  <c:v>25614000000000</c:v>
                </c:pt>
                <c:pt idx="3807">
                  <c:v>25614000000000</c:v>
                </c:pt>
                <c:pt idx="3808">
                  <c:v>25613000000000</c:v>
                </c:pt>
                <c:pt idx="3809">
                  <c:v>25613000000000</c:v>
                </c:pt>
                <c:pt idx="3810">
                  <c:v>25613000000000</c:v>
                </c:pt>
                <c:pt idx="3811">
                  <c:v>25612000000000</c:v>
                </c:pt>
                <c:pt idx="3812">
                  <c:v>25612000000000</c:v>
                </c:pt>
                <c:pt idx="3813">
                  <c:v>25611000000000</c:v>
                </c:pt>
                <c:pt idx="3814">
                  <c:v>25611000000000</c:v>
                </c:pt>
                <c:pt idx="3815">
                  <c:v>25610000000000</c:v>
                </c:pt>
                <c:pt idx="3816">
                  <c:v>25610000000000</c:v>
                </c:pt>
                <c:pt idx="3817">
                  <c:v>25609000000000</c:v>
                </c:pt>
                <c:pt idx="3818">
                  <c:v>25608000000000</c:v>
                </c:pt>
                <c:pt idx="3819">
                  <c:v>25607000000000</c:v>
                </c:pt>
                <c:pt idx="3820">
                  <c:v>25607000000000</c:v>
                </c:pt>
                <c:pt idx="3821">
                  <c:v>25606000000000</c:v>
                </c:pt>
                <c:pt idx="3822">
                  <c:v>25605000000000</c:v>
                </c:pt>
                <c:pt idx="3823">
                  <c:v>25604000000000</c:v>
                </c:pt>
                <c:pt idx="3824">
                  <c:v>25603000000000</c:v>
                </c:pt>
                <c:pt idx="3825">
                  <c:v>25602000000000</c:v>
                </c:pt>
                <c:pt idx="3826">
                  <c:v>25601000000000</c:v>
                </c:pt>
                <c:pt idx="3827">
                  <c:v>25600000000000</c:v>
                </c:pt>
                <c:pt idx="3828">
                  <c:v>25599000000000</c:v>
                </c:pt>
                <c:pt idx="3829">
                  <c:v>25598000000000</c:v>
                </c:pt>
                <c:pt idx="3830">
                  <c:v>25597000000000</c:v>
                </c:pt>
                <c:pt idx="3831">
                  <c:v>25596000000000</c:v>
                </c:pt>
                <c:pt idx="3832">
                  <c:v>25594000000000</c:v>
                </c:pt>
                <c:pt idx="3833">
                  <c:v>25593000000000</c:v>
                </c:pt>
                <c:pt idx="3834">
                  <c:v>25592000000000</c:v>
                </c:pt>
                <c:pt idx="3835">
                  <c:v>25591000000000</c:v>
                </c:pt>
                <c:pt idx="3836">
                  <c:v>25589000000000</c:v>
                </c:pt>
                <c:pt idx="3837">
                  <c:v>25588000000000</c:v>
                </c:pt>
                <c:pt idx="3838">
                  <c:v>25586000000000</c:v>
                </c:pt>
                <c:pt idx="3839">
                  <c:v>25585000000000</c:v>
                </c:pt>
                <c:pt idx="3840">
                  <c:v>25583000000000</c:v>
                </c:pt>
                <c:pt idx="3841">
                  <c:v>25582000000000</c:v>
                </c:pt>
                <c:pt idx="3842">
                  <c:v>25580000000000</c:v>
                </c:pt>
                <c:pt idx="3843">
                  <c:v>25578000000000</c:v>
                </c:pt>
                <c:pt idx="3844">
                  <c:v>25577000000000</c:v>
                </c:pt>
                <c:pt idx="3845">
                  <c:v>25575000000000</c:v>
                </c:pt>
                <c:pt idx="3846">
                  <c:v>25573000000000</c:v>
                </c:pt>
                <c:pt idx="3847">
                  <c:v>25571000000000</c:v>
                </c:pt>
                <c:pt idx="3848">
                  <c:v>25569000000000</c:v>
                </c:pt>
                <c:pt idx="3849">
                  <c:v>25567000000000</c:v>
                </c:pt>
                <c:pt idx="3850">
                  <c:v>25567000000000</c:v>
                </c:pt>
                <c:pt idx="3851">
                  <c:v>25520000000000</c:v>
                </c:pt>
                <c:pt idx="3852">
                  <c:v>25473000000000</c:v>
                </c:pt>
                <c:pt idx="3853">
                  <c:v>25427000000000</c:v>
                </c:pt>
                <c:pt idx="3854">
                  <c:v>25381000000000</c:v>
                </c:pt>
                <c:pt idx="3855">
                  <c:v>25337000000000</c:v>
                </c:pt>
                <c:pt idx="3856">
                  <c:v>25293000000000</c:v>
                </c:pt>
                <c:pt idx="3857">
                  <c:v>25250000000000</c:v>
                </c:pt>
                <c:pt idx="3858">
                  <c:v>25208000000000</c:v>
                </c:pt>
                <c:pt idx="3859">
                  <c:v>25167000000000</c:v>
                </c:pt>
                <c:pt idx="3860">
                  <c:v>25126000000000</c:v>
                </c:pt>
                <c:pt idx="3861">
                  <c:v>25086000000000</c:v>
                </c:pt>
                <c:pt idx="3862">
                  <c:v>25046000000000</c:v>
                </c:pt>
                <c:pt idx="3863">
                  <c:v>25008000000000</c:v>
                </c:pt>
                <c:pt idx="3864">
                  <c:v>24970000000000</c:v>
                </c:pt>
                <c:pt idx="3865">
                  <c:v>24932000000000</c:v>
                </c:pt>
                <c:pt idx="3866">
                  <c:v>24896000000000</c:v>
                </c:pt>
                <c:pt idx="3867">
                  <c:v>24860000000000</c:v>
                </c:pt>
                <c:pt idx="3868">
                  <c:v>24824000000000</c:v>
                </c:pt>
                <c:pt idx="3869">
                  <c:v>24790000000000</c:v>
                </c:pt>
                <c:pt idx="3870">
                  <c:v>24755000000000</c:v>
                </c:pt>
                <c:pt idx="3871">
                  <c:v>24722000000000</c:v>
                </c:pt>
                <c:pt idx="3872">
                  <c:v>24689000000000</c:v>
                </c:pt>
                <c:pt idx="3873">
                  <c:v>24657000000000</c:v>
                </c:pt>
                <c:pt idx="3874">
                  <c:v>24625000000000</c:v>
                </c:pt>
                <c:pt idx="3875">
                  <c:v>24594000000000</c:v>
                </c:pt>
                <c:pt idx="3876">
                  <c:v>24563000000000</c:v>
                </c:pt>
                <c:pt idx="3877">
                  <c:v>24533000000000</c:v>
                </c:pt>
                <c:pt idx="3878">
                  <c:v>24503000000000</c:v>
                </c:pt>
                <c:pt idx="3879">
                  <c:v>24474000000000</c:v>
                </c:pt>
                <c:pt idx="3880">
                  <c:v>24446000000000</c:v>
                </c:pt>
                <c:pt idx="3881">
                  <c:v>24418000000000</c:v>
                </c:pt>
                <c:pt idx="3882">
                  <c:v>24390000000000</c:v>
                </c:pt>
                <c:pt idx="3883">
                  <c:v>24363000000000</c:v>
                </c:pt>
                <c:pt idx="3884">
                  <c:v>24337000000000</c:v>
                </c:pt>
                <c:pt idx="3885">
                  <c:v>24311000000000</c:v>
                </c:pt>
                <c:pt idx="3886">
                  <c:v>24285000000000</c:v>
                </c:pt>
                <c:pt idx="3887">
                  <c:v>24260000000000</c:v>
                </c:pt>
                <c:pt idx="3888">
                  <c:v>24236000000000</c:v>
                </c:pt>
                <c:pt idx="3889">
                  <c:v>24212000000000</c:v>
                </c:pt>
                <c:pt idx="3890">
                  <c:v>24188000000000</c:v>
                </c:pt>
                <c:pt idx="3891">
                  <c:v>24165000000000</c:v>
                </c:pt>
                <c:pt idx="3892">
                  <c:v>24142000000000</c:v>
                </c:pt>
                <c:pt idx="3893">
                  <c:v>24119000000000</c:v>
                </c:pt>
                <c:pt idx="3894">
                  <c:v>24097000000000</c:v>
                </c:pt>
                <c:pt idx="3895">
                  <c:v>24076000000000</c:v>
                </c:pt>
                <c:pt idx="3896">
                  <c:v>24055000000000</c:v>
                </c:pt>
                <c:pt idx="3897">
                  <c:v>24034000000000</c:v>
                </c:pt>
                <c:pt idx="3898">
                  <c:v>24014000000000</c:v>
                </c:pt>
                <c:pt idx="3899">
                  <c:v>23994000000000</c:v>
                </c:pt>
                <c:pt idx="3900">
                  <c:v>23994000000000</c:v>
                </c:pt>
                <c:pt idx="3901">
                  <c:v>23663000000000</c:v>
                </c:pt>
                <c:pt idx="3902">
                  <c:v>23421000000000</c:v>
                </c:pt>
                <c:pt idx="3903">
                  <c:v>23244000000000</c:v>
                </c:pt>
                <c:pt idx="3904">
                  <c:v>23116000000000</c:v>
                </c:pt>
                <c:pt idx="3905">
                  <c:v>23023000000000</c:v>
                </c:pt>
                <c:pt idx="3906">
                  <c:v>22956000000000</c:v>
                </c:pt>
                <c:pt idx="3907">
                  <c:v>22909000000000</c:v>
                </c:pt>
                <c:pt idx="3908">
                  <c:v>22875000000000</c:v>
                </c:pt>
                <c:pt idx="3909">
                  <c:v>22852000000000</c:v>
                </c:pt>
                <c:pt idx="3910">
                  <c:v>22836000000000</c:v>
                </c:pt>
                <c:pt idx="3911">
                  <c:v>22825000000000</c:v>
                </c:pt>
                <c:pt idx="3912">
                  <c:v>22818000000000</c:v>
                </c:pt>
                <c:pt idx="3913">
                  <c:v>22814000000000</c:v>
                </c:pt>
                <c:pt idx="3914">
                  <c:v>22811000000000</c:v>
                </c:pt>
                <c:pt idx="3915">
                  <c:v>22809000000000</c:v>
                </c:pt>
                <c:pt idx="3916">
                  <c:v>22809000000000</c:v>
                </c:pt>
                <c:pt idx="3917">
                  <c:v>22809000000000</c:v>
                </c:pt>
                <c:pt idx="3918">
                  <c:v>22809000000000</c:v>
                </c:pt>
                <c:pt idx="3919">
                  <c:v>22809000000000</c:v>
                </c:pt>
                <c:pt idx="3920">
                  <c:v>22810000000000</c:v>
                </c:pt>
                <c:pt idx="3921">
                  <c:v>22810000000000</c:v>
                </c:pt>
                <c:pt idx="3922">
                  <c:v>22811000000000</c:v>
                </c:pt>
                <c:pt idx="3923">
                  <c:v>22811000000000</c:v>
                </c:pt>
                <c:pt idx="3924">
                  <c:v>22812000000000</c:v>
                </c:pt>
                <c:pt idx="3925">
                  <c:v>22812000000000</c:v>
                </c:pt>
                <c:pt idx="3926">
                  <c:v>22812000000000</c:v>
                </c:pt>
                <c:pt idx="3927">
                  <c:v>22813000000000</c:v>
                </c:pt>
                <c:pt idx="3928">
                  <c:v>22813000000000</c:v>
                </c:pt>
                <c:pt idx="3929">
                  <c:v>22813000000000</c:v>
                </c:pt>
                <c:pt idx="3930">
                  <c:v>22813000000000</c:v>
                </c:pt>
                <c:pt idx="3931">
                  <c:v>22813000000000</c:v>
                </c:pt>
                <c:pt idx="3932">
                  <c:v>22814000000000</c:v>
                </c:pt>
                <c:pt idx="3933">
                  <c:v>22814000000000</c:v>
                </c:pt>
                <c:pt idx="3934">
                  <c:v>22814000000000</c:v>
                </c:pt>
                <c:pt idx="3935">
                  <c:v>22814000000000</c:v>
                </c:pt>
                <c:pt idx="3936">
                  <c:v>22814000000000</c:v>
                </c:pt>
                <c:pt idx="3937">
                  <c:v>22814000000000</c:v>
                </c:pt>
                <c:pt idx="3938">
                  <c:v>22814000000000</c:v>
                </c:pt>
                <c:pt idx="3939">
                  <c:v>22814000000000</c:v>
                </c:pt>
                <c:pt idx="3940">
                  <c:v>22814000000000</c:v>
                </c:pt>
                <c:pt idx="3941">
                  <c:v>22814000000000</c:v>
                </c:pt>
                <c:pt idx="3942">
                  <c:v>22814000000000</c:v>
                </c:pt>
                <c:pt idx="3943">
                  <c:v>22814000000000</c:v>
                </c:pt>
                <c:pt idx="3944">
                  <c:v>22814000000000</c:v>
                </c:pt>
                <c:pt idx="3945">
                  <c:v>22814000000000</c:v>
                </c:pt>
                <c:pt idx="3946">
                  <c:v>22814000000000</c:v>
                </c:pt>
                <c:pt idx="3947">
                  <c:v>22814000000000</c:v>
                </c:pt>
                <c:pt idx="3948">
                  <c:v>22814000000000</c:v>
                </c:pt>
                <c:pt idx="3949">
                  <c:v>22814000000000</c:v>
                </c:pt>
                <c:pt idx="3950">
                  <c:v>22814000000000</c:v>
                </c:pt>
                <c:pt idx="3951">
                  <c:v>22814000000000</c:v>
                </c:pt>
                <c:pt idx="3952">
                  <c:v>22814000000000</c:v>
                </c:pt>
                <c:pt idx="3953">
                  <c:v>22814000000000</c:v>
                </c:pt>
                <c:pt idx="3954">
                  <c:v>22814000000000</c:v>
                </c:pt>
                <c:pt idx="3955">
                  <c:v>22814000000000</c:v>
                </c:pt>
                <c:pt idx="3956">
                  <c:v>22814000000000</c:v>
                </c:pt>
                <c:pt idx="3957">
                  <c:v>22814000000000</c:v>
                </c:pt>
                <c:pt idx="3958">
                  <c:v>22814000000000</c:v>
                </c:pt>
                <c:pt idx="3959">
                  <c:v>22814000000000</c:v>
                </c:pt>
                <c:pt idx="3960">
                  <c:v>22814000000000</c:v>
                </c:pt>
                <c:pt idx="3961">
                  <c:v>22814000000000</c:v>
                </c:pt>
                <c:pt idx="3962">
                  <c:v>22814000000000</c:v>
                </c:pt>
                <c:pt idx="3963">
                  <c:v>22814000000000</c:v>
                </c:pt>
                <c:pt idx="3964">
                  <c:v>22814000000000</c:v>
                </c:pt>
                <c:pt idx="3965">
                  <c:v>22814000000000</c:v>
                </c:pt>
                <c:pt idx="3966">
                  <c:v>22814000000000</c:v>
                </c:pt>
                <c:pt idx="3967">
                  <c:v>22814000000000</c:v>
                </c:pt>
                <c:pt idx="3968">
                  <c:v>22814000000000</c:v>
                </c:pt>
                <c:pt idx="3969">
                  <c:v>22814000000000</c:v>
                </c:pt>
                <c:pt idx="3970">
                  <c:v>22815000000000</c:v>
                </c:pt>
                <c:pt idx="3971">
                  <c:v>22815000000000</c:v>
                </c:pt>
                <c:pt idx="3972">
                  <c:v>22815000000000</c:v>
                </c:pt>
                <c:pt idx="3973">
                  <c:v>22815000000000</c:v>
                </c:pt>
                <c:pt idx="3974">
                  <c:v>22815000000000</c:v>
                </c:pt>
                <c:pt idx="3975">
                  <c:v>22815000000000</c:v>
                </c:pt>
                <c:pt idx="3976">
                  <c:v>22815000000000</c:v>
                </c:pt>
                <c:pt idx="3977">
                  <c:v>22815000000000</c:v>
                </c:pt>
                <c:pt idx="3978">
                  <c:v>22816000000000</c:v>
                </c:pt>
                <c:pt idx="3979">
                  <c:v>22816000000000</c:v>
                </c:pt>
                <c:pt idx="3980">
                  <c:v>22817000000000</c:v>
                </c:pt>
                <c:pt idx="3981">
                  <c:v>22817000000000</c:v>
                </c:pt>
                <c:pt idx="3982">
                  <c:v>22818000000000</c:v>
                </c:pt>
                <c:pt idx="3983">
                  <c:v>22818000000000</c:v>
                </c:pt>
                <c:pt idx="3984">
                  <c:v>22819000000000</c:v>
                </c:pt>
                <c:pt idx="3985">
                  <c:v>22820000000000</c:v>
                </c:pt>
                <c:pt idx="3986">
                  <c:v>22822000000000</c:v>
                </c:pt>
                <c:pt idx="3987">
                  <c:v>22823000000000</c:v>
                </c:pt>
                <c:pt idx="3988">
                  <c:v>22825000000000</c:v>
                </c:pt>
                <c:pt idx="3989">
                  <c:v>22827000000000</c:v>
                </c:pt>
                <c:pt idx="3990">
                  <c:v>22830000000000</c:v>
                </c:pt>
                <c:pt idx="3991">
                  <c:v>22833000000000</c:v>
                </c:pt>
                <c:pt idx="3992">
                  <c:v>22837000000000</c:v>
                </c:pt>
                <c:pt idx="3993">
                  <c:v>22841000000000</c:v>
                </c:pt>
                <c:pt idx="3994">
                  <c:v>22845000000000</c:v>
                </c:pt>
                <c:pt idx="3995">
                  <c:v>22850000000000</c:v>
                </c:pt>
                <c:pt idx="3996">
                  <c:v>22855000000000</c:v>
                </c:pt>
                <c:pt idx="3997">
                  <c:v>22861000000000</c:v>
                </c:pt>
                <c:pt idx="3998">
                  <c:v>22866000000000</c:v>
                </c:pt>
                <c:pt idx="3999">
                  <c:v>22871000000000</c:v>
                </c:pt>
                <c:pt idx="4000">
                  <c:v>22871000000000</c:v>
                </c:pt>
                <c:pt idx="4001">
                  <c:v>22872000000000</c:v>
                </c:pt>
                <c:pt idx="4002">
                  <c:v>22872000000000</c:v>
                </c:pt>
                <c:pt idx="4003">
                  <c:v>22872000000000</c:v>
                </c:pt>
                <c:pt idx="4004">
                  <c:v>22872000000000</c:v>
                </c:pt>
                <c:pt idx="4005">
                  <c:v>22872000000000</c:v>
                </c:pt>
                <c:pt idx="4006">
                  <c:v>22873000000000</c:v>
                </c:pt>
                <c:pt idx="4007">
                  <c:v>22873000000000</c:v>
                </c:pt>
                <c:pt idx="4008">
                  <c:v>22873000000000</c:v>
                </c:pt>
                <c:pt idx="4009">
                  <c:v>22873000000000</c:v>
                </c:pt>
                <c:pt idx="4010">
                  <c:v>22873000000000</c:v>
                </c:pt>
                <c:pt idx="4011">
                  <c:v>22874000000000</c:v>
                </c:pt>
                <c:pt idx="4012">
                  <c:v>22874000000000</c:v>
                </c:pt>
                <c:pt idx="4013">
                  <c:v>22874000000000</c:v>
                </c:pt>
                <c:pt idx="4014">
                  <c:v>22874000000000</c:v>
                </c:pt>
                <c:pt idx="4015">
                  <c:v>22874000000000</c:v>
                </c:pt>
                <c:pt idx="4016">
                  <c:v>22874000000000</c:v>
                </c:pt>
                <c:pt idx="4017">
                  <c:v>22874000000000</c:v>
                </c:pt>
                <c:pt idx="4018">
                  <c:v>22874000000000</c:v>
                </c:pt>
                <c:pt idx="4019">
                  <c:v>22874000000000</c:v>
                </c:pt>
                <c:pt idx="4020">
                  <c:v>22874000000000</c:v>
                </c:pt>
                <c:pt idx="4021">
                  <c:v>22874000000000</c:v>
                </c:pt>
                <c:pt idx="4022">
                  <c:v>22874000000000</c:v>
                </c:pt>
                <c:pt idx="4023">
                  <c:v>22874000000000</c:v>
                </c:pt>
                <c:pt idx="4024">
                  <c:v>22874000000000</c:v>
                </c:pt>
                <c:pt idx="4025">
                  <c:v>22874000000000</c:v>
                </c:pt>
                <c:pt idx="4026">
                  <c:v>22874000000000</c:v>
                </c:pt>
                <c:pt idx="4027">
                  <c:v>22874000000000</c:v>
                </c:pt>
                <c:pt idx="4028">
                  <c:v>22874000000000</c:v>
                </c:pt>
                <c:pt idx="4029">
                  <c:v>22874000000000</c:v>
                </c:pt>
                <c:pt idx="4030">
                  <c:v>22874000000000</c:v>
                </c:pt>
                <c:pt idx="4031">
                  <c:v>22873000000000</c:v>
                </c:pt>
                <c:pt idx="4032">
                  <c:v>22873000000000</c:v>
                </c:pt>
                <c:pt idx="4033">
                  <c:v>22873000000000</c:v>
                </c:pt>
                <c:pt idx="4034">
                  <c:v>22873000000000</c:v>
                </c:pt>
                <c:pt idx="4035">
                  <c:v>22873000000000</c:v>
                </c:pt>
                <c:pt idx="4036">
                  <c:v>22873000000000</c:v>
                </c:pt>
                <c:pt idx="4037">
                  <c:v>22872000000000</c:v>
                </c:pt>
                <c:pt idx="4038">
                  <c:v>22872000000000</c:v>
                </c:pt>
                <c:pt idx="4039">
                  <c:v>22872000000000</c:v>
                </c:pt>
                <c:pt idx="4040">
                  <c:v>22872000000000</c:v>
                </c:pt>
                <c:pt idx="4041">
                  <c:v>22871000000000</c:v>
                </c:pt>
                <c:pt idx="4042">
                  <c:v>22871000000000</c:v>
                </c:pt>
                <c:pt idx="4043">
                  <c:v>22871000000000</c:v>
                </c:pt>
                <c:pt idx="4044">
                  <c:v>22870000000000</c:v>
                </c:pt>
                <c:pt idx="4045">
                  <c:v>22870000000000</c:v>
                </c:pt>
                <c:pt idx="4046">
                  <c:v>22870000000000</c:v>
                </c:pt>
                <c:pt idx="4047">
                  <c:v>22870000000000</c:v>
                </c:pt>
                <c:pt idx="4048">
                  <c:v>22869000000000</c:v>
                </c:pt>
                <c:pt idx="4049">
                  <c:v>22869000000000</c:v>
                </c:pt>
                <c:pt idx="4050">
                  <c:v>22869000000000</c:v>
                </c:pt>
                <c:pt idx="4051">
                  <c:v>22862000000000</c:v>
                </c:pt>
                <c:pt idx="4052">
                  <c:v>22855000000000</c:v>
                </c:pt>
                <c:pt idx="4053">
                  <c:v>22849000000000</c:v>
                </c:pt>
                <c:pt idx="4054">
                  <c:v>22843000000000</c:v>
                </c:pt>
                <c:pt idx="4055">
                  <c:v>22837000000000</c:v>
                </c:pt>
                <c:pt idx="4056">
                  <c:v>22833000000000</c:v>
                </c:pt>
                <c:pt idx="4057">
                  <c:v>22829000000000</c:v>
                </c:pt>
                <c:pt idx="4058">
                  <c:v>22826000000000</c:v>
                </c:pt>
                <c:pt idx="4059">
                  <c:v>22823000000000</c:v>
                </c:pt>
                <c:pt idx="4060">
                  <c:v>22821000000000</c:v>
                </c:pt>
                <c:pt idx="4061">
                  <c:v>22820000000000</c:v>
                </c:pt>
                <c:pt idx="4062">
                  <c:v>22819000000000</c:v>
                </c:pt>
                <c:pt idx="4063">
                  <c:v>22818000000000</c:v>
                </c:pt>
                <c:pt idx="4064">
                  <c:v>22817000000000</c:v>
                </c:pt>
                <c:pt idx="4065">
                  <c:v>22816000000000</c:v>
                </c:pt>
                <c:pt idx="4066">
                  <c:v>22816000000000</c:v>
                </c:pt>
                <c:pt idx="4067">
                  <c:v>22815000000000</c:v>
                </c:pt>
                <c:pt idx="4068">
                  <c:v>22815000000000</c:v>
                </c:pt>
                <c:pt idx="4069">
                  <c:v>22815000000000</c:v>
                </c:pt>
                <c:pt idx="4070">
                  <c:v>22815000000000</c:v>
                </c:pt>
                <c:pt idx="4071">
                  <c:v>22815000000000</c:v>
                </c:pt>
                <c:pt idx="4072">
                  <c:v>22815000000000</c:v>
                </c:pt>
                <c:pt idx="4073">
                  <c:v>22814000000000</c:v>
                </c:pt>
                <c:pt idx="4074">
                  <c:v>22814000000000</c:v>
                </c:pt>
                <c:pt idx="4075">
                  <c:v>22814000000000</c:v>
                </c:pt>
                <c:pt idx="4076">
                  <c:v>22814000000000</c:v>
                </c:pt>
                <c:pt idx="4077">
                  <c:v>22814000000000</c:v>
                </c:pt>
                <c:pt idx="4078">
                  <c:v>22814000000000</c:v>
                </c:pt>
                <c:pt idx="4079">
                  <c:v>22814000000000</c:v>
                </c:pt>
                <c:pt idx="4080">
                  <c:v>22814000000000</c:v>
                </c:pt>
                <c:pt idx="4081">
                  <c:v>22814000000000</c:v>
                </c:pt>
                <c:pt idx="4082">
                  <c:v>22814000000000</c:v>
                </c:pt>
                <c:pt idx="4083">
                  <c:v>22814000000000</c:v>
                </c:pt>
                <c:pt idx="4084">
                  <c:v>22814000000000</c:v>
                </c:pt>
                <c:pt idx="4085">
                  <c:v>22814000000000</c:v>
                </c:pt>
                <c:pt idx="4086">
                  <c:v>22814000000000</c:v>
                </c:pt>
                <c:pt idx="4087">
                  <c:v>22814000000000</c:v>
                </c:pt>
                <c:pt idx="4088">
                  <c:v>22814000000000</c:v>
                </c:pt>
                <c:pt idx="4089">
                  <c:v>22814000000000</c:v>
                </c:pt>
                <c:pt idx="4090">
                  <c:v>22814000000000</c:v>
                </c:pt>
                <c:pt idx="4091">
                  <c:v>22814000000000</c:v>
                </c:pt>
                <c:pt idx="4092">
                  <c:v>22814000000000</c:v>
                </c:pt>
                <c:pt idx="4093">
                  <c:v>22814000000000</c:v>
                </c:pt>
                <c:pt idx="4094">
                  <c:v>22814000000000</c:v>
                </c:pt>
                <c:pt idx="4095">
                  <c:v>22814000000000</c:v>
                </c:pt>
                <c:pt idx="4096">
                  <c:v>22814000000000</c:v>
                </c:pt>
                <c:pt idx="4097">
                  <c:v>22814000000000</c:v>
                </c:pt>
                <c:pt idx="4098">
                  <c:v>22814000000000</c:v>
                </c:pt>
                <c:pt idx="4099">
                  <c:v>22814000000000</c:v>
                </c:pt>
                <c:pt idx="4100">
                  <c:v>22814000000000</c:v>
                </c:pt>
                <c:pt idx="4101">
                  <c:v>22814000000000</c:v>
                </c:pt>
                <c:pt idx="4102">
                  <c:v>22814000000000</c:v>
                </c:pt>
                <c:pt idx="4103">
                  <c:v>22814000000000</c:v>
                </c:pt>
                <c:pt idx="4104">
                  <c:v>22814000000000</c:v>
                </c:pt>
                <c:pt idx="4105">
                  <c:v>22814000000000</c:v>
                </c:pt>
                <c:pt idx="4106">
                  <c:v>22814000000000</c:v>
                </c:pt>
                <c:pt idx="4107">
                  <c:v>22814000000000</c:v>
                </c:pt>
                <c:pt idx="4108">
                  <c:v>22814000000000</c:v>
                </c:pt>
                <c:pt idx="4109">
                  <c:v>22814000000000</c:v>
                </c:pt>
                <c:pt idx="4110">
                  <c:v>22814000000000</c:v>
                </c:pt>
                <c:pt idx="4111">
                  <c:v>22814000000000</c:v>
                </c:pt>
                <c:pt idx="4112">
                  <c:v>22814000000000</c:v>
                </c:pt>
                <c:pt idx="4113">
                  <c:v>22814000000000</c:v>
                </c:pt>
                <c:pt idx="4114">
                  <c:v>22814000000000</c:v>
                </c:pt>
                <c:pt idx="4115">
                  <c:v>22814000000000</c:v>
                </c:pt>
                <c:pt idx="4116">
                  <c:v>22814000000000</c:v>
                </c:pt>
                <c:pt idx="4117">
                  <c:v>22814000000000</c:v>
                </c:pt>
                <c:pt idx="4118">
                  <c:v>22814000000000</c:v>
                </c:pt>
                <c:pt idx="4119">
                  <c:v>22814000000000</c:v>
                </c:pt>
                <c:pt idx="4120">
                  <c:v>22814000000000</c:v>
                </c:pt>
                <c:pt idx="4121">
                  <c:v>22814000000000</c:v>
                </c:pt>
                <c:pt idx="4122">
                  <c:v>22814000000000</c:v>
                </c:pt>
                <c:pt idx="4123">
                  <c:v>22814000000000</c:v>
                </c:pt>
                <c:pt idx="4124">
                  <c:v>22814000000000</c:v>
                </c:pt>
                <c:pt idx="4125">
                  <c:v>22814000000000</c:v>
                </c:pt>
                <c:pt idx="4126">
                  <c:v>22814000000000</c:v>
                </c:pt>
                <c:pt idx="4127">
                  <c:v>22815000000000</c:v>
                </c:pt>
                <c:pt idx="4128">
                  <c:v>22815000000000</c:v>
                </c:pt>
                <c:pt idx="4129">
                  <c:v>22815000000000</c:v>
                </c:pt>
                <c:pt idx="4130">
                  <c:v>22815000000000</c:v>
                </c:pt>
                <c:pt idx="4131">
                  <c:v>22815000000000</c:v>
                </c:pt>
                <c:pt idx="4132">
                  <c:v>22815000000000</c:v>
                </c:pt>
                <c:pt idx="4133">
                  <c:v>22816000000000</c:v>
                </c:pt>
                <c:pt idx="4134">
                  <c:v>22816000000000</c:v>
                </c:pt>
                <c:pt idx="4135">
                  <c:v>22817000000000</c:v>
                </c:pt>
                <c:pt idx="4136">
                  <c:v>22817000000000</c:v>
                </c:pt>
                <c:pt idx="4137">
                  <c:v>22818000000000</c:v>
                </c:pt>
                <c:pt idx="4138">
                  <c:v>22819000000000</c:v>
                </c:pt>
                <c:pt idx="4139">
                  <c:v>22821000000000</c:v>
                </c:pt>
                <c:pt idx="4140">
                  <c:v>22823000000000</c:v>
                </c:pt>
                <c:pt idx="4141">
                  <c:v>22825000000000</c:v>
                </c:pt>
                <c:pt idx="4142">
                  <c:v>22828000000000</c:v>
                </c:pt>
                <c:pt idx="4143">
                  <c:v>22831000000000</c:v>
                </c:pt>
                <c:pt idx="4144">
                  <c:v>22835000000000</c:v>
                </c:pt>
                <c:pt idx="4145">
                  <c:v>22840000000000</c:v>
                </c:pt>
                <c:pt idx="4146">
                  <c:v>22845000000000</c:v>
                </c:pt>
                <c:pt idx="4147">
                  <c:v>22851000000000</c:v>
                </c:pt>
                <c:pt idx="4148">
                  <c:v>22857000000000</c:v>
                </c:pt>
                <c:pt idx="4149">
                  <c:v>22863000000000</c:v>
                </c:pt>
                <c:pt idx="4150">
                  <c:v>22863000000000</c:v>
                </c:pt>
                <c:pt idx="4151">
                  <c:v>22863000000000</c:v>
                </c:pt>
                <c:pt idx="4152">
                  <c:v>22863000000000</c:v>
                </c:pt>
                <c:pt idx="4153">
                  <c:v>22864000000000</c:v>
                </c:pt>
                <c:pt idx="4154">
                  <c:v>22864000000000</c:v>
                </c:pt>
                <c:pt idx="4155">
                  <c:v>22864000000000</c:v>
                </c:pt>
                <c:pt idx="4156">
                  <c:v>22864000000000</c:v>
                </c:pt>
                <c:pt idx="4157">
                  <c:v>22865000000000</c:v>
                </c:pt>
                <c:pt idx="4158">
                  <c:v>22865000000000</c:v>
                </c:pt>
                <c:pt idx="4159">
                  <c:v>22865000000000</c:v>
                </c:pt>
                <c:pt idx="4160">
                  <c:v>22865000000000</c:v>
                </c:pt>
                <c:pt idx="4161">
                  <c:v>22865000000000</c:v>
                </c:pt>
                <c:pt idx="4162">
                  <c:v>22865000000000</c:v>
                </c:pt>
                <c:pt idx="4163">
                  <c:v>22866000000000</c:v>
                </c:pt>
                <c:pt idx="4164">
                  <c:v>22866000000000</c:v>
                </c:pt>
                <c:pt idx="4165">
                  <c:v>22866000000000</c:v>
                </c:pt>
                <c:pt idx="4166">
                  <c:v>22866000000000</c:v>
                </c:pt>
                <c:pt idx="4167">
                  <c:v>22866000000000</c:v>
                </c:pt>
                <c:pt idx="4168">
                  <c:v>22866000000000</c:v>
                </c:pt>
                <c:pt idx="4169">
                  <c:v>22866000000000</c:v>
                </c:pt>
                <c:pt idx="4170">
                  <c:v>22866000000000</c:v>
                </c:pt>
                <c:pt idx="4171">
                  <c:v>22866000000000</c:v>
                </c:pt>
                <c:pt idx="4172">
                  <c:v>22867000000000</c:v>
                </c:pt>
                <c:pt idx="4173">
                  <c:v>22867000000000</c:v>
                </c:pt>
                <c:pt idx="4174">
                  <c:v>22867000000000</c:v>
                </c:pt>
                <c:pt idx="4175">
                  <c:v>22867000000000</c:v>
                </c:pt>
                <c:pt idx="4176">
                  <c:v>22867000000000</c:v>
                </c:pt>
                <c:pt idx="4177">
                  <c:v>22867000000000</c:v>
                </c:pt>
                <c:pt idx="4178">
                  <c:v>22866000000000</c:v>
                </c:pt>
                <c:pt idx="4179">
                  <c:v>22866000000000</c:v>
                </c:pt>
                <c:pt idx="4180">
                  <c:v>22866000000000</c:v>
                </c:pt>
                <c:pt idx="4181">
                  <c:v>22866000000000</c:v>
                </c:pt>
                <c:pt idx="4182">
                  <c:v>22866000000000</c:v>
                </c:pt>
                <c:pt idx="4183">
                  <c:v>22866000000000</c:v>
                </c:pt>
                <c:pt idx="4184">
                  <c:v>22866000000000</c:v>
                </c:pt>
                <c:pt idx="4185">
                  <c:v>22866000000000</c:v>
                </c:pt>
                <c:pt idx="4186">
                  <c:v>22866000000000</c:v>
                </c:pt>
                <c:pt idx="4187">
                  <c:v>22865000000000</c:v>
                </c:pt>
                <c:pt idx="4188">
                  <c:v>22865000000000</c:v>
                </c:pt>
                <c:pt idx="4189">
                  <c:v>22865000000000</c:v>
                </c:pt>
                <c:pt idx="4190">
                  <c:v>22865000000000</c:v>
                </c:pt>
                <c:pt idx="4191">
                  <c:v>22865000000000</c:v>
                </c:pt>
                <c:pt idx="4192">
                  <c:v>22865000000000</c:v>
                </c:pt>
                <c:pt idx="4193">
                  <c:v>22864000000000</c:v>
                </c:pt>
                <c:pt idx="4194">
                  <c:v>22864000000000</c:v>
                </c:pt>
                <c:pt idx="4195">
                  <c:v>22864000000000</c:v>
                </c:pt>
                <c:pt idx="4196">
                  <c:v>22864000000000</c:v>
                </c:pt>
                <c:pt idx="4197">
                  <c:v>22863000000000</c:v>
                </c:pt>
                <c:pt idx="4198">
                  <c:v>22863000000000</c:v>
                </c:pt>
                <c:pt idx="4199">
                  <c:v>22863000000000</c:v>
                </c:pt>
                <c:pt idx="4200">
                  <c:v>22863000000000</c:v>
                </c:pt>
                <c:pt idx="4201">
                  <c:v>22859000000000</c:v>
                </c:pt>
                <c:pt idx="4202">
                  <c:v>22854000000000</c:v>
                </c:pt>
                <c:pt idx="4203">
                  <c:v>22849000000000</c:v>
                </c:pt>
                <c:pt idx="4204">
                  <c:v>22845000000000</c:v>
                </c:pt>
                <c:pt idx="4205">
                  <c:v>22841000000000</c:v>
                </c:pt>
                <c:pt idx="4206">
                  <c:v>22837000000000</c:v>
                </c:pt>
                <c:pt idx="4207">
                  <c:v>22834000000000</c:v>
                </c:pt>
                <c:pt idx="4208">
                  <c:v>22831000000000</c:v>
                </c:pt>
                <c:pt idx="4209">
                  <c:v>22828000000000</c:v>
                </c:pt>
                <c:pt idx="4210">
                  <c:v>22826000000000</c:v>
                </c:pt>
                <c:pt idx="4211">
                  <c:v>22824000000000</c:v>
                </c:pt>
                <c:pt idx="4212">
                  <c:v>22822000000000</c:v>
                </c:pt>
                <c:pt idx="4213">
                  <c:v>22821000000000</c:v>
                </c:pt>
                <c:pt idx="4214">
                  <c:v>22820000000000</c:v>
                </c:pt>
                <c:pt idx="4215">
                  <c:v>22819000000000</c:v>
                </c:pt>
                <c:pt idx="4216">
                  <c:v>22818000000000</c:v>
                </c:pt>
                <c:pt idx="4217">
                  <c:v>22817000000000</c:v>
                </c:pt>
                <c:pt idx="4218">
                  <c:v>22817000000000</c:v>
                </c:pt>
                <c:pt idx="4219">
                  <c:v>22816000000000</c:v>
                </c:pt>
                <c:pt idx="4220">
                  <c:v>22816000000000</c:v>
                </c:pt>
                <c:pt idx="4221">
                  <c:v>22816000000000</c:v>
                </c:pt>
                <c:pt idx="4222">
                  <c:v>22815000000000</c:v>
                </c:pt>
                <c:pt idx="4223">
                  <c:v>22815000000000</c:v>
                </c:pt>
                <c:pt idx="4224">
                  <c:v>22815000000000</c:v>
                </c:pt>
                <c:pt idx="4225">
                  <c:v>22815000000000</c:v>
                </c:pt>
                <c:pt idx="4226">
                  <c:v>22815000000000</c:v>
                </c:pt>
                <c:pt idx="4227">
                  <c:v>22815000000000</c:v>
                </c:pt>
                <c:pt idx="4228">
                  <c:v>22815000000000</c:v>
                </c:pt>
                <c:pt idx="4229">
                  <c:v>22815000000000</c:v>
                </c:pt>
                <c:pt idx="4230">
                  <c:v>22814000000000</c:v>
                </c:pt>
                <c:pt idx="4231">
                  <c:v>22814000000000</c:v>
                </c:pt>
                <c:pt idx="4232">
                  <c:v>22814000000000</c:v>
                </c:pt>
                <c:pt idx="4233">
                  <c:v>22814000000000</c:v>
                </c:pt>
                <c:pt idx="4234">
                  <c:v>22814000000000</c:v>
                </c:pt>
                <c:pt idx="4235">
                  <c:v>22814000000000</c:v>
                </c:pt>
                <c:pt idx="4236">
                  <c:v>22814000000000</c:v>
                </c:pt>
                <c:pt idx="4237">
                  <c:v>22814000000000</c:v>
                </c:pt>
                <c:pt idx="4238">
                  <c:v>22814000000000</c:v>
                </c:pt>
                <c:pt idx="4239">
                  <c:v>22814000000000</c:v>
                </c:pt>
                <c:pt idx="4240">
                  <c:v>22814000000000</c:v>
                </c:pt>
                <c:pt idx="4241">
                  <c:v>22814000000000</c:v>
                </c:pt>
                <c:pt idx="4242">
                  <c:v>22814000000000</c:v>
                </c:pt>
                <c:pt idx="4243">
                  <c:v>22814000000000</c:v>
                </c:pt>
                <c:pt idx="4244">
                  <c:v>22814000000000</c:v>
                </c:pt>
                <c:pt idx="4245">
                  <c:v>22814000000000</c:v>
                </c:pt>
                <c:pt idx="4246">
                  <c:v>22814000000000</c:v>
                </c:pt>
                <c:pt idx="4247">
                  <c:v>22814000000000</c:v>
                </c:pt>
                <c:pt idx="4248">
                  <c:v>22814000000000</c:v>
                </c:pt>
                <c:pt idx="4249">
                  <c:v>22814000000000</c:v>
                </c:pt>
                <c:pt idx="4250">
                  <c:v>22814000000000</c:v>
                </c:pt>
                <c:pt idx="4251">
                  <c:v>22814000000000</c:v>
                </c:pt>
                <c:pt idx="4252">
                  <c:v>22814000000000</c:v>
                </c:pt>
                <c:pt idx="4253">
                  <c:v>22814000000000</c:v>
                </c:pt>
                <c:pt idx="4254">
                  <c:v>22814000000000</c:v>
                </c:pt>
                <c:pt idx="4255">
                  <c:v>22814000000000</c:v>
                </c:pt>
                <c:pt idx="4256">
                  <c:v>22814000000000</c:v>
                </c:pt>
                <c:pt idx="4257">
                  <c:v>22814000000000</c:v>
                </c:pt>
                <c:pt idx="4258">
                  <c:v>22814000000000</c:v>
                </c:pt>
                <c:pt idx="4259">
                  <c:v>22814000000000</c:v>
                </c:pt>
                <c:pt idx="4260">
                  <c:v>22814000000000</c:v>
                </c:pt>
                <c:pt idx="4261">
                  <c:v>22814000000000</c:v>
                </c:pt>
                <c:pt idx="4262">
                  <c:v>22814000000000</c:v>
                </c:pt>
                <c:pt idx="4263">
                  <c:v>22814000000000</c:v>
                </c:pt>
                <c:pt idx="4264">
                  <c:v>22814000000000</c:v>
                </c:pt>
                <c:pt idx="4265">
                  <c:v>22814000000000</c:v>
                </c:pt>
                <c:pt idx="4266">
                  <c:v>22814000000000</c:v>
                </c:pt>
                <c:pt idx="4267">
                  <c:v>22814000000000</c:v>
                </c:pt>
                <c:pt idx="4268">
                  <c:v>22814000000000</c:v>
                </c:pt>
                <c:pt idx="4269">
                  <c:v>22814000000000</c:v>
                </c:pt>
                <c:pt idx="4270">
                  <c:v>22814000000000</c:v>
                </c:pt>
                <c:pt idx="4271">
                  <c:v>22815000000000</c:v>
                </c:pt>
                <c:pt idx="4272">
                  <c:v>22815000000000</c:v>
                </c:pt>
                <c:pt idx="4273">
                  <c:v>22815000000000</c:v>
                </c:pt>
                <c:pt idx="4274">
                  <c:v>22815000000000</c:v>
                </c:pt>
                <c:pt idx="4275">
                  <c:v>22815000000000</c:v>
                </c:pt>
                <c:pt idx="4276">
                  <c:v>22815000000000</c:v>
                </c:pt>
                <c:pt idx="4277">
                  <c:v>22815000000000</c:v>
                </c:pt>
                <c:pt idx="4278">
                  <c:v>22816000000000</c:v>
                </c:pt>
                <c:pt idx="4279">
                  <c:v>22816000000000</c:v>
                </c:pt>
                <c:pt idx="4280">
                  <c:v>22816000000000</c:v>
                </c:pt>
                <c:pt idx="4281">
                  <c:v>22817000000000</c:v>
                </c:pt>
                <c:pt idx="4282">
                  <c:v>22817000000000</c:v>
                </c:pt>
                <c:pt idx="4283">
                  <c:v>22818000000000</c:v>
                </c:pt>
                <c:pt idx="4284">
                  <c:v>22818000000000</c:v>
                </c:pt>
                <c:pt idx="4285">
                  <c:v>22819000000000</c:v>
                </c:pt>
                <c:pt idx="4286">
                  <c:v>22820000000000</c:v>
                </c:pt>
                <c:pt idx="4287">
                  <c:v>22822000000000</c:v>
                </c:pt>
                <c:pt idx="4288">
                  <c:v>22823000000000</c:v>
                </c:pt>
                <c:pt idx="4289">
                  <c:v>22825000000000</c:v>
                </c:pt>
                <c:pt idx="4290">
                  <c:v>22827000000000</c:v>
                </c:pt>
                <c:pt idx="4291">
                  <c:v>22829000000000</c:v>
                </c:pt>
                <c:pt idx="4292">
                  <c:v>22832000000000</c:v>
                </c:pt>
                <c:pt idx="4293">
                  <c:v>22835000000000</c:v>
                </c:pt>
                <c:pt idx="4294">
                  <c:v>22839000000000</c:v>
                </c:pt>
                <c:pt idx="4295">
                  <c:v>22842000000000</c:v>
                </c:pt>
                <c:pt idx="4296">
                  <c:v>22846000000000</c:v>
                </c:pt>
                <c:pt idx="4297">
                  <c:v>22850000000000</c:v>
                </c:pt>
                <c:pt idx="4298">
                  <c:v>22854000000000</c:v>
                </c:pt>
                <c:pt idx="4299">
                  <c:v>22858000000000</c:v>
                </c:pt>
                <c:pt idx="4300">
                  <c:v>22858000000000</c:v>
                </c:pt>
                <c:pt idx="4301">
                  <c:v>22858000000000</c:v>
                </c:pt>
                <c:pt idx="4302">
                  <c:v>22858000000000</c:v>
                </c:pt>
                <c:pt idx="4303">
                  <c:v>22859000000000</c:v>
                </c:pt>
                <c:pt idx="4304">
                  <c:v>22859000000000</c:v>
                </c:pt>
                <c:pt idx="4305">
                  <c:v>22859000000000</c:v>
                </c:pt>
                <c:pt idx="4306">
                  <c:v>22859000000000</c:v>
                </c:pt>
                <c:pt idx="4307">
                  <c:v>22859000000000</c:v>
                </c:pt>
                <c:pt idx="4308">
                  <c:v>22860000000000</c:v>
                </c:pt>
                <c:pt idx="4309">
                  <c:v>22860000000000</c:v>
                </c:pt>
                <c:pt idx="4310">
                  <c:v>22860000000000</c:v>
                </c:pt>
                <c:pt idx="4311">
                  <c:v>22860000000000</c:v>
                </c:pt>
                <c:pt idx="4312">
                  <c:v>22860000000000</c:v>
                </c:pt>
                <c:pt idx="4313">
                  <c:v>22860000000000</c:v>
                </c:pt>
                <c:pt idx="4314">
                  <c:v>22860000000000</c:v>
                </c:pt>
                <c:pt idx="4315">
                  <c:v>22861000000000</c:v>
                </c:pt>
                <c:pt idx="4316">
                  <c:v>22861000000000</c:v>
                </c:pt>
                <c:pt idx="4317">
                  <c:v>22861000000000</c:v>
                </c:pt>
                <c:pt idx="4318">
                  <c:v>22861000000000</c:v>
                </c:pt>
                <c:pt idx="4319">
                  <c:v>22861000000000</c:v>
                </c:pt>
                <c:pt idx="4320">
                  <c:v>22861000000000</c:v>
                </c:pt>
                <c:pt idx="4321">
                  <c:v>22861000000000</c:v>
                </c:pt>
                <c:pt idx="4322">
                  <c:v>22861000000000</c:v>
                </c:pt>
                <c:pt idx="4323">
                  <c:v>22861000000000</c:v>
                </c:pt>
                <c:pt idx="4324">
                  <c:v>22861000000000</c:v>
                </c:pt>
                <c:pt idx="4325">
                  <c:v>22861000000000</c:v>
                </c:pt>
                <c:pt idx="4326">
                  <c:v>22861000000000</c:v>
                </c:pt>
                <c:pt idx="4327">
                  <c:v>22861000000000</c:v>
                </c:pt>
                <c:pt idx="4328">
                  <c:v>22861000000000</c:v>
                </c:pt>
                <c:pt idx="4329">
                  <c:v>22861000000000</c:v>
                </c:pt>
                <c:pt idx="4330">
                  <c:v>22860000000000</c:v>
                </c:pt>
                <c:pt idx="4331">
                  <c:v>22860000000000</c:v>
                </c:pt>
                <c:pt idx="4332">
                  <c:v>22860000000000</c:v>
                </c:pt>
                <c:pt idx="4333">
                  <c:v>22860000000000</c:v>
                </c:pt>
                <c:pt idx="4334">
                  <c:v>22860000000000</c:v>
                </c:pt>
                <c:pt idx="4335">
                  <c:v>22860000000000</c:v>
                </c:pt>
                <c:pt idx="4336">
                  <c:v>22860000000000</c:v>
                </c:pt>
                <c:pt idx="4337">
                  <c:v>22859000000000</c:v>
                </c:pt>
                <c:pt idx="4338">
                  <c:v>22859000000000</c:v>
                </c:pt>
                <c:pt idx="4339">
                  <c:v>22859000000000</c:v>
                </c:pt>
                <c:pt idx="4340">
                  <c:v>22859000000000</c:v>
                </c:pt>
                <c:pt idx="4341">
                  <c:v>22859000000000</c:v>
                </c:pt>
                <c:pt idx="4342">
                  <c:v>22858000000000</c:v>
                </c:pt>
                <c:pt idx="4343">
                  <c:v>22858000000000</c:v>
                </c:pt>
                <c:pt idx="4344">
                  <c:v>22858000000000</c:v>
                </c:pt>
                <c:pt idx="4345">
                  <c:v>22858000000000</c:v>
                </c:pt>
                <c:pt idx="4346">
                  <c:v>22857000000000</c:v>
                </c:pt>
                <c:pt idx="4347">
                  <c:v>22857000000000</c:v>
                </c:pt>
                <c:pt idx="4348">
                  <c:v>22857000000000</c:v>
                </c:pt>
                <c:pt idx="4349">
                  <c:v>22856000000000</c:v>
                </c:pt>
                <c:pt idx="4350">
                  <c:v>22856000000000</c:v>
                </c:pt>
                <c:pt idx="4351">
                  <c:v>22855000000000</c:v>
                </c:pt>
                <c:pt idx="4352">
                  <c:v>22854000000000</c:v>
                </c:pt>
                <c:pt idx="4353">
                  <c:v>22853000000000</c:v>
                </c:pt>
                <c:pt idx="4354">
                  <c:v>22851000000000</c:v>
                </c:pt>
                <c:pt idx="4355">
                  <c:v>22850000000000</c:v>
                </c:pt>
                <c:pt idx="4356">
                  <c:v>22849000000000</c:v>
                </c:pt>
                <c:pt idx="4357">
                  <c:v>22847000000000</c:v>
                </c:pt>
                <c:pt idx="4358">
                  <c:v>22846000000000</c:v>
                </c:pt>
                <c:pt idx="4359">
                  <c:v>22845000000000</c:v>
                </c:pt>
                <c:pt idx="4360">
                  <c:v>22844000000000</c:v>
                </c:pt>
                <c:pt idx="4361">
                  <c:v>22842000000000</c:v>
                </c:pt>
                <c:pt idx="4362">
                  <c:v>22841000000000</c:v>
                </c:pt>
                <c:pt idx="4363">
                  <c:v>22840000000000</c:v>
                </c:pt>
                <c:pt idx="4364">
                  <c:v>22839000000000</c:v>
                </c:pt>
                <c:pt idx="4365">
                  <c:v>22838000000000</c:v>
                </c:pt>
                <c:pt idx="4366">
                  <c:v>22837000000000</c:v>
                </c:pt>
                <c:pt idx="4367">
                  <c:v>22836000000000</c:v>
                </c:pt>
                <c:pt idx="4368">
                  <c:v>22835000000000</c:v>
                </c:pt>
                <c:pt idx="4369">
                  <c:v>22834000000000</c:v>
                </c:pt>
                <c:pt idx="4370">
                  <c:v>22834000000000</c:v>
                </c:pt>
                <c:pt idx="4371">
                  <c:v>22833000000000</c:v>
                </c:pt>
                <c:pt idx="4372">
                  <c:v>22832000000000</c:v>
                </c:pt>
                <c:pt idx="4373">
                  <c:v>22832000000000</c:v>
                </c:pt>
                <c:pt idx="4374">
                  <c:v>22831000000000</c:v>
                </c:pt>
                <c:pt idx="4375">
                  <c:v>22831000000000</c:v>
                </c:pt>
                <c:pt idx="4376">
                  <c:v>22830000000000</c:v>
                </c:pt>
                <c:pt idx="4377">
                  <c:v>22830000000000</c:v>
                </c:pt>
                <c:pt idx="4378">
                  <c:v>22830000000000</c:v>
                </c:pt>
                <c:pt idx="4379">
                  <c:v>22830000000000</c:v>
                </c:pt>
                <c:pt idx="4380">
                  <c:v>22829000000000</c:v>
                </c:pt>
                <c:pt idx="4381">
                  <c:v>22829000000000</c:v>
                </c:pt>
                <c:pt idx="4382">
                  <c:v>22829000000000</c:v>
                </c:pt>
                <c:pt idx="4383">
                  <c:v>22829000000000</c:v>
                </c:pt>
                <c:pt idx="4384">
                  <c:v>22829000000000</c:v>
                </c:pt>
                <c:pt idx="4385">
                  <c:v>22829000000000</c:v>
                </c:pt>
                <c:pt idx="4386">
                  <c:v>22829000000000</c:v>
                </c:pt>
                <c:pt idx="4387">
                  <c:v>22830000000000</c:v>
                </c:pt>
                <c:pt idx="4388">
                  <c:v>22830000000000</c:v>
                </c:pt>
                <c:pt idx="4389">
                  <c:v>22830000000000</c:v>
                </c:pt>
                <c:pt idx="4390">
                  <c:v>22830000000000</c:v>
                </c:pt>
                <c:pt idx="4391">
                  <c:v>22830000000000</c:v>
                </c:pt>
                <c:pt idx="4392">
                  <c:v>22831000000000</c:v>
                </c:pt>
                <c:pt idx="4393">
                  <c:v>22831000000000</c:v>
                </c:pt>
                <c:pt idx="4394">
                  <c:v>22831000000000</c:v>
                </c:pt>
                <c:pt idx="4395">
                  <c:v>22831000000000</c:v>
                </c:pt>
                <c:pt idx="4396">
                  <c:v>22832000000000</c:v>
                </c:pt>
                <c:pt idx="4397">
                  <c:v>22832000000000</c:v>
                </c:pt>
                <c:pt idx="4398">
                  <c:v>22832000000000</c:v>
                </c:pt>
                <c:pt idx="4399">
                  <c:v>22832000000000</c:v>
                </c:pt>
                <c:pt idx="4400">
                  <c:v>22832000000000</c:v>
                </c:pt>
                <c:pt idx="4401">
                  <c:v>22832000000000</c:v>
                </c:pt>
                <c:pt idx="4402">
                  <c:v>22832000000000</c:v>
                </c:pt>
                <c:pt idx="4403">
                  <c:v>22832000000000</c:v>
                </c:pt>
                <c:pt idx="4404">
                  <c:v>22832000000000</c:v>
                </c:pt>
                <c:pt idx="4405">
                  <c:v>22832000000000</c:v>
                </c:pt>
                <c:pt idx="4406">
                  <c:v>22832000000000</c:v>
                </c:pt>
                <c:pt idx="4407">
                  <c:v>22832000000000</c:v>
                </c:pt>
                <c:pt idx="4408">
                  <c:v>22832000000000</c:v>
                </c:pt>
                <c:pt idx="4409">
                  <c:v>22832000000000</c:v>
                </c:pt>
                <c:pt idx="4410">
                  <c:v>22832000000000</c:v>
                </c:pt>
                <c:pt idx="4411">
                  <c:v>22832000000000</c:v>
                </c:pt>
                <c:pt idx="4412">
                  <c:v>22832000000000</c:v>
                </c:pt>
                <c:pt idx="4413">
                  <c:v>22832000000000</c:v>
                </c:pt>
                <c:pt idx="4414">
                  <c:v>22832000000000</c:v>
                </c:pt>
                <c:pt idx="4415">
                  <c:v>22832000000000</c:v>
                </c:pt>
                <c:pt idx="4416">
                  <c:v>22832000000000</c:v>
                </c:pt>
                <c:pt idx="4417">
                  <c:v>22832000000000</c:v>
                </c:pt>
                <c:pt idx="4418">
                  <c:v>22832000000000</c:v>
                </c:pt>
                <c:pt idx="4419">
                  <c:v>22832000000000</c:v>
                </c:pt>
                <c:pt idx="4420">
                  <c:v>22832000000000</c:v>
                </c:pt>
                <c:pt idx="4421">
                  <c:v>22832000000000</c:v>
                </c:pt>
                <c:pt idx="4422">
                  <c:v>22832000000000</c:v>
                </c:pt>
                <c:pt idx="4423">
                  <c:v>22832000000000</c:v>
                </c:pt>
                <c:pt idx="4424">
                  <c:v>22832000000000</c:v>
                </c:pt>
                <c:pt idx="4425">
                  <c:v>22832000000000</c:v>
                </c:pt>
                <c:pt idx="4426">
                  <c:v>22832000000000</c:v>
                </c:pt>
                <c:pt idx="4427">
                  <c:v>22832000000000</c:v>
                </c:pt>
                <c:pt idx="4428">
                  <c:v>22832000000000</c:v>
                </c:pt>
                <c:pt idx="4429">
                  <c:v>22832000000000</c:v>
                </c:pt>
                <c:pt idx="4430">
                  <c:v>22832000000000</c:v>
                </c:pt>
                <c:pt idx="4431">
                  <c:v>22832000000000</c:v>
                </c:pt>
                <c:pt idx="4432">
                  <c:v>22832000000000</c:v>
                </c:pt>
                <c:pt idx="4433">
                  <c:v>22832000000000</c:v>
                </c:pt>
                <c:pt idx="4434">
                  <c:v>22832000000000</c:v>
                </c:pt>
                <c:pt idx="4435">
                  <c:v>22832000000000</c:v>
                </c:pt>
                <c:pt idx="4436">
                  <c:v>22832000000000</c:v>
                </c:pt>
                <c:pt idx="4437">
                  <c:v>22832000000000</c:v>
                </c:pt>
                <c:pt idx="4438">
                  <c:v>22832000000000</c:v>
                </c:pt>
                <c:pt idx="4439">
                  <c:v>22832000000000</c:v>
                </c:pt>
                <c:pt idx="4440">
                  <c:v>22832000000000</c:v>
                </c:pt>
                <c:pt idx="4441">
                  <c:v>22832000000000</c:v>
                </c:pt>
                <c:pt idx="4442">
                  <c:v>22832000000000</c:v>
                </c:pt>
                <c:pt idx="4443">
                  <c:v>22832000000000</c:v>
                </c:pt>
                <c:pt idx="4444">
                  <c:v>22832000000000</c:v>
                </c:pt>
                <c:pt idx="4445">
                  <c:v>22832000000000</c:v>
                </c:pt>
                <c:pt idx="4446">
                  <c:v>22832000000000</c:v>
                </c:pt>
                <c:pt idx="4447">
                  <c:v>22832000000000</c:v>
                </c:pt>
                <c:pt idx="4448">
                  <c:v>22832000000000</c:v>
                </c:pt>
                <c:pt idx="4449">
                  <c:v>22832000000000</c:v>
                </c:pt>
                <c:pt idx="4450">
                  <c:v>22832000000000</c:v>
                </c:pt>
                <c:pt idx="4451">
                  <c:v>22831000000000</c:v>
                </c:pt>
                <c:pt idx="4452">
                  <c:v>22829000000000</c:v>
                </c:pt>
                <c:pt idx="4453">
                  <c:v>22828000000000</c:v>
                </c:pt>
                <c:pt idx="4454">
                  <c:v>22827000000000</c:v>
                </c:pt>
                <c:pt idx="4455">
                  <c:v>22825000000000</c:v>
                </c:pt>
                <c:pt idx="4456">
                  <c:v>22824000000000</c:v>
                </c:pt>
                <c:pt idx="4457">
                  <c:v>22823000000000</c:v>
                </c:pt>
                <c:pt idx="4458">
                  <c:v>22822000000000</c:v>
                </c:pt>
                <c:pt idx="4459">
                  <c:v>22821000000000</c:v>
                </c:pt>
                <c:pt idx="4460">
                  <c:v>22820000000000</c:v>
                </c:pt>
                <c:pt idx="4461">
                  <c:v>22819000000000</c:v>
                </c:pt>
                <c:pt idx="4462">
                  <c:v>22819000000000</c:v>
                </c:pt>
                <c:pt idx="4463">
                  <c:v>22818000000000</c:v>
                </c:pt>
                <c:pt idx="4464">
                  <c:v>22817000000000</c:v>
                </c:pt>
                <c:pt idx="4465">
                  <c:v>22817000000000</c:v>
                </c:pt>
                <c:pt idx="4466">
                  <c:v>22817000000000</c:v>
                </c:pt>
                <c:pt idx="4467">
                  <c:v>22816000000000</c:v>
                </c:pt>
                <c:pt idx="4468">
                  <c:v>22816000000000</c:v>
                </c:pt>
                <c:pt idx="4469">
                  <c:v>22816000000000</c:v>
                </c:pt>
                <c:pt idx="4470">
                  <c:v>22815000000000</c:v>
                </c:pt>
                <c:pt idx="4471">
                  <c:v>22815000000000</c:v>
                </c:pt>
                <c:pt idx="4472">
                  <c:v>22815000000000</c:v>
                </c:pt>
                <c:pt idx="4473">
                  <c:v>22815000000000</c:v>
                </c:pt>
                <c:pt idx="4474">
                  <c:v>22815000000000</c:v>
                </c:pt>
                <c:pt idx="4475">
                  <c:v>22815000000000</c:v>
                </c:pt>
                <c:pt idx="4476">
                  <c:v>22815000000000</c:v>
                </c:pt>
                <c:pt idx="4477">
                  <c:v>22815000000000</c:v>
                </c:pt>
                <c:pt idx="4478">
                  <c:v>22815000000000</c:v>
                </c:pt>
                <c:pt idx="4479">
                  <c:v>22815000000000</c:v>
                </c:pt>
                <c:pt idx="4480">
                  <c:v>22814000000000</c:v>
                </c:pt>
                <c:pt idx="4481">
                  <c:v>22814000000000</c:v>
                </c:pt>
                <c:pt idx="4482">
                  <c:v>22814000000000</c:v>
                </c:pt>
                <c:pt idx="4483">
                  <c:v>22814000000000</c:v>
                </c:pt>
                <c:pt idx="4484">
                  <c:v>22814000000000</c:v>
                </c:pt>
                <c:pt idx="4485">
                  <c:v>22814000000000</c:v>
                </c:pt>
                <c:pt idx="4486">
                  <c:v>22814000000000</c:v>
                </c:pt>
                <c:pt idx="4487">
                  <c:v>22814000000000</c:v>
                </c:pt>
                <c:pt idx="4488">
                  <c:v>22814000000000</c:v>
                </c:pt>
                <c:pt idx="4489">
                  <c:v>22814000000000</c:v>
                </c:pt>
                <c:pt idx="4490">
                  <c:v>22814000000000</c:v>
                </c:pt>
                <c:pt idx="4491">
                  <c:v>22814000000000</c:v>
                </c:pt>
                <c:pt idx="4492">
                  <c:v>22814000000000</c:v>
                </c:pt>
                <c:pt idx="4493">
                  <c:v>22814000000000</c:v>
                </c:pt>
                <c:pt idx="4494">
                  <c:v>22814000000000</c:v>
                </c:pt>
                <c:pt idx="4495">
                  <c:v>22814000000000</c:v>
                </c:pt>
                <c:pt idx="4496">
                  <c:v>22814000000000</c:v>
                </c:pt>
                <c:pt idx="4497">
                  <c:v>22814000000000</c:v>
                </c:pt>
                <c:pt idx="4498">
                  <c:v>22814000000000</c:v>
                </c:pt>
                <c:pt idx="4499">
                  <c:v>22814000000000</c:v>
                </c:pt>
                <c:pt idx="4500">
                  <c:v>22814000000000</c:v>
                </c:pt>
                <c:pt idx="4501">
                  <c:v>22814000000000</c:v>
                </c:pt>
                <c:pt idx="4502">
                  <c:v>22814000000000</c:v>
                </c:pt>
                <c:pt idx="4503">
                  <c:v>22814000000000</c:v>
                </c:pt>
                <c:pt idx="4504">
                  <c:v>22814000000000</c:v>
                </c:pt>
                <c:pt idx="4505">
                  <c:v>22814000000000</c:v>
                </c:pt>
                <c:pt idx="4506">
                  <c:v>22814000000000</c:v>
                </c:pt>
                <c:pt idx="4507">
                  <c:v>22814000000000</c:v>
                </c:pt>
                <c:pt idx="4508">
                  <c:v>22814000000000</c:v>
                </c:pt>
                <c:pt idx="4509">
                  <c:v>22814000000000</c:v>
                </c:pt>
                <c:pt idx="4510">
                  <c:v>22814000000000</c:v>
                </c:pt>
                <c:pt idx="4511">
                  <c:v>22814000000000</c:v>
                </c:pt>
                <c:pt idx="4512">
                  <c:v>22814000000000</c:v>
                </c:pt>
                <c:pt idx="4513">
                  <c:v>22814000000000</c:v>
                </c:pt>
                <c:pt idx="4514">
                  <c:v>22814000000000</c:v>
                </c:pt>
                <c:pt idx="4515">
                  <c:v>22814000000000</c:v>
                </c:pt>
                <c:pt idx="4516">
                  <c:v>22814000000000</c:v>
                </c:pt>
                <c:pt idx="4517">
                  <c:v>22815000000000</c:v>
                </c:pt>
                <c:pt idx="4518">
                  <c:v>22815000000000</c:v>
                </c:pt>
                <c:pt idx="4519">
                  <c:v>22815000000000</c:v>
                </c:pt>
                <c:pt idx="4520">
                  <c:v>22815000000000</c:v>
                </c:pt>
                <c:pt idx="4521">
                  <c:v>22815000000000</c:v>
                </c:pt>
                <c:pt idx="4522">
                  <c:v>22815000000000</c:v>
                </c:pt>
                <c:pt idx="4523">
                  <c:v>22815000000000</c:v>
                </c:pt>
                <c:pt idx="4524">
                  <c:v>22815000000000</c:v>
                </c:pt>
                <c:pt idx="4525">
                  <c:v>22815000000000</c:v>
                </c:pt>
                <c:pt idx="4526">
                  <c:v>22816000000000</c:v>
                </c:pt>
                <c:pt idx="4527">
                  <c:v>22816000000000</c:v>
                </c:pt>
                <c:pt idx="4528">
                  <c:v>22816000000000</c:v>
                </c:pt>
                <c:pt idx="4529">
                  <c:v>22817000000000</c:v>
                </c:pt>
                <c:pt idx="4530">
                  <c:v>22817000000000</c:v>
                </c:pt>
                <c:pt idx="4531">
                  <c:v>22818000000000</c:v>
                </c:pt>
                <c:pt idx="4532">
                  <c:v>22818000000000</c:v>
                </c:pt>
                <c:pt idx="4533">
                  <c:v>22819000000000</c:v>
                </c:pt>
                <c:pt idx="4534">
                  <c:v>22820000000000</c:v>
                </c:pt>
                <c:pt idx="4535">
                  <c:v>22821000000000</c:v>
                </c:pt>
                <c:pt idx="4536">
                  <c:v>22822000000000</c:v>
                </c:pt>
                <c:pt idx="4537">
                  <c:v>22823000000000</c:v>
                </c:pt>
                <c:pt idx="4538">
                  <c:v>22824000000000</c:v>
                </c:pt>
                <c:pt idx="4539">
                  <c:v>22826000000000</c:v>
                </c:pt>
                <c:pt idx="4540">
                  <c:v>22828000000000</c:v>
                </c:pt>
                <c:pt idx="4541">
                  <c:v>22830000000000</c:v>
                </c:pt>
                <c:pt idx="4542">
                  <c:v>22832000000000</c:v>
                </c:pt>
                <c:pt idx="4543">
                  <c:v>22834000000000</c:v>
                </c:pt>
                <c:pt idx="4544">
                  <c:v>22837000000000</c:v>
                </c:pt>
                <c:pt idx="4545">
                  <c:v>22840000000000</c:v>
                </c:pt>
                <c:pt idx="4546">
                  <c:v>22842000000000</c:v>
                </c:pt>
                <c:pt idx="4547">
                  <c:v>22845000000000</c:v>
                </c:pt>
                <c:pt idx="4548">
                  <c:v>22848000000000</c:v>
                </c:pt>
                <c:pt idx="4549">
                  <c:v>22850000000000</c:v>
                </c:pt>
                <c:pt idx="4550">
                  <c:v>22850000000000</c:v>
                </c:pt>
                <c:pt idx="4551">
                  <c:v>22850000000000</c:v>
                </c:pt>
                <c:pt idx="4552">
                  <c:v>22850000000000</c:v>
                </c:pt>
                <c:pt idx="4553">
                  <c:v>22850000000000</c:v>
                </c:pt>
                <c:pt idx="4554">
                  <c:v>22850000000000</c:v>
                </c:pt>
                <c:pt idx="4555">
                  <c:v>22851000000000</c:v>
                </c:pt>
                <c:pt idx="4556">
                  <c:v>22851000000000</c:v>
                </c:pt>
                <c:pt idx="4557">
                  <c:v>22851000000000</c:v>
                </c:pt>
                <c:pt idx="4558">
                  <c:v>22851000000000</c:v>
                </c:pt>
                <c:pt idx="4559">
                  <c:v>22851000000000</c:v>
                </c:pt>
                <c:pt idx="4560">
                  <c:v>22851000000000</c:v>
                </c:pt>
                <c:pt idx="4561">
                  <c:v>22851000000000</c:v>
                </c:pt>
                <c:pt idx="4562">
                  <c:v>22851000000000</c:v>
                </c:pt>
                <c:pt idx="4563">
                  <c:v>22851000000000</c:v>
                </c:pt>
                <c:pt idx="4564">
                  <c:v>22851000000000</c:v>
                </c:pt>
                <c:pt idx="4565">
                  <c:v>22851000000000</c:v>
                </c:pt>
                <c:pt idx="4566">
                  <c:v>22851000000000</c:v>
                </c:pt>
                <c:pt idx="4567">
                  <c:v>22851000000000</c:v>
                </c:pt>
                <c:pt idx="4568">
                  <c:v>22851000000000</c:v>
                </c:pt>
                <c:pt idx="4569">
                  <c:v>22851000000000</c:v>
                </c:pt>
                <c:pt idx="4570">
                  <c:v>22851000000000</c:v>
                </c:pt>
                <c:pt idx="4571">
                  <c:v>22851000000000</c:v>
                </c:pt>
                <c:pt idx="4572">
                  <c:v>22851000000000</c:v>
                </c:pt>
                <c:pt idx="4573">
                  <c:v>22852000000000</c:v>
                </c:pt>
                <c:pt idx="4574">
                  <c:v>22852000000000</c:v>
                </c:pt>
                <c:pt idx="4575">
                  <c:v>22852000000000</c:v>
                </c:pt>
                <c:pt idx="4576">
                  <c:v>22852000000000</c:v>
                </c:pt>
                <c:pt idx="4577">
                  <c:v>22852000000000</c:v>
                </c:pt>
                <c:pt idx="4578">
                  <c:v>22852000000000</c:v>
                </c:pt>
                <c:pt idx="4579">
                  <c:v>22852000000000</c:v>
                </c:pt>
                <c:pt idx="4580">
                  <c:v>22852000000000</c:v>
                </c:pt>
                <c:pt idx="4581">
                  <c:v>22852000000000</c:v>
                </c:pt>
                <c:pt idx="4582">
                  <c:v>22852000000000</c:v>
                </c:pt>
                <c:pt idx="4583">
                  <c:v>22852000000000</c:v>
                </c:pt>
                <c:pt idx="4584">
                  <c:v>22852000000000</c:v>
                </c:pt>
                <c:pt idx="4585">
                  <c:v>22852000000000</c:v>
                </c:pt>
                <c:pt idx="4586">
                  <c:v>22852000000000</c:v>
                </c:pt>
                <c:pt idx="4587">
                  <c:v>22852000000000</c:v>
                </c:pt>
                <c:pt idx="4588">
                  <c:v>22852000000000</c:v>
                </c:pt>
                <c:pt idx="4589">
                  <c:v>22852000000000</c:v>
                </c:pt>
                <c:pt idx="4590">
                  <c:v>22852000000000</c:v>
                </c:pt>
                <c:pt idx="4591">
                  <c:v>22852000000000</c:v>
                </c:pt>
                <c:pt idx="4592">
                  <c:v>22852000000000</c:v>
                </c:pt>
                <c:pt idx="4593">
                  <c:v>22852000000000</c:v>
                </c:pt>
                <c:pt idx="4594">
                  <c:v>22852000000000</c:v>
                </c:pt>
                <c:pt idx="4595">
                  <c:v>22852000000000</c:v>
                </c:pt>
                <c:pt idx="4596">
                  <c:v>22852000000000</c:v>
                </c:pt>
                <c:pt idx="4597">
                  <c:v>22852000000000</c:v>
                </c:pt>
                <c:pt idx="4598">
                  <c:v>22852000000000</c:v>
                </c:pt>
                <c:pt idx="4599">
                  <c:v>22852000000000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DynE1e16!$G$6:$G$4805</c:f>
              <c:numCache>
                <c:formatCode>0.00E+00</c:formatCode>
                <c:ptCount val="4800"/>
                <c:pt idx="0">
                  <c:v>139560000000000</c:v>
                </c:pt>
                <c:pt idx="1">
                  <c:v>139560000000000</c:v>
                </c:pt>
                <c:pt idx="2">
                  <c:v>139560000000000</c:v>
                </c:pt>
                <c:pt idx="3">
                  <c:v>139560000000000</c:v>
                </c:pt>
                <c:pt idx="4">
                  <c:v>139560000000000</c:v>
                </c:pt>
                <c:pt idx="5">
                  <c:v>139560000000000</c:v>
                </c:pt>
                <c:pt idx="6">
                  <c:v>139560000000000</c:v>
                </c:pt>
                <c:pt idx="7">
                  <c:v>139560000000000</c:v>
                </c:pt>
                <c:pt idx="8">
                  <c:v>139560000000000</c:v>
                </c:pt>
                <c:pt idx="9">
                  <c:v>139560000000000</c:v>
                </c:pt>
                <c:pt idx="10">
                  <c:v>139560000000000</c:v>
                </c:pt>
                <c:pt idx="11">
                  <c:v>139560000000000</c:v>
                </c:pt>
                <c:pt idx="12">
                  <c:v>139560000000000</c:v>
                </c:pt>
                <c:pt idx="13">
                  <c:v>139560000000000</c:v>
                </c:pt>
                <c:pt idx="14">
                  <c:v>139560000000000</c:v>
                </c:pt>
                <c:pt idx="15">
                  <c:v>139560000000000</c:v>
                </c:pt>
                <c:pt idx="16">
                  <c:v>139560000000000</c:v>
                </c:pt>
                <c:pt idx="17">
                  <c:v>139560000000000</c:v>
                </c:pt>
                <c:pt idx="18">
                  <c:v>139560000000000</c:v>
                </c:pt>
                <c:pt idx="19">
                  <c:v>139560000000000</c:v>
                </c:pt>
                <c:pt idx="20">
                  <c:v>139560000000000</c:v>
                </c:pt>
                <c:pt idx="21">
                  <c:v>139560000000000</c:v>
                </c:pt>
                <c:pt idx="22">
                  <c:v>139560000000000</c:v>
                </c:pt>
                <c:pt idx="23">
                  <c:v>139560000000000</c:v>
                </c:pt>
                <c:pt idx="24">
                  <c:v>139560000000000</c:v>
                </c:pt>
                <c:pt idx="25">
                  <c:v>139560000000000</c:v>
                </c:pt>
                <c:pt idx="26">
                  <c:v>139560000000000</c:v>
                </c:pt>
                <c:pt idx="27">
                  <c:v>139560000000000</c:v>
                </c:pt>
                <c:pt idx="28">
                  <c:v>139560000000000</c:v>
                </c:pt>
                <c:pt idx="29">
                  <c:v>139560000000000</c:v>
                </c:pt>
                <c:pt idx="30">
                  <c:v>139560000000000</c:v>
                </c:pt>
                <c:pt idx="31">
                  <c:v>139560000000000</c:v>
                </c:pt>
                <c:pt idx="32">
                  <c:v>139550000000000</c:v>
                </c:pt>
                <c:pt idx="33">
                  <c:v>139550000000000</c:v>
                </c:pt>
                <c:pt idx="34">
                  <c:v>139550000000000</c:v>
                </c:pt>
                <c:pt idx="35">
                  <c:v>139550000000000</c:v>
                </c:pt>
                <c:pt idx="36">
                  <c:v>139550000000000</c:v>
                </c:pt>
                <c:pt idx="37">
                  <c:v>139550000000000</c:v>
                </c:pt>
                <c:pt idx="38">
                  <c:v>139550000000000</c:v>
                </c:pt>
                <c:pt idx="39">
                  <c:v>139550000000000</c:v>
                </c:pt>
                <c:pt idx="40">
                  <c:v>139550000000000</c:v>
                </c:pt>
                <c:pt idx="41">
                  <c:v>139550000000000</c:v>
                </c:pt>
                <c:pt idx="42">
                  <c:v>139550000000000</c:v>
                </c:pt>
                <c:pt idx="43">
                  <c:v>139550000000000</c:v>
                </c:pt>
                <c:pt idx="44">
                  <c:v>139550000000000</c:v>
                </c:pt>
                <c:pt idx="45">
                  <c:v>139550000000000</c:v>
                </c:pt>
                <c:pt idx="46">
                  <c:v>139550000000000</c:v>
                </c:pt>
                <c:pt idx="47">
                  <c:v>139550000000000</c:v>
                </c:pt>
                <c:pt idx="48">
                  <c:v>139540000000000</c:v>
                </c:pt>
                <c:pt idx="49">
                  <c:v>139540000000000</c:v>
                </c:pt>
                <c:pt idx="50">
                  <c:v>139540000000000</c:v>
                </c:pt>
                <c:pt idx="51">
                  <c:v>139520000000000</c:v>
                </c:pt>
                <c:pt idx="52">
                  <c:v>139500000000000</c:v>
                </c:pt>
                <c:pt idx="53">
                  <c:v>139470000000000</c:v>
                </c:pt>
                <c:pt idx="54">
                  <c:v>139440000000000</c:v>
                </c:pt>
                <c:pt idx="55">
                  <c:v>139410000000000</c:v>
                </c:pt>
                <c:pt idx="56">
                  <c:v>139390000000000</c:v>
                </c:pt>
                <c:pt idx="57">
                  <c:v>139370000000000</c:v>
                </c:pt>
                <c:pt idx="58">
                  <c:v>139340000000000</c:v>
                </c:pt>
                <c:pt idx="59">
                  <c:v>139330000000000</c:v>
                </c:pt>
                <c:pt idx="60">
                  <c:v>139310000000000</c:v>
                </c:pt>
                <c:pt idx="61">
                  <c:v>139290000000000</c:v>
                </c:pt>
                <c:pt idx="62">
                  <c:v>139280000000000</c:v>
                </c:pt>
                <c:pt idx="63">
                  <c:v>139270000000000</c:v>
                </c:pt>
                <c:pt idx="64">
                  <c:v>139260000000000</c:v>
                </c:pt>
                <c:pt idx="65">
                  <c:v>139250000000000</c:v>
                </c:pt>
                <c:pt idx="66">
                  <c:v>139240000000000</c:v>
                </c:pt>
                <c:pt idx="67">
                  <c:v>139230000000000</c:v>
                </c:pt>
                <c:pt idx="68">
                  <c:v>139230000000000</c:v>
                </c:pt>
                <c:pt idx="69">
                  <c:v>139220000000000</c:v>
                </c:pt>
                <c:pt idx="70">
                  <c:v>139220000000000</c:v>
                </c:pt>
                <c:pt idx="71">
                  <c:v>139220000000000</c:v>
                </c:pt>
                <c:pt idx="72">
                  <c:v>139210000000000</c:v>
                </c:pt>
                <c:pt idx="73">
                  <c:v>139210000000000</c:v>
                </c:pt>
                <c:pt idx="74">
                  <c:v>139210000000000</c:v>
                </c:pt>
                <c:pt idx="75">
                  <c:v>139210000000000</c:v>
                </c:pt>
                <c:pt idx="76">
                  <c:v>139210000000000</c:v>
                </c:pt>
                <c:pt idx="77">
                  <c:v>139200000000000</c:v>
                </c:pt>
                <c:pt idx="78">
                  <c:v>139200000000000</c:v>
                </c:pt>
                <c:pt idx="79">
                  <c:v>139200000000000</c:v>
                </c:pt>
                <c:pt idx="80">
                  <c:v>139200000000000</c:v>
                </c:pt>
                <c:pt idx="81">
                  <c:v>139200000000000</c:v>
                </c:pt>
                <c:pt idx="82">
                  <c:v>139200000000000</c:v>
                </c:pt>
                <c:pt idx="83">
                  <c:v>139200000000000</c:v>
                </c:pt>
                <c:pt idx="84">
                  <c:v>139200000000000</c:v>
                </c:pt>
                <c:pt idx="85">
                  <c:v>139200000000000</c:v>
                </c:pt>
                <c:pt idx="86">
                  <c:v>139200000000000</c:v>
                </c:pt>
                <c:pt idx="87">
                  <c:v>139200000000000</c:v>
                </c:pt>
                <c:pt idx="88">
                  <c:v>139200000000000</c:v>
                </c:pt>
                <c:pt idx="89">
                  <c:v>139200000000000</c:v>
                </c:pt>
                <c:pt idx="90">
                  <c:v>139200000000000</c:v>
                </c:pt>
                <c:pt idx="91">
                  <c:v>139200000000000</c:v>
                </c:pt>
                <c:pt idx="92">
                  <c:v>139200000000000</c:v>
                </c:pt>
                <c:pt idx="93">
                  <c:v>139200000000000</c:v>
                </c:pt>
                <c:pt idx="94">
                  <c:v>139200000000000</c:v>
                </c:pt>
                <c:pt idx="95">
                  <c:v>139200000000000</c:v>
                </c:pt>
                <c:pt idx="96">
                  <c:v>139200000000000</c:v>
                </c:pt>
                <c:pt idx="97">
                  <c:v>139200000000000</c:v>
                </c:pt>
                <c:pt idx="98">
                  <c:v>139200000000000</c:v>
                </c:pt>
                <c:pt idx="99">
                  <c:v>139200000000000</c:v>
                </c:pt>
                <c:pt idx="100">
                  <c:v>139200000000000</c:v>
                </c:pt>
                <c:pt idx="101">
                  <c:v>139200000000000</c:v>
                </c:pt>
                <c:pt idx="102">
                  <c:v>139200000000000</c:v>
                </c:pt>
                <c:pt idx="103">
                  <c:v>139200000000000</c:v>
                </c:pt>
                <c:pt idx="104">
                  <c:v>139200000000000</c:v>
                </c:pt>
                <c:pt idx="105">
                  <c:v>139200000000000</c:v>
                </c:pt>
                <c:pt idx="106">
                  <c:v>139200000000000</c:v>
                </c:pt>
                <c:pt idx="107">
                  <c:v>139200000000000</c:v>
                </c:pt>
                <c:pt idx="108">
                  <c:v>139200000000000</c:v>
                </c:pt>
                <c:pt idx="109">
                  <c:v>139200000000000</c:v>
                </c:pt>
                <c:pt idx="110">
                  <c:v>139200000000000</c:v>
                </c:pt>
                <c:pt idx="111">
                  <c:v>139200000000000</c:v>
                </c:pt>
                <c:pt idx="112">
                  <c:v>139200000000000</c:v>
                </c:pt>
                <c:pt idx="113">
                  <c:v>139200000000000</c:v>
                </c:pt>
                <c:pt idx="114">
                  <c:v>139200000000000</c:v>
                </c:pt>
                <c:pt idx="115">
                  <c:v>139200000000000</c:v>
                </c:pt>
                <c:pt idx="116">
                  <c:v>139200000000000</c:v>
                </c:pt>
                <c:pt idx="117">
                  <c:v>139200000000000</c:v>
                </c:pt>
                <c:pt idx="118">
                  <c:v>139200000000000</c:v>
                </c:pt>
                <c:pt idx="119">
                  <c:v>139200000000000</c:v>
                </c:pt>
                <c:pt idx="120">
                  <c:v>139200000000000</c:v>
                </c:pt>
                <c:pt idx="121">
                  <c:v>139200000000000</c:v>
                </c:pt>
                <c:pt idx="122">
                  <c:v>139210000000000</c:v>
                </c:pt>
                <c:pt idx="123">
                  <c:v>139210000000000</c:v>
                </c:pt>
                <c:pt idx="124">
                  <c:v>139210000000000</c:v>
                </c:pt>
                <c:pt idx="125">
                  <c:v>139210000000000</c:v>
                </c:pt>
                <c:pt idx="126">
                  <c:v>139210000000000</c:v>
                </c:pt>
                <c:pt idx="127">
                  <c:v>139220000000000</c:v>
                </c:pt>
                <c:pt idx="128">
                  <c:v>139220000000000</c:v>
                </c:pt>
                <c:pt idx="129">
                  <c:v>139220000000000</c:v>
                </c:pt>
                <c:pt idx="130">
                  <c:v>139230000000000</c:v>
                </c:pt>
                <c:pt idx="131">
                  <c:v>139230000000000</c:v>
                </c:pt>
                <c:pt idx="132">
                  <c:v>139240000000000</c:v>
                </c:pt>
                <c:pt idx="133">
                  <c:v>139250000000000</c:v>
                </c:pt>
                <c:pt idx="134">
                  <c:v>139250000000000</c:v>
                </c:pt>
                <c:pt idx="135">
                  <c:v>139260000000000</c:v>
                </c:pt>
                <c:pt idx="136">
                  <c:v>139280000000000</c:v>
                </c:pt>
                <c:pt idx="137">
                  <c:v>139290000000000</c:v>
                </c:pt>
                <c:pt idx="138">
                  <c:v>139300000000000</c:v>
                </c:pt>
                <c:pt idx="139">
                  <c:v>139320000000000</c:v>
                </c:pt>
                <c:pt idx="140">
                  <c:v>139340000000000</c:v>
                </c:pt>
                <c:pt idx="141">
                  <c:v>139360000000000</c:v>
                </c:pt>
                <c:pt idx="142">
                  <c:v>139380000000000</c:v>
                </c:pt>
                <c:pt idx="143">
                  <c:v>139410000000000</c:v>
                </c:pt>
                <c:pt idx="144">
                  <c:v>139440000000000</c:v>
                </c:pt>
                <c:pt idx="145">
                  <c:v>139470000000000</c:v>
                </c:pt>
                <c:pt idx="146">
                  <c:v>139500000000000</c:v>
                </c:pt>
                <c:pt idx="147">
                  <c:v>139530000000000</c:v>
                </c:pt>
                <c:pt idx="148">
                  <c:v>139560000000000</c:v>
                </c:pt>
                <c:pt idx="149">
                  <c:v>139590000000000</c:v>
                </c:pt>
                <c:pt idx="150">
                  <c:v>139590000000000</c:v>
                </c:pt>
                <c:pt idx="151">
                  <c:v>139590000000000</c:v>
                </c:pt>
                <c:pt idx="152">
                  <c:v>139590000000000</c:v>
                </c:pt>
                <c:pt idx="153">
                  <c:v>139600000000000</c:v>
                </c:pt>
                <c:pt idx="154">
                  <c:v>139600000000000</c:v>
                </c:pt>
                <c:pt idx="155">
                  <c:v>139600000000000</c:v>
                </c:pt>
                <c:pt idx="156">
                  <c:v>139600000000000</c:v>
                </c:pt>
                <c:pt idx="157">
                  <c:v>139600000000000</c:v>
                </c:pt>
                <c:pt idx="158">
                  <c:v>139600000000000</c:v>
                </c:pt>
                <c:pt idx="159">
                  <c:v>139610000000000</c:v>
                </c:pt>
                <c:pt idx="160">
                  <c:v>139610000000000</c:v>
                </c:pt>
                <c:pt idx="161">
                  <c:v>139610000000000</c:v>
                </c:pt>
                <c:pt idx="162">
                  <c:v>139610000000000</c:v>
                </c:pt>
                <c:pt idx="163">
                  <c:v>139610000000000</c:v>
                </c:pt>
                <c:pt idx="164">
                  <c:v>139610000000000</c:v>
                </c:pt>
                <c:pt idx="165">
                  <c:v>139610000000000</c:v>
                </c:pt>
                <c:pt idx="166">
                  <c:v>139610000000000</c:v>
                </c:pt>
                <c:pt idx="167">
                  <c:v>139610000000000</c:v>
                </c:pt>
                <c:pt idx="168">
                  <c:v>139620000000000</c:v>
                </c:pt>
                <c:pt idx="169">
                  <c:v>139620000000000</c:v>
                </c:pt>
                <c:pt idx="170">
                  <c:v>139620000000000</c:v>
                </c:pt>
                <c:pt idx="171">
                  <c:v>139620000000000</c:v>
                </c:pt>
                <c:pt idx="172">
                  <c:v>139620000000000</c:v>
                </c:pt>
                <c:pt idx="173">
                  <c:v>139620000000000</c:v>
                </c:pt>
                <c:pt idx="174">
                  <c:v>139620000000000</c:v>
                </c:pt>
                <c:pt idx="175">
                  <c:v>139620000000000</c:v>
                </c:pt>
                <c:pt idx="176">
                  <c:v>139620000000000</c:v>
                </c:pt>
                <c:pt idx="177">
                  <c:v>139620000000000</c:v>
                </c:pt>
                <c:pt idx="178">
                  <c:v>139620000000000</c:v>
                </c:pt>
                <c:pt idx="179">
                  <c:v>139620000000000</c:v>
                </c:pt>
                <c:pt idx="180">
                  <c:v>139620000000000</c:v>
                </c:pt>
                <c:pt idx="181">
                  <c:v>139620000000000</c:v>
                </c:pt>
                <c:pt idx="182">
                  <c:v>139620000000000</c:v>
                </c:pt>
                <c:pt idx="183">
                  <c:v>139620000000000</c:v>
                </c:pt>
                <c:pt idx="184">
                  <c:v>139620000000000</c:v>
                </c:pt>
                <c:pt idx="185">
                  <c:v>139620000000000</c:v>
                </c:pt>
                <c:pt idx="186">
                  <c:v>139620000000000</c:v>
                </c:pt>
                <c:pt idx="187">
                  <c:v>139620000000000</c:v>
                </c:pt>
                <c:pt idx="188">
                  <c:v>139620000000000</c:v>
                </c:pt>
                <c:pt idx="189">
                  <c:v>139620000000000</c:v>
                </c:pt>
                <c:pt idx="190">
                  <c:v>139620000000000</c:v>
                </c:pt>
                <c:pt idx="191">
                  <c:v>139620000000000</c:v>
                </c:pt>
                <c:pt idx="192">
                  <c:v>139610000000000</c:v>
                </c:pt>
                <c:pt idx="193">
                  <c:v>139610000000000</c:v>
                </c:pt>
                <c:pt idx="194">
                  <c:v>139610000000000</c:v>
                </c:pt>
                <c:pt idx="195">
                  <c:v>139610000000000</c:v>
                </c:pt>
                <c:pt idx="196">
                  <c:v>139610000000000</c:v>
                </c:pt>
                <c:pt idx="197">
                  <c:v>139610000000000</c:v>
                </c:pt>
                <c:pt idx="198">
                  <c:v>139610000000000</c:v>
                </c:pt>
                <c:pt idx="199">
                  <c:v>139610000000000</c:v>
                </c:pt>
                <c:pt idx="200">
                  <c:v>139610000000000</c:v>
                </c:pt>
                <c:pt idx="201">
                  <c:v>139590000000000</c:v>
                </c:pt>
                <c:pt idx="202">
                  <c:v>139580000000000</c:v>
                </c:pt>
                <c:pt idx="203">
                  <c:v>139560000000000</c:v>
                </c:pt>
                <c:pt idx="204">
                  <c:v>139550000000000</c:v>
                </c:pt>
                <c:pt idx="205">
                  <c:v>139530000000000</c:v>
                </c:pt>
                <c:pt idx="206">
                  <c:v>139520000000000</c:v>
                </c:pt>
                <c:pt idx="207">
                  <c:v>139500000000000</c:v>
                </c:pt>
                <c:pt idx="208">
                  <c:v>139480000000000</c:v>
                </c:pt>
                <c:pt idx="209">
                  <c:v>139470000000000</c:v>
                </c:pt>
                <c:pt idx="210">
                  <c:v>139460000000000</c:v>
                </c:pt>
                <c:pt idx="211">
                  <c:v>139440000000000</c:v>
                </c:pt>
                <c:pt idx="212">
                  <c:v>139430000000000</c:v>
                </c:pt>
                <c:pt idx="213">
                  <c:v>139420000000000</c:v>
                </c:pt>
                <c:pt idx="214">
                  <c:v>139410000000000</c:v>
                </c:pt>
                <c:pt idx="215">
                  <c:v>139400000000000</c:v>
                </c:pt>
                <c:pt idx="216">
                  <c:v>139390000000000</c:v>
                </c:pt>
                <c:pt idx="217">
                  <c:v>139380000000000</c:v>
                </c:pt>
                <c:pt idx="218">
                  <c:v>139370000000000</c:v>
                </c:pt>
                <c:pt idx="219">
                  <c:v>139370000000000</c:v>
                </c:pt>
                <c:pt idx="220">
                  <c:v>139360000000000</c:v>
                </c:pt>
                <c:pt idx="221">
                  <c:v>139360000000000</c:v>
                </c:pt>
                <c:pt idx="222">
                  <c:v>139360000000000</c:v>
                </c:pt>
                <c:pt idx="223">
                  <c:v>139360000000000</c:v>
                </c:pt>
                <c:pt idx="224">
                  <c:v>139360000000000</c:v>
                </c:pt>
                <c:pt idx="225">
                  <c:v>139360000000000</c:v>
                </c:pt>
                <c:pt idx="226">
                  <c:v>139360000000000</c:v>
                </c:pt>
                <c:pt idx="227">
                  <c:v>139360000000000</c:v>
                </c:pt>
                <c:pt idx="228">
                  <c:v>139370000000000</c:v>
                </c:pt>
                <c:pt idx="229">
                  <c:v>139370000000000</c:v>
                </c:pt>
                <c:pt idx="230">
                  <c:v>139380000000000</c:v>
                </c:pt>
                <c:pt idx="231">
                  <c:v>139390000000000</c:v>
                </c:pt>
                <c:pt idx="232">
                  <c:v>139390000000000</c:v>
                </c:pt>
                <c:pt idx="233">
                  <c:v>139400000000000</c:v>
                </c:pt>
                <c:pt idx="234">
                  <c:v>139410000000000</c:v>
                </c:pt>
                <c:pt idx="235">
                  <c:v>139430000000000</c:v>
                </c:pt>
                <c:pt idx="236">
                  <c:v>139440000000000</c:v>
                </c:pt>
                <c:pt idx="237">
                  <c:v>139450000000000</c:v>
                </c:pt>
                <c:pt idx="238">
                  <c:v>139470000000000</c:v>
                </c:pt>
                <c:pt idx="239">
                  <c:v>139490000000000</c:v>
                </c:pt>
                <c:pt idx="240">
                  <c:v>139500000000000</c:v>
                </c:pt>
                <c:pt idx="241">
                  <c:v>139520000000000</c:v>
                </c:pt>
                <c:pt idx="242">
                  <c:v>139540000000000</c:v>
                </c:pt>
                <c:pt idx="243">
                  <c:v>139560000000000</c:v>
                </c:pt>
                <c:pt idx="244">
                  <c:v>139580000000000</c:v>
                </c:pt>
                <c:pt idx="245">
                  <c:v>139600000000000</c:v>
                </c:pt>
                <c:pt idx="246">
                  <c:v>139620000000000</c:v>
                </c:pt>
                <c:pt idx="247">
                  <c:v>139640000000000</c:v>
                </c:pt>
                <c:pt idx="248">
                  <c:v>139660000000000</c:v>
                </c:pt>
                <c:pt idx="249">
                  <c:v>139670000000000</c:v>
                </c:pt>
                <c:pt idx="250">
                  <c:v>139670000000000</c:v>
                </c:pt>
                <c:pt idx="251">
                  <c:v>139680000000000</c:v>
                </c:pt>
                <c:pt idx="252">
                  <c:v>139680000000000</c:v>
                </c:pt>
                <c:pt idx="253">
                  <c:v>139680000000000</c:v>
                </c:pt>
                <c:pt idx="254">
                  <c:v>139680000000000</c:v>
                </c:pt>
                <c:pt idx="255">
                  <c:v>139690000000000</c:v>
                </c:pt>
                <c:pt idx="256">
                  <c:v>139690000000000</c:v>
                </c:pt>
                <c:pt idx="257">
                  <c:v>139690000000000</c:v>
                </c:pt>
                <c:pt idx="258">
                  <c:v>139690000000000</c:v>
                </c:pt>
                <c:pt idx="259">
                  <c:v>139690000000000</c:v>
                </c:pt>
                <c:pt idx="260">
                  <c:v>139700000000000</c:v>
                </c:pt>
                <c:pt idx="261">
                  <c:v>139700000000000</c:v>
                </c:pt>
                <c:pt idx="262">
                  <c:v>139700000000000</c:v>
                </c:pt>
                <c:pt idx="263">
                  <c:v>139700000000000</c:v>
                </c:pt>
                <c:pt idx="264">
                  <c:v>139700000000000</c:v>
                </c:pt>
                <c:pt idx="265">
                  <c:v>139700000000000</c:v>
                </c:pt>
                <c:pt idx="266">
                  <c:v>139700000000000</c:v>
                </c:pt>
                <c:pt idx="267">
                  <c:v>139710000000000</c:v>
                </c:pt>
                <c:pt idx="268">
                  <c:v>139710000000000</c:v>
                </c:pt>
                <c:pt idx="269">
                  <c:v>139710000000000</c:v>
                </c:pt>
                <c:pt idx="270">
                  <c:v>139710000000000</c:v>
                </c:pt>
                <c:pt idx="271">
                  <c:v>139710000000000</c:v>
                </c:pt>
                <c:pt idx="272">
                  <c:v>139710000000000</c:v>
                </c:pt>
                <c:pt idx="273">
                  <c:v>139710000000000</c:v>
                </c:pt>
                <c:pt idx="274">
                  <c:v>139710000000000</c:v>
                </c:pt>
                <c:pt idx="275">
                  <c:v>139710000000000</c:v>
                </c:pt>
                <c:pt idx="276">
                  <c:v>139710000000000</c:v>
                </c:pt>
                <c:pt idx="277">
                  <c:v>139710000000000</c:v>
                </c:pt>
                <c:pt idx="278">
                  <c:v>139710000000000</c:v>
                </c:pt>
                <c:pt idx="279">
                  <c:v>139710000000000</c:v>
                </c:pt>
                <c:pt idx="280">
                  <c:v>139710000000000</c:v>
                </c:pt>
                <c:pt idx="281">
                  <c:v>139700000000000</c:v>
                </c:pt>
                <c:pt idx="282">
                  <c:v>139700000000000</c:v>
                </c:pt>
                <c:pt idx="283">
                  <c:v>139700000000000</c:v>
                </c:pt>
                <c:pt idx="284">
                  <c:v>139700000000000</c:v>
                </c:pt>
                <c:pt idx="285">
                  <c:v>139700000000000</c:v>
                </c:pt>
                <c:pt idx="286">
                  <c:v>139700000000000</c:v>
                </c:pt>
                <c:pt idx="287">
                  <c:v>139700000000000</c:v>
                </c:pt>
                <c:pt idx="288">
                  <c:v>139700000000000</c:v>
                </c:pt>
                <c:pt idx="289">
                  <c:v>139690000000000</c:v>
                </c:pt>
                <c:pt idx="290">
                  <c:v>139690000000000</c:v>
                </c:pt>
                <c:pt idx="291">
                  <c:v>139690000000000</c:v>
                </c:pt>
                <c:pt idx="292">
                  <c:v>139690000000000</c:v>
                </c:pt>
                <c:pt idx="293">
                  <c:v>139680000000000</c:v>
                </c:pt>
                <c:pt idx="294">
                  <c:v>139680000000000</c:v>
                </c:pt>
                <c:pt idx="295">
                  <c:v>139680000000000</c:v>
                </c:pt>
                <c:pt idx="296">
                  <c:v>139680000000000</c:v>
                </c:pt>
                <c:pt idx="297">
                  <c:v>139670000000000</c:v>
                </c:pt>
                <c:pt idx="298">
                  <c:v>139670000000000</c:v>
                </c:pt>
                <c:pt idx="299">
                  <c:v>139670000000000</c:v>
                </c:pt>
                <c:pt idx="300">
                  <c:v>139670000000000</c:v>
                </c:pt>
                <c:pt idx="301">
                  <c:v>139630000000000</c:v>
                </c:pt>
                <c:pt idx="302">
                  <c:v>139580000000000</c:v>
                </c:pt>
                <c:pt idx="303">
                  <c:v>139540000000000</c:v>
                </c:pt>
                <c:pt idx="304">
                  <c:v>139490000000000</c:v>
                </c:pt>
                <c:pt idx="305">
                  <c:v>139450000000000</c:v>
                </c:pt>
                <c:pt idx="306">
                  <c:v>139420000000000</c:v>
                </c:pt>
                <c:pt idx="307">
                  <c:v>139380000000000</c:v>
                </c:pt>
                <c:pt idx="308">
                  <c:v>139360000000000</c:v>
                </c:pt>
                <c:pt idx="309">
                  <c:v>139330000000000</c:v>
                </c:pt>
                <c:pt idx="310">
                  <c:v>139310000000000</c:v>
                </c:pt>
                <c:pt idx="311">
                  <c:v>139290000000000</c:v>
                </c:pt>
                <c:pt idx="312">
                  <c:v>139270000000000</c:v>
                </c:pt>
                <c:pt idx="313">
                  <c:v>139260000000000</c:v>
                </c:pt>
                <c:pt idx="314">
                  <c:v>139250000000000</c:v>
                </c:pt>
                <c:pt idx="315">
                  <c:v>139240000000000</c:v>
                </c:pt>
                <c:pt idx="316">
                  <c:v>139230000000000</c:v>
                </c:pt>
                <c:pt idx="317">
                  <c:v>139230000000000</c:v>
                </c:pt>
                <c:pt idx="318">
                  <c:v>139220000000000</c:v>
                </c:pt>
                <c:pt idx="319">
                  <c:v>139220000000000</c:v>
                </c:pt>
                <c:pt idx="320">
                  <c:v>139210000000000</c:v>
                </c:pt>
                <c:pt idx="321">
                  <c:v>139210000000000</c:v>
                </c:pt>
                <c:pt idx="322">
                  <c:v>139210000000000</c:v>
                </c:pt>
                <c:pt idx="323">
                  <c:v>139210000000000</c:v>
                </c:pt>
                <c:pt idx="324">
                  <c:v>139200000000000</c:v>
                </c:pt>
                <c:pt idx="325">
                  <c:v>139200000000000</c:v>
                </c:pt>
                <c:pt idx="326">
                  <c:v>139200000000000</c:v>
                </c:pt>
                <c:pt idx="327">
                  <c:v>139200000000000</c:v>
                </c:pt>
                <c:pt idx="328">
                  <c:v>139200000000000</c:v>
                </c:pt>
                <c:pt idx="329">
                  <c:v>139200000000000</c:v>
                </c:pt>
                <c:pt idx="330">
                  <c:v>139200000000000</c:v>
                </c:pt>
                <c:pt idx="331">
                  <c:v>139200000000000</c:v>
                </c:pt>
                <c:pt idx="332">
                  <c:v>139200000000000</c:v>
                </c:pt>
                <c:pt idx="333">
                  <c:v>139200000000000</c:v>
                </c:pt>
                <c:pt idx="334">
                  <c:v>139200000000000</c:v>
                </c:pt>
                <c:pt idx="335">
                  <c:v>139200000000000</c:v>
                </c:pt>
                <c:pt idx="336">
                  <c:v>139200000000000</c:v>
                </c:pt>
                <c:pt idx="337">
                  <c:v>139200000000000</c:v>
                </c:pt>
                <c:pt idx="338">
                  <c:v>139200000000000</c:v>
                </c:pt>
                <c:pt idx="339">
                  <c:v>139200000000000</c:v>
                </c:pt>
                <c:pt idx="340">
                  <c:v>139200000000000</c:v>
                </c:pt>
                <c:pt idx="341">
                  <c:v>139200000000000</c:v>
                </c:pt>
                <c:pt idx="342">
                  <c:v>139200000000000</c:v>
                </c:pt>
                <c:pt idx="343">
                  <c:v>139200000000000</c:v>
                </c:pt>
                <c:pt idx="344">
                  <c:v>139200000000000</c:v>
                </c:pt>
                <c:pt idx="345">
                  <c:v>139200000000000</c:v>
                </c:pt>
                <c:pt idx="346">
                  <c:v>139200000000000</c:v>
                </c:pt>
                <c:pt idx="347">
                  <c:v>139200000000000</c:v>
                </c:pt>
                <c:pt idx="348">
                  <c:v>139200000000000</c:v>
                </c:pt>
                <c:pt idx="349">
                  <c:v>139200000000000</c:v>
                </c:pt>
                <c:pt idx="350">
                  <c:v>139200000000000</c:v>
                </c:pt>
                <c:pt idx="351">
                  <c:v>139200000000000</c:v>
                </c:pt>
                <c:pt idx="352">
                  <c:v>139200000000000</c:v>
                </c:pt>
                <c:pt idx="353">
                  <c:v>139200000000000</c:v>
                </c:pt>
                <c:pt idx="354">
                  <c:v>139200000000000</c:v>
                </c:pt>
                <c:pt idx="355">
                  <c:v>139200000000000</c:v>
                </c:pt>
                <c:pt idx="356">
                  <c:v>139200000000000</c:v>
                </c:pt>
                <c:pt idx="357">
                  <c:v>139200000000000</c:v>
                </c:pt>
                <c:pt idx="358">
                  <c:v>139200000000000</c:v>
                </c:pt>
                <c:pt idx="359">
                  <c:v>139200000000000</c:v>
                </c:pt>
                <c:pt idx="360">
                  <c:v>139200000000000</c:v>
                </c:pt>
                <c:pt idx="361">
                  <c:v>139200000000000</c:v>
                </c:pt>
                <c:pt idx="362">
                  <c:v>139200000000000</c:v>
                </c:pt>
                <c:pt idx="363">
                  <c:v>139200000000000</c:v>
                </c:pt>
                <c:pt idx="364">
                  <c:v>139200000000000</c:v>
                </c:pt>
                <c:pt idx="365">
                  <c:v>139200000000000</c:v>
                </c:pt>
                <c:pt idx="366">
                  <c:v>139200000000000</c:v>
                </c:pt>
                <c:pt idx="367">
                  <c:v>139200000000000</c:v>
                </c:pt>
                <c:pt idx="368">
                  <c:v>139200000000000</c:v>
                </c:pt>
                <c:pt idx="369">
                  <c:v>139200000000000</c:v>
                </c:pt>
                <c:pt idx="370">
                  <c:v>139200000000000</c:v>
                </c:pt>
                <c:pt idx="371">
                  <c:v>139200000000000</c:v>
                </c:pt>
                <c:pt idx="372">
                  <c:v>139200000000000</c:v>
                </c:pt>
                <c:pt idx="373">
                  <c:v>139200000000000</c:v>
                </c:pt>
                <c:pt idx="374">
                  <c:v>139200000000000</c:v>
                </c:pt>
                <c:pt idx="375">
                  <c:v>139200000000000</c:v>
                </c:pt>
                <c:pt idx="376">
                  <c:v>139210000000000</c:v>
                </c:pt>
                <c:pt idx="377">
                  <c:v>139210000000000</c:v>
                </c:pt>
                <c:pt idx="378">
                  <c:v>139210000000000</c:v>
                </c:pt>
                <c:pt idx="379">
                  <c:v>139210000000000</c:v>
                </c:pt>
                <c:pt idx="380">
                  <c:v>139220000000000</c:v>
                </c:pt>
                <c:pt idx="381">
                  <c:v>139220000000000</c:v>
                </c:pt>
                <c:pt idx="382">
                  <c:v>139230000000000</c:v>
                </c:pt>
                <c:pt idx="383">
                  <c:v>139230000000000</c:v>
                </c:pt>
                <c:pt idx="384">
                  <c:v>139240000000000</c:v>
                </c:pt>
                <c:pt idx="385">
                  <c:v>139250000000000</c:v>
                </c:pt>
                <c:pt idx="386">
                  <c:v>139260000000000</c:v>
                </c:pt>
                <c:pt idx="387">
                  <c:v>139270000000000</c:v>
                </c:pt>
                <c:pt idx="388">
                  <c:v>139290000000000</c:v>
                </c:pt>
                <c:pt idx="389">
                  <c:v>139310000000000</c:v>
                </c:pt>
                <c:pt idx="390">
                  <c:v>139330000000000</c:v>
                </c:pt>
                <c:pt idx="391">
                  <c:v>139350000000000</c:v>
                </c:pt>
                <c:pt idx="392">
                  <c:v>139380000000000</c:v>
                </c:pt>
                <c:pt idx="393">
                  <c:v>139420000000000</c:v>
                </c:pt>
                <c:pt idx="394">
                  <c:v>139450000000000</c:v>
                </c:pt>
                <c:pt idx="395">
                  <c:v>139490000000000</c:v>
                </c:pt>
                <c:pt idx="396">
                  <c:v>139540000000000</c:v>
                </c:pt>
                <c:pt idx="397">
                  <c:v>139580000000000</c:v>
                </c:pt>
                <c:pt idx="398">
                  <c:v>139630000000000</c:v>
                </c:pt>
                <c:pt idx="399">
                  <c:v>139660000000000</c:v>
                </c:pt>
                <c:pt idx="400">
                  <c:v>139660000000000</c:v>
                </c:pt>
                <c:pt idx="401">
                  <c:v>139670000000000</c:v>
                </c:pt>
                <c:pt idx="402">
                  <c:v>139670000000000</c:v>
                </c:pt>
                <c:pt idx="403">
                  <c:v>139670000000000</c:v>
                </c:pt>
                <c:pt idx="404">
                  <c:v>139680000000000</c:v>
                </c:pt>
                <c:pt idx="405">
                  <c:v>139680000000000</c:v>
                </c:pt>
                <c:pt idx="406">
                  <c:v>139680000000000</c:v>
                </c:pt>
                <c:pt idx="407">
                  <c:v>139680000000000</c:v>
                </c:pt>
                <c:pt idx="408">
                  <c:v>139680000000000</c:v>
                </c:pt>
                <c:pt idx="409">
                  <c:v>139690000000000</c:v>
                </c:pt>
                <c:pt idx="410">
                  <c:v>139690000000000</c:v>
                </c:pt>
                <c:pt idx="411">
                  <c:v>139690000000000</c:v>
                </c:pt>
                <c:pt idx="412">
                  <c:v>139690000000000</c:v>
                </c:pt>
                <c:pt idx="413">
                  <c:v>139690000000000</c:v>
                </c:pt>
                <c:pt idx="414">
                  <c:v>139700000000000</c:v>
                </c:pt>
                <c:pt idx="415">
                  <c:v>139700000000000</c:v>
                </c:pt>
                <c:pt idx="416">
                  <c:v>139700000000000</c:v>
                </c:pt>
                <c:pt idx="417">
                  <c:v>139700000000000</c:v>
                </c:pt>
                <c:pt idx="418">
                  <c:v>139700000000000</c:v>
                </c:pt>
                <c:pt idx="419">
                  <c:v>139700000000000</c:v>
                </c:pt>
                <c:pt idx="420">
                  <c:v>139700000000000</c:v>
                </c:pt>
                <c:pt idx="421">
                  <c:v>139700000000000</c:v>
                </c:pt>
                <c:pt idx="422">
                  <c:v>139700000000000</c:v>
                </c:pt>
                <c:pt idx="423">
                  <c:v>139700000000000</c:v>
                </c:pt>
                <c:pt idx="424">
                  <c:v>139700000000000</c:v>
                </c:pt>
                <c:pt idx="425">
                  <c:v>139700000000000</c:v>
                </c:pt>
                <c:pt idx="426">
                  <c:v>139700000000000</c:v>
                </c:pt>
                <c:pt idx="427">
                  <c:v>139700000000000</c:v>
                </c:pt>
                <c:pt idx="428">
                  <c:v>139700000000000</c:v>
                </c:pt>
                <c:pt idx="429">
                  <c:v>139700000000000</c:v>
                </c:pt>
                <c:pt idx="430">
                  <c:v>139700000000000</c:v>
                </c:pt>
                <c:pt idx="431">
                  <c:v>139700000000000</c:v>
                </c:pt>
                <c:pt idx="432">
                  <c:v>139700000000000</c:v>
                </c:pt>
                <c:pt idx="433">
                  <c:v>139700000000000</c:v>
                </c:pt>
                <c:pt idx="434">
                  <c:v>139700000000000</c:v>
                </c:pt>
                <c:pt idx="435">
                  <c:v>139700000000000</c:v>
                </c:pt>
                <c:pt idx="436">
                  <c:v>139690000000000</c:v>
                </c:pt>
                <c:pt idx="437">
                  <c:v>139690000000000</c:v>
                </c:pt>
                <c:pt idx="438">
                  <c:v>139690000000000</c:v>
                </c:pt>
                <c:pt idx="439">
                  <c:v>139690000000000</c:v>
                </c:pt>
                <c:pt idx="440">
                  <c:v>139690000000000</c:v>
                </c:pt>
                <c:pt idx="441">
                  <c:v>139680000000000</c:v>
                </c:pt>
                <c:pt idx="442">
                  <c:v>139680000000000</c:v>
                </c:pt>
                <c:pt idx="443">
                  <c:v>139680000000000</c:v>
                </c:pt>
                <c:pt idx="444">
                  <c:v>139680000000000</c:v>
                </c:pt>
                <c:pt idx="445">
                  <c:v>139680000000000</c:v>
                </c:pt>
                <c:pt idx="446">
                  <c:v>139670000000000</c:v>
                </c:pt>
                <c:pt idx="447">
                  <c:v>139670000000000</c:v>
                </c:pt>
                <c:pt idx="448">
                  <c:v>139670000000000</c:v>
                </c:pt>
                <c:pt idx="449">
                  <c:v>139660000000000</c:v>
                </c:pt>
                <c:pt idx="450">
                  <c:v>139660000000000</c:v>
                </c:pt>
                <c:pt idx="451">
                  <c:v>139610000000000</c:v>
                </c:pt>
                <c:pt idx="452">
                  <c:v>139550000000000</c:v>
                </c:pt>
                <c:pt idx="453">
                  <c:v>139490000000000</c:v>
                </c:pt>
                <c:pt idx="454">
                  <c:v>139440000000000</c:v>
                </c:pt>
                <c:pt idx="455">
                  <c:v>139400000000000</c:v>
                </c:pt>
                <c:pt idx="456">
                  <c:v>139360000000000</c:v>
                </c:pt>
                <c:pt idx="457">
                  <c:v>139320000000000</c:v>
                </c:pt>
                <c:pt idx="458">
                  <c:v>139300000000000</c:v>
                </c:pt>
                <c:pt idx="459">
                  <c:v>139280000000000</c:v>
                </c:pt>
                <c:pt idx="460">
                  <c:v>139260000000000</c:v>
                </c:pt>
                <c:pt idx="461">
                  <c:v>139250000000000</c:v>
                </c:pt>
                <c:pt idx="462">
                  <c:v>139230000000000</c:v>
                </c:pt>
                <c:pt idx="463">
                  <c:v>139230000000000</c:v>
                </c:pt>
                <c:pt idx="464">
                  <c:v>139220000000000</c:v>
                </c:pt>
                <c:pt idx="465">
                  <c:v>139210000000000</c:v>
                </c:pt>
                <c:pt idx="466">
                  <c:v>139210000000000</c:v>
                </c:pt>
                <c:pt idx="467">
                  <c:v>139210000000000</c:v>
                </c:pt>
                <c:pt idx="468">
                  <c:v>139210000000000</c:v>
                </c:pt>
                <c:pt idx="469">
                  <c:v>139200000000000</c:v>
                </c:pt>
                <c:pt idx="470">
                  <c:v>139200000000000</c:v>
                </c:pt>
                <c:pt idx="471">
                  <c:v>139200000000000</c:v>
                </c:pt>
                <c:pt idx="472">
                  <c:v>139200000000000</c:v>
                </c:pt>
                <c:pt idx="473">
                  <c:v>139200000000000</c:v>
                </c:pt>
                <c:pt idx="474">
                  <c:v>139200000000000</c:v>
                </c:pt>
                <c:pt idx="475">
                  <c:v>139200000000000</c:v>
                </c:pt>
                <c:pt idx="476">
                  <c:v>139200000000000</c:v>
                </c:pt>
                <c:pt idx="477">
                  <c:v>139200000000000</c:v>
                </c:pt>
                <c:pt idx="478">
                  <c:v>139200000000000</c:v>
                </c:pt>
                <c:pt idx="479">
                  <c:v>139200000000000</c:v>
                </c:pt>
                <c:pt idx="480">
                  <c:v>139200000000000</c:v>
                </c:pt>
                <c:pt idx="481">
                  <c:v>139200000000000</c:v>
                </c:pt>
                <c:pt idx="482">
                  <c:v>139200000000000</c:v>
                </c:pt>
                <c:pt idx="483">
                  <c:v>139200000000000</c:v>
                </c:pt>
                <c:pt idx="484">
                  <c:v>139200000000000</c:v>
                </c:pt>
                <c:pt idx="485">
                  <c:v>139200000000000</c:v>
                </c:pt>
                <c:pt idx="486">
                  <c:v>139200000000000</c:v>
                </c:pt>
                <c:pt idx="487">
                  <c:v>139200000000000</c:v>
                </c:pt>
                <c:pt idx="488">
                  <c:v>139200000000000</c:v>
                </c:pt>
                <c:pt idx="489">
                  <c:v>139200000000000</c:v>
                </c:pt>
                <c:pt idx="490">
                  <c:v>139200000000000</c:v>
                </c:pt>
                <c:pt idx="491">
                  <c:v>139200000000000</c:v>
                </c:pt>
                <c:pt idx="492">
                  <c:v>139200000000000</c:v>
                </c:pt>
                <c:pt idx="493">
                  <c:v>139200000000000</c:v>
                </c:pt>
                <c:pt idx="494">
                  <c:v>139200000000000</c:v>
                </c:pt>
                <c:pt idx="495">
                  <c:v>139200000000000</c:v>
                </c:pt>
                <c:pt idx="496">
                  <c:v>139200000000000</c:v>
                </c:pt>
                <c:pt idx="497">
                  <c:v>139200000000000</c:v>
                </c:pt>
                <c:pt idx="498">
                  <c:v>139200000000000</c:v>
                </c:pt>
                <c:pt idx="499">
                  <c:v>139200000000000</c:v>
                </c:pt>
                <c:pt idx="500">
                  <c:v>139200000000000</c:v>
                </c:pt>
                <c:pt idx="501">
                  <c:v>139200000000000</c:v>
                </c:pt>
                <c:pt idx="502">
                  <c:v>139200000000000</c:v>
                </c:pt>
                <c:pt idx="503">
                  <c:v>139200000000000</c:v>
                </c:pt>
                <c:pt idx="504">
                  <c:v>139200000000000</c:v>
                </c:pt>
                <c:pt idx="505">
                  <c:v>139200000000000</c:v>
                </c:pt>
                <c:pt idx="506">
                  <c:v>139200000000000</c:v>
                </c:pt>
                <c:pt idx="507">
                  <c:v>139200000000000</c:v>
                </c:pt>
                <c:pt idx="508">
                  <c:v>139200000000000</c:v>
                </c:pt>
                <c:pt idx="509">
                  <c:v>139200000000000</c:v>
                </c:pt>
                <c:pt idx="510">
                  <c:v>139200000000000</c:v>
                </c:pt>
                <c:pt idx="511">
                  <c:v>139200000000000</c:v>
                </c:pt>
                <c:pt idx="512">
                  <c:v>139200000000000</c:v>
                </c:pt>
                <c:pt idx="513">
                  <c:v>139200000000000</c:v>
                </c:pt>
                <c:pt idx="514">
                  <c:v>139200000000000</c:v>
                </c:pt>
                <c:pt idx="515">
                  <c:v>139200000000000</c:v>
                </c:pt>
                <c:pt idx="516">
                  <c:v>139200000000000</c:v>
                </c:pt>
                <c:pt idx="517">
                  <c:v>139200000000000</c:v>
                </c:pt>
                <c:pt idx="518">
                  <c:v>139200000000000</c:v>
                </c:pt>
                <c:pt idx="519">
                  <c:v>139200000000000</c:v>
                </c:pt>
                <c:pt idx="520">
                  <c:v>139200000000000</c:v>
                </c:pt>
                <c:pt idx="521">
                  <c:v>139200000000000</c:v>
                </c:pt>
                <c:pt idx="522">
                  <c:v>139200000000000</c:v>
                </c:pt>
                <c:pt idx="523">
                  <c:v>139200000000000</c:v>
                </c:pt>
                <c:pt idx="524">
                  <c:v>139200000000000</c:v>
                </c:pt>
                <c:pt idx="525">
                  <c:v>139200000000000</c:v>
                </c:pt>
                <c:pt idx="526">
                  <c:v>139200000000000</c:v>
                </c:pt>
                <c:pt idx="527">
                  <c:v>139200000000000</c:v>
                </c:pt>
                <c:pt idx="528">
                  <c:v>139200000000000</c:v>
                </c:pt>
                <c:pt idx="529">
                  <c:v>139200000000000</c:v>
                </c:pt>
                <c:pt idx="530">
                  <c:v>139200000000000</c:v>
                </c:pt>
                <c:pt idx="531">
                  <c:v>139210000000000</c:v>
                </c:pt>
                <c:pt idx="532">
                  <c:v>139210000000000</c:v>
                </c:pt>
                <c:pt idx="533">
                  <c:v>139210000000000</c:v>
                </c:pt>
                <c:pt idx="534">
                  <c:v>139220000000000</c:v>
                </c:pt>
                <c:pt idx="535">
                  <c:v>139220000000000</c:v>
                </c:pt>
                <c:pt idx="536">
                  <c:v>139230000000000</c:v>
                </c:pt>
                <c:pt idx="537">
                  <c:v>139240000000000</c:v>
                </c:pt>
                <c:pt idx="538">
                  <c:v>139250000000000</c:v>
                </c:pt>
                <c:pt idx="539">
                  <c:v>139270000000000</c:v>
                </c:pt>
                <c:pt idx="540">
                  <c:v>139280000000000</c:v>
                </c:pt>
                <c:pt idx="541">
                  <c:v>139310000000000</c:v>
                </c:pt>
                <c:pt idx="542">
                  <c:v>139340000000000</c:v>
                </c:pt>
                <c:pt idx="543">
                  <c:v>139370000000000</c:v>
                </c:pt>
                <c:pt idx="544">
                  <c:v>139420000000000</c:v>
                </c:pt>
                <c:pt idx="545">
                  <c:v>139470000000000</c:v>
                </c:pt>
                <c:pt idx="546">
                  <c:v>139530000000000</c:v>
                </c:pt>
                <c:pt idx="547">
                  <c:v>139590000000000</c:v>
                </c:pt>
                <c:pt idx="548">
                  <c:v>139660000000000</c:v>
                </c:pt>
                <c:pt idx="549">
                  <c:v>139720000000000</c:v>
                </c:pt>
                <c:pt idx="550">
                  <c:v>139720000000000</c:v>
                </c:pt>
                <c:pt idx="551">
                  <c:v>139730000000000</c:v>
                </c:pt>
                <c:pt idx="552">
                  <c:v>139730000000000</c:v>
                </c:pt>
                <c:pt idx="553">
                  <c:v>139730000000000</c:v>
                </c:pt>
                <c:pt idx="554">
                  <c:v>139740000000000</c:v>
                </c:pt>
                <c:pt idx="555">
                  <c:v>139740000000000</c:v>
                </c:pt>
                <c:pt idx="556">
                  <c:v>139740000000000</c:v>
                </c:pt>
                <c:pt idx="557">
                  <c:v>139750000000000</c:v>
                </c:pt>
                <c:pt idx="558">
                  <c:v>139750000000000</c:v>
                </c:pt>
                <c:pt idx="559">
                  <c:v>139750000000000</c:v>
                </c:pt>
                <c:pt idx="560">
                  <c:v>139750000000000</c:v>
                </c:pt>
                <c:pt idx="561">
                  <c:v>139760000000000</c:v>
                </c:pt>
                <c:pt idx="562">
                  <c:v>139760000000000</c:v>
                </c:pt>
                <c:pt idx="563">
                  <c:v>139760000000000</c:v>
                </c:pt>
                <c:pt idx="564">
                  <c:v>139760000000000</c:v>
                </c:pt>
                <c:pt idx="565">
                  <c:v>139760000000000</c:v>
                </c:pt>
                <c:pt idx="566">
                  <c:v>139770000000000</c:v>
                </c:pt>
                <c:pt idx="567">
                  <c:v>139770000000000</c:v>
                </c:pt>
                <c:pt idx="568">
                  <c:v>139770000000000</c:v>
                </c:pt>
                <c:pt idx="569">
                  <c:v>139770000000000</c:v>
                </c:pt>
                <c:pt idx="570">
                  <c:v>139770000000000</c:v>
                </c:pt>
                <c:pt idx="571">
                  <c:v>139770000000000</c:v>
                </c:pt>
                <c:pt idx="572">
                  <c:v>139770000000000</c:v>
                </c:pt>
                <c:pt idx="573">
                  <c:v>139770000000000</c:v>
                </c:pt>
                <c:pt idx="574">
                  <c:v>139780000000000</c:v>
                </c:pt>
                <c:pt idx="575">
                  <c:v>139780000000000</c:v>
                </c:pt>
                <c:pt idx="576">
                  <c:v>139780000000000</c:v>
                </c:pt>
                <c:pt idx="577">
                  <c:v>139780000000000</c:v>
                </c:pt>
                <c:pt idx="578">
                  <c:v>139780000000000</c:v>
                </c:pt>
                <c:pt idx="579">
                  <c:v>139780000000000</c:v>
                </c:pt>
                <c:pt idx="580">
                  <c:v>139780000000000</c:v>
                </c:pt>
                <c:pt idx="581">
                  <c:v>139780000000000</c:v>
                </c:pt>
                <c:pt idx="582">
                  <c:v>139780000000000</c:v>
                </c:pt>
                <c:pt idx="583">
                  <c:v>139780000000000</c:v>
                </c:pt>
                <c:pt idx="584">
                  <c:v>139770000000000</c:v>
                </c:pt>
                <c:pt idx="585">
                  <c:v>139770000000000</c:v>
                </c:pt>
                <c:pt idx="586">
                  <c:v>139770000000000</c:v>
                </c:pt>
                <c:pt idx="587">
                  <c:v>139770000000000</c:v>
                </c:pt>
                <c:pt idx="588">
                  <c:v>139770000000000</c:v>
                </c:pt>
                <c:pt idx="589">
                  <c:v>139770000000000</c:v>
                </c:pt>
                <c:pt idx="590">
                  <c:v>139770000000000</c:v>
                </c:pt>
                <c:pt idx="591">
                  <c:v>139770000000000</c:v>
                </c:pt>
                <c:pt idx="592">
                  <c:v>139760000000000</c:v>
                </c:pt>
                <c:pt idx="593">
                  <c:v>139760000000000</c:v>
                </c:pt>
                <c:pt idx="594">
                  <c:v>139760000000000</c:v>
                </c:pt>
                <c:pt idx="595">
                  <c:v>139760000000000</c:v>
                </c:pt>
                <c:pt idx="596">
                  <c:v>139760000000000</c:v>
                </c:pt>
                <c:pt idx="597">
                  <c:v>139750000000000</c:v>
                </c:pt>
                <c:pt idx="598">
                  <c:v>139750000000000</c:v>
                </c:pt>
                <c:pt idx="599">
                  <c:v>139750000000000</c:v>
                </c:pt>
                <c:pt idx="600">
                  <c:v>139750000000000</c:v>
                </c:pt>
                <c:pt idx="601">
                  <c:v>139700000000000</c:v>
                </c:pt>
                <c:pt idx="602">
                  <c:v>139650000000000</c:v>
                </c:pt>
                <c:pt idx="603">
                  <c:v>139590000000000</c:v>
                </c:pt>
                <c:pt idx="604">
                  <c:v>139540000000000</c:v>
                </c:pt>
                <c:pt idx="605">
                  <c:v>139490000000000</c:v>
                </c:pt>
                <c:pt idx="606">
                  <c:v>139450000000000</c:v>
                </c:pt>
                <c:pt idx="607">
                  <c:v>139410000000000</c:v>
                </c:pt>
                <c:pt idx="608">
                  <c:v>139380000000000</c:v>
                </c:pt>
                <c:pt idx="609">
                  <c:v>139350000000000</c:v>
                </c:pt>
                <c:pt idx="610">
                  <c:v>139320000000000</c:v>
                </c:pt>
                <c:pt idx="611">
                  <c:v>139300000000000</c:v>
                </c:pt>
                <c:pt idx="612">
                  <c:v>139280000000000</c:v>
                </c:pt>
                <c:pt idx="613">
                  <c:v>139270000000000</c:v>
                </c:pt>
                <c:pt idx="614">
                  <c:v>139260000000000</c:v>
                </c:pt>
                <c:pt idx="615">
                  <c:v>139250000000000</c:v>
                </c:pt>
                <c:pt idx="616">
                  <c:v>139240000000000</c:v>
                </c:pt>
                <c:pt idx="617">
                  <c:v>139230000000000</c:v>
                </c:pt>
                <c:pt idx="618">
                  <c:v>139220000000000</c:v>
                </c:pt>
                <c:pt idx="619">
                  <c:v>139220000000000</c:v>
                </c:pt>
                <c:pt idx="620">
                  <c:v>139210000000000</c:v>
                </c:pt>
                <c:pt idx="621">
                  <c:v>139210000000000</c:v>
                </c:pt>
                <c:pt idx="622">
                  <c:v>139210000000000</c:v>
                </c:pt>
                <c:pt idx="623">
                  <c:v>139210000000000</c:v>
                </c:pt>
                <c:pt idx="624">
                  <c:v>139210000000000</c:v>
                </c:pt>
                <c:pt idx="625">
                  <c:v>139200000000000</c:v>
                </c:pt>
                <c:pt idx="626">
                  <c:v>139200000000000</c:v>
                </c:pt>
                <c:pt idx="627">
                  <c:v>139200000000000</c:v>
                </c:pt>
                <c:pt idx="628">
                  <c:v>139200000000000</c:v>
                </c:pt>
                <c:pt idx="629">
                  <c:v>139200000000000</c:v>
                </c:pt>
                <c:pt idx="630">
                  <c:v>139200000000000</c:v>
                </c:pt>
                <c:pt idx="631">
                  <c:v>139200000000000</c:v>
                </c:pt>
                <c:pt idx="632">
                  <c:v>139200000000000</c:v>
                </c:pt>
                <c:pt idx="633">
                  <c:v>139200000000000</c:v>
                </c:pt>
                <c:pt idx="634">
                  <c:v>139200000000000</c:v>
                </c:pt>
                <c:pt idx="635">
                  <c:v>139200000000000</c:v>
                </c:pt>
                <c:pt idx="636">
                  <c:v>139200000000000</c:v>
                </c:pt>
                <c:pt idx="637">
                  <c:v>139200000000000</c:v>
                </c:pt>
                <c:pt idx="638">
                  <c:v>139200000000000</c:v>
                </c:pt>
                <c:pt idx="639">
                  <c:v>139200000000000</c:v>
                </c:pt>
                <c:pt idx="640">
                  <c:v>139200000000000</c:v>
                </c:pt>
                <c:pt idx="641">
                  <c:v>139200000000000</c:v>
                </c:pt>
                <c:pt idx="642">
                  <c:v>139200000000000</c:v>
                </c:pt>
                <c:pt idx="643">
                  <c:v>139200000000000</c:v>
                </c:pt>
                <c:pt idx="644">
                  <c:v>139200000000000</c:v>
                </c:pt>
                <c:pt idx="645">
                  <c:v>139200000000000</c:v>
                </c:pt>
                <c:pt idx="646">
                  <c:v>139200000000000</c:v>
                </c:pt>
                <c:pt idx="647">
                  <c:v>139200000000000</c:v>
                </c:pt>
                <c:pt idx="648">
                  <c:v>139200000000000</c:v>
                </c:pt>
                <c:pt idx="649">
                  <c:v>139200000000000</c:v>
                </c:pt>
                <c:pt idx="650">
                  <c:v>139200000000000</c:v>
                </c:pt>
                <c:pt idx="651">
                  <c:v>139200000000000</c:v>
                </c:pt>
                <c:pt idx="652">
                  <c:v>139200000000000</c:v>
                </c:pt>
                <c:pt idx="653">
                  <c:v>139200000000000</c:v>
                </c:pt>
                <c:pt idx="654">
                  <c:v>139200000000000</c:v>
                </c:pt>
                <c:pt idx="655">
                  <c:v>139200000000000</c:v>
                </c:pt>
                <c:pt idx="656">
                  <c:v>139200000000000</c:v>
                </c:pt>
                <c:pt idx="657">
                  <c:v>139200000000000</c:v>
                </c:pt>
                <c:pt idx="658">
                  <c:v>139190000000000</c:v>
                </c:pt>
                <c:pt idx="659">
                  <c:v>139190000000000</c:v>
                </c:pt>
                <c:pt idx="660">
                  <c:v>139190000000000</c:v>
                </c:pt>
                <c:pt idx="661">
                  <c:v>139190000000000</c:v>
                </c:pt>
                <c:pt idx="662">
                  <c:v>139190000000000</c:v>
                </c:pt>
                <c:pt idx="663">
                  <c:v>139190000000000</c:v>
                </c:pt>
                <c:pt idx="664">
                  <c:v>139190000000000</c:v>
                </c:pt>
                <c:pt idx="665">
                  <c:v>139180000000000</c:v>
                </c:pt>
                <c:pt idx="666">
                  <c:v>139180000000000</c:v>
                </c:pt>
                <c:pt idx="667">
                  <c:v>139170000000000</c:v>
                </c:pt>
                <c:pt idx="668">
                  <c:v>139170000000000</c:v>
                </c:pt>
                <c:pt idx="669">
                  <c:v>139160000000000</c:v>
                </c:pt>
                <c:pt idx="670">
                  <c:v>139150000000000</c:v>
                </c:pt>
                <c:pt idx="671">
                  <c:v>139130000000000</c:v>
                </c:pt>
                <c:pt idx="672">
                  <c:v>139110000000000</c:v>
                </c:pt>
                <c:pt idx="673">
                  <c:v>139090000000000</c:v>
                </c:pt>
                <c:pt idx="674">
                  <c:v>139060000000000</c:v>
                </c:pt>
                <c:pt idx="675">
                  <c:v>139020000000000</c:v>
                </c:pt>
                <c:pt idx="676">
                  <c:v>138980000000000</c:v>
                </c:pt>
                <c:pt idx="677">
                  <c:v>138920000000000</c:v>
                </c:pt>
                <c:pt idx="678">
                  <c:v>138840000000000</c:v>
                </c:pt>
                <c:pt idx="679">
                  <c:v>138740000000000</c:v>
                </c:pt>
                <c:pt idx="680">
                  <c:v>138620000000000</c:v>
                </c:pt>
                <c:pt idx="681">
                  <c:v>138460000000000</c:v>
                </c:pt>
                <c:pt idx="682">
                  <c:v>138260000000000</c:v>
                </c:pt>
                <c:pt idx="683">
                  <c:v>138000000000000</c:v>
                </c:pt>
                <c:pt idx="684">
                  <c:v>137670000000000</c:v>
                </c:pt>
                <c:pt idx="685">
                  <c:v>137260000000000</c:v>
                </c:pt>
                <c:pt idx="686">
                  <c:v>136730000000000</c:v>
                </c:pt>
                <c:pt idx="687">
                  <c:v>136050000000000</c:v>
                </c:pt>
                <c:pt idx="688">
                  <c:v>135190000000000</c:v>
                </c:pt>
                <c:pt idx="689">
                  <c:v>134100000000000</c:v>
                </c:pt>
                <c:pt idx="690">
                  <c:v>132710000000000</c:v>
                </c:pt>
                <c:pt idx="691">
                  <c:v>130950000000000</c:v>
                </c:pt>
                <c:pt idx="692">
                  <c:v>128700000000000</c:v>
                </c:pt>
                <c:pt idx="693">
                  <c:v>125840000000000</c:v>
                </c:pt>
                <c:pt idx="694">
                  <c:v>122210000000000</c:v>
                </c:pt>
                <c:pt idx="695">
                  <c:v>117590000000000</c:v>
                </c:pt>
                <c:pt idx="696">
                  <c:v>111710000000000</c:v>
                </c:pt>
                <c:pt idx="697">
                  <c:v>104230000000000</c:v>
                </c:pt>
                <c:pt idx="698">
                  <c:v>94722000000000</c:v>
                </c:pt>
                <c:pt idx="699">
                  <c:v>82631000000000</c:v>
                </c:pt>
                <c:pt idx="700">
                  <c:v>82631000000000</c:v>
                </c:pt>
                <c:pt idx="701">
                  <c:v>81925000000000</c:v>
                </c:pt>
                <c:pt idx="702">
                  <c:v>81209000000000</c:v>
                </c:pt>
                <c:pt idx="703">
                  <c:v>80482000000000</c:v>
                </c:pt>
                <c:pt idx="704">
                  <c:v>79743000000000</c:v>
                </c:pt>
                <c:pt idx="705">
                  <c:v>78994000000000</c:v>
                </c:pt>
                <c:pt idx="706">
                  <c:v>78233000000000</c:v>
                </c:pt>
                <c:pt idx="707">
                  <c:v>77461000000000</c:v>
                </c:pt>
                <c:pt idx="708">
                  <c:v>76677000000000</c:v>
                </c:pt>
                <c:pt idx="709">
                  <c:v>75882000000000</c:v>
                </c:pt>
                <c:pt idx="710">
                  <c:v>75074000000000</c:v>
                </c:pt>
                <c:pt idx="711">
                  <c:v>74255000000000</c:v>
                </c:pt>
                <c:pt idx="712">
                  <c:v>73423000000000</c:v>
                </c:pt>
                <c:pt idx="713">
                  <c:v>72580000000000</c:v>
                </c:pt>
                <c:pt idx="714">
                  <c:v>71723000000000</c:v>
                </c:pt>
                <c:pt idx="715">
                  <c:v>70854000000000</c:v>
                </c:pt>
                <c:pt idx="716">
                  <c:v>69972000000000</c:v>
                </c:pt>
                <c:pt idx="717">
                  <c:v>69077000000000</c:v>
                </c:pt>
                <c:pt idx="718">
                  <c:v>68170000000000</c:v>
                </c:pt>
                <c:pt idx="719">
                  <c:v>67248000000000</c:v>
                </c:pt>
                <c:pt idx="720">
                  <c:v>66314000000000</c:v>
                </c:pt>
                <c:pt idx="721">
                  <c:v>65365000000000</c:v>
                </c:pt>
                <c:pt idx="722">
                  <c:v>64403000000000</c:v>
                </c:pt>
                <c:pt idx="723">
                  <c:v>63427000000000</c:v>
                </c:pt>
                <c:pt idx="724">
                  <c:v>62436000000000</c:v>
                </c:pt>
                <c:pt idx="725">
                  <c:v>61431000000000</c:v>
                </c:pt>
                <c:pt idx="726">
                  <c:v>60412000000000</c:v>
                </c:pt>
                <c:pt idx="727">
                  <c:v>59378000000000</c:v>
                </c:pt>
                <c:pt idx="728">
                  <c:v>58329000000000</c:v>
                </c:pt>
                <c:pt idx="729">
                  <c:v>57264000000000</c:v>
                </c:pt>
                <c:pt idx="730">
                  <c:v>56185000000000</c:v>
                </c:pt>
                <c:pt idx="731">
                  <c:v>55090000000000</c:v>
                </c:pt>
                <c:pt idx="732">
                  <c:v>53979000000000</c:v>
                </c:pt>
                <c:pt idx="733">
                  <c:v>52852000000000</c:v>
                </c:pt>
                <c:pt idx="734">
                  <c:v>51709000000000</c:v>
                </c:pt>
                <c:pt idx="735">
                  <c:v>50550000000000</c:v>
                </c:pt>
                <c:pt idx="736">
                  <c:v>49374000000000</c:v>
                </c:pt>
                <c:pt idx="737">
                  <c:v>48181000000000</c:v>
                </c:pt>
                <c:pt idx="738">
                  <c:v>46971000000000</c:v>
                </c:pt>
                <c:pt idx="739">
                  <c:v>45744000000000</c:v>
                </c:pt>
                <c:pt idx="740">
                  <c:v>44499000000000</c:v>
                </c:pt>
                <c:pt idx="741">
                  <c:v>43237000000000</c:v>
                </c:pt>
                <c:pt idx="742">
                  <c:v>41957000000000</c:v>
                </c:pt>
                <c:pt idx="743">
                  <c:v>40658000000000</c:v>
                </c:pt>
                <c:pt idx="744">
                  <c:v>39341000000000</c:v>
                </c:pt>
                <c:pt idx="745">
                  <c:v>38006000000000</c:v>
                </c:pt>
                <c:pt idx="746">
                  <c:v>36651000000000</c:v>
                </c:pt>
                <c:pt idx="747">
                  <c:v>35277000000000</c:v>
                </c:pt>
                <c:pt idx="748">
                  <c:v>33884000000000</c:v>
                </c:pt>
                <c:pt idx="749">
                  <c:v>32472000000000</c:v>
                </c:pt>
                <c:pt idx="750">
                  <c:v>32472000000000</c:v>
                </c:pt>
                <c:pt idx="751">
                  <c:v>32600000000000</c:v>
                </c:pt>
                <c:pt idx="752">
                  <c:v>32716000000000</c:v>
                </c:pt>
                <c:pt idx="753">
                  <c:v>32821000000000</c:v>
                </c:pt>
                <c:pt idx="754">
                  <c:v>32913000000000</c:v>
                </c:pt>
                <c:pt idx="755">
                  <c:v>32994000000000</c:v>
                </c:pt>
                <c:pt idx="756">
                  <c:v>33063000000000</c:v>
                </c:pt>
                <c:pt idx="757">
                  <c:v>33120000000000</c:v>
                </c:pt>
                <c:pt idx="758">
                  <c:v>33165000000000</c:v>
                </c:pt>
                <c:pt idx="759">
                  <c:v>33198000000000</c:v>
                </c:pt>
                <c:pt idx="760">
                  <c:v>33220000000000</c:v>
                </c:pt>
                <c:pt idx="761">
                  <c:v>33229000000000</c:v>
                </c:pt>
                <c:pt idx="762">
                  <c:v>33227000000000</c:v>
                </c:pt>
                <c:pt idx="763">
                  <c:v>33213000000000</c:v>
                </c:pt>
                <c:pt idx="764">
                  <c:v>33187000000000</c:v>
                </c:pt>
                <c:pt idx="765">
                  <c:v>33149000000000</c:v>
                </c:pt>
                <c:pt idx="766">
                  <c:v>33099000000000</c:v>
                </c:pt>
                <c:pt idx="767">
                  <c:v>33037000000000</c:v>
                </c:pt>
                <c:pt idx="768">
                  <c:v>32964000000000</c:v>
                </c:pt>
                <c:pt idx="769">
                  <c:v>32878000000000</c:v>
                </c:pt>
                <c:pt idx="770">
                  <c:v>32781000000000</c:v>
                </c:pt>
                <c:pt idx="771">
                  <c:v>32672000000000</c:v>
                </c:pt>
                <c:pt idx="772">
                  <c:v>32551000000000</c:v>
                </c:pt>
                <c:pt idx="773">
                  <c:v>32418000000000</c:v>
                </c:pt>
                <c:pt idx="774">
                  <c:v>32273000000000</c:v>
                </c:pt>
                <c:pt idx="775">
                  <c:v>32117000000000</c:v>
                </c:pt>
                <c:pt idx="776">
                  <c:v>31948000000000</c:v>
                </c:pt>
                <c:pt idx="777">
                  <c:v>31768000000000</c:v>
                </c:pt>
                <c:pt idx="778">
                  <c:v>31576000000000</c:v>
                </c:pt>
                <c:pt idx="779">
                  <c:v>31372000000000</c:v>
                </c:pt>
                <c:pt idx="780">
                  <c:v>31156000000000</c:v>
                </c:pt>
                <c:pt idx="781">
                  <c:v>30929000000000</c:v>
                </c:pt>
                <c:pt idx="782">
                  <c:v>30689000000000</c:v>
                </c:pt>
                <c:pt idx="783">
                  <c:v>30438000000000</c:v>
                </c:pt>
                <c:pt idx="784">
                  <c:v>30174000000000</c:v>
                </c:pt>
                <c:pt idx="785">
                  <c:v>29899000000000</c:v>
                </c:pt>
                <c:pt idx="786">
                  <c:v>29612000000000</c:v>
                </c:pt>
                <c:pt idx="787">
                  <c:v>29314000000000</c:v>
                </c:pt>
                <c:pt idx="788">
                  <c:v>29003000000000</c:v>
                </c:pt>
                <c:pt idx="789">
                  <c:v>28681000000000</c:v>
                </c:pt>
                <c:pt idx="790">
                  <c:v>28346000000000</c:v>
                </c:pt>
                <c:pt idx="791">
                  <c:v>28000000000000</c:v>
                </c:pt>
                <c:pt idx="792">
                  <c:v>27642000000000</c:v>
                </c:pt>
                <c:pt idx="793">
                  <c:v>27273000000000</c:v>
                </c:pt>
                <c:pt idx="794">
                  <c:v>26891000000000</c:v>
                </c:pt>
                <c:pt idx="795">
                  <c:v>26497000000000</c:v>
                </c:pt>
                <c:pt idx="796">
                  <c:v>26092000000000</c:v>
                </c:pt>
                <c:pt idx="797">
                  <c:v>25675000000000</c:v>
                </c:pt>
                <c:pt idx="798">
                  <c:v>25246000000000</c:v>
                </c:pt>
                <c:pt idx="799">
                  <c:v>24806000000000</c:v>
                </c:pt>
                <c:pt idx="800">
                  <c:v>24806000000000</c:v>
                </c:pt>
                <c:pt idx="801">
                  <c:v>24514000000000</c:v>
                </c:pt>
                <c:pt idx="802">
                  <c:v>24217000000000</c:v>
                </c:pt>
                <c:pt idx="803">
                  <c:v>23915000000000</c:v>
                </c:pt>
                <c:pt idx="804">
                  <c:v>23609000000000</c:v>
                </c:pt>
                <c:pt idx="805">
                  <c:v>23297000000000</c:v>
                </c:pt>
                <c:pt idx="806">
                  <c:v>22981000000000</c:v>
                </c:pt>
                <c:pt idx="807">
                  <c:v>22659000000000</c:v>
                </c:pt>
                <c:pt idx="808">
                  <c:v>22333000000000</c:v>
                </c:pt>
                <c:pt idx="809">
                  <c:v>22001000000000</c:v>
                </c:pt>
                <c:pt idx="810">
                  <c:v>21665000000000</c:v>
                </c:pt>
                <c:pt idx="811">
                  <c:v>21324000000000</c:v>
                </c:pt>
                <c:pt idx="812">
                  <c:v>20978000000000</c:v>
                </c:pt>
                <c:pt idx="813">
                  <c:v>20626000000000</c:v>
                </c:pt>
                <c:pt idx="814">
                  <c:v>20270000000000</c:v>
                </c:pt>
                <c:pt idx="815">
                  <c:v>19909000000000</c:v>
                </c:pt>
                <c:pt idx="816">
                  <c:v>19543000000000</c:v>
                </c:pt>
                <c:pt idx="817">
                  <c:v>19172000000000</c:v>
                </c:pt>
                <c:pt idx="818">
                  <c:v>18796000000000</c:v>
                </c:pt>
                <c:pt idx="819">
                  <c:v>18416000000000</c:v>
                </c:pt>
                <c:pt idx="820">
                  <c:v>18030000000000</c:v>
                </c:pt>
                <c:pt idx="821">
                  <c:v>17639000000000</c:v>
                </c:pt>
                <c:pt idx="822">
                  <c:v>17244000000000</c:v>
                </c:pt>
                <c:pt idx="823">
                  <c:v>16843000000000</c:v>
                </c:pt>
                <c:pt idx="824">
                  <c:v>16437000000000</c:v>
                </c:pt>
                <c:pt idx="825">
                  <c:v>16027000000000</c:v>
                </c:pt>
                <c:pt idx="826">
                  <c:v>15612000000000</c:v>
                </c:pt>
                <c:pt idx="827">
                  <c:v>15191000000000</c:v>
                </c:pt>
                <c:pt idx="828">
                  <c:v>14766000000000</c:v>
                </c:pt>
                <c:pt idx="829">
                  <c:v>14336000000000</c:v>
                </c:pt>
                <c:pt idx="830">
                  <c:v>13901000000000</c:v>
                </c:pt>
                <c:pt idx="831">
                  <c:v>13461000000000</c:v>
                </c:pt>
                <c:pt idx="832">
                  <c:v>13016000000000</c:v>
                </c:pt>
                <c:pt idx="833">
                  <c:v>12566000000000</c:v>
                </c:pt>
                <c:pt idx="834">
                  <c:v>12111000000000</c:v>
                </c:pt>
                <c:pt idx="835">
                  <c:v>11651000000000</c:v>
                </c:pt>
                <c:pt idx="836">
                  <c:v>11186000000000</c:v>
                </c:pt>
                <c:pt idx="837">
                  <c:v>10717000000000</c:v>
                </c:pt>
                <c:pt idx="838">
                  <c:v>10242000000000</c:v>
                </c:pt>
                <c:pt idx="839">
                  <c:v>9762800000000</c:v>
                </c:pt>
                <c:pt idx="840">
                  <c:v>9278400000000</c:v>
                </c:pt>
                <c:pt idx="841">
                  <c:v>8789000000000</c:v>
                </c:pt>
                <c:pt idx="842">
                  <c:v>8294800000000</c:v>
                </c:pt>
                <c:pt idx="843">
                  <c:v>7795700000000</c:v>
                </c:pt>
                <c:pt idx="844">
                  <c:v>7291600000000</c:v>
                </c:pt>
                <c:pt idx="845">
                  <c:v>6782600000000</c:v>
                </c:pt>
                <c:pt idx="846">
                  <c:v>6268700000000</c:v>
                </c:pt>
                <c:pt idx="847">
                  <c:v>5749800000000</c:v>
                </c:pt>
                <c:pt idx="848">
                  <c:v>5226100000000</c:v>
                </c:pt>
                <c:pt idx="849">
                  <c:v>4697400000000</c:v>
                </c:pt>
                <c:pt idx="850">
                  <c:v>4697400000000</c:v>
                </c:pt>
                <c:pt idx="851">
                  <c:v>3866000000000</c:v>
                </c:pt>
                <c:pt idx="852">
                  <c:v>3181800000000</c:v>
                </c:pt>
                <c:pt idx="853">
                  <c:v>2618600000000</c:v>
                </c:pt>
                <c:pt idx="854">
                  <c:v>2155200000000</c:v>
                </c:pt>
                <c:pt idx="855">
                  <c:v>1773700000000</c:v>
                </c:pt>
                <c:pt idx="856">
                  <c:v>1459800000000</c:v>
                </c:pt>
                <c:pt idx="857">
                  <c:v>1201500000000</c:v>
                </c:pt>
                <c:pt idx="858">
                  <c:v>988850000000</c:v>
                </c:pt>
                <c:pt idx="859">
                  <c:v>813860000000</c:v>
                </c:pt>
                <c:pt idx="860">
                  <c:v>669840000000</c:v>
                </c:pt>
                <c:pt idx="861">
                  <c:v>551320000000</c:v>
                </c:pt>
                <c:pt idx="862">
                  <c:v>453770000000</c:v>
                </c:pt>
                <c:pt idx="863">
                  <c:v>373490000000</c:v>
                </c:pt>
                <c:pt idx="864">
                  <c:v>307420000000</c:v>
                </c:pt>
                <c:pt idx="865">
                  <c:v>253040000000</c:v>
                </c:pt>
                <c:pt idx="866">
                  <c:v>208290000000</c:v>
                </c:pt>
                <c:pt idx="867">
                  <c:v>171460000000</c:v>
                </c:pt>
                <c:pt idx="868">
                  <c:v>141140000000</c:v>
                </c:pt>
                <c:pt idx="869">
                  <c:v>116200000000</c:v>
                </c:pt>
                <c:pt idx="870">
                  <c:v>95666000000</c:v>
                </c:pt>
                <c:pt idx="871">
                  <c:v>78768000000</c:v>
                </c:pt>
                <c:pt idx="872">
                  <c:v>64861000000</c:v>
                </c:pt>
                <c:pt idx="873">
                  <c:v>53416000000</c:v>
                </c:pt>
                <c:pt idx="874">
                  <c:v>43996000000</c:v>
                </c:pt>
                <c:pt idx="875">
                  <c:v>36244000000</c:v>
                </c:pt>
                <c:pt idx="876">
                  <c:v>29863000000</c:v>
                </c:pt>
                <c:pt idx="877">
                  <c:v>24612000000</c:v>
                </c:pt>
                <c:pt idx="878">
                  <c:v>20290000000</c:v>
                </c:pt>
                <c:pt idx="879">
                  <c:v>16733000000</c:v>
                </c:pt>
                <c:pt idx="880">
                  <c:v>13805000000</c:v>
                </c:pt>
                <c:pt idx="881">
                  <c:v>11396000000</c:v>
                </c:pt>
                <c:pt idx="882">
                  <c:v>9412700000</c:v>
                </c:pt>
                <c:pt idx="883">
                  <c:v>7780500000</c:v>
                </c:pt>
                <c:pt idx="884">
                  <c:v>6437100000</c:v>
                </c:pt>
                <c:pt idx="885">
                  <c:v>5331300000</c:v>
                </c:pt>
                <c:pt idx="886">
                  <c:v>4421200000</c:v>
                </c:pt>
                <c:pt idx="887">
                  <c:v>3672100000</c:v>
                </c:pt>
                <c:pt idx="888">
                  <c:v>3055500000</c:v>
                </c:pt>
                <c:pt idx="889">
                  <c:v>2547900000</c:v>
                </c:pt>
                <c:pt idx="890">
                  <c:v>2130000000</c:v>
                </c:pt>
                <c:pt idx="891">
                  <c:v>1786100000</c:v>
                </c:pt>
                <c:pt idx="892">
                  <c:v>1502900000</c:v>
                </c:pt>
                <c:pt idx="893">
                  <c:v>1269700000</c:v>
                </c:pt>
                <c:pt idx="894">
                  <c:v>1077800000</c:v>
                </c:pt>
                <c:pt idx="895">
                  <c:v>919700000</c:v>
                </c:pt>
                <c:pt idx="896">
                  <c:v>789510000</c:v>
                </c:pt>
                <c:pt idx="897">
                  <c:v>682280000</c:v>
                </c:pt>
                <c:pt idx="898">
                  <c:v>593950000</c:v>
                </c:pt>
                <c:pt idx="899">
                  <c:v>521160000</c:v>
                </c:pt>
                <c:pt idx="900">
                  <c:v>521160000</c:v>
                </c:pt>
                <c:pt idx="901">
                  <c:v>461180000</c:v>
                </c:pt>
                <c:pt idx="902">
                  <c:v>411730000</c:v>
                </c:pt>
                <c:pt idx="903">
                  <c:v>370960000</c:v>
                </c:pt>
                <c:pt idx="904">
                  <c:v>337320000</c:v>
                </c:pt>
                <c:pt idx="905">
                  <c:v>309560000</c:v>
                </c:pt>
                <c:pt idx="906">
                  <c:v>286640000</c:v>
                </c:pt>
                <c:pt idx="907">
                  <c:v>267700000</c:v>
                </c:pt>
                <c:pt idx="908">
                  <c:v>252040000</c:v>
                </c:pt>
                <c:pt idx="909">
                  <c:v>239070000</c:v>
                </c:pt>
                <c:pt idx="910">
                  <c:v>228330000</c:v>
                </c:pt>
                <c:pt idx="911">
                  <c:v>219420000</c:v>
                </c:pt>
                <c:pt idx="912">
                  <c:v>212020000</c:v>
                </c:pt>
                <c:pt idx="913">
                  <c:v>205850000</c:v>
                </c:pt>
                <c:pt idx="914">
                  <c:v>200710000</c:v>
                </c:pt>
                <c:pt idx="915">
                  <c:v>196410000</c:v>
                </c:pt>
                <c:pt idx="916">
                  <c:v>192810000</c:v>
                </c:pt>
                <c:pt idx="917">
                  <c:v>189780000</c:v>
                </c:pt>
                <c:pt idx="918">
                  <c:v>187220000</c:v>
                </c:pt>
                <c:pt idx="919">
                  <c:v>185050000</c:v>
                </c:pt>
                <c:pt idx="920">
                  <c:v>183200000</c:v>
                </c:pt>
                <c:pt idx="921">
                  <c:v>181610000</c:v>
                </c:pt>
                <c:pt idx="922">
                  <c:v>180250000</c:v>
                </c:pt>
                <c:pt idx="923">
                  <c:v>179060000</c:v>
                </c:pt>
                <c:pt idx="924">
                  <c:v>178030000</c:v>
                </c:pt>
                <c:pt idx="925">
                  <c:v>177120000</c:v>
                </c:pt>
                <c:pt idx="926">
                  <c:v>176310000</c:v>
                </c:pt>
                <c:pt idx="927">
                  <c:v>175590000</c:v>
                </c:pt>
                <c:pt idx="928">
                  <c:v>174940000</c:v>
                </c:pt>
                <c:pt idx="929">
                  <c:v>174350000</c:v>
                </c:pt>
                <c:pt idx="930">
                  <c:v>173810000</c:v>
                </c:pt>
                <c:pt idx="931">
                  <c:v>173310000</c:v>
                </c:pt>
                <c:pt idx="932">
                  <c:v>172850000</c:v>
                </c:pt>
                <c:pt idx="933">
                  <c:v>172410000</c:v>
                </c:pt>
                <c:pt idx="934">
                  <c:v>172000000</c:v>
                </c:pt>
                <c:pt idx="935">
                  <c:v>171610000</c:v>
                </c:pt>
                <c:pt idx="936">
                  <c:v>171240000</c:v>
                </c:pt>
                <c:pt idx="937">
                  <c:v>170890000</c:v>
                </c:pt>
                <c:pt idx="938">
                  <c:v>170550000</c:v>
                </c:pt>
                <c:pt idx="939">
                  <c:v>170220000</c:v>
                </c:pt>
                <c:pt idx="940">
                  <c:v>169900000</c:v>
                </c:pt>
                <c:pt idx="941">
                  <c:v>169590000</c:v>
                </c:pt>
                <c:pt idx="942">
                  <c:v>169290000</c:v>
                </c:pt>
                <c:pt idx="943">
                  <c:v>168990000</c:v>
                </c:pt>
                <c:pt idx="944">
                  <c:v>168710000</c:v>
                </c:pt>
                <c:pt idx="945">
                  <c:v>168430000</c:v>
                </c:pt>
                <c:pt idx="946">
                  <c:v>168150000</c:v>
                </c:pt>
                <c:pt idx="947">
                  <c:v>167880000</c:v>
                </c:pt>
                <c:pt idx="948">
                  <c:v>167620000</c:v>
                </c:pt>
                <c:pt idx="949">
                  <c:v>167360000</c:v>
                </c:pt>
                <c:pt idx="950">
                  <c:v>167360000</c:v>
                </c:pt>
                <c:pt idx="951">
                  <c:v>167110000</c:v>
                </c:pt>
                <c:pt idx="952">
                  <c:v>166860000</c:v>
                </c:pt>
                <c:pt idx="953">
                  <c:v>166620000</c:v>
                </c:pt>
                <c:pt idx="954">
                  <c:v>166380000</c:v>
                </c:pt>
                <c:pt idx="955">
                  <c:v>166140000</c:v>
                </c:pt>
                <c:pt idx="956">
                  <c:v>165920000</c:v>
                </c:pt>
                <c:pt idx="957">
                  <c:v>165690000</c:v>
                </c:pt>
                <c:pt idx="958">
                  <c:v>165470000</c:v>
                </c:pt>
                <c:pt idx="959">
                  <c:v>165260000</c:v>
                </c:pt>
                <c:pt idx="960">
                  <c:v>165060000</c:v>
                </c:pt>
                <c:pt idx="961">
                  <c:v>164860000</c:v>
                </c:pt>
                <c:pt idx="962">
                  <c:v>164660000</c:v>
                </c:pt>
                <c:pt idx="963">
                  <c:v>164480000</c:v>
                </c:pt>
                <c:pt idx="964">
                  <c:v>164310000</c:v>
                </c:pt>
                <c:pt idx="965">
                  <c:v>164140000</c:v>
                </c:pt>
                <c:pt idx="966">
                  <c:v>163990000</c:v>
                </c:pt>
                <c:pt idx="967">
                  <c:v>163850000</c:v>
                </c:pt>
                <c:pt idx="968">
                  <c:v>163730000</c:v>
                </c:pt>
                <c:pt idx="969">
                  <c:v>163630000</c:v>
                </c:pt>
                <c:pt idx="970">
                  <c:v>163550000</c:v>
                </c:pt>
                <c:pt idx="971">
                  <c:v>163500000</c:v>
                </c:pt>
                <c:pt idx="972">
                  <c:v>163480000</c:v>
                </c:pt>
                <c:pt idx="973">
                  <c:v>163500000</c:v>
                </c:pt>
                <c:pt idx="974">
                  <c:v>163560000</c:v>
                </c:pt>
                <c:pt idx="975">
                  <c:v>163680000</c:v>
                </c:pt>
                <c:pt idx="976">
                  <c:v>163860000</c:v>
                </c:pt>
                <c:pt idx="977">
                  <c:v>164130000</c:v>
                </c:pt>
                <c:pt idx="978">
                  <c:v>164490000</c:v>
                </c:pt>
                <c:pt idx="979">
                  <c:v>164960000</c:v>
                </c:pt>
                <c:pt idx="980">
                  <c:v>165570000</c:v>
                </c:pt>
                <c:pt idx="981">
                  <c:v>166360000</c:v>
                </c:pt>
                <c:pt idx="982">
                  <c:v>167350000</c:v>
                </c:pt>
                <c:pt idx="983">
                  <c:v>168580000</c:v>
                </c:pt>
                <c:pt idx="984">
                  <c:v>170120000</c:v>
                </c:pt>
                <c:pt idx="985">
                  <c:v>172030000</c:v>
                </c:pt>
                <c:pt idx="986">
                  <c:v>174370000</c:v>
                </c:pt>
                <c:pt idx="987">
                  <c:v>177260000</c:v>
                </c:pt>
                <c:pt idx="988">
                  <c:v>180790000</c:v>
                </c:pt>
                <c:pt idx="989">
                  <c:v>185120000</c:v>
                </c:pt>
                <c:pt idx="990">
                  <c:v>190410000</c:v>
                </c:pt>
                <c:pt idx="991">
                  <c:v>196880000</c:v>
                </c:pt>
                <c:pt idx="992">
                  <c:v>204760000</c:v>
                </c:pt>
                <c:pt idx="993">
                  <c:v>214360000</c:v>
                </c:pt>
                <c:pt idx="994">
                  <c:v>226060000</c:v>
                </c:pt>
                <c:pt idx="995">
                  <c:v>240300000</c:v>
                </c:pt>
                <c:pt idx="996">
                  <c:v>257630000</c:v>
                </c:pt>
                <c:pt idx="997">
                  <c:v>278710000</c:v>
                </c:pt>
                <c:pt idx="998">
                  <c:v>304360000</c:v>
                </c:pt>
                <c:pt idx="999">
                  <c:v>335550000</c:v>
                </c:pt>
                <c:pt idx="1000">
                  <c:v>335550000</c:v>
                </c:pt>
                <c:pt idx="1001">
                  <c:v>373470000</c:v>
                </c:pt>
                <c:pt idx="1002">
                  <c:v>419560000</c:v>
                </c:pt>
                <c:pt idx="1003">
                  <c:v>475600000</c:v>
                </c:pt>
                <c:pt idx="1004">
                  <c:v>543710000</c:v>
                </c:pt>
                <c:pt idx="1005">
                  <c:v>626480000</c:v>
                </c:pt>
                <c:pt idx="1006">
                  <c:v>727080000</c:v>
                </c:pt>
                <c:pt idx="1007">
                  <c:v>849340000</c:v>
                </c:pt>
                <c:pt idx="1008">
                  <c:v>997910000</c:v>
                </c:pt>
                <c:pt idx="1009">
                  <c:v>1178500000</c:v>
                </c:pt>
                <c:pt idx="1010">
                  <c:v>1397800000</c:v>
                </c:pt>
                <c:pt idx="1011">
                  <c:v>1664400000</c:v>
                </c:pt>
                <c:pt idx="1012">
                  <c:v>1988400000</c:v>
                </c:pt>
                <c:pt idx="1013">
                  <c:v>2382000000</c:v>
                </c:pt>
                <c:pt idx="1014">
                  <c:v>2860300000</c:v>
                </c:pt>
                <c:pt idx="1015">
                  <c:v>3441500000</c:v>
                </c:pt>
                <c:pt idx="1016">
                  <c:v>4147600000</c:v>
                </c:pt>
                <c:pt idx="1017">
                  <c:v>5005700000</c:v>
                </c:pt>
                <c:pt idx="1018">
                  <c:v>6048300000</c:v>
                </c:pt>
                <c:pt idx="1019">
                  <c:v>7315200000</c:v>
                </c:pt>
                <c:pt idx="1020">
                  <c:v>8854600000</c:v>
                </c:pt>
                <c:pt idx="1021">
                  <c:v>10725000000</c:v>
                </c:pt>
                <c:pt idx="1022">
                  <c:v>12998000000</c:v>
                </c:pt>
                <c:pt idx="1023">
                  <c:v>15759000000</c:v>
                </c:pt>
                <c:pt idx="1024">
                  <c:v>19115000000</c:v>
                </c:pt>
                <c:pt idx="1025">
                  <c:v>23192000000</c:v>
                </c:pt>
                <c:pt idx="1026">
                  <c:v>28145000000</c:v>
                </c:pt>
                <c:pt idx="1027">
                  <c:v>34165000000</c:v>
                </c:pt>
                <c:pt idx="1028">
                  <c:v>41479000000</c:v>
                </c:pt>
                <c:pt idx="1029">
                  <c:v>50365000000</c:v>
                </c:pt>
                <c:pt idx="1030">
                  <c:v>61163000000</c:v>
                </c:pt>
                <c:pt idx="1031">
                  <c:v>74284000000</c:v>
                </c:pt>
                <c:pt idx="1032">
                  <c:v>90226000000</c:v>
                </c:pt>
                <c:pt idx="1033">
                  <c:v>109600000000</c:v>
                </c:pt>
                <c:pt idx="1034">
                  <c:v>133130000000</c:v>
                </c:pt>
                <c:pt idx="1035">
                  <c:v>161730000000</c:v>
                </c:pt>
                <c:pt idx="1036">
                  <c:v>196480000000</c:v>
                </c:pt>
                <c:pt idx="1037">
                  <c:v>238710000000</c:v>
                </c:pt>
                <c:pt idx="1038">
                  <c:v>290010000000</c:v>
                </c:pt>
                <c:pt idx="1039">
                  <c:v>352350000000</c:v>
                </c:pt>
                <c:pt idx="1040">
                  <c:v>428090000000</c:v>
                </c:pt>
                <c:pt idx="1041">
                  <c:v>520130000000</c:v>
                </c:pt>
                <c:pt idx="1042">
                  <c:v>631950000000</c:v>
                </c:pt>
                <c:pt idx="1043">
                  <c:v>767830000000</c:v>
                </c:pt>
                <c:pt idx="1044">
                  <c:v>932930000000</c:v>
                </c:pt>
                <c:pt idx="1045">
                  <c:v>1133500000000</c:v>
                </c:pt>
                <c:pt idx="1046">
                  <c:v>1377300000000</c:v>
                </c:pt>
                <c:pt idx="1047">
                  <c:v>1673500000000</c:v>
                </c:pt>
                <c:pt idx="1048">
                  <c:v>2033400000000</c:v>
                </c:pt>
                <c:pt idx="1049">
                  <c:v>2470600000000</c:v>
                </c:pt>
                <c:pt idx="1050">
                  <c:v>2470600000000</c:v>
                </c:pt>
                <c:pt idx="1051">
                  <c:v>3130600000000</c:v>
                </c:pt>
                <c:pt idx="1052">
                  <c:v>3763200000000</c:v>
                </c:pt>
                <c:pt idx="1053">
                  <c:v>4368300000000</c:v>
                </c:pt>
                <c:pt idx="1054">
                  <c:v>4946100000000</c:v>
                </c:pt>
                <c:pt idx="1055">
                  <c:v>5496400000000</c:v>
                </c:pt>
                <c:pt idx="1056">
                  <c:v>6019200000000</c:v>
                </c:pt>
                <c:pt idx="1057">
                  <c:v>6514600000000</c:v>
                </c:pt>
                <c:pt idx="1058">
                  <c:v>6982600000000</c:v>
                </c:pt>
                <c:pt idx="1059">
                  <c:v>7423100000000</c:v>
                </c:pt>
                <c:pt idx="1060">
                  <c:v>7836200000000</c:v>
                </c:pt>
                <c:pt idx="1061">
                  <c:v>8221800000000</c:v>
                </c:pt>
                <c:pt idx="1062">
                  <c:v>8580000000000</c:v>
                </c:pt>
                <c:pt idx="1063">
                  <c:v>8910600000000</c:v>
                </c:pt>
                <c:pt idx="1064">
                  <c:v>9213800000000</c:v>
                </c:pt>
                <c:pt idx="1065">
                  <c:v>9489600000000</c:v>
                </c:pt>
                <c:pt idx="1066">
                  <c:v>9737800000000</c:v>
                </c:pt>
                <c:pt idx="1067">
                  <c:v>9958600000000</c:v>
                </c:pt>
                <c:pt idx="1068">
                  <c:v>10152000000000</c:v>
                </c:pt>
                <c:pt idx="1069">
                  <c:v>10318000000000</c:v>
                </c:pt>
                <c:pt idx="1070">
                  <c:v>10456000000000</c:v>
                </c:pt>
                <c:pt idx="1071">
                  <c:v>10567000000000</c:v>
                </c:pt>
                <c:pt idx="1072">
                  <c:v>10650000000000</c:v>
                </c:pt>
                <c:pt idx="1073">
                  <c:v>10706000000000</c:v>
                </c:pt>
                <c:pt idx="1074">
                  <c:v>10735000000000</c:v>
                </c:pt>
                <c:pt idx="1075">
                  <c:v>10735000000000</c:v>
                </c:pt>
                <c:pt idx="1076">
                  <c:v>10709000000000</c:v>
                </c:pt>
                <c:pt idx="1077">
                  <c:v>10655000000000</c:v>
                </c:pt>
                <c:pt idx="1078">
                  <c:v>10573000000000</c:v>
                </c:pt>
                <c:pt idx="1079">
                  <c:v>10464000000000</c:v>
                </c:pt>
                <c:pt idx="1080">
                  <c:v>10328000000000</c:v>
                </c:pt>
                <c:pt idx="1081">
                  <c:v>10163000000000</c:v>
                </c:pt>
                <c:pt idx="1082">
                  <c:v>9971900000000</c:v>
                </c:pt>
                <c:pt idx="1083">
                  <c:v>9752900000000</c:v>
                </c:pt>
                <c:pt idx="1084">
                  <c:v>9506400000000</c:v>
                </c:pt>
                <c:pt idx="1085">
                  <c:v>9232400000000</c:v>
                </c:pt>
                <c:pt idx="1086">
                  <c:v>8931000000000</c:v>
                </c:pt>
                <c:pt idx="1087">
                  <c:v>8602100000000</c:v>
                </c:pt>
                <c:pt idx="1088">
                  <c:v>8245700000000</c:v>
                </c:pt>
                <c:pt idx="1089">
                  <c:v>7861800000000</c:v>
                </c:pt>
                <c:pt idx="1090">
                  <c:v>7450500000000</c:v>
                </c:pt>
                <c:pt idx="1091">
                  <c:v>7011700000000</c:v>
                </c:pt>
                <c:pt idx="1092">
                  <c:v>6545400000000</c:v>
                </c:pt>
                <c:pt idx="1093">
                  <c:v>6051700000000</c:v>
                </c:pt>
                <c:pt idx="1094">
                  <c:v>5530600000000</c:v>
                </c:pt>
                <c:pt idx="1095">
                  <c:v>4982000000000</c:v>
                </c:pt>
                <c:pt idx="1096">
                  <c:v>4406000000000</c:v>
                </c:pt>
                <c:pt idx="1097">
                  <c:v>3802500000000</c:v>
                </c:pt>
                <c:pt idx="1098">
                  <c:v>3171600000000</c:v>
                </c:pt>
                <c:pt idx="1099">
                  <c:v>2513300000000</c:v>
                </c:pt>
                <c:pt idx="1100">
                  <c:v>2513300000000</c:v>
                </c:pt>
                <c:pt idx="1101">
                  <c:v>1970300000000</c:v>
                </c:pt>
                <c:pt idx="1102">
                  <c:v>1544600000000</c:v>
                </c:pt>
                <c:pt idx="1103">
                  <c:v>1210900000000</c:v>
                </c:pt>
                <c:pt idx="1104">
                  <c:v>949330000000</c:v>
                </c:pt>
                <c:pt idx="1105">
                  <c:v>744250000000</c:v>
                </c:pt>
                <c:pt idx="1106">
                  <c:v>583490000000</c:v>
                </c:pt>
                <c:pt idx="1107">
                  <c:v>457450000000</c:v>
                </c:pt>
                <c:pt idx="1108">
                  <c:v>358650000000</c:v>
                </c:pt>
                <c:pt idx="1109">
                  <c:v>281200000000</c:v>
                </c:pt>
                <c:pt idx="1110">
                  <c:v>220480000000</c:v>
                </c:pt>
                <c:pt idx="1111">
                  <c:v>172870000000</c:v>
                </c:pt>
                <c:pt idx="1112">
                  <c:v>135560000000</c:v>
                </c:pt>
                <c:pt idx="1113">
                  <c:v>106300000000</c:v>
                </c:pt>
                <c:pt idx="1114">
                  <c:v>83371000000</c:v>
                </c:pt>
                <c:pt idx="1115">
                  <c:v>65393000000</c:v>
                </c:pt>
                <c:pt idx="1116">
                  <c:v>51299000000</c:v>
                </c:pt>
                <c:pt idx="1117">
                  <c:v>40250000000</c:v>
                </c:pt>
                <c:pt idx="1118">
                  <c:v>31589000000</c:v>
                </c:pt>
                <c:pt idx="1119">
                  <c:v>24798000000</c:v>
                </c:pt>
                <c:pt idx="1120">
                  <c:v>19475000000</c:v>
                </c:pt>
                <c:pt idx="1121">
                  <c:v>15302000000</c:v>
                </c:pt>
                <c:pt idx="1122">
                  <c:v>12030000000</c:v>
                </c:pt>
                <c:pt idx="1123">
                  <c:v>9465600000</c:v>
                </c:pt>
                <c:pt idx="1124">
                  <c:v>7454900000</c:v>
                </c:pt>
                <c:pt idx="1125">
                  <c:v>5878600000</c:v>
                </c:pt>
                <c:pt idx="1126">
                  <c:v>4642800000</c:v>
                </c:pt>
                <c:pt idx="1127">
                  <c:v>3673900000</c:v>
                </c:pt>
                <c:pt idx="1128">
                  <c:v>2914300000</c:v>
                </c:pt>
                <c:pt idx="1129">
                  <c:v>2318800000</c:v>
                </c:pt>
                <c:pt idx="1130">
                  <c:v>1851800000</c:v>
                </c:pt>
                <c:pt idx="1131">
                  <c:v>1485700000</c:v>
                </c:pt>
                <c:pt idx="1132">
                  <c:v>1198700000</c:v>
                </c:pt>
                <c:pt idx="1133">
                  <c:v>973590000</c:v>
                </c:pt>
                <c:pt idx="1134">
                  <c:v>797080000</c:v>
                </c:pt>
                <c:pt idx="1135">
                  <c:v>658640000</c:v>
                </c:pt>
                <c:pt idx="1136">
                  <c:v>550060000</c:v>
                </c:pt>
                <c:pt idx="1137">
                  <c:v>464880000</c:v>
                </c:pt>
                <c:pt idx="1138">
                  <c:v>398060000</c:v>
                </c:pt>
                <c:pt idx="1139">
                  <c:v>345620000</c:v>
                </c:pt>
                <c:pt idx="1140">
                  <c:v>304450000</c:v>
                </c:pt>
                <c:pt idx="1141">
                  <c:v>272130000</c:v>
                </c:pt>
                <c:pt idx="1142">
                  <c:v>246740000</c:v>
                </c:pt>
                <c:pt idx="1143">
                  <c:v>226780000</c:v>
                </c:pt>
                <c:pt idx="1144">
                  <c:v>211090000</c:v>
                </c:pt>
                <c:pt idx="1145">
                  <c:v>198740000</c:v>
                </c:pt>
                <c:pt idx="1146">
                  <c:v>189010000</c:v>
                </c:pt>
                <c:pt idx="1147">
                  <c:v>181330000</c:v>
                </c:pt>
                <c:pt idx="1148">
                  <c:v>175260000</c:v>
                </c:pt>
                <c:pt idx="1149">
                  <c:v>170460000</c:v>
                </c:pt>
                <c:pt idx="1150">
                  <c:v>170460000</c:v>
                </c:pt>
                <c:pt idx="1151">
                  <c:v>166650000</c:v>
                </c:pt>
                <c:pt idx="1152">
                  <c:v>163620000</c:v>
                </c:pt>
                <c:pt idx="1153">
                  <c:v>161190000</c:v>
                </c:pt>
                <c:pt idx="1154">
                  <c:v>159250000</c:v>
                </c:pt>
                <c:pt idx="1155">
                  <c:v>157680000</c:v>
                </c:pt>
                <c:pt idx="1156">
                  <c:v>156410000</c:v>
                </c:pt>
                <c:pt idx="1157">
                  <c:v>155360000</c:v>
                </c:pt>
                <c:pt idx="1158">
                  <c:v>154510000</c:v>
                </c:pt>
                <c:pt idx="1159">
                  <c:v>153790000</c:v>
                </c:pt>
                <c:pt idx="1160">
                  <c:v>153190000</c:v>
                </c:pt>
                <c:pt idx="1161">
                  <c:v>152670000</c:v>
                </c:pt>
                <c:pt idx="1162">
                  <c:v>152230000</c:v>
                </c:pt>
                <c:pt idx="1163">
                  <c:v>151840000</c:v>
                </c:pt>
                <c:pt idx="1164">
                  <c:v>151500000</c:v>
                </c:pt>
                <c:pt idx="1165">
                  <c:v>151190000</c:v>
                </c:pt>
                <c:pt idx="1166">
                  <c:v>150900000</c:v>
                </c:pt>
                <c:pt idx="1167">
                  <c:v>150640000</c:v>
                </c:pt>
                <c:pt idx="1168">
                  <c:v>150400000</c:v>
                </c:pt>
                <c:pt idx="1169">
                  <c:v>150170000</c:v>
                </c:pt>
                <c:pt idx="1170">
                  <c:v>149960000</c:v>
                </c:pt>
                <c:pt idx="1171">
                  <c:v>149750000</c:v>
                </c:pt>
                <c:pt idx="1172">
                  <c:v>149550000</c:v>
                </c:pt>
                <c:pt idx="1173">
                  <c:v>149360000</c:v>
                </c:pt>
                <c:pt idx="1174">
                  <c:v>149170000</c:v>
                </c:pt>
                <c:pt idx="1175">
                  <c:v>148990000</c:v>
                </c:pt>
                <c:pt idx="1176">
                  <c:v>148810000</c:v>
                </c:pt>
                <c:pt idx="1177">
                  <c:v>148630000</c:v>
                </c:pt>
                <c:pt idx="1178">
                  <c:v>148460000</c:v>
                </c:pt>
                <c:pt idx="1179">
                  <c:v>148290000</c:v>
                </c:pt>
                <c:pt idx="1180">
                  <c:v>148120000</c:v>
                </c:pt>
                <c:pt idx="1181">
                  <c:v>147950000</c:v>
                </c:pt>
                <c:pt idx="1182">
                  <c:v>147790000</c:v>
                </c:pt>
                <c:pt idx="1183">
                  <c:v>147630000</c:v>
                </c:pt>
                <c:pt idx="1184">
                  <c:v>147460000</c:v>
                </c:pt>
                <c:pt idx="1185">
                  <c:v>147310000</c:v>
                </c:pt>
                <c:pt idx="1186">
                  <c:v>147150000</c:v>
                </c:pt>
                <c:pt idx="1187">
                  <c:v>146990000</c:v>
                </c:pt>
                <c:pt idx="1188">
                  <c:v>146840000</c:v>
                </c:pt>
                <c:pt idx="1189">
                  <c:v>146680000</c:v>
                </c:pt>
                <c:pt idx="1190">
                  <c:v>146530000</c:v>
                </c:pt>
                <c:pt idx="1191">
                  <c:v>146380000</c:v>
                </c:pt>
                <c:pt idx="1192">
                  <c:v>146230000</c:v>
                </c:pt>
                <c:pt idx="1193">
                  <c:v>146080000</c:v>
                </c:pt>
                <c:pt idx="1194">
                  <c:v>145930000</c:v>
                </c:pt>
                <c:pt idx="1195">
                  <c:v>145780000</c:v>
                </c:pt>
                <c:pt idx="1196">
                  <c:v>145630000</c:v>
                </c:pt>
                <c:pt idx="1197">
                  <c:v>145490000</c:v>
                </c:pt>
                <c:pt idx="1198">
                  <c:v>145340000</c:v>
                </c:pt>
                <c:pt idx="1199">
                  <c:v>145200000</c:v>
                </c:pt>
                <c:pt idx="1200">
                  <c:v>145200000</c:v>
                </c:pt>
                <c:pt idx="1201">
                  <c:v>145060000</c:v>
                </c:pt>
                <c:pt idx="1202">
                  <c:v>144920000</c:v>
                </c:pt>
                <c:pt idx="1203">
                  <c:v>144780000</c:v>
                </c:pt>
                <c:pt idx="1204">
                  <c:v>144630000</c:v>
                </c:pt>
                <c:pt idx="1205">
                  <c:v>144500000</c:v>
                </c:pt>
                <c:pt idx="1206">
                  <c:v>144360000</c:v>
                </c:pt>
                <c:pt idx="1207">
                  <c:v>144220000</c:v>
                </c:pt>
                <c:pt idx="1208">
                  <c:v>144080000</c:v>
                </c:pt>
                <c:pt idx="1209">
                  <c:v>143950000</c:v>
                </c:pt>
                <c:pt idx="1210">
                  <c:v>143810000</c:v>
                </c:pt>
                <c:pt idx="1211">
                  <c:v>143680000</c:v>
                </c:pt>
                <c:pt idx="1212">
                  <c:v>143540000</c:v>
                </c:pt>
                <c:pt idx="1213">
                  <c:v>143410000</c:v>
                </c:pt>
                <c:pt idx="1214">
                  <c:v>143270000</c:v>
                </c:pt>
                <c:pt idx="1215">
                  <c:v>143140000</c:v>
                </c:pt>
                <c:pt idx="1216">
                  <c:v>143010000</c:v>
                </c:pt>
                <c:pt idx="1217">
                  <c:v>142880000</c:v>
                </c:pt>
                <c:pt idx="1218">
                  <c:v>142750000</c:v>
                </c:pt>
                <c:pt idx="1219">
                  <c:v>142620000</c:v>
                </c:pt>
                <c:pt idx="1220">
                  <c:v>142490000</c:v>
                </c:pt>
                <c:pt idx="1221">
                  <c:v>142360000</c:v>
                </c:pt>
                <c:pt idx="1222">
                  <c:v>142230000</c:v>
                </c:pt>
                <c:pt idx="1223">
                  <c:v>142100000</c:v>
                </c:pt>
                <c:pt idx="1224">
                  <c:v>141980000</c:v>
                </c:pt>
                <c:pt idx="1225">
                  <c:v>141850000</c:v>
                </c:pt>
                <c:pt idx="1226">
                  <c:v>141720000</c:v>
                </c:pt>
                <c:pt idx="1227">
                  <c:v>141600000</c:v>
                </c:pt>
                <c:pt idx="1228">
                  <c:v>141470000</c:v>
                </c:pt>
                <c:pt idx="1229">
                  <c:v>141350000</c:v>
                </c:pt>
                <c:pt idx="1230">
                  <c:v>141220000</c:v>
                </c:pt>
                <c:pt idx="1231">
                  <c:v>141100000</c:v>
                </c:pt>
                <c:pt idx="1232">
                  <c:v>140980000</c:v>
                </c:pt>
                <c:pt idx="1233">
                  <c:v>140850000</c:v>
                </c:pt>
                <c:pt idx="1234">
                  <c:v>140730000</c:v>
                </c:pt>
                <c:pt idx="1235">
                  <c:v>140610000</c:v>
                </c:pt>
                <c:pt idx="1236">
                  <c:v>140480000</c:v>
                </c:pt>
                <c:pt idx="1237">
                  <c:v>140360000</c:v>
                </c:pt>
                <c:pt idx="1238">
                  <c:v>140240000</c:v>
                </c:pt>
                <c:pt idx="1239">
                  <c:v>140120000</c:v>
                </c:pt>
                <c:pt idx="1240">
                  <c:v>140000000</c:v>
                </c:pt>
                <c:pt idx="1241">
                  <c:v>139880000</c:v>
                </c:pt>
                <c:pt idx="1242">
                  <c:v>139760000</c:v>
                </c:pt>
                <c:pt idx="1243">
                  <c:v>139640000</c:v>
                </c:pt>
                <c:pt idx="1244">
                  <c:v>139520000</c:v>
                </c:pt>
                <c:pt idx="1245">
                  <c:v>139400000</c:v>
                </c:pt>
                <c:pt idx="1246">
                  <c:v>139280000</c:v>
                </c:pt>
                <c:pt idx="1247">
                  <c:v>139160000</c:v>
                </c:pt>
                <c:pt idx="1248">
                  <c:v>139050000</c:v>
                </c:pt>
                <c:pt idx="1249">
                  <c:v>138930000</c:v>
                </c:pt>
                <c:pt idx="1250">
                  <c:v>138930000</c:v>
                </c:pt>
                <c:pt idx="1251">
                  <c:v>138810000</c:v>
                </c:pt>
                <c:pt idx="1252">
                  <c:v>138690000</c:v>
                </c:pt>
                <c:pt idx="1253">
                  <c:v>138580000</c:v>
                </c:pt>
                <c:pt idx="1254">
                  <c:v>138460000</c:v>
                </c:pt>
                <c:pt idx="1255">
                  <c:v>138340000</c:v>
                </c:pt>
                <c:pt idx="1256">
                  <c:v>138220000</c:v>
                </c:pt>
                <c:pt idx="1257">
                  <c:v>138110000</c:v>
                </c:pt>
                <c:pt idx="1258">
                  <c:v>137990000</c:v>
                </c:pt>
                <c:pt idx="1259">
                  <c:v>137880000</c:v>
                </c:pt>
                <c:pt idx="1260">
                  <c:v>137760000</c:v>
                </c:pt>
                <c:pt idx="1261">
                  <c:v>137650000</c:v>
                </c:pt>
                <c:pt idx="1262">
                  <c:v>137530000</c:v>
                </c:pt>
                <c:pt idx="1263">
                  <c:v>137420000</c:v>
                </c:pt>
                <c:pt idx="1264">
                  <c:v>137300000</c:v>
                </c:pt>
                <c:pt idx="1265">
                  <c:v>137190000</c:v>
                </c:pt>
                <c:pt idx="1266">
                  <c:v>137070000</c:v>
                </c:pt>
                <c:pt idx="1267">
                  <c:v>136960000</c:v>
                </c:pt>
                <c:pt idx="1268">
                  <c:v>136840000</c:v>
                </c:pt>
                <c:pt idx="1269">
                  <c:v>136730000</c:v>
                </c:pt>
                <c:pt idx="1270">
                  <c:v>136620000</c:v>
                </c:pt>
                <c:pt idx="1271">
                  <c:v>136500000</c:v>
                </c:pt>
                <c:pt idx="1272">
                  <c:v>136390000</c:v>
                </c:pt>
                <c:pt idx="1273">
                  <c:v>136280000</c:v>
                </c:pt>
                <c:pt idx="1274">
                  <c:v>136160000</c:v>
                </c:pt>
                <c:pt idx="1275">
                  <c:v>136050000</c:v>
                </c:pt>
                <c:pt idx="1276">
                  <c:v>135940000</c:v>
                </c:pt>
                <c:pt idx="1277">
                  <c:v>135820000</c:v>
                </c:pt>
                <c:pt idx="1278">
                  <c:v>135710000</c:v>
                </c:pt>
                <c:pt idx="1279">
                  <c:v>135600000</c:v>
                </c:pt>
                <c:pt idx="1280">
                  <c:v>135490000</c:v>
                </c:pt>
                <c:pt idx="1281">
                  <c:v>135370000</c:v>
                </c:pt>
                <c:pt idx="1282">
                  <c:v>135260000</c:v>
                </c:pt>
                <c:pt idx="1283">
                  <c:v>135150000</c:v>
                </c:pt>
                <c:pt idx="1284">
                  <c:v>135040000</c:v>
                </c:pt>
                <c:pt idx="1285">
                  <c:v>134930000</c:v>
                </c:pt>
                <c:pt idx="1286">
                  <c:v>134820000</c:v>
                </c:pt>
                <c:pt idx="1287">
                  <c:v>134700000</c:v>
                </c:pt>
                <c:pt idx="1288">
                  <c:v>134590000</c:v>
                </c:pt>
                <c:pt idx="1289">
                  <c:v>134480000</c:v>
                </c:pt>
                <c:pt idx="1290">
                  <c:v>134370000</c:v>
                </c:pt>
                <c:pt idx="1291">
                  <c:v>134260000</c:v>
                </c:pt>
                <c:pt idx="1292">
                  <c:v>134150000</c:v>
                </c:pt>
                <c:pt idx="1293">
                  <c:v>134040000</c:v>
                </c:pt>
                <c:pt idx="1294">
                  <c:v>133930000</c:v>
                </c:pt>
                <c:pt idx="1295">
                  <c:v>133820000</c:v>
                </c:pt>
                <c:pt idx="1296">
                  <c:v>133710000</c:v>
                </c:pt>
                <c:pt idx="1297">
                  <c:v>133600000</c:v>
                </c:pt>
                <c:pt idx="1298">
                  <c:v>133480000</c:v>
                </c:pt>
                <c:pt idx="1299">
                  <c:v>133370000</c:v>
                </c:pt>
                <c:pt idx="1300">
                  <c:v>133370000</c:v>
                </c:pt>
                <c:pt idx="1301">
                  <c:v>133260000</c:v>
                </c:pt>
                <c:pt idx="1302">
                  <c:v>133150000</c:v>
                </c:pt>
                <c:pt idx="1303">
                  <c:v>133040000</c:v>
                </c:pt>
                <c:pt idx="1304">
                  <c:v>132930000</c:v>
                </c:pt>
                <c:pt idx="1305">
                  <c:v>132820000</c:v>
                </c:pt>
                <c:pt idx="1306">
                  <c:v>132710000</c:v>
                </c:pt>
                <c:pt idx="1307">
                  <c:v>132600000</c:v>
                </c:pt>
                <c:pt idx="1308">
                  <c:v>132490000</c:v>
                </c:pt>
                <c:pt idx="1309">
                  <c:v>132380000</c:v>
                </c:pt>
                <c:pt idx="1310">
                  <c:v>132280000</c:v>
                </c:pt>
                <c:pt idx="1311">
                  <c:v>132170000</c:v>
                </c:pt>
                <c:pt idx="1312">
                  <c:v>132060000</c:v>
                </c:pt>
                <c:pt idx="1313">
                  <c:v>131950000</c:v>
                </c:pt>
                <c:pt idx="1314">
                  <c:v>131840000</c:v>
                </c:pt>
                <c:pt idx="1315">
                  <c:v>131730000</c:v>
                </c:pt>
                <c:pt idx="1316">
                  <c:v>131620000</c:v>
                </c:pt>
                <c:pt idx="1317">
                  <c:v>131510000</c:v>
                </c:pt>
                <c:pt idx="1318">
                  <c:v>131400000</c:v>
                </c:pt>
                <c:pt idx="1319">
                  <c:v>131290000</c:v>
                </c:pt>
                <c:pt idx="1320">
                  <c:v>131180000</c:v>
                </c:pt>
                <c:pt idx="1321">
                  <c:v>131070000</c:v>
                </c:pt>
                <c:pt idx="1322">
                  <c:v>130960000</c:v>
                </c:pt>
                <c:pt idx="1323">
                  <c:v>130860000</c:v>
                </c:pt>
                <c:pt idx="1324">
                  <c:v>130750000</c:v>
                </c:pt>
                <c:pt idx="1325">
                  <c:v>130640000</c:v>
                </c:pt>
                <c:pt idx="1326">
                  <c:v>130530000</c:v>
                </c:pt>
                <c:pt idx="1327">
                  <c:v>130420000</c:v>
                </c:pt>
                <c:pt idx="1328">
                  <c:v>130310000</c:v>
                </c:pt>
                <c:pt idx="1329">
                  <c:v>130200000</c:v>
                </c:pt>
                <c:pt idx="1330">
                  <c:v>130090000</c:v>
                </c:pt>
                <c:pt idx="1331">
                  <c:v>129980000</c:v>
                </c:pt>
                <c:pt idx="1332">
                  <c:v>129880000</c:v>
                </c:pt>
                <c:pt idx="1333">
                  <c:v>129770000</c:v>
                </c:pt>
                <c:pt idx="1334">
                  <c:v>129660000</c:v>
                </c:pt>
                <c:pt idx="1335">
                  <c:v>129550000</c:v>
                </c:pt>
                <c:pt idx="1336">
                  <c:v>129440000</c:v>
                </c:pt>
                <c:pt idx="1337">
                  <c:v>129330000</c:v>
                </c:pt>
                <c:pt idx="1338">
                  <c:v>129230000</c:v>
                </c:pt>
                <c:pt idx="1339">
                  <c:v>129120000</c:v>
                </c:pt>
                <c:pt idx="1340">
                  <c:v>129010000</c:v>
                </c:pt>
                <c:pt idx="1341">
                  <c:v>128900000</c:v>
                </c:pt>
                <c:pt idx="1342">
                  <c:v>128790000</c:v>
                </c:pt>
                <c:pt idx="1343">
                  <c:v>128680000</c:v>
                </c:pt>
                <c:pt idx="1344">
                  <c:v>128580000</c:v>
                </c:pt>
                <c:pt idx="1345">
                  <c:v>128470000</c:v>
                </c:pt>
                <c:pt idx="1346">
                  <c:v>128360000</c:v>
                </c:pt>
                <c:pt idx="1347">
                  <c:v>128250000</c:v>
                </c:pt>
                <c:pt idx="1348">
                  <c:v>128140000</c:v>
                </c:pt>
                <c:pt idx="1349">
                  <c:v>128030000</c:v>
                </c:pt>
                <c:pt idx="1350">
                  <c:v>128030000</c:v>
                </c:pt>
                <c:pt idx="1351">
                  <c:v>127930000</c:v>
                </c:pt>
                <c:pt idx="1352">
                  <c:v>127820000</c:v>
                </c:pt>
                <c:pt idx="1353">
                  <c:v>127710000</c:v>
                </c:pt>
                <c:pt idx="1354">
                  <c:v>127600000</c:v>
                </c:pt>
                <c:pt idx="1355">
                  <c:v>127490000</c:v>
                </c:pt>
                <c:pt idx="1356">
                  <c:v>127390000</c:v>
                </c:pt>
                <c:pt idx="1357">
                  <c:v>127280000</c:v>
                </c:pt>
                <c:pt idx="1358">
                  <c:v>127170000</c:v>
                </c:pt>
                <c:pt idx="1359">
                  <c:v>127060000</c:v>
                </c:pt>
                <c:pt idx="1360">
                  <c:v>126950000</c:v>
                </c:pt>
                <c:pt idx="1361">
                  <c:v>126850000</c:v>
                </c:pt>
                <c:pt idx="1362">
                  <c:v>126740000</c:v>
                </c:pt>
                <c:pt idx="1363">
                  <c:v>126630000</c:v>
                </c:pt>
                <c:pt idx="1364">
                  <c:v>126520000</c:v>
                </c:pt>
                <c:pt idx="1365">
                  <c:v>126420000</c:v>
                </c:pt>
                <c:pt idx="1366">
                  <c:v>126310000</c:v>
                </c:pt>
                <c:pt idx="1367">
                  <c:v>126200000</c:v>
                </c:pt>
                <c:pt idx="1368">
                  <c:v>126090000</c:v>
                </c:pt>
                <c:pt idx="1369">
                  <c:v>125980000</c:v>
                </c:pt>
                <c:pt idx="1370">
                  <c:v>125880000</c:v>
                </c:pt>
                <c:pt idx="1371">
                  <c:v>125770000</c:v>
                </c:pt>
                <c:pt idx="1372">
                  <c:v>125660000</c:v>
                </c:pt>
                <c:pt idx="1373">
                  <c:v>125550000</c:v>
                </c:pt>
                <c:pt idx="1374">
                  <c:v>125450000</c:v>
                </c:pt>
                <c:pt idx="1375">
                  <c:v>125340000</c:v>
                </c:pt>
                <c:pt idx="1376">
                  <c:v>125230000</c:v>
                </c:pt>
                <c:pt idx="1377">
                  <c:v>125120000</c:v>
                </c:pt>
                <c:pt idx="1378">
                  <c:v>125010000</c:v>
                </c:pt>
                <c:pt idx="1379">
                  <c:v>124910000</c:v>
                </c:pt>
                <c:pt idx="1380">
                  <c:v>124800000</c:v>
                </c:pt>
                <c:pt idx="1381">
                  <c:v>124690000</c:v>
                </c:pt>
                <c:pt idx="1382">
                  <c:v>124580000</c:v>
                </c:pt>
                <c:pt idx="1383">
                  <c:v>124480000</c:v>
                </c:pt>
                <c:pt idx="1384">
                  <c:v>124370000</c:v>
                </c:pt>
                <c:pt idx="1385">
                  <c:v>124260000</c:v>
                </c:pt>
                <c:pt idx="1386">
                  <c:v>124150000</c:v>
                </c:pt>
                <c:pt idx="1387">
                  <c:v>124050000</c:v>
                </c:pt>
                <c:pt idx="1388">
                  <c:v>123940000</c:v>
                </c:pt>
                <c:pt idx="1389">
                  <c:v>123830000</c:v>
                </c:pt>
                <c:pt idx="1390">
                  <c:v>123720000</c:v>
                </c:pt>
                <c:pt idx="1391">
                  <c:v>123620000</c:v>
                </c:pt>
                <c:pt idx="1392">
                  <c:v>123510000</c:v>
                </c:pt>
                <c:pt idx="1393">
                  <c:v>123400000</c:v>
                </c:pt>
                <c:pt idx="1394">
                  <c:v>123290000</c:v>
                </c:pt>
                <c:pt idx="1395">
                  <c:v>123190000</c:v>
                </c:pt>
                <c:pt idx="1396">
                  <c:v>123080000</c:v>
                </c:pt>
                <c:pt idx="1397">
                  <c:v>122970000</c:v>
                </c:pt>
                <c:pt idx="1398">
                  <c:v>122860000</c:v>
                </c:pt>
                <c:pt idx="1399">
                  <c:v>122760000</c:v>
                </c:pt>
                <c:pt idx="1400">
                  <c:v>122760000</c:v>
                </c:pt>
                <c:pt idx="1401">
                  <c:v>122650000</c:v>
                </c:pt>
                <c:pt idx="1402">
                  <c:v>122540000</c:v>
                </c:pt>
                <c:pt idx="1403">
                  <c:v>122430000</c:v>
                </c:pt>
                <c:pt idx="1404">
                  <c:v>122330000</c:v>
                </c:pt>
                <c:pt idx="1405">
                  <c:v>122220000</c:v>
                </c:pt>
                <c:pt idx="1406">
                  <c:v>122110000</c:v>
                </c:pt>
                <c:pt idx="1407">
                  <c:v>122000000</c:v>
                </c:pt>
                <c:pt idx="1408">
                  <c:v>121900000</c:v>
                </c:pt>
                <c:pt idx="1409">
                  <c:v>121790000</c:v>
                </c:pt>
                <c:pt idx="1410">
                  <c:v>121680000</c:v>
                </c:pt>
                <c:pt idx="1411">
                  <c:v>121570000</c:v>
                </c:pt>
                <c:pt idx="1412">
                  <c:v>121470000</c:v>
                </c:pt>
                <c:pt idx="1413">
                  <c:v>121360000</c:v>
                </c:pt>
                <c:pt idx="1414">
                  <c:v>121250000</c:v>
                </c:pt>
                <c:pt idx="1415">
                  <c:v>121140000</c:v>
                </c:pt>
                <c:pt idx="1416">
                  <c:v>121040000</c:v>
                </c:pt>
                <c:pt idx="1417">
                  <c:v>120930000</c:v>
                </c:pt>
                <c:pt idx="1418">
                  <c:v>120820000</c:v>
                </c:pt>
                <c:pt idx="1419">
                  <c:v>120710000</c:v>
                </c:pt>
                <c:pt idx="1420">
                  <c:v>120610000</c:v>
                </c:pt>
                <c:pt idx="1421">
                  <c:v>120500000</c:v>
                </c:pt>
                <c:pt idx="1422">
                  <c:v>120390000</c:v>
                </c:pt>
                <c:pt idx="1423">
                  <c:v>120280000</c:v>
                </c:pt>
                <c:pt idx="1424">
                  <c:v>120180000</c:v>
                </c:pt>
                <c:pt idx="1425">
                  <c:v>120070000</c:v>
                </c:pt>
                <c:pt idx="1426">
                  <c:v>119960000</c:v>
                </c:pt>
                <c:pt idx="1427">
                  <c:v>119850000</c:v>
                </c:pt>
                <c:pt idx="1428">
                  <c:v>119750000</c:v>
                </c:pt>
                <c:pt idx="1429">
                  <c:v>119640000</c:v>
                </c:pt>
                <c:pt idx="1430">
                  <c:v>119530000</c:v>
                </c:pt>
                <c:pt idx="1431">
                  <c:v>119420000</c:v>
                </c:pt>
                <c:pt idx="1432">
                  <c:v>119320000</c:v>
                </c:pt>
                <c:pt idx="1433">
                  <c:v>119210000</c:v>
                </c:pt>
                <c:pt idx="1434">
                  <c:v>119100000</c:v>
                </c:pt>
                <c:pt idx="1435">
                  <c:v>118990000</c:v>
                </c:pt>
                <c:pt idx="1436">
                  <c:v>118890000</c:v>
                </c:pt>
                <c:pt idx="1437">
                  <c:v>118780000</c:v>
                </c:pt>
                <c:pt idx="1438">
                  <c:v>118670000</c:v>
                </c:pt>
                <c:pt idx="1439">
                  <c:v>118560000</c:v>
                </c:pt>
                <c:pt idx="1440">
                  <c:v>118460000</c:v>
                </c:pt>
                <c:pt idx="1441">
                  <c:v>118350000</c:v>
                </c:pt>
                <c:pt idx="1442">
                  <c:v>118240000</c:v>
                </c:pt>
                <c:pt idx="1443">
                  <c:v>118130000</c:v>
                </c:pt>
                <c:pt idx="1444">
                  <c:v>118030000</c:v>
                </c:pt>
                <c:pt idx="1445">
                  <c:v>117920000</c:v>
                </c:pt>
                <c:pt idx="1446">
                  <c:v>117810000</c:v>
                </c:pt>
                <c:pt idx="1447">
                  <c:v>117710000</c:v>
                </c:pt>
                <c:pt idx="1448">
                  <c:v>117600000</c:v>
                </c:pt>
                <c:pt idx="1449">
                  <c:v>117490000</c:v>
                </c:pt>
                <c:pt idx="1450">
                  <c:v>117490000</c:v>
                </c:pt>
                <c:pt idx="1451">
                  <c:v>117380000</c:v>
                </c:pt>
                <c:pt idx="1452">
                  <c:v>117280000</c:v>
                </c:pt>
                <c:pt idx="1453">
                  <c:v>117170000</c:v>
                </c:pt>
                <c:pt idx="1454">
                  <c:v>117060000</c:v>
                </c:pt>
                <c:pt idx="1455">
                  <c:v>116950000</c:v>
                </c:pt>
                <c:pt idx="1456">
                  <c:v>116850000</c:v>
                </c:pt>
                <c:pt idx="1457">
                  <c:v>116740000</c:v>
                </c:pt>
                <c:pt idx="1458">
                  <c:v>116630000</c:v>
                </c:pt>
                <c:pt idx="1459">
                  <c:v>116520000</c:v>
                </c:pt>
                <c:pt idx="1460">
                  <c:v>116420000</c:v>
                </c:pt>
                <c:pt idx="1461">
                  <c:v>116310000</c:v>
                </c:pt>
                <c:pt idx="1462">
                  <c:v>116200000</c:v>
                </c:pt>
                <c:pt idx="1463">
                  <c:v>116090000</c:v>
                </c:pt>
                <c:pt idx="1464">
                  <c:v>115990000</c:v>
                </c:pt>
                <c:pt idx="1465">
                  <c:v>115880000</c:v>
                </c:pt>
                <c:pt idx="1466">
                  <c:v>115770000</c:v>
                </c:pt>
                <c:pt idx="1467">
                  <c:v>115660000</c:v>
                </c:pt>
                <c:pt idx="1468">
                  <c:v>115560000</c:v>
                </c:pt>
                <c:pt idx="1469">
                  <c:v>115450000</c:v>
                </c:pt>
                <c:pt idx="1470">
                  <c:v>115340000</c:v>
                </c:pt>
                <c:pt idx="1471">
                  <c:v>115230000</c:v>
                </c:pt>
                <c:pt idx="1472">
                  <c:v>115130000</c:v>
                </c:pt>
                <c:pt idx="1473">
                  <c:v>115020000</c:v>
                </c:pt>
                <c:pt idx="1474">
                  <c:v>114910000</c:v>
                </c:pt>
                <c:pt idx="1475">
                  <c:v>114800000</c:v>
                </c:pt>
                <c:pt idx="1476">
                  <c:v>114700000</c:v>
                </c:pt>
                <c:pt idx="1477">
                  <c:v>114590000</c:v>
                </c:pt>
                <c:pt idx="1478">
                  <c:v>114480000</c:v>
                </c:pt>
                <c:pt idx="1479">
                  <c:v>114370000</c:v>
                </c:pt>
                <c:pt idx="1480">
                  <c:v>114270000</c:v>
                </c:pt>
                <c:pt idx="1481">
                  <c:v>114160000</c:v>
                </c:pt>
                <c:pt idx="1482">
                  <c:v>114050000</c:v>
                </c:pt>
                <c:pt idx="1483">
                  <c:v>113940000</c:v>
                </c:pt>
                <c:pt idx="1484">
                  <c:v>113840000</c:v>
                </c:pt>
                <c:pt idx="1485">
                  <c:v>113730000</c:v>
                </c:pt>
                <c:pt idx="1486">
                  <c:v>113620000</c:v>
                </c:pt>
                <c:pt idx="1487">
                  <c:v>113510000</c:v>
                </c:pt>
                <c:pt idx="1488">
                  <c:v>113410000</c:v>
                </c:pt>
                <c:pt idx="1489">
                  <c:v>113300000</c:v>
                </c:pt>
                <c:pt idx="1490">
                  <c:v>113190000</c:v>
                </c:pt>
                <c:pt idx="1491">
                  <c:v>113090000</c:v>
                </c:pt>
                <c:pt idx="1492">
                  <c:v>112980000</c:v>
                </c:pt>
                <c:pt idx="1493">
                  <c:v>112870000</c:v>
                </c:pt>
                <c:pt idx="1494">
                  <c:v>112760000</c:v>
                </c:pt>
                <c:pt idx="1495">
                  <c:v>112660000</c:v>
                </c:pt>
                <c:pt idx="1496">
                  <c:v>112550000</c:v>
                </c:pt>
                <c:pt idx="1497">
                  <c:v>112440000</c:v>
                </c:pt>
                <c:pt idx="1498">
                  <c:v>112330000</c:v>
                </c:pt>
                <c:pt idx="1499">
                  <c:v>112230000</c:v>
                </c:pt>
                <c:pt idx="1500">
                  <c:v>112230000</c:v>
                </c:pt>
                <c:pt idx="1501">
                  <c:v>112120000</c:v>
                </c:pt>
                <c:pt idx="1502">
                  <c:v>112010000</c:v>
                </c:pt>
                <c:pt idx="1503">
                  <c:v>111900000</c:v>
                </c:pt>
                <c:pt idx="1504">
                  <c:v>111800000</c:v>
                </c:pt>
                <c:pt idx="1505">
                  <c:v>111690000</c:v>
                </c:pt>
                <c:pt idx="1506">
                  <c:v>111580000</c:v>
                </c:pt>
                <c:pt idx="1507">
                  <c:v>111470000</c:v>
                </c:pt>
                <c:pt idx="1508">
                  <c:v>111370000</c:v>
                </c:pt>
                <c:pt idx="1509">
                  <c:v>111260000</c:v>
                </c:pt>
                <c:pt idx="1510">
                  <c:v>111150000</c:v>
                </c:pt>
                <c:pt idx="1511">
                  <c:v>111040000</c:v>
                </c:pt>
                <c:pt idx="1512">
                  <c:v>110940000</c:v>
                </c:pt>
                <c:pt idx="1513">
                  <c:v>110830000</c:v>
                </c:pt>
                <c:pt idx="1514">
                  <c:v>110720000</c:v>
                </c:pt>
                <c:pt idx="1515">
                  <c:v>110610000</c:v>
                </c:pt>
                <c:pt idx="1516">
                  <c:v>110510000</c:v>
                </c:pt>
                <c:pt idx="1517">
                  <c:v>110400000</c:v>
                </c:pt>
                <c:pt idx="1518">
                  <c:v>110290000</c:v>
                </c:pt>
                <c:pt idx="1519">
                  <c:v>110180000</c:v>
                </c:pt>
                <c:pt idx="1520">
                  <c:v>110080000</c:v>
                </c:pt>
                <c:pt idx="1521">
                  <c:v>109970000</c:v>
                </c:pt>
                <c:pt idx="1522">
                  <c:v>109860000</c:v>
                </c:pt>
                <c:pt idx="1523">
                  <c:v>109750000</c:v>
                </c:pt>
                <c:pt idx="1524">
                  <c:v>109650000</c:v>
                </c:pt>
                <c:pt idx="1525">
                  <c:v>109540000</c:v>
                </c:pt>
                <c:pt idx="1526">
                  <c:v>109430000</c:v>
                </c:pt>
                <c:pt idx="1527">
                  <c:v>109320000</c:v>
                </c:pt>
                <c:pt idx="1528">
                  <c:v>109220000</c:v>
                </c:pt>
                <c:pt idx="1529">
                  <c:v>109110000</c:v>
                </c:pt>
                <c:pt idx="1530">
                  <c:v>109000000</c:v>
                </c:pt>
                <c:pt idx="1531">
                  <c:v>108890000</c:v>
                </c:pt>
                <c:pt idx="1532">
                  <c:v>108790000</c:v>
                </c:pt>
                <c:pt idx="1533">
                  <c:v>108680000</c:v>
                </c:pt>
                <c:pt idx="1534">
                  <c:v>108570000</c:v>
                </c:pt>
                <c:pt idx="1535">
                  <c:v>108460000</c:v>
                </c:pt>
                <c:pt idx="1536">
                  <c:v>108350000</c:v>
                </c:pt>
                <c:pt idx="1537">
                  <c:v>108250000</c:v>
                </c:pt>
                <c:pt idx="1538">
                  <c:v>108140000</c:v>
                </c:pt>
                <c:pt idx="1539">
                  <c:v>108030000</c:v>
                </c:pt>
                <c:pt idx="1540">
                  <c:v>107920000</c:v>
                </c:pt>
                <c:pt idx="1541">
                  <c:v>107820000</c:v>
                </c:pt>
                <c:pt idx="1542">
                  <c:v>107710000</c:v>
                </c:pt>
                <c:pt idx="1543">
                  <c:v>107600000</c:v>
                </c:pt>
                <c:pt idx="1544">
                  <c:v>107490000</c:v>
                </c:pt>
                <c:pt idx="1545">
                  <c:v>107390000</c:v>
                </c:pt>
                <c:pt idx="1546">
                  <c:v>107280000</c:v>
                </c:pt>
                <c:pt idx="1547">
                  <c:v>107170000</c:v>
                </c:pt>
                <c:pt idx="1548">
                  <c:v>107060000</c:v>
                </c:pt>
                <c:pt idx="1549">
                  <c:v>106960000</c:v>
                </c:pt>
                <c:pt idx="1550">
                  <c:v>106960000</c:v>
                </c:pt>
                <c:pt idx="1551">
                  <c:v>106850000</c:v>
                </c:pt>
                <c:pt idx="1552">
                  <c:v>106740000</c:v>
                </c:pt>
                <c:pt idx="1553">
                  <c:v>106630000</c:v>
                </c:pt>
                <c:pt idx="1554">
                  <c:v>106530000</c:v>
                </c:pt>
                <c:pt idx="1555">
                  <c:v>106420000</c:v>
                </c:pt>
                <c:pt idx="1556">
                  <c:v>106310000</c:v>
                </c:pt>
                <c:pt idx="1557">
                  <c:v>106200000</c:v>
                </c:pt>
                <c:pt idx="1558">
                  <c:v>106100000</c:v>
                </c:pt>
                <c:pt idx="1559">
                  <c:v>105990000</c:v>
                </c:pt>
                <c:pt idx="1560">
                  <c:v>105880000</c:v>
                </c:pt>
                <c:pt idx="1561">
                  <c:v>105770000</c:v>
                </c:pt>
                <c:pt idx="1562">
                  <c:v>105670000</c:v>
                </c:pt>
                <c:pt idx="1563">
                  <c:v>105560000</c:v>
                </c:pt>
                <c:pt idx="1564">
                  <c:v>105450000</c:v>
                </c:pt>
                <c:pt idx="1565">
                  <c:v>105340000</c:v>
                </c:pt>
                <c:pt idx="1566">
                  <c:v>105240000</c:v>
                </c:pt>
                <c:pt idx="1567">
                  <c:v>105130000</c:v>
                </c:pt>
                <c:pt idx="1568">
                  <c:v>105020000</c:v>
                </c:pt>
                <c:pt idx="1569">
                  <c:v>104910000</c:v>
                </c:pt>
                <c:pt idx="1570">
                  <c:v>104810000</c:v>
                </c:pt>
                <c:pt idx="1571">
                  <c:v>104700000</c:v>
                </c:pt>
                <c:pt idx="1572">
                  <c:v>104590000</c:v>
                </c:pt>
                <c:pt idx="1573">
                  <c:v>104480000</c:v>
                </c:pt>
                <c:pt idx="1574">
                  <c:v>104370000</c:v>
                </c:pt>
                <c:pt idx="1575">
                  <c:v>104270000</c:v>
                </c:pt>
                <c:pt idx="1576">
                  <c:v>104160000</c:v>
                </c:pt>
                <c:pt idx="1577">
                  <c:v>104050000</c:v>
                </c:pt>
                <c:pt idx="1578">
                  <c:v>103940000</c:v>
                </c:pt>
                <c:pt idx="1579">
                  <c:v>103840000</c:v>
                </c:pt>
                <c:pt idx="1580">
                  <c:v>103730000</c:v>
                </c:pt>
                <c:pt idx="1581">
                  <c:v>103620000</c:v>
                </c:pt>
                <c:pt idx="1582">
                  <c:v>103510000</c:v>
                </c:pt>
                <c:pt idx="1583">
                  <c:v>103410000</c:v>
                </c:pt>
                <c:pt idx="1584">
                  <c:v>103300000</c:v>
                </c:pt>
                <c:pt idx="1585">
                  <c:v>103190000</c:v>
                </c:pt>
                <c:pt idx="1586">
                  <c:v>103080000</c:v>
                </c:pt>
                <c:pt idx="1587">
                  <c:v>102980000</c:v>
                </c:pt>
                <c:pt idx="1588">
                  <c:v>102870000</c:v>
                </c:pt>
                <c:pt idx="1589">
                  <c:v>102760000</c:v>
                </c:pt>
                <c:pt idx="1590">
                  <c:v>102650000</c:v>
                </c:pt>
                <c:pt idx="1591">
                  <c:v>102550000</c:v>
                </c:pt>
                <c:pt idx="1592">
                  <c:v>102440000</c:v>
                </c:pt>
                <c:pt idx="1593">
                  <c:v>102330000</c:v>
                </c:pt>
                <c:pt idx="1594">
                  <c:v>102220000</c:v>
                </c:pt>
                <c:pt idx="1595">
                  <c:v>102110000</c:v>
                </c:pt>
                <c:pt idx="1596">
                  <c:v>102010000</c:v>
                </c:pt>
                <c:pt idx="1597">
                  <c:v>101900000</c:v>
                </c:pt>
                <c:pt idx="1598">
                  <c:v>101790000</c:v>
                </c:pt>
                <c:pt idx="1599">
                  <c:v>101680000</c:v>
                </c:pt>
                <c:pt idx="1600">
                  <c:v>101680000</c:v>
                </c:pt>
                <c:pt idx="1601">
                  <c:v>101580000</c:v>
                </c:pt>
                <c:pt idx="1602">
                  <c:v>101470000</c:v>
                </c:pt>
                <c:pt idx="1603">
                  <c:v>101360000</c:v>
                </c:pt>
                <c:pt idx="1604">
                  <c:v>101250000</c:v>
                </c:pt>
                <c:pt idx="1605">
                  <c:v>101150000</c:v>
                </c:pt>
                <c:pt idx="1606">
                  <c:v>101040000</c:v>
                </c:pt>
                <c:pt idx="1607">
                  <c:v>100930000</c:v>
                </c:pt>
                <c:pt idx="1608">
                  <c:v>100820000</c:v>
                </c:pt>
                <c:pt idx="1609">
                  <c:v>100720000</c:v>
                </c:pt>
                <c:pt idx="1610">
                  <c:v>100610000</c:v>
                </c:pt>
                <c:pt idx="1611">
                  <c:v>100500000</c:v>
                </c:pt>
                <c:pt idx="1612">
                  <c:v>100390000</c:v>
                </c:pt>
                <c:pt idx="1613">
                  <c:v>100280000</c:v>
                </c:pt>
                <c:pt idx="1614">
                  <c:v>100180000</c:v>
                </c:pt>
                <c:pt idx="1615">
                  <c:v>100070000</c:v>
                </c:pt>
                <c:pt idx="1616">
                  <c:v>99961000</c:v>
                </c:pt>
                <c:pt idx="1617">
                  <c:v>99854000</c:v>
                </c:pt>
                <c:pt idx="1618">
                  <c:v>99746000</c:v>
                </c:pt>
                <c:pt idx="1619">
                  <c:v>99638000</c:v>
                </c:pt>
                <c:pt idx="1620">
                  <c:v>99531000</c:v>
                </c:pt>
                <c:pt idx="1621">
                  <c:v>99423000</c:v>
                </c:pt>
                <c:pt idx="1622">
                  <c:v>99315000</c:v>
                </c:pt>
                <c:pt idx="1623">
                  <c:v>99208000</c:v>
                </c:pt>
                <c:pt idx="1624">
                  <c:v>99100000</c:v>
                </c:pt>
                <c:pt idx="1625">
                  <c:v>98992000</c:v>
                </c:pt>
                <c:pt idx="1626">
                  <c:v>98885000</c:v>
                </c:pt>
                <c:pt idx="1627">
                  <c:v>98777000</c:v>
                </c:pt>
                <c:pt idx="1628">
                  <c:v>98669000</c:v>
                </c:pt>
                <c:pt idx="1629">
                  <c:v>98561000</c:v>
                </c:pt>
                <c:pt idx="1630">
                  <c:v>98454000</c:v>
                </c:pt>
                <c:pt idx="1631">
                  <c:v>98346000</c:v>
                </c:pt>
                <c:pt idx="1632">
                  <c:v>98238000</c:v>
                </c:pt>
                <c:pt idx="1633">
                  <c:v>98131000</c:v>
                </c:pt>
                <c:pt idx="1634">
                  <c:v>98023000</c:v>
                </c:pt>
                <c:pt idx="1635">
                  <c:v>97915000</c:v>
                </c:pt>
                <c:pt idx="1636">
                  <c:v>97808000</c:v>
                </c:pt>
                <c:pt idx="1637">
                  <c:v>97700000</c:v>
                </c:pt>
                <c:pt idx="1638">
                  <c:v>97592000</c:v>
                </c:pt>
                <c:pt idx="1639">
                  <c:v>97484000</c:v>
                </c:pt>
                <c:pt idx="1640">
                  <c:v>97377000</c:v>
                </c:pt>
                <c:pt idx="1641">
                  <c:v>97269000</c:v>
                </c:pt>
                <c:pt idx="1642">
                  <c:v>97161000</c:v>
                </c:pt>
                <c:pt idx="1643">
                  <c:v>97054000</c:v>
                </c:pt>
                <c:pt idx="1644">
                  <c:v>96946000</c:v>
                </c:pt>
                <c:pt idx="1645">
                  <c:v>96838000</c:v>
                </c:pt>
                <c:pt idx="1646">
                  <c:v>96730000</c:v>
                </c:pt>
                <c:pt idx="1647">
                  <c:v>96623000</c:v>
                </c:pt>
                <c:pt idx="1648">
                  <c:v>96515000</c:v>
                </c:pt>
                <c:pt idx="1649">
                  <c:v>96407000</c:v>
                </c:pt>
                <c:pt idx="1650">
                  <c:v>96407000</c:v>
                </c:pt>
                <c:pt idx="1651">
                  <c:v>96299000</c:v>
                </c:pt>
                <c:pt idx="1652">
                  <c:v>96192000</c:v>
                </c:pt>
                <c:pt idx="1653">
                  <c:v>96084000</c:v>
                </c:pt>
                <c:pt idx="1654">
                  <c:v>95976000</c:v>
                </c:pt>
                <c:pt idx="1655">
                  <c:v>95869000</c:v>
                </c:pt>
                <c:pt idx="1656">
                  <c:v>95761000</c:v>
                </c:pt>
                <c:pt idx="1657">
                  <c:v>95653000</c:v>
                </c:pt>
                <c:pt idx="1658">
                  <c:v>95545000</c:v>
                </c:pt>
                <c:pt idx="1659">
                  <c:v>95438000</c:v>
                </c:pt>
                <c:pt idx="1660">
                  <c:v>95330000</c:v>
                </c:pt>
                <c:pt idx="1661">
                  <c:v>95222000</c:v>
                </c:pt>
                <c:pt idx="1662">
                  <c:v>95114000</c:v>
                </c:pt>
                <c:pt idx="1663">
                  <c:v>95007000</c:v>
                </c:pt>
                <c:pt idx="1664">
                  <c:v>94899000</c:v>
                </c:pt>
                <c:pt idx="1665">
                  <c:v>94791000</c:v>
                </c:pt>
                <c:pt idx="1666">
                  <c:v>94683000</c:v>
                </c:pt>
                <c:pt idx="1667">
                  <c:v>94576000</c:v>
                </c:pt>
                <c:pt idx="1668">
                  <c:v>94468000</c:v>
                </c:pt>
                <c:pt idx="1669">
                  <c:v>94360000</c:v>
                </c:pt>
                <c:pt idx="1670">
                  <c:v>94252000</c:v>
                </c:pt>
                <c:pt idx="1671">
                  <c:v>94145000</c:v>
                </c:pt>
                <c:pt idx="1672">
                  <c:v>94037000</c:v>
                </c:pt>
                <c:pt idx="1673">
                  <c:v>93929000</c:v>
                </c:pt>
                <c:pt idx="1674">
                  <c:v>93821000</c:v>
                </c:pt>
                <c:pt idx="1675">
                  <c:v>93714000</c:v>
                </c:pt>
                <c:pt idx="1676">
                  <c:v>93606000</c:v>
                </c:pt>
                <c:pt idx="1677">
                  <c:v>93498000</c:v>
                </c:pt>
                <c:pt idx="1678">
                  <c:v>93390000</c:v>
                </c:pt>
                <c:pt idx="1679">
                  <c:v>93283000</c:v>
                </c:pt>
                <c:pt idx="1680">
                  <c:v>93175000</c:v>
                </c:pt>
                <c:pt idx="1681">
                  <c:v>93067000</c:v>
                </c:pt>
                <c:pt idx="1682">
                  <c:v>92959000</c:v>
                </c:pt>
                <c:pt idx="1683">
                  <c:v>92852000</c:v>
                </c:pt>
                <c:pt idx="1684">
                  <c:v>92744000</c:v>
                </c:pt>
                <c:pt idx="1685">
                  <c:v>92636000</c:v>
                </c:pt>
                <c:pt idx="1686">
                  <c:v>92528000</c:v>
                </c:pt>
                <c:pt idx="1687">
                  <c:v>92420000</c:v>
                </c:pt>
                <c:pt idx="1688">
                  <c:v>92313000</c:v>
                </c:pt>
                <c:pt idx="1689">
                  <c:v>92205000</c:v>
                </c:pt>
                <c:pt idx="1690">
                  <c:v>92097000</c:v>
                </c:pt>
                <c:pt idx="1691">
                  <c:v>91989000</c:v>
                </c:pt>
                <c:pt idx="1692">
                  <c:v>91882000</c:v>
                </c:pt>
                <c:pt idx="1693">
                  <c:v>91774000</c:v>
                </c:pt>
                <c:pt idx="1694">
                  <c:v>91666000</c:v>
                </c:pt>
                <c:pt idx="1695">
                  <c:v>91558000</c:v>
                </c:pt>
                <c:pt idx="1696">
                  <c:v>91450000</c:v>
                </c:pt>
                <c:pt idx="1697">
                  <c:v>91343000</c:v>
                </c:pt>
                <c:pt idx="1698">
                  <c:v>91235000</c:v>
                </c:pt>
                <c:pt idx="1699">
                  <c:v>91127000</c:v>
                </c:pt>
                <c:pt idx="1700">
                  <c:v>91127000</c:v>
                </c:pt>
                <c:pt idx="1701">
                  <c:v>91019000</c:v>
                </c:pt>
                <c:pt idx="1702">
                  <c:v>90912000</c:v>
                </c:pt>
                <c:pt idx="1703">
                  <c:v>90804000</c:v>
                </c:pt>
                <c:pt idx="1704">
                  <c:v>90696000</c:v>
                </c:pt>
                <c:pt idx="1705">
                  <c:v>90588000</c:v>
                </c:pt>
                <c:pt idx="1706">
                  <c:v>90480000</c:v>
                </c:pt>
                <c:pt idx="1707">
                  <c:v>90373000</c:v>
                </c:pt>
                <c:pt idx="1708">
                  <c:v>90265000</c:v>
                </c:pt>
                <c:pt idx="1709">
                  <c:v>90157000</c:v>
                </c:pt>
                <c:pt idx="1710">
                  <c:v>90049000</c:v>
                </c:pt>
                <c:pt idx="1711">
                  <c:v>89941000</c:v>
                </c:pt>
                <c:pt idx="1712">
                  <c:v>89834000</c:v>
                </c:pt>
                <c:pt idx="1713">
                  <c:v>89726000</c:v>
                </c:pt>
                <c:pt idx="1714">
                  <c:v>89618000</c:v>
                </c:pt>
                <c:pt idx="1715">
                  <c:v>89510000</c:v>
                </c:pt>
                <c:pt idx="1716">
                  <c:v>89403000</c:v>
                </c:pt>
                <c:pt idx="1717">
                  <c:v>89295000</c:v>
                </c:pt>
                <c:pt idx="1718">
                  <c:v>89187000</c:v>
                </c:pt>
                <c:pt idx="1719">
                  <c:v>89079000</c:v>
                </c:pt>
                <c:pt idx="1720">
                  <c:v>88971000</c:v>
                </c:pt>
                <c:pt idx="1721">
                  <c:v>88864000</c:v>
                </c:pt>
                <c:pt idx="1722">
                  <c:v>88756000</c:v>
                </c:pt>
                <c:pt idx="1723">
                  <c:v>88648000</c:v>
                </c:pt>
                <c:pt idx="1724">
                  <c:v>88540000</c:v>
                </c:pt>
                <c:pt idx="1725">
                  <c:v>88432000</c:v>
                </c:pt>
                <c:pt idx="1726">
                  <c:v>88325000</c:v>
                </c:pt>
                <c:pt idx="1727">
                  <c:v>88217000</c:v>
                </c:pt>
                <c:pt idx="1728">
                  <c:v>88109000</c:v>
                </c:pt>
                <c:pt idx="1729">
                  <c:v>88001000</c:v>
                </c:pt>
                <c:pt idx="1730">
                  <c:v>87893000</c:v>
                </c:pt>
                <c:pt idx="1731">
                  <c:v>87786000</c:v>
                </c:pt>
                <c:pt idx="1732">
                  <c:v>87678000</c:v>
                </c:pt>
                <c:pt idx="1733">
                  <c:v>87570000</c:v>
                </c:pt>
                <c:pt idx="1734">
                  <c:v>87462000</c:v>
                </c:pt>
                <c:pt idx="1735">
                  <c:v>87354000</c:v>
                </c:pt>
                <c:pt idx="1736">
                  <c:v>87247000</c:v>
                </c:pt>
                <c:pt idx="1737">
                  <c:v>87139000</c:v>
                </c:pt>
                <c:pt idx="1738">
                  <c:v>87031000</c:v>
                </c:pt>
                <c:pt idx="1739">
                  <c:v>86923000</c:v>
                </c:pt>
                <c:pt idx="1740">
                  <c:v>86816000</c:v>
                </c:pt>
                <c:pt idx="1741">
                  <c:v>86708000</c:v>
                </c:pt>
                <c:pt idx="1742">
                  <c:v>86600000</c:v>
                </c:pt>
                <c:pt idx="1743">
                  <c:v>86492000</c:v>
                </c:pt>
                <c:pt idx="1744">
                  <c:v>86384000</c:v>
                </c:pt>
                <c:pt idx="1745">
                  <c:v>86277000</c:v>
                </c:pt>
                <c:pt idx="1746">
                  <c:v>86169000</c:v>
                </c:pt>
                <c:pt idx="1747">
                  <c:v>86061000</c:v>
                </c:pt>
                <c:pt idx="1748">
                  <c:v>85953000</c:v>
                </c:pt>
                <c:pt idx="1749">
                  <c:v>85846000</c:v>
                </c:pt>
                <c:pt idx="1750">
                  <c:v>85846000</c:v>
                </c:pt>
                <c:pt idx="1751">
                  <c:v>85738000</c:v>
                </c:pt>
                <c:pt idx="1752">
                  <c:v>85630000</c:v>
                </c:pt>
                <c:pt idx="1753">
                  <c:v>85522000</c:v>
                </c:pt>
                <c:pt idx="1754">
                  <c:v>85414000</c:v>
                </c:pt>
                <c:pt idx="1755">
                  <c:v>85307000</c:v>
                </c:pt>
                <c:pt idx="1756">
                  <c:v>85199000</c:v>
                </c:pt>
                <c:pt idx="1757">
                  <c:v>85091000</c:v>
                </c:pt>
                <c:pt idx="1758">
                  <c:v>84983000</c:v>
                </c:pt>
                <c:pt idx="1759">
                  <c:v>84876000</c:v>
                </c:pt>
                <c:pt idx="1760">
                  <c:v>84768000</c:v>
                </c:pt>
                <c:pt idx="1761">
                  <c:v>84660000</c:v>
                </c:pt>
                <c:pt idx="1762">
                  <c:v>84552000</c:v>
                </c:pt>
                <c:pt idx="1763">
                  <c:v>84445000</c:v>
                </c:pt>
                <c:pt idx="1764">
                  <c:v>84337000</c:v>
                </c:pt>
                <c:pt idx="1765">
                  <c:v>84229000</c:v>
                </c:pt>
                <c:pt idx="1766">
                  <c:v>84121000</c:v>
                </c:pt>
                <c:pt idx="1767">
                  <c:v>84013000</c:v>
                </c:pt>
                <c:pt idx="1768">
                  <c:v>83906000</c:v>
                </c:pt>
                <c:pt idx="1769">
                  <c:v>83798000</c:v>
                </c:pt>
                <c:pt idx="1770">
                  <c:v>83690000</c:v>
                </c:pt>
                <c:pt idx="1771">
                  <c:v>83583000</c:v>
                </c:pt>
                <c:pt idx="1772">
                  <c:v>83475000</c:v>
                </c:pt>
                <c:pt idx="1773">
                  <c:v>83367000</c:v>
                </c:pt>
                <c:pt idx="1774">
                  <c:v>83259000</c:v>
                </c:pt>
                <c:pt idx="1775">
                  <c:v>83152000</c:v>
                </c:pt>
                <c:pt idx="1776">
                  <c:v>83044000</c:v>
                </c:pt>
                <c:pt idx="1777">
                  <c:v>82936000</c:v>
                </c:pt>
                <c:pt idx="1778">
                  <c:v>82828000</c:v>
                </c:pt>
                <c:pt idx="1779">
                  <c:v>82721000</c:v>
                </c:pt>
                <c:pt idx="1780">
                  <c:v>82613000</c:v>
                </c:pt>
                <c:pt idx="1781">
                  <c:v>82505000</c:v>
                </c:pt>
                <c:pt idx="1782">
                  <c:v>82398000</c:v>
                </c:pt>
                <c:pt idx="1783">
                  <c:v>82290000</c:v>
                </c:pt>
                <c:pt idx="1784">
                  <c:v>82182000</c:v>
                </c:pt>
                <c:pt idx="1785">
                  <c:v>82075000</c:v>
                </c:pt>
                <c:pt idx="1786">
                  <c:v>81967000</c:v>
                </c:pt>
                <c:pt idx="1787">
                  <c:v>81859000</c:v>
                </c:pt>
                <c:pt idx="1788">
                  <c:v>81751000</c:v>
                </c:pt>
                <c:pt idx="1789">
                  <c:v>81644000</c:v>
                </c:pt>
                <c:pt idx="1790">
                  <c:v>81536000</c:v>
                </c:pt>
                <c:pt idx="1791">
                  <c:v>81428000</c:v>
                </c:pt>
                <c:pt idx="1792">
                  <c:v>81321000</c:v>
                </c:pt>
                <c:pt idx="1793">
                  <c:v>81213000</c:v>
                </c:pt>
                <c:pt idx="1794">
                  <c:v>81106000</c:v>
                </c:pt>
                <c:pt idx="1795">
                  <c:v>80998000</c:v>
                </c:pt>
                <c:pt idx="1796">
                  <c:v>80890000</c:v>
                </c:pt>
                <c:pt idx="1797">
                  <c:v>80783000</c:v>
                </c:pt>
                <c:pt idx="1798">
                  <c:v>80675000</c:v>
                </c:pt>
                <c:pt idx="1799">
                  <c:v>80567000</c:v>
                </c:pt>
                <c:pt idx="1800">
                  <c:v>80567000</c:v>
                </c:pt>
                <c:pt idx="1801">
                  <c:v>80460000</c:v>
                </c:pt>
                <c:pt idx="1802">
                  <c:v>80352000</c:v>
                </c:pt>
                <c:pt idx="1803">
                  <c:v>80245000</c:v>
                </c:pt>
                <c:pt idx="1804">
                  <c:v>80137000</c:v>
                </c:pt>
                <c:pt idx="1805">
                  <c:v>80029000</c:v>
                </c:pt>
                <c:pt idx="1806">
                  <c:v>79922000</c:v>
                </c:pt>
                <c:pt idx="1807">
                  <c:v>79814000</c:v>
                </c:pt>
                <c:pt idx="1808">
                  <c:v>79707000</c:v>
                </c:pt>
                <c:pt idx="1809">
                  <c:v>79599000</c:v>
                </c:pt>
                <c:pt idx="1810">
                  <c:v>79492000</c:v>
                </c:pt>
                <c:pt idx="1811">
                  <c:v>79384000</c:v>
                </c:pt>
                <c:pt idx="1812">
                  <c:v>79277000</c:v>
                </c:pt>
                <c:pt idx="1813">
                  <c:v>79169000</c:v>
                </c:pt>
                <c:pt idx="1814">
                  <c:v>79062000</c:v>
                </c:pt>
                <c:pt idx="1815">
                  <c:v>78954000</c:v>
                </c:pt>
                <c:pt idx="1816">
                  <c:v>78847000</c:v>
                </c:pt>
                <c:pt idx="1817">
                  <c:v>78739000</c:v>
                </c:pt>
                <c:pt idx="1818">
                  <c:v>78632000</c:v>
                </c:pt>
                <c:pt idx="1819">
                  <c:v>78524000</c:v>
                </c:pt>
                <c:pt idx="1820">
                  <c:v>78417000</c:v>
                </c:pt>
                <c:pt idx="1821">
                  <c:v>78310000</c:v>
                </c:pt>
                <c:pt idx="1822">
                  <c:v>78202000</c:v>
                </c:pt>
                <c:pt idx="1823">
                  <c:v>78095000</c:v>
                </c:pt>
                <c:pt idx="1824">
                  <c:v>77988000</c:v>
                </c:pt>
                <c:pt idx="1825">
                  <c:v>77881000</c:v>
                </c:pt>
                <c:pt idx="1826">
                  <c:v>77774000</c:v>
                </c:pt>
                <c:pt idx="1827">
                  <c:v>77666000</c:v>
                </c:pt>
                <c:pt idx="1828">
                  <c:v>77559000</c:v>
                </c:pt>
                <c:pt idx="1829">
                  <c:v>77453000</c:v>
                </c:pt>
                <c:pt idx="1830">
                  <c:v>77346000</c:v>
                </c:pt>
                <c:pt idx="1831">
                  <c:v>77239000</c:v>
                </c:pt>
                <c:pt idx="1832">
                  <c:v>77133000</c:v>
                </c:pt>
                <c:pt idx="1833">
                  <c:v>77027000</c:v>
                </c:pt>
                <c:pt idx="1834">
                  <c:v>76921000</c:v>
                </c:pt>
                <c:pt idx="1835">
                  <c:v>76816000</c:v>
                </c:pt>
                <c:pt idx="1836">
                  <c:v>76711000</c:v>
                </c:pt>
                <c:pt idx="1837">
                  <c:v>76607000</c:v>
                </c:pt>
                <c:pt idx="1838">
                  <c:v>76504000</c:v>
                </c:pt>
                <c:pt idx="1839">
                  <c:v>76402000</c:v>
                </c:pt>
                <c:pt idx="1840">
                  <c:v>76301000</c:v>
                </c:pt>
                <c:pt idx="1841">
                  <c:v>76202000</c:v>
                </c:pt>
                <c:pt idx="1842">
                  <c:v>76105000</c:v>
                </c:pt>
                <c:pt idx="1843">
                  <c:v>76012000</c:v>
                </c:pt>
                <c:pt idx="1844">
                  <c:v>75921000</c:v>
                </c:pt>
                <c:pt idx="1845">
                  <c:v>75836000</c:v>
                </c:pt>
                <c:pt idx="1846">
                  <c:v>75757000</c:v>
                </c:pt>
                <c:pt idx="1847">
                  <c:v>75685000</c:v>
                </c:pt>
                <c:pt idx="1848">
                  <c:v>75623000</c:v>
                </c:pt>
                <c:pt idx="1849">
                  <c:v>75573000</c:v>
                </c:pt>
                <c:pt idx="1850">
                  <c:v>75573000</c:v>
                </c:pt>
                <c:pt idx="1851">
                  <c:v>75540000</c:v>
                </c:pt>
                <c:pt idx="1852">
                  <c:v>75526000</c:v>
                </c:pt>
                <c:pt idx="1853">
                  <c:v>75538000</c:v>
                </c:pt>
                <c:pt idx="1854">
                  <c:v>75583000</c:v>
                </c:pt>
                <c:pt idx="1855">
                  <c:v>75670000</c:v>
                </c:pt>
                <c:pt idx="1856">
                  <c:v>75810000</c:v>
                </c:pt>
                <c:pt idx="1857">
                  <c:v>76018000</c:v>
                </c:pt>
                <c:pt idx="1858">
                  <c:v>76314000</c:v>
                </c:pt>
                <c:pt idx="1859">
                  <c:v>76720000</c:v>
                </c:pt>
                <c:pt idx="1860">
                  <c:v>77267000</c:v>
                </c:pt>
                <c:pt idx="1861">
                  <c:v>77994000</c:v>
                </c:pt>
                <c:pt idx="1862">
                  <c:v>78952000</c:v>
                </c:pt>
                <c:pt idx="1863">
                  <c:v>80203000</c:v>
                </c:pt>
                <c:pt idx="1864">
                  <c:v>81828000</c:v>
                </c:pt>
                <c:pt idx="1865">
                  <c:v>83930000</c:v>
                </c:pt>
                <c:pt idx="1866">
                  <c:v>86641000</c:v>
                </c:pt>
                <c:pt idx="1867">
                  <c:v>90128000</c:v>
                </c:pt>
                <c:pt idx="1868">
                  <c:v>94606000</c:v>
                </c:pt>
                <c:pt idx="1869">
                  <c:v>100350000</c:v>
                </c:pt>
                <c:pt idx="1870">
                  <c:v>107700000</c:v>
                </c:pt>
                <c:pt idx="1871">
                  <c:v>117110000</c:v>
                </c:pt>
                <c:pt idx="1872">
                  <c:v>129140000</c:v>
                </c:pt>
                <c:pt idx="1873">
                  <c:v>144520000</c:v>
                </c:pt>
                <c:pt idx="1874">
                  <c:v>164160000</c:v>
                </c:pt>
                <c:pt idx="1875">
                  <c:v>189250000</c:v>
                </c:pt>
                <c:pt idx="1876">
                  <c:v>221280000</c:v>
                </c:pt>
                <c:pt idx="1877">
                  <c:v>262170000</c:v>
                </c:pt>
                <c:pt idx="1878">
                  <c:v>314360000</c:v>
                </c:pt>
                <c:pt idx="1879">
                  <c:v>380960000</c:v>
                </c:pt>
                <c:pt idx="1880">
                  <c:v>465950000</c:v>
                </c:pt>
                <c:pt idx="1881">
                  <c:v>574380000</c:v>
                </c:pt>
                <c:pt idx="1882">
                  <c:v>712740000</c:v>
                </c:pt>
                <c:pt idx="1883">
                  <c:v>889250000</c:v>
                </c:pt>
                <c:pt idx="1884">
                  <c:v>1114400000</c:v>
                </c:pt>
                <c:pt idx="1885">
                  <c:v>1401700000</c:v>
                </c:pt>
                <c:pt idx="1886">
                  <c:v>1768200000</c:v>
                </c:pt>
                <c:pt idx="1887">
                  <c:v>2235800000</c:v>
                </c:pt>
                <c:pt idx="1888">
                  <c:v>2832200000</c:v>
                </c:pt>
                <c:pt idx="1889">
                  <c:v>3593000000</c:v>
                </c:pt>
                <c:pt idx="1890">
                  <c:v>4563600000</c:v>
                </c:pt>
                <c:pt idx="1891">
                  <c:v>5801700000</c:v>
                </c:pt>
                <c:pt idx="1892">
                  <c:v>7381000000</c:v>
                </c:pt>
                <c:pt idx="1893">
                  <c:v>9395600000</c:v>
                </c:pt>
                <c:pt idx="1894">
                  <c:v>11966000000</c:v>
                </c:pt>
                <c:pt idx="1895">
                  <c:v>15244000000</c:v>
                </c:pt>
                <c:pt idx="1896">
                  <c:v>19426000000</c:v>
                </c:pt>
                <c:pt idx="1897">
                  <c:v>24760000000</c:v>
                </c:pt>
                <c:pt idx="1898">
                  <c:v>31565000000</c:v>
                </c:pt>
                <c:pt idx="1899">
                  <c:v>40245000000</c:v>
                </c:pt>
                <c:pt idx="1900">
                  <c:v>40245000000</c:v>
                </c:pt>
                <c:pt idx="1901">
                  <c:v>44863000000</c:v>
                </c:pt>
                <c:pt idx="1902">
                  <c:v>49289000000</c:v>
                </c:pt>
                <c:pt idx="1903">
                  <c:v>53523000000</c:v>
                </c:pt>
                <c:pt idx="1904">
                  <c:v>57565000000</c:v>
                </c:pt>
                <c:pt idx="1905">
                  <c:v>61416000000</c:v>
                </c:pt>
                <c:pt idx="1906">
                  <c:v>65074000000</c:v>
                </c:pt>
                <c:pt idx="1907">
                  <c:v>68541000000</c:v>
                </c:pt>
                <c:pt idx="1908">
                  <c:v>71815000000</c:v>
                </c:pt>
                <c:pt idx="1909">
                  <c:v>74898000000</c:v>
                </c:pt>
                <c:pt idx="1910">
                  <c:v>77789000000</c:v>
                </c:pt>
                <c:pt idx="1911">
                  <c:v>80487000000</c:v>
                </c:pt>
                <c:pt idx="1912">
                  <c:v>82994000000</c:v>
                </c:pt>
                <c:pt idx="1913">
                  <c:v>85309000000</c:v>
                </c:pt>
                <c:pt idx="1914">
                  <c:v>87432000000</c:v>
                </c:pt>
                <c:pt idx="1915">
                  <c:v>89364000000</c:v>
                </c:pt>
                <c:pt idx="1916">
                  <c:v>91103000000</c:v>
                </c:pt>
                <c:pt idx="1917">
                  <c:v>92650000000</c:v>
                </c:pt>
                <c:pt idx="1918">
                  <c:v>94006000000</c:v>
                </c:pt>
                <c:pt idx="1919">
                  <c:v>95169000000</c:v>
                </c:pt>
                <c:pt idx="1920">
                  <c:v>96141000000</c:v>
                </c:pt>
                <c:pt idx="1921">
                  <c:v>96921000000</c:v>
                </c:pt>
                <c:pt idx="1922">
                  <c:v>97508000000</c:v>
                </c:pt>
                <c:pt idx="1923">
                  <c:v>97904000000</c:v>
                </c:pt>
                <c:pt idx="1924">
                  <c:v>98108000000</c:v>
                </c:pt>
                <c:pt idx="1925">
                  <c:v>98120000000</c:v>
                </c:pt>
                <c:pt idx="1926">
                  <c:v>97940000000</c:v>
                </c:pt>
                <c:pt idx="1927">
                  <c:v>97569000000</c:v>
                </c:pt>
                <c:pt idx="1928">
                  <c:v>97005000000</c:v>
                </c:pt>
                <c:pt idx="1929">
                  <c:v>96249000000</c:v>
                </c:pt>
                <c:pt idx="1930">
                  <c:v>95302000000</c:v>
                </c:pt>
                <c:pt idx="1931">
                  <c:v>94162000000</c:v>
                </c:pt>
                <c:pt idx="1932">
                  <c:v>92831000000</c:v>
                </c:pt>
                <c:pt idx="1933">
                  <c:v>91307000000</c:v>
                </c:pt>
                <c:pt idx="1934">
                  <c:v>89592000000</c:v>
                </c:pt>
                <c:pt idx="1935">
                  <c:v>87685000000</c:v>
                </c:pt>
                <c:pt idx="1936">
                  <c:v>85586000000</c:v>
                </c:pt>
                <c:pt idx="1937">
                  <c:v>83295000000</c:v>
                </c:pt>
                <c:pt idx="1938">
                  <c:v>80812000000</c:v>
                </c:pt>
                <c:pt idx="1939">
                  <c:v>78137000000</c:v>
                </c:pt>
                <c:pt idx="1940">
                  <c:v>75270000000</c:v>
                </c:pt>
                <c:pt idx="1941">
                  <c:v>72212000000</c:v>
                </c:pt>
                <c:pt idx="1942">
                  <c:v>68961000000</c:v>
                </c:pt>
                <c:pt idx="1943">
                  <c:v>65519000000</c:v>
                </c:pt>
                <c:pt idx="1944">
                  <c:v>61884000000</c:v>
                </c:pt>
                <c:pt idx="1945">
                  <c:v>58058000000</c:v>
                </c:pt>
                <c:pt idx="1946">
                  <c:v>54040000000</c:v>
                </c:pt>
                <c:pt idx="1947">
                  <c:v>49830000000</c:v>
                </c:pt>
                <c:pt idx="1948">
                  <c:v>45427000000</c:v>
                </c:pt>
                <c:pt idx="1949">
                  <c:v>40834000000</c:v>
                </c:pt>
                <c:pt idx="1950">
                  <c:v>40834000000</c:v>
                </c:pt>
                <c:pt idx="1951">
                  <c:v>29940000000</c:v>
                </c:pt>
                <c:pt idx="1952">
                  <c:v>21958000000</c:v>
                </c:pt>
                <c:pt idx="1953">
                  <c:v>16108000000</c:v>
                </c:pt>
                <c:pt idx="1954">
                  <c:v>11822000000</c:v>
                </c:pt>
                <c:pt idx="1955">
                  <c:v>8681900000</c:v>
                </c:pt>
                <c:pt idx="1956">
                  <c:v>6380700000</c:v>
                </c:pt>
                <c:pt idx="1957">
                  <c:v>4694400000</c:v>
                </c:pt>
                <c:pt idx="1958">
                  <c:v>3458900000</c:v>
                </c:pt>
                <c:pt idx="1959">
                  <c:v>2553500000</c:v>
                </c:pt>
                <c:pt idx="1960">
                  <c:v>1890100000</c:v>
                </c:pt>
                <c:pt idx="1961">
                  <c:v>1404000000</c:v>
                </c:pt>
                <c:pt idx="1962">
                  <c:v>1047800000</c:v>
                </c:pt>
                <c:pt idx="1963">
                  <c:v>786780000</c:v>
                </c:pt>
                <c:pt idx="1964">
                  <c:v>595550000</c:v>
                </c:pt>
                <c:pt idx="1965">
                  <c:v>455430000</c:v>
                </c:pt>
                <c:pt idx="1966">
                  <c:v>352760000</c:v>
                </c:pt>
                <c:pt idx="1967">
                  <c:v>277540000</c:v>
                </c:pt>
                <c:pt idx="1968">
                  <c:v>222430000</c:v>
                </c:pt>
                <c:pt idx="1969">
                  <c:v>182060000</c:v>
                </c:pt>
                <c:pt idx="1970">
                  <c:v>152480000</c:v>
                </c:pt>
                <c:pt idx="1971">
                  <c:v>130810000</c:v>
                </c:pt>
                <c:pt idx="1972">
                  <c:v>114950000</c:v>
                </c:pt>
                <c:pt idx="1973">
                  <c:v>103330000</c:v>
                </c:pt>
                <c:pt idx="1974">
                  <c:v>94822000</c:v>
                </c:pt>
                <c:pt idx="1975">
                  <c:v>88597000</c:v>
                </c:pt>
                <c:pt idx="1976">
                  <c:v>84044000</c:v>
                </c:pt>
                <c:pt idx="1977">
                  <c:v>80716000</c:v>
                </c:pt>
                <c:pt idx="1978">
                  <c:v>78285000</c:v>
                </c:pt>
                <c:pt idx="1979">
                  <c:v>76511000</c:v>
                </c:pt>
                <c:pt idx="1980">
                  <c:v>75220000</c:v>
                </c:pt>
                <c:pt idx="1981">
                  <c:v>74282000</c:v>
                </c:pt>
                <c:pt idx="1982">
                  <c:v>73602000</c:v>
                </c:pt>
                <c:pt idx="1983">
                  <c:v>73113000</c:v>
                </c:pt>
                <c:pt idx="1984">
                  <c:v>72762000</c:v>
                </c:pt>
                <c:pt idx="1985">
                  <c:v>72513000</c:v>
                </c:pt>
                <c:pt idx="1986">
                  <c:v>72339000</c:v>
                </c:pt>
                <c:pt idx="1987">
                  <c:v>72219000</c:v>
                </c:pt>
                <c:pt idx="1988">
                  <c:v>72139000</c:v>
                </c:pt>
                <c:pt idx="1989">
                  <c:v>72089000</c:v>
                </c:pt>
                <c:pt idx="1990">
                  <c:v>72061000</c:v>
                </c:pt>
                <c:pt idx="1991">
                  <c:v>72048000</c:v>
                </c:pt>
                <c:pt idx="1992">
                  <c:v>72047000</c:v>
                </c:pt>
                <c:pt idx="1993">
                  <c:v>72054000</c:v>
                </c:pt>
                <c:pt idx="1994">
                  <c:v>72068000</c:v>
                </c:pt>
                <c:pt idx="1995">
                  <c:v>72086000</c:v>
                </c:pt>
                <c:pt idx="1996">
                  <c:v>72108000</c:v>
                </c:pt>
                <c:pt idx="1997">
                  <c:v>72132000</c:v>
                </c:pt>
                <c:pt idx="1998">
                  <c:v>72158000</c:v>
                </c:pt>
                <c:pt idx="1999">
                  <c:v>72184000</c:v>
                </c:pt>
                <c:pt idx="2000">
                  <c:v>72184000</c:v>
                </c:pt>
                <c:pt idx="2001">
                  <c:v>72212000</c:v>
                </c:pt>
                <c:pt idx="2002">
                  <c:v>72241000</c:v>
                </c:pt>
                <c:pt idx="2003">
                  <c:v>72271000</c:v>
                </c:pt>
                <c:pt idx="2004">
                  <c:v>72300000</c:v>
                </c:pt>
                <c:pt idx="2005">
                  <c:v>72330000</c:v>
                </c:pt>
                <c:pt idx="2006">
                  <c:v>72361000</c:v>
                </c:pt>
                <c:pt idx="2007">
                  <c:v>72391000</c:v>
                </c:pt>
                <c:pt idx="2008">
                  <c:v>72422000</c:v>
                </c:pt>
                <c:pt idx="2009">
                  <c:v>72453000</c:v>
                </c:pt>
                <c:pt idx="2010">
                  <c:v>72484000</c:v>
                </c:pt>
                <c:pt idx="2011">
                  <c:v>72515000</c:v>
                </c:pt>
                <c:pt idx="2012">
                  <c:v>72546000</c:v>
                </c:pt>
                <c:pt idx="2013">
                  <c:v>72577000</c:v>
                </c:pt>
                <c:pt idx="2014">
                  <c:v>72608000</c:v>
                </c:pt>
                <c:pt idx="2015">
                  <c:v>72639000</c:v>
                </c:pt>
                <c:pt idx="2016">
                  <c:v>72670000</c:v>
                </c:pt>
                <c:pt idx="2017">
                  <c:v>72701000</c:v>
                </c:pt>
                <c:pt idx="2018">
                  <c:v>72733000</c:v>
                </c:pt>
                <c:pt idx="2019">
                  <c:v>72764000</c:v>
                </c:pt>
                <c:pt idx="2020">
                  <c:v>72795000</c:v>
                </c:pt>
                <c:pt idx="2021">
                  <c:v>72827000</c:v>
                </c:pt>
                <c:pt idx="2022">
                  <c:v>72858000</c:v>
                </c:pt>
                <c:pt idx="2023">
                  <c:v>72889000</c:v>
                </c:pt>
                <c:pt idx="2024">
                  <c:v>72921000</c:v>
                </c:pt>
                <c:pt idx="2025">
                  <c:v>72952000</c:v>
                </c:pt>
                <c:pt idx="2026">
                  <c:v>72984000</c:v>
                </c:pt>
                <c:pt idx="2027">
                  <c:v>73015000</c:v>
                </c:pt>
                <c:pt idx="2028">
                  <c:v>73047000</c:v>
                </c:pt>
                <c:pt idx="2029">
                  <c:v>73078000</c:v>
                </c:pt>
                <c:pt idx="2030">
                  <c:v>73110000</c:v>
                </c:pt>
                <c:pt idx="2031">
                  <c:v>73141000</c:v>
                </c:pt>
                <c:pt idx="2032">
                  <c:v>73173000</c:v>
                </c:pt>
                <c:pt idx="2033">
                  <c:v>73204000</c:v>
                </c:pt>
                <c:pt idx="2034">
                  <c:v>73236000</c:v>
                </c:pt>
                <c:pt idx="2035">
                  <c:v>73268000</c:v>
                </c:pt>
                <c:pt idx="2036">
                  <c:v>73299000</c:v>
                </c:pt>
                <c:pt idx="2037">
                  <c:v>73331000</c:v>
                </c:pt>
                <c:pt idx="2038">
                  <c:v>73363000</c:v>
                </c:pt>
                <c:pt idx="2039">
                  <c:v>73395000</c:v>
                </c:pt>
                <c:pt idx="2040">
                  <c:v>73426000</c:v>
                </c:pt>
                <c:pt idx="2041">
                  <c:v>73458000</c:v>
                </c:pt>
                <c:pt idx="2042">
                  <c:v>73490000</c:v>
                </c:pt>
                <c:pt idx="2043">
                  <c:v>73522000</c:v>
                </c:pt>
                <c:pt idx="2044">
                  <c:v>73554000</c:v>
                </c:pt>
                <c:pt idx="2045">
                  <c:v>73586000</c:v>
                </c:pt>
                <c:pt idx="2046">
                  <c:v>73618000</c:v>
                </c:pt>
                <c:pt idx="2047">
                  <c:v>73650000</c:v>
                </c:pt>
                <c:pt idx="2048">
                  <c:v>73682000</c:v>
                </c:pt>
                <c:pt idx="2049">
                  <c:v>73714000</c:v>
                </c:pt>
                <c:pt idx="2050">
                  <c:v>73714000</c:v>
                </c:pt>
                <c:pt idx="2051">
                  <c:v>73746000</c:v>
                </c:pt>
                <c:pt idx="2052">
                  <c:v>73778000</c:v>
                </c:pt>
                <c:pt idx="2053">
                  <c:v>73810000</c:v>
                </c:pt>
                <c:pt idx="2054">
                  <c:v>73842000</c:v>
                </c:pt>
                <c:pt idx="2055">
                  <c:v>73874000</c:v>
                </c:pt>
                <c:pt idx="2056">
                  <c:v>73907000</c:v>
                </c:pt>
                <c:pt idx="2057">
                  <c:v>73939000</c:v>
                </c:pt>
                <c:pt idx="2058">
                  <c:v>73971000</c:v>
                </c:pt>
                <c:pt idx="2059">
                  <c:v>74003000</c:v>
                </c:pt>
                <c:pt idx="2060">
                  <c:v>74036000</c:v>
                </c:pt>
                <c:pt idx="2061">
                  <c:v>74068000</c:v>
                </c:pt>
                <c:pt idx="2062">
                  <c:v>74101000</c:v>
                </c:pt>
                <c:pt idx="2063">
                  <c:v>74133000</c:v>
                </c:pt>
                <c:pt idx="2064">
                  <c:v>74165000</c:v>
                </c:pt>
                <c:pt idx="2065">
                  <c:v>74198000</c:v>
                </c:pt>
                <c:pt idx="2066">
                  <c:v>74231000</c:v>
                </c:pt>
                <c:pt idx="2067">
                  <c:v>74263000</c:v>
                </c:pt>
                <c:pt idx="2068">
                  <c:v>74296000</c:v>
                </c:pt>
                <c:pt idx="2069">
                  <c:v>74329000</c:v>
                </c:pt>
                <c:pt idx="2070">
                  <c:v>74361000</c:v>
                </c:pt>
                <c:pt idx="2071">
                  <c:v>74394000</c:v>
                </c:pt>
                <c:pt idx="2072">
                  <c:v>74427000</c:v>
                </c:pt>
                <c:pt idx="2073">
                  <c:v>74460000</c:v>
                </c:pt>
                <c:pt idx="2074">
                  <c:v>74493000</c:v>
                </c:pt>
                <c:pt idx="2075">
                  <c:v>74526000</c:v>
                </c:pt>
                <c:pt idx="2076">
                  <c:v>74559000</c:v>
                </c:pt>
                <c:pt idx="2077">
                  <c:v>74592000</c:v>
                </c:pt>
                <c:pt idx="2078">
                  <c:v>74625000</c:v>
                </c:pt>
                <c:pt idx="2079">
                  <c:v>74658000</c:v>
                </c:pt>
                <c:pt idx="2080">
                  <c:v>74692000</c:v>
                </c:pt>
                <c:pt idx="2081">
                  <c:v>74725000</c:v>
                </c:pt>
                <c:pt idx="2082">
                  <c:v>74758000</c:v>
                </c:pt>
                <c:pt idx="2083">
                  <c:v>74792000</c:v>
                </c:pt>
                <c:pt idx="2084">
                  <c:v>74825000</c:v>
                </c:pt>
                <c:pt idx="2085">
                  <c:v>74859000</c:v>
                </c:pt>
                <c:pt idx="2086">
                  <c:v>74893000</c:v>
                </c:pt>
                <c:pt idx="2087">
                  <c:v>74927000</c:v>
                </c:pt>
                <c:pt idx="2088">
                  <c:v>74961000</c:v>
                </c:pt>
                <c:pt idx="2089">
                  <c:v>74995000</c:v>
                </c:pt>
                <c:pt idx="2090">
                  <c:v>75030000</c:v>
                </c:pt>
                <c:pt idx="2091">
                  <c:v>75064000</c:v>
                </c:pt>
                <c:pt idx="2092">
                  <c:v>75099000</c:v>
                </c:pt>
                <c:pt idx="2093">
                  <c:v>75135000</c:v>
                </c:pt>
                <c:pt idx="2094">
                  <c:v>75171000</c:v>
                </c:pt>
                <c:pt idx="2095">
                  <c:v>75208000</c:v>
                </c:pt>
                <c:pt idx="2096">
                  <c:v>75246000</c:v>
                </c:pt>
                <c:pt idx="2097">
                  <c:v>75285000</c:v>
                </c:pt>
                <c:pt idx="2098">
                  <c:v>75325000</c:v>
                </c:pt>
                <c:pt idx="2099">
                  <c:v>75368000</c:v>
                </c:pt>
                <c:pt idx="2100">
                  <c:v>75368000</c:v>
                </c:pt>
                <c:pt idx="2101">
                  <c:v>75415000</c:v>
                </c:pt>
                <c:pt idx="2102">
                  <c:v>75465000</c:v>
                </c:pt>
                <c:pt idx="2103">
                  <c:v>75521000</c:v>
                </c:pt>
                <c:pt idx="2104">
                  <c:v>75585000</c:v>
                </c:pt>
                <c:pt idx="2105">
                  <c:v>75659000</c:v>
                </c:pt>
                <c:pt idx="2106">
                  <c:v>75748000</c:v>
                </c:pt>
                <c:pt idx="2107">
                  <c:v>75857000</c:v>
                </c:pt>
                <c:pt idx="2108">
                  <c:v>75992000</c:v>
                </c:pt>
                <c:pt idx="2109">
                  <c:v>76163000</c:v>
                </c:pt>
                <c:pt idx="2110">
                  <c:v>76384000</c:v>
                </c:pt>
                <c:pt idx="2111">
                  <c:v>76673000</c:v>
                </c:pt>
                <c:pt idx="2112">
                  <c:v>77054000</c:v>
                </c:pt>
                <c:pt idx="2113">
                  <c:v>77561000</c:v>
                </c:pt>
                <c:pt idx="2114">
                  <c:v>78240000</c:v>
                </c:pt>
                <c:pt idx="2115">
                  <c:v>79152000</c:v>
                </c:pt>
                <c:pt idx="2116">
                  <c:v>80385000</c:v>
                </c:pt>
                <c:pt idx="2117">
                  <c:v>82054000</c:v>
                </c:pt>
                <c:pt idx="2118">
                  <c:v>84318000</c:v>
                </c:pt>
                <c:pt idx="2119">
                  <c:v>87394000</c:v>
                </c:pt>
                <c:pt idx="2120">
                  <c:v>91579000</c:v>
                </c:pt>
                <c:pt idx="2121">
                  <c:v>97277000</c:v>
                </c:pt>
                <c:pt idx="2122">
                  <c:v>105040000</c:v>
                </c:pt>
                <c:pt idx="2123">
                  <c:v>115620000</c:v>
                </c:pt>
                <c:pt idx="2124">
                  <c:v>130040000</c:v>
                </c:pt>
                <c:pt idx="2125">
                  <c:v>149710000</c:v>
                </c:pt>
                <c:pt idx="2126">
                  <c:v>176540000</c:v>
                </c:pt>
                <c:pt idx="2127">
                  <c:v>213150000</c:v>
                </c:pt>
                <c:pt idx="2128">
                  <c:v>263090000</c:v>
                </c:pt>
                <c:pt idx="2129">
                  <c:v>331220000</c:v>
                </c:pt>
                <c:pt idx="2130">
                  <c:v>424200000</c:v>
                </c:pt>
                <c:pt idx="2131">
                  <c:v>551070000</c:v>
                </c:pt>
                <c:pt idx="2132">
                  <c:v>724190000</c:v>
                </c:pt>
                <c:pt idx="2133">
                  <c:v>960440000</c:v>
                </c:pt>
                <c:pt idx="2134">
                  <c:v>1282800000</c:v>
                </c:pt>
                <c:pt idx="2135">
                  <c:v>1722800000</c:v>
                </c:pt>
                <c:pt idx="2136">
                  <c:v>2323200000</c:v>
                </c:pt>
                <c:pt idx="2137">
                  <c:v>3142600000</c:v>
                </c:pt>
                <c:pt idx="2138">
                  <c:v>4260800000</c:v>
                </c:pt>
                <c:pt idx="2139">
                  <c:v>5786900000</c:v>
                </c:pt>
                <c:pt idx="2140">
                  <c:v>7869400000</c:v>
                </c:pt>
                <c:pt idx="2141">
                  <c:v>10712000000</c:v>
                </c:pt>
                <c:pt idx="2142">
                  <c:v>14590000000</c:v>
                </c:pt>
                <c:pt idx="2143">
                  <c:v>19883000000</c:v>
                </c:pt>
                <c:pt idx="2144">
                  <c:v>27107000000</c:v>
                </c:pt>
                <c:pt idx="2145">
                  <c:v>36965000000</c:v>
                </c:pt>
                <c:pt idx="2146">
                  <c:v>50419000000</c:v>
                </c:pt>
                <c:pt idx="2147">
                  <c:v>68780000000</c:v>
                </c:pt>
                <c:pt idx="2148">
                  <c:v>93836000000</c:v>
                </c:pt>
                <c:pt idx="2149">
                  <c:v>128030000000</c:v>
                </c:pt>
                <c:pt idx="2150">
                  <c:v>128030000000</c:v>
                </c:pt>
                <c:pt idx="2151">
                  <c:v>173300000000</c:v>
                </c:pt>
                <c:pt idx="2152">
                  <c:v>216740000000</c:v>
                </c:pt>
                <c:pt idx="2153">
                  <c:v>258350000000</c:v>
                </c:pt>
                <c:pt idx="2154">
                  <c:v>298140000000</c:v>
                </c:pt>
                <c:pt idx="2155">
                  <c:v>336090000000</c:v>
                </c:pt>
                <c:pt idx="2156">
                  <c:v>372220000000</c:v>
                </c:pt>
                <c:pt idx="2157">
                  <c:v>406510000000</c:v>
                </c:pt>
                <c:pt idx="2158">
                  <c:v>438980000000</c:v>
                </c:pt>
                <c:pt idx="2159">
                  <c:v>469610000000</c:v>
                </c:pt>
                <c:pt idx="2160">
                  <c:v>498420000000</c:v>
                </c:pt>
                <c:pt idx="2161">
                  <c:v>525400000000</c:v>
                </c:pt>
                <c:pt idx="2162">
                  <c:v>550540000000</c:v>
                </c:pt>
                <c:pt idx="2163">
                  <c:v>573860000000</c:v>
                </c:pt>
                <c:pt idx="2164">
                  <c:v>595350000000</c:v>
                </c:pt>
                <c:pt idx="2165">
                  <c:v>615000000000</c:v>
                </c:pt>
                <c:pt idx="2166">
                  <c:v>632830000000</c:v>
                </c:pt>
                <c:pt idx="2167">
                  <c:v>648830000000</c:v>
                </c:pt>
                <c:pt idx="2168">
                  <c:v>663000000000</c:v>
                </c:pt>
                <c:pt idx="2169">
                  <c:v>675340000000</c:v>
                </c:pt>
                <c:pt idx="2170">
                  <c:v>685840000000</c:v>
                </c:pt>
                <c:pt idx="2171">
                  <c:v>694520000000</c:v>
                </c:pt>
                <c:pt idx="2172">
                  <c:v>701370000000</c:v>
                </c:pt>
                <c:pt idx="2173">
                  <c:v>706390000000</c:v>
                </c:pt>
                <c:pt idx="2174">
                  <c:v>709580000000</c:v>
                </c:pt>
                <c:pt idx="2175">
                  <c:v>710930000000</c:v>
                </c:pt>
                <c:pt idx="2176">
                  <c:v>710460000000</c:v>
                </c:pt>
                <c:pt idx="2177">
                  <c:v>708160000000</c:v>
                </c:pt>
                <c:pt idx="2178">
                  <c:v>704020000000</c:v>
                </c:pt>
                <c:pt idx="2179">
                  <c:v>698060000000</c:v>
                </c:pt>
                <c:pt idx="2180">
                  <c:v>690270000000</c:v>
                </c:pt>
                <c:pt idx="2181">
                  <c:v>680640000000</c:v>
                </c:pt>
                <c:pt idx="2182">
                  <c:v>669190000000</c:v>
                </c:pt>
                <c:pt idx="2183">
                  <c:v>655910000000</c:v>
                </c:pt>
                <c:pt idx="2184">
                  <c:v>640790000000</c:v>
                </c:pt>
                <c:pt idx="2185">
                  <c:v>623850000000</c:v>
                </c:pt>
                <c:pt idx="2186">
                  <c:v>605070000000</c:v>
                </c:pt>
                <c:pt idx="2187">
                  <c:v>584470000000</c:v>
                </c:pt>
                <c:pt idx="2188">
                  <c:v>562030000000</c:v>
                </c:pt>
                <c:pt idx="2189">
                  <c:v>537770000000</c:v>
                </c:pt>
                <c:pt idx="2190">
                  <c:v>511670000000</c:v>
                </c:pt>
                <c:pt idx="2191">
                  <c:v>483750000000</c:v>
                </c:pt>
                <c:pt idx="2192">
                  <c:v>453990000000</c:v>
                </c:pt>
                <c:pt idx="2193">
                  <c:v>422410000000</c:v>
                </c:pt>
                <c:pt idx="2194">
                  <c:v>389000000000</c:v>
                </c:pt>
                <c:pt idx="2195">
                  <c:v>353750000000</c:v>
                </c:pt>
                <c:pt idx="2196">
                  <c:v>316680000000</c:v>
                </c:pt>
                <c:pt idx="2197">
                  <c:v>277770000000</c:v>
                </c:pt>
                <c:pt idx="2198">
                  <c:v>237040000000</c:v>
                </c:pt>
                <c:pt idx="2199">
                  <c:v>194480000000</c:v>
                </c:pt>
                <c:pt idx="2200">
                  <c:v>194480000000</c:v>
                </c:pt>
                <c:pt idx="2201">
                  <c:v>151320000000</c:v>
                </c:pt>
                <c:pt idx="2202">
                  <c:v>117740000000</c:v>
                </c:pt>
                <c:pt idx="2203">
                  <c:v>91618000000</c:v>
                </c:pt>
                <c:pt idx="2204">
                  <c:v>71295000000</c:v>
                </c:pt>
                <c:pt idx="2205">
                  <c:v>55485000000</c:v>
                </c:pt>
                <c:pt idx="2206">
                  <c:v>43186000000</c:v>
                </c:pt>
                <c:pt idx="2207">
                  <c:v>33617000000</c:v>
                </c:pt>
                <c:pt idx="2208">
                  <c:v>26173000000</c:v>
                </c:pt>
                <c:pt idx="2209">
                  <c:v>20381000000</c:v>
                </c:pt>
                <c:pt idx="2210">
                  <c:v>15876000000</c:v>
                </c:pt>
                <c:pt idx="2211">
                  <c:v>12371000000</c:v>
                </c:pt>
                <c:pt idx="2212">
                  <c:v>9643900000</c:v>
                </c:pt>
                <c:pt idx="2213">
                  <c:v>7522600000</c:v>
                </c:pt>
                <c:pt idx="2214">
                  <c:v>5872200000</c:v>
                </c:pt>
                <c:pt idx="2215">
                  <c:v>4588300000</c:v>
                </c:pt>
                <c:pt idx="2216">
                  <c:v>3589600000</c:v>
                </c:pt>
                <c:pt idx="2217">
                  <c:v>2812500000</c:v>
                </c:pt>
                <c:pt idx="2218">
                  <c:v>2208100000</c:v>
                </c:pt>
                <c:pt idx="2219">
                  <c:v>1737800000</c:v>
                </c:pt>
                <c:pt idx="2220">
                  <c:v>1372000000</c:v>
                </c:pt>
                <c:pt idx="2221">
                  <c:v>1087400000</c:v>
                </c:pt>
                <c:pt idx="2222">
                  <c:v>866080000</c:v>
                </c:pt>
                <c:pt idx="2223">
                  <c:v>693880000</c:v>
                </c:pt>
                <c:pt idx="2224">
                  <c:v>559940000</c:v>
                </c:pt>
                <c:pt idx="2225">
                  <c:v>455760000</c:v>
                </c:pt>
                <c:pt idx="2226">
                  <c:v>374720000</c:v>
                </c:pt>
                <c:pt idx="2227">
                  <c:v>311700000</c:v>
                </c:pt>
                <c:pt idx="2228">
                  <c:v>262690000</c:v>
                </c:pt>
                <c:pt idx="2229">
                  <c:v>224590000</c:v>
                </c:pt>
                <c:pt idx="2230">
                  <c:v>194960000</c:v>
                </c:pt>
                <c:pt idx="2231">
                  <c:v>171930000</c:v>
                </c:pt>
                <c:pt idx="2232">
                  <c:v>154040000</c:v>
                </c:pt>
                <c:pt idx="2233">
                  <c:v>140140000</c:v>
                </c:pt>
                <c:pt idx="2234">
                  <c:v>129340000</c:v>
                </c:pt>
                <c:pt idx="2235">
                  <c:v>120960000</c:v>
                </c:pt>
                <c:pt idx="2236">
                  <c:v>114470000</c:v>
                </c:pt>
                <c:pt idx="2237">
                  <c:v>109430000</c:v>
                </c:pt>
                <c:pt idx="2238">
                  <c:v>105530000</c:v>
                </c:pt>
                <c:pt idx="2239">
                  <c:v>102520000</c:v>
                </c:pt>
                <c:pt idx="2240">
                  <c:v>100200000</c:v>
                </c:pt>
                <c:pt idx="2241">
                  <c:v>98415000</c:v>
                </c:pt>
                <c:pt idx="2242">
                  <c:v>97046000</c:v>
                </c:pt>
                <c:pt idx="2243">
                  <c:v>96001000</c:v>
                </c:pt>
                <c:pt idx="2244">
                  <c:v>95209000</c:v>
                </c:pt>
                <c:pt idx="2245">
                  <c:v>94613000</c:v>
                </c:pt>
                <c:pt idx="2246">
                  <c:v>94170000</c:v>
                </c:pt>
                <c:pt idx="2247">
                  <c:v>93846000</c:v>
                </c:pt>
                <c:pt idx="2248">
                  <c:v>93615000</c:v>
                </c:pt>
                <c:pt idx="2249">
                  <c:v>93455000</c:v>
                </c:pt>
                <c:pt idx="2250">
                  <c:v>93455000</c:v>
                </c:pt>
                <c:pt idx="2251">
                  <c:v>93352000</c:v>
                </c:pt>
                <c:pt idx="2252">
                  <c:v>93292000</c:v>
                </c:pt>
                <c:pt idx="2253">
                  <c:v>93266000</c:v>
                </c:pt>
                <c:pt idx="2254">
                  <c:v>93267000</c:v>
                </c:pt>
                <c:pt idx="2255">
                  <c:v>93288000</c:v>
                </c:pt>
                <c:pt idx="2256">
                  <c:v>93326000</c:v>
                </c:pt>
                <c:pt idx="2257">
                  <c:v>93376000</c:v>
                </c:pt>
                <c:pt idx="2258">
                  <c:v>93435000</c:v>
                </c:pt>
                <c:pt idx="2259">
                  <c:v>93503000</c:v>
                </c:pt>
                <c:pt idx="2260">
                  <c:v>93576000</c:v>
                </c:pt>
                <c:pt idx="2261">
                  <c:v>93654000</c:v>
                </c:pt>
                <c:pt idx="2262">
                  <c:v>93736000</c:v>
                </c:pt>
                <c:pt idx="2263">
                  <c:v>93820000</c:v>
                </c:pt>
                <c:pt idx="2264">
                  <c:v>93907000</c:v>
                </c:pt>
                <c:pt idx="2265">
                  <c:v>93995000</c:v>
                </c:pt>
                <c:pt idx="2266">
                  <c:v>94085000</c:v>
                </c:pt>
                <c:pt idx="2267">
                  <c:v>94176000</c:v>
                </c:pt>
                <c:pt idx="2268">
                  <c:v>94268000</c:v>
                </c:pt>
                <c:pt idx="2269">
                  <c:v>94360000</c:v>
                </c:pt>
                <c:pt idx="2270">
                  <c:v>94453000</c:v>
                </c:pt>
                <c:pt idx="2271">
                  <c:v>94547000</c:v>
                </c:pt>
                <c:pt idx="2272">
                  <c:v>94641000</c:v>
                </c:pt>
                <c:pt idx="2273">
                  <c:v>94735000</c:v>
                </c:pt>
                <c:pt idx="2274">
                  <c:v>94829000</c:v>
                </c:pt>
                <c:pt idx="2275">
                  <c:v>94924000</c:v>
                </c:pt>
                <c:pt idx="2276">
                  <c:v>95019000</c:v>
                </c:pt>
                <c:pt idx="2277">
                  <c:v>95114000</c:v>
                </c:pt>
                <c:pt idx="2278">
                  <c:v>95209000</c:v>
                </c:pt>
                <c:pt idx="2279">
                  <c:v>95304000</c:v>
                </c:pt>
                <c:pt idx="2280">
                  <c:v>95400000</c:v>
                </c:pt>
                <c:pt idx="2281">
                  <c:v>95495000</c:v>
                </c:pt>
                <c:pt idx="2282">
                  <c:v>95591000</c:v>
                </c:pt>
                <c:pt idx="2283">
                  <c:v>95686000</c:v>
                </c:pt>
                <c:pt idx="2284">
                  <c:v>95782000</c:v>
                </c:pt>
                <c:pt idx="2285">
                  <c:v>95878000</c:v>
                </c:pt>
                <c:pt idx="2286">
                  <c:v>95974000</c:v>
                </c:pt>
                <c:pt idx="2287">
                  <c:v>96070000</c:v>
                </c:pt>
                <c:pt idx="2288">
                  <c:v>96166000</c:v>
                </c:pt>
                <c:pt idx="2289">
                  <c:v>96262000</c:v>
                </c:pt>
                <c:pt idx="2290">
                  <c:v>96358000</c:v>
                </c:pt>
                <c:pt idx="2291">
                  <c:v>96454000</c:v>
                </c:pt>
                <c:pt idx="2292">
                  <c:v>96550000</c:v>
                </c:pt>
                <c:pt idx="2293">
                  <c:v>96646000</c:v>
                </c:pt>
                <c:pt idx="2294">
                  <c:v>96743000</c:v>
                </c:pt>
                <c:pt idx="2295">
                  <c:v>96839000</c:v>
                </c:pt>
                <c:pt idx="2296">
                  <c:v>96935000</c:v>
                </c:pt>
                <c:pt idx="2297">
                  <c:v>97032000</c:v>
                </c:pt>
                <c:pt idx="2298">
                  <c:v>97128000</c:v>
                </c:pt>
                <c:pt idx="2299">
                  <c:v>97225000</c:v>
                </c:pt>
                <c:pt idx="2300">
                  <c:v>97225000</c:v>
                </c:pt>
                <c:pt idx="2301">
                  <c:v>97321000</c:v>
                </c:pt>
                <c:pt idx="2302">
                  <c:v>97418000</c:v>
                </c:pt>
                <c:pt idx="2303">
                  <c:v>97514000</c:v>
                </c:pt>
                <c:pt idx="2304">
                  <c:v>97611000</c:v>
                </c:pt>
                <c:pt idx="2305">
                  <c:v>97708000</c:v>
                </c:pt>
                <c:pt idx="2306">
                  <c:v>97805000</c:v>
                </c:pt>
                <c:pt idx="2307">
                  <c:v>97901000</c:v>
                </c:pt>
                <c:pt idx="2308">
                  <c:v>97998000</c:v>
                </c:pt>
                <c:pt idx="2309">
                  <c:v>98095000</c:v>
                </c:pt>
                <c:pt idx="2310">
                  <c:v>98192000</c:v>
                </c:pt>
                <c:pt idx="2311">
                  <c:v>98289000</c:v>
                </c:pt>
                <c:pt idx="2312">
                  <c:v>98386000</c:v>
                </c:pt>
                <c:pt idx="2313">
                  <c:v>98483000</c:v>
                </c:pt>
                <c:pt idx="2314">
                  <c:v>98580000</c:v>
                </c:pt>
                <c:pt idx="2315">
                  <c:v>98677000</c:v>
                </c:pt>
                <c:pt idx="2316">
                  <c:v>98774000</c:v>
                </c:pt>
                <c:pt idx="2317">
                  <c:v>98871000</c:v>
                </c:pt>
                <c:pt idx="2318">
                  <c:v>98968000</c:v>
                </c:pt>
                <c:pt idx="2319">
                  <c:v>99065000</c:v>
                </c:pt>
                <c:pt idx="2320">
                  <c:v>99162000</c:v>
                </c:pt>
                <c:pt idx="2321">
                  <c:v>99259000</c:v>
                </c:pt>
                <c:pt idx="2322">
                  <c:v>99356000</c:v>
                </c:pt>
                <c:pt idx="2323">
                  <c:v>99454000</c:v>
                </c:pt>
                <c:pt idx="2324">
                  <c:v>99551000</c:v>
                </c:pt>
                <c:pt idx="2325">
                  <c:v>99648000</c:v>
                </c:pt>
                <c:pt idx="2326">
                  <c:v>99745000</c:v>
                </c:pt>
                <c:pt idx="2327">
                  <c:v>99843000</c:v>
                </c:pt>
                <c:pt idx="2328">
                  <c:v>99940000</c:v>
                </c:pt>
                <c:pt idx="2329">
                  <c:v>100040000</c:v>
                </c:pt>
                <c:pt idx="2330">
                  <c:v>100130000</c:v>
                </c:pt>
                <c:pt idx="2331">
                  <c:v>100230000</c:v>
                </c:pt>
                <c:pt idx="2332">
                  <c:v>100330000</c:v>
                </c:pt>
                <c:pt idx="2333">
                  <c:v>100430000</c:v>
                </c:pt>
                <c:pt idx="2334">
                  <c:v>100520000</c:v>
                </c:pt>
                <c:pt idx="2335">
                  <c:v>100620000</c:v>
                </c:pt>
                <c:pt idx="2336">
                  <c:v>100720000</c:v>
                </c:pt>
                <c:pt idx="2337">
                  <c:v>100820000</c:v>
                </c:pt>
                <c:pt idx="2338">
                  <c:v>100910000</c:v>
                </c:pt>
                <c:pt idx="2339">
                  <c:v>101010000</c:v>
                </c:pt>
                <c:pt idx="2340">
                  <c:v>101110000</c:v>
                </c:pt>
                <c:pt idx="2341">
                  <c:v>101210000</c:v>
                </c:pt>
                <c:pt idx="2342">
                  <c:v>101300000</c:v>
                </c:pt>
                <c:pt idx="2343">
                  <c:v>101400000</c:v>
                </c:pt>
                <c:pt idx="2344">
                  <c:v>101500000</c:v>
                </c:pt>
                <c:pt idx="2345">
                  <c:v>101600000</c:v>
                </c:pt>
                <c:pt idx="2346">
                  <c:v>101690000</c:v>
                </c:pt>
                <c:pt idx="2347">
                  <c:v>101790000</c:v>
                </c:pt>
                <c:pt idx="2348">
                  <c:v>101890000</c:v>
                </c:pt>
                <c:pt idx="2349">
                  <c:v>101990000</c:v>
                </c:pt>
                <c:pt idx="2350">
                  <c:v>101990000</c:v>
                </c:pt>
                <c:pt idx="2351">
                  <c:v>102080000</c:v>
                </c:pt>
                <c:pt idx="2352">
                  <c:v>102180000</c:v>
                </c:pt>
                <c:pt idx="2353">
                  <c:v>102280000</c:v>
                </c:pt>
                <c:pt idx="2354">
                  <c:v>102380000</c:v>
                </c:pt>
                <c:pt idx="2355">
                  <c:v>102480000</c:v>
                </c:pt>
                <c:pt idx="2356">
                  <c:v>102570000</c:v>
                </c:pt>
                <c:pt idx="2357">
                  <c:v>102670000</c:v>
                </c:pt>
                <c:pt idx="2358">
                  <c:v>102770000</c:v>
                </c:pt>
                <c:pt idx="2359">
                  <c:v>102870000</c:v>
                </c:pt>
                <c:pt idx="2360">
                  <c:v>102960000</c:v>
                </c:pt>
                <c:pt idx="2361">
                  <c:v>103060000</c:v>
                </c:pt>
                <c:pt idx="2362">
                  <c:v>103160000</c:v>
                </c:pt>
                <c:pt idx="2363">
                  <c:v>103260000</c:v>
                </c:pt>
                <c:pt idx="2364">
                  <c:v>103350000</c:v>
                </c:pt>
                <c:pt idx="2365">
                  <c:v>103450000</c:v>
                </c:pt>
                <c:pt idx="2366">
                  <c:v>103550000</c:v>
                </c:pt>
                <c:pt idx="2367">
                  <c:v>103650000</c:v>
                </c:pt>
                <c:pt idx="2368">
                  <c:v>103750000</c:v>
                </c:pt>
                <c:pt idx="2369">
                  <c:v>103840000</c:v>
                </c:pt>
                <c:pt idx="2370">
                  <c:v>103940000</c:v>
                </c:pt>
                <c:pt idx="2371">
                  <c:v>104040000</c:v>
                </c:pt>
                <c:pt idx="2372">
                  <c:v>104140000</c:v>
                </c:pt>
                <c:pt idx="2373">
                  <c:v>104230000</c:v>
                </c:pt>
                <c:pt idx="2374">
                  <c:v>104330000</c:v>
                </c:pt>
                <c:pt idx="2375">
                  <c:v>104430000</c:v>
                </c:pt>
                <c:pt idx="2376">
                  <c:v>104530000</c:v>
                </c:pt>
                <c:pt idx="2377">
                  <c:v>104630000</c:v>
                </c:pt>
                <c:pt idx="2378">
                  <c:v>104720000</c:v>
                </c:pt>
                <c:pt idx="2379">
                  <c:v>104820000</c:v>
                </c:pt>
                <c:pt idx="2380">
                  <c:v>104920000</c:v>
                </c:pt>
                <c:pt idx="2381">
                  <c:v>105020000</c:v>
                </c:pt>
                <c:pt idx="2382">
                  <c:v>105110000</c:v>
                </c:pt>
                <c:pt idx="2383">
                  <c:v>105210000</c:v>
                </c:pt>
                <c:pt idx="2384">
                  <c:v>105310000</c:v>
                </c:pt>
                <c:pt idx="2385">
                  <c:v>105410000</c:v>
                </c:pt>
                <c:pt idx="2386">
                  <c:v>105510000</c:v>
                </c:pt>
                <c:pt idx="2387">
                  <c:v>105600000</c:v>
                </c:pt>
                <c:pt idx="2388">
                  <c:v>105700000</c:v>
                </c:pt>
                <c:pt idx="2389">
                  <c:v>105800000</c:v>
                </c:pt>
                <c:pt idx="2390">
                  <c:v>105900000</c:v>
                </c:pt>
                <c:pt idx="2391">
                  <c:v>105990000</c:v>
                </c:pt>
                <c:pt idx="2392">
                  <c:v>106090000</c:v>
                </c:pt>
                <c:pt idx="2393">
                  <c:v>106190000</c:v>
                </c:pt>
                <c:pt idx="2394">
                  <c:v>106290000</c:v>
                </c:pt>
                <c:pt idx="2395">
                  <c:v>106390000</c:v>
                </c:pt>
                <c:pt idx="2396">
                  <c:v>106480000</c:v>
                </c:pt>
                <c:pt idx="2397">
                  <c:v>106580000</c:v>
                </c:pt>
                <c:pt idx="2398">
                  <c:v>106680000</c:v>
                </c:pt>
                <c:pt idx="2399">
                  <c:v>106780000</c:v>
                </c:pt>
                <c:pt idx="2400">
                  <c:v>106780000</c:v>
                </c:pt>
                <c:pt idx="2401">
                  <c:v>106880000</c:v>
                </c:pt>
                <c:pt idx="2402">
                  <c:v>106970000</c:v>
                </c:pt>
                <c:pt idx="2403">
                  <c:v>107070000</c:v>
                </c:pt>
                <c:pt idx="2404">
                  <c:v>107170000</c:v>
                </c:pt>
                <c:pt idx="2405">
                  <c:v>107270000</c:v>
                </c:pt>
                <c:pt idx="2406">
                  <c:v>107360000</c:v>
                </c:pt>
                <c:pt idx="2407">
                  <c:v>107460000</c:v>
                </c:pt>
                <c:pt idx="2408">
                  <c:v>107560000</c:v>
                </c:pt>
                <c:pt idx="2409">
                  <c:v>107660000</c:v>
                </c:pt>
                <c:pt idx="2410">
                  <c:v>107760000</c:v>
                </c:pt>
                <c:pt idx="2411">
                  <c:v>107850000</c:v>
                </c:pt>
                <c:pt idx="2412">
                  <c:v>107950000</c:v>
                </c:pt>
                <c:pt idx="2413">
                  <c:v>108050000</c:v>
                </c:pt>
                <c:pt idx="2414">
                  <c:v>108150000</c:v>
                </c:pt>
                <c:pt idx="2415">
                  <c:v>108250000</c:v>
                </c:pt>
                <c:pt idx="2416">
                  <c:v>108340000</c:v>
                </c:pt>
                <c:pt idx="2417">
                  <c:v>108440000</c:v>
                </c:pt>
                <c:pt idx="2418">
                  <c:v>108540000</c:v>
                </c:pt>
                <c:pt idx="2419">
                  <c:v>108640000</c:v>
                </c:pt>
                <c:pt idx="2420">
                  <c:v>108730000</c:v>
                </c:pt>
                <c:pt idx="2421">
                  <c:v>108830000</c:v>
                </c:pt>
                <c:pt idx="2422">
                  <c:v>108930000</c:v>
                </c:pt>
                <c:pt idx="2423">
                  <c:v>109030000</c:v>
                </c:pt>
                <c:pt idx="2424">
                  <c:v>109130000</c:v>
                </c:pt>
                <c:pt idx="2425">
                  <c:v>109220000</c:v>
                </c:pt>
                <c:pt idx="2426">
                  <c:v>109320000</c:v>
                </c:pt>
                <c:pt idx="2427">
                  <c:v>109420000</c:v>
                </c:pt>
                <c:pt idx="2428">
                  <c:v>109520000</c:v>
                </c:pt>
                <c:pt idx="2429">
                  <c:v>109610000</c:v>
                </c:pt>
                <c:pt idx="2430">
                  <c:v>109710000</c:v>
                </c:pt>
                <c:pt idx="2431">
                  <c:v>109810000</c:v>
                </c:pt>
                <c:pt idx="2432">
                  <c:v>109910000</c:v>
                </c:pt>
                <c:pt idx="2433">
                  <c:v>110010000</c:v>
                </c:pt>
                <c:pt idx="2434">
                  <c:v>110100000</c:v>
                </c:pt>
                <c:pt idx="2435">
                  <c:v>110200000</c:v>
                </c:pt>
                <c:pt idx="2436">
                  <c:v>110300000</c:v>
                </c:pt>
                <c:pt idx="2437">
                  <c:v>110400000</c:v>
                </c:pt>
                <c:pt idx="2438">
                  <c:v>110500000</c:v>
                </c:pt>
                <c:pt idx="2439">
                  <c:v>110590000</c:v>
                </c:pt>
                <c:pt idx="2440">
                  <c:v>110690000</c:v>
                </c:pt>
                <c:pt idx="2441">
                  <c:v>110790000</c:v>
                </c:pt>
                <c:pt idx="2442">
                  <c:v>110890000</c:v>
                </c:pt>
                <c:pt idx="2443">
                  <c:v>110980000</c:v>
                </c:pt>
                <c:pt idx="2444">
                  <c:v>111080000</c:v>
                </c:pt>
                <c:pt idx="2445">
                  <c:v>111180000</c:v>
                </c:pt>
                <c:pt idx="2446">
                  <c:v>111280000</c:v>
                </c:pt>
                <c:pt idx="2447">
                  <c:v>111380000</c:v>
                </c:pt>
                <c:pt idx="2448">
                  <c:v>111470000</c:v>
                </c:pt>
                <c:pt idx="2449">
                  <c:v>111570000</c:v>
                </c:pt>
                <c:pt idx="2450">
                  <c:v>111570000</c:v>
                </c:pt>
                <c:pt idx="2451">
                  <c:v>111670000</c:v>
                </c:pt>
                <c:pt idx="2452">
                  <c:v>111770000</c:v>
                </c:pt>
                <c:pt idx="2453">
                  <c:v>111860000</c:v>
                </c:pt>
                <c:pt idx="2454">
                  <c:v>111960000</c:v>
                </c:pt>
                <c:pt idx="2455">
                  <c:v>112060000</c:v>
                </c:pt>
                <c:pt idx="2456">
                  <c:v>112160000</c:v>
                </c:pt>
                <c:pt idx="2457">
                  <c:v>112260000</c:v>
                </c:pt>
                <c:pt idx="2458">
                  <c:v>112350000</c:v>
                </c:pt>
                <c:pt idx="2459">
                  <c:v>112450000</c:v>
                </c:pt>
                <c:pt idx="2460">
                  <c:v>112550000</c:v>
                </c:pt>
                <c:pt idx="2461">
                  <c:v>112650000</c:v>
                </c:pt>
                <c:pt idx="2462">
                  <c:v>112740000</c:v>
                </c:pt>
                <c:pt idx="2463">
                  <c:v>112840000</c:v>
                </c:pt>
                <c:pt idx="2464">
                  <c:v>112940000</c:v>
                </c:pt>
                <c:pt idx="2465">
                  <c:v>113040000</c:v>
                </c:pt>
                <c:pt idx="2466">
                  <c:v>113140000</c:v>
                </c:pt>
                <c:pt idx="2467">
                  <c:v>113230000</c:v>
                </c:pt>
                <c:pt idx="2468">
                  <c:v>113330000</c:v>
                </c:pt>
                <c:pt idx="2469">
                  <c:v>113430000</c:v>
                </c:pt>
                <c:pt idx="2470">
                  <c:v>113530000</c:v>
                </c:pt>
                <c:pt idx="2471">
                  <c:v>113620000</c:v>
                </c:pt>
                <c:pt idx="2472">
                  <c:v>113720000</c:v>
                </c:pt>
                <c:pt idx="2473">
                  <c:v>113820000</c:v>
                </c:pt>
                <c:pt idx="2474">
                  <c:v>113920000</c:v>
                </c:pt>
                <c:pt idx="2475">
                  <c:v>114020000</c:v>
                </c:pt>
                <c:pt idx="2476">
                  <c:v>114110000</c:v>
                </c:pt>
                <c:pt idx="2477">
                  <c:v>114210000</c:v>
                </c:pt>
                <c:pt idx="2478">
                  <c:v>114310000</c:v>
                </c:pt>
                <c:pt idx="2479">
                  <c:v>114410000</c:v>
                </c:pt>
                <c:pt idx="2480">
                  <c:v>114500000</c:v>
                </c:pt>
                <c:pt idx="2481">
                  <c:v>114600000</c:v>
                </c:pt>
                <c:pt idx="2482">
                  <c:v>114700000</c:v>
                </c:pt>
                <c:pt idx="2483">
                  <c:v>114800000</c:v>
                </c:pt>
                <c:pt idx="2484">
                  <c:v>114900000</c:v>
                </c:pt>
                <c:pt idx="2485">
                  <c:v>114990000</c:v>
                </c:pt>
                <c:pt idx="2486">
                  <c:v>115090000</c:v>
                </c:pt>
                <c:pt idx="2487">
                  <c:v>115190000</c:v>
                </c:pt>
                <c:pt idx="2488">
                  <c:v>115290000</c:v>
                </c:pt>
                <c:pt idx="2489">
                  <c:v>115380000</c:v>
                </c:pt>
                <c:pt idx="2490">
                  <c:v>115480000</c:v>
                </c:pt>
                <c:pt idx="2491">
                  <c:v>115580000</c:v>
                </c:pt>
                <c:pt idx="2492">
                  <c:v>115680000</c:v>
                </c:pt>
                <c:pt idx="2493">
                  <c:v>115770000</c:v>
                </c:pt>
                <c:pt idx="2494">
                  <c:v>115870000</c:v>
                </c:pt>
                <c:pt idx="2495">
                  <c:v>115970000</c:v>
                </c:pt>
                <c:pt idx="2496">
                  <c:v>116070000</c:v>
                </c:pt>
                <c:pt idx="2497">
                  <c:v>116170000</c:v>
                </c:pt>
                <c:pt idx="2498">
                  <c:v>116260000</c:v>
                </c:pt>
                <c:pt idx="2499">
                  <c:v>116360000</c:v>
                </c:pt>
                <c:pt idx="2500">
                  <c:v>116360000</c:v>
                </c:pt>
                <c:pt idx="2501">
                  <c:v>116460000</c:v>
                </c:pt>
                <c:pt idx="2502">
                  <c:v>116560000</c:v>
                </c:pt>
                <c:pt idx="2503">
                  <c:v>116650000</c:v>
                </c:pt>
                <c:pt idx="2504">
                  <c:v>116750000</c:v>
                </c:pt>
                <c:pt idx="2505">
                  <c:v>116850000</c:v>
                </c:pt>
                <c:pt idx="2506">
                  <c:v>116950000</c:v>
                </c:pt>
                <c:pt idx="2507">
                  <c:v>117040000</c:v>
                </c:pt>
                <c:pt idx="2508">
                  <c:v>117140000</c:v>
                </c:pt>
                <c:pt idx="2509">
                  <c:v>117240000</c:v>
                </c:pt>
                <c:pt idx="2510">
                  <c:v>117340000</c:v>
                </c:pt>
                <c:pt idx="2511">
                  <c:v>117440000</c:v>
                </c:pt>
                <c:pt idx="2512">
                  <c:v>117530000</c:v>
                </c:pt>
                <c:pt idx="2513">
                  <c:v>117630000</c:v>
                </c:pt>
                <c:pt idx="2514">
                  <c:v>117730000</c:v>
                </c:pt>
                <c:pt idx="2515">
                  <c:v>117830000</c:v>
                </c:pt>
                <c:pt idx="2516">
                  <c:v>117920000</c:v>
                </c:pt>
                <c:pt idx="2517">
                  <c:v>118020000</c:v>
                </c:pt>
                <c:pt idx="2518">
                  <c:v>118120000</c:v>
                </c:pt>
                <c:pt idx="2519">
                  <c:v>118220000</c:v>
                </c:pt>
                <c:pt idx="2520">
                  <c:v>118310000</c:v>
                </c:pt>
                <c:pt idx="2521">
                  <c:v>118410000</c:v>
                </c:pt>
                <c:pt idx="2522">
                  <c:v>118510000</c:v>
                </c:pt>
                <c:pt idx="2523">
                  <c:v>118610000</c:v>
                </c:pt>
                <c:pt idx="2524">
                  <c:v>118700000</c:v>
                </c:pt>
                <c:pt idx="2525">
                  <c:v>118800000</c:v>
                </c:pt>
                <c:pt idx="2526">
                  <c:v>118900000</c:v>
                </c:pt>
                <c:pt idx="2527">
                  <c:v>119000000</c:v>
                </c:pt>
                <c:pt idx="2528">
                  <c:v>119090000</c:v>
                </c:pt>
                <c:pt idx="2529">
                  <c:v>119190000</c:v>
                </c:pt>
                <c:pt idx="2530">
                  <c:v>119290000</c:v>
                </c:pt>
                <c:pt idx="2531">
                  <c:v>119390000</c:v>
                </c:pt>
                <c:pt idx="2532">
                  <c:v>119490000</c:v>
                </c:pt>
                <c:pt idx="2533">
                  <c:v>119580000</c:v>
                </c:pt>
                <c:pt idx="2534">
                  <c:v>119680000</c:v>
                </c:pt>
                <c:pt idx="2535">
                  <c:v>119780000</c:v>
                </c:pt>
                <c:pt idx="2536">
                  <c:v>119880000</c:v>
                </c:pt>
                <c:pt idx="2537">
                  <c:v>119970000</c:v>
                </c:pt>
                <c:pt idx="2538">
                  <c:v>120070000</c:v>
                </c:pt>
                <c:pt idx="2539">
                  <c:v>120170000</c:v>
                </c:pt>
                <c:pt idx="2540">
                  <c:v>120270000</c:v>
                </c:pt>
                <c:pt idx="2541">
                  <c:v>120360000</c:v>
                </c:pt>
                <c:pt idx="2542">
                  <c:v>120460000</c:v>
                </c:pt>
                <c:pt idx="2543">
                  <c:v>120560000</c:v>
                </c:pt>
                <c:pt idx="2544">
                  <c:v>120660000</c:v>
                </c:pt>
                <c:pt idx="2545">
                  <c:v>120750000</c:v>
                </c:pt>
                <c:pt idx="2546">
                  <c:v>120850000</c:v>
                </c:pt>
                <c:pt idx="2547">
                  <c:v>120950000</c:v>
                </c:pt>
                <c:pt idx="2548">
                  <c:v>121050000</c:v>
                </c:pt>
                <c:pt idx="2549">
                  <c:v>121140000</c:v>
                </c:pt>
                <c:pt idx="2550">
                  <c:v>121140000</c:v>
                </c:pt>
                <c:pt idx="2551">
                  <c:v>121240000</c:v>
                </c:pt>
                <c:pt idx="2552">
                  <c:v>121340000</c:v>
                </c:pt>
                <c:pt idx="2553">
                  <c:v>121440000</c:v>
                </c:pt>
                <c:pt idx="2554">
                  <c:v>121530000</c:v>
                </c:pt>
                <c:pt idx="2555">
                  <c:v>121630000</c:v>
                </c:pt>
                <c:pt idx="2556">
                  <c:v>121730000</c:v>
                </c:pt>
                <c:pt idx="2557">
                  <c:v>121830000</c:v>
                </c:pt>
                <c:pt idx="2558">
                  <c:v>121920000</c:v>
                </c:pt>
                <c:pt idx="2559">
                  <c:v>122020000</c:v>
                </c:pt>
                <c:pt idx="2560">
                  <c:v>122120000</c:v>
                </c:pt>
                <c:pt idx="2561">
                  <c:v>122220000</c:v>
                </c:pt>
                <c:pt idx="2562">
                  <c:v>122310000</c:v>
                </c:pt>
                <c:pt idx="2563">
                  <c:v>122410000</c:v>
                </c:pt>
                <c:pt idx="2564">
                  <c:v>122510000</c:v>
                </c:pt>
                <c:pt idx="2565">
                  <c:v>122610000</c:v>
                </c:pt>
                <c:pt idx="2566">
                  <c:v>122710000</c:v>
                </c:pt>
                <c:pt idx="2567">
                  <c:v>122800000</c:v>
                </c:pt>
                <c:pt idx="2568">
                  <c:v>122900000</c:v>
                </c:pt>
                <c:pt idx="2569">
                  <c:v>123000000</c:v>
                </c:pt>
                <c:pt idx="2570">
                  <c:v>123100000</c:v>
                </c:pt>
                <c:pt idx="2571">
                  <c:v>123200000</c:v>
                </c:pt>
                <c:pt idx="2572">
                  <c:v>123300000</c:v>
                </c:pt>
                <c:pt idx="2573">
                  <c:v>123400000</c:v>
                </c:pt>
                <c:pt idx="2574">
                  <c:v>123500000</c:v>
                </c:pt>
                <c:pt idx="2575">
                  <c:v>123600000</c:v>
                </c:pt>
                <c:pt idx="2576">
                  <c:v>123700000</c:v>
                </c:pt>
                <c:pt idx="2577">
                  <c:v>123810000</c:v>
                </c:pt>
                <c:pt idx="2578">
                  <c:v>123920000</c:v>
                </c:pt>
                <c:pt idx="2579">
                  <c:v>124030000</c:v>
                </c:pt>
                <c:pt idx="2580">
                  <c:v>124140000</c:v>
                </c:pt>
                <c:pt idx="2581">
                  <c:v>124260000</c:v>
                </c:pt>
                <c:pt idx="2582">
                  <c:v>124380000</c:v>
                </c:pt>
                <c:pt idx="2583">
                  <c:v>124510000</c:v>
                </c:pt>
                <c:pt idx="2584">
                  <c:v>124650000</c:v>
                </c:pt>
                <c:pt idx="2585">
                  <c:v>124800000</c:v>
                </c:pt>
                <c:pt idx="2586">
                  <c:v>124970000</c:v>
                </c:pt>
                <c:pt idx="2587">
                  <c:v>125160000</c:v>
                </c:pt>
                <c:pt idx="2588">
                  <c:v>125380000</c:v>
                </c:pt>
                <c:pt idx="2589">
                  <c:v>125630000</c:v>
                </c:pt>
                <c:pt idx="2590">
                  <c:v>125920000</c:v>
                </c:pt>
                <c:pt idx="2591">
                  <c:v>126270000</c:v>
                </c:pt>
                <c:pt idx="2592">
                  <c:v>126690000</c:v>
                </c:pt>
                <c:pt idx="2593">
                  <c:v>127200000</c:v>
                </c:pt>
                <c:pt idx="2594">
                  <c:v>127830000</c:v>
                </c:pt>
                <c:pt idx="2595">
                  <c:v>128610000</c:v>
                </c:pt>
                <c:pt idx="2596">
                  <c:v>129580000</c:v>
                </c:pt>
                <c:pt idx="2597">
                  <c:v>130810000</c:v>
                </c:pt>
                <c:pt idx="2598">
                  <c:v>132360000</c:v>
                </c:pt>
                <c:pt idx="2599">
                  <c:v>134320000</c:v>
                </c:pt>
                <c:pt idx="2600">
                  <c:v>134320000</c:v>
                </c:pt>
                <c:pt idx="2601">
                  <c:v>137090000</c:v>
                </c:pt>
                <c:pt idx="2602">
                  <c:v>139400000</c:v>
                </c:pt>
                <c:pt idx="2603">
                  <c:v>141320000</c:v>
                </c:pt>
                <c:pt idx="2604">
                  <c:v>142920000</c:v>
                </c:pt>
                <c:pt idx="2605">
                  <c:v>144260000</c:v>
                </c:pt>
                <c:pt idx="2606">
                  <c:v>145390000</c:v>
                </c:pt>
                <c:pt idx="2607">
                  <c:v>146350000</c:v>
                </c:pt>
                <c:pt idx="2608">
                  <c:v>147170000</c:v>
                </c:pt>
                <c:pt idx="2609">
                  <c:v>147870000</c:v>
                </c:pt>
                <c:pt idx="2610">
                  <c:v>148480000</c:v>
                </c:pt>
                <c:pt idx="2611">
                  <c:v>149010000</c:v>
                </c:pt>
                <c:pt idx="2612">
                  <c:v>149470000</c:v>
                </c:pt>
                <c:pt idx="2613">
                  <c:v>149880000</c:v>
                </c:pt>
                <c:pt idx="2614">
                  <c:v>150250000</c:v>
                </c:pt>
                <c:pt idx="2615">
                  <c:v>150590000</c:v>
                </c:pt>
                <c:pt idx="2616">
                  <c:v>150900000</c:v>
                </c:pt>
                <c:pt idx="2617">
                  <c:v>151180000</c:v>
                </c:pt>
                <c:pt idx="2618">
                  <c:v>151440000</c:v>
                </c:pt>
                <c:pt idx="2619">
                  <c:v>151690000</c:v>
                </c:pt>
                <c:pt idx="2620">
                  <c:v>151920000</c:v>
                </c:pt>
                <c:pt idx="2621">
                  <c:v>152150000</c:v>
                </c:pt>
                <c:pt idx="2622">
                  <c:v>152360000</c:v>
                </c:pt>
                <c:pt idx="2623">
                  <c:v>152570000</c:v>
                </c:pt>
                <c:pt idx="2624">
                  <c:v>152770000</c:v>
                </c:pt>
                <c:pt idx="2625">
                  <c:v>152970000</c:v>
                </c:pt>
                <c:pt idx="2626">
                  <c:v>153170000</c:v>
                </c:pt>
                <c:pt idx="2627">
                  <c:v>153360000</c:v>
                </c:pt>
                <c:pt idx="2628">
                  <c:v>153550000</c:v>
                </c:pt>
                <c:pt idx="2629">
                  <c:v>153730000</c:v>
                </c:pt>
                <c:pt idx="2630">
                  <c:v>153920000</c:v>
                </c:pt>
                <c:pt idx="2631">
                  <c:v>154100000</c:v>
                </c:pt>
                <c:pt idx="2632">
                  <c:v>154280000</c:v>
                </c:pt>
                <c:pt idx="2633">
                  <c:v>154460000</c:v>
                </c:pt>
                <c:pt idx="2634">
                  <c:v>154640000</c:v>
                </c:pt>
                <c:pt idx="2635">
                  <c:v>154820000</c:v>
                </c:pt>
                <c:pt idx="2636">
                  <c:v>155000000</c:v>
                </c:pt>
                <c:pt idx="2637">
                  <c:v>155180000</c:v>
                </c:pt>
                <c:pt idx="2638">
                  <c:v>155360000</c:v>
                </c:pt>
                <c:pt idx="2639">
                  <c:v>155530000</c:v>
                </c:pt>
                <c:pt idx="2640">
                  <c:v>155710000</c:v>
                </c:pt>
                <c:pt idx="2641">
                  <c:v>155890000</c:v>
                </c:pt>
                <c:pt idx="2642">
                  <c:v>156060000</c:v>
                </c:pt>
                <c:pt idx="2643">
                  <c:v>156240000</c:v>
                </c:pt>
                <c:pt idx="2644">
                  <c:v>156420000</c:v>
                </c:pt>
                <c:pt idx="2645">
                  <c:v>156600000</c:v>
                </c:pt>
                <c:pt idx="2646">
                  <c:v>156770000</c:v>
                </c:pt>
                <c:pt idx="2647">
                  <c:v>156950000</c:v>
                </c:pt>
                <c:pt idx="2648">
                  <c:v>157130000</c:v>
                </c:pt>
                <c:pt idx="2649">
                  <c:v>157300000</c:v>
                </c:pt>
                <c:pt idx="2650">
                  <c:v>157300000</c:v>
                </c:pt>
                <c:pt idx="2651">
                  <c:v>157480000</c:v>
                </c:pt>
                <c:pt idx="2652">
                  <c:v>157650000</c:v>
                </c:pt>
                <c:pt idx="2653">
                  <c:v>157830000</c:v>
                </c:pt>
                <c:pt idx="2654">
                  <c:v>158010000</c:v>
                </c:pt>
                <c:pt idx="2655">
                  <c:v>158180000</c:v>
                </c:pt>
                <c:pt idx="2656">
                  <c:v>158360000</c:v>
                </c:pt>
                <c:pt idx="2657">
                  <c:v>158540000</c:v>
                </c:pt>
                <c:pt idx="2658">
                  <c:v>158710000</c:v>
                </c:pt>
                <c:pt idx="2659">
                  <c:v>158890000</c:v>
                </c:pt>
                <c:pt idx="2660">
                  <c:v>159070000</c:v>
                </c:pt>
                <c:pt idx="2661">
                  <c:v>159240000</c:v>
                </c:pt>
                <c:pt idx="2662">
                  <c:v>159420000</c:v>
                </c:pt>
                <c:pt idx="2663">
                  <c:v>159590000</c:v>
                </c:pt>
                <c:pt idx="2664">
                  <c:v>159770000</c:v>
                </c:pt>
                <c:pt idx="2665">
                  <c:v>159950000</c:v>
                </c:pt>
                <c:pt idx="2666">
                  <c:v>160120000</c:v>
                </c:pt>
                <c:pt idx="2667">
                  <c:v>160300000</c:v>
                </c:pt>
                <c:pt idx="2668">
                  <c:v>160480000</c:v>
                </c:pt>
                <c:pt idx="2669">
                  <c:v>160650000</c:v>
                </c:pt>
                <c:pt idx="2670">
                  <c:v>160830000</c:v>
                </c:pt>
                <c:pt idx="2671">
                  <c:v>161010000</c:v>
                </c:pt>
                <c:pt idx="2672">
                  <c:v>161180000</c:v>
                </c:pt>
                <c:pt idx="2673">
                  <c:v>161360000</c:v>
                </c:pt>
                <c:pt idx="2674">
                  <c:v>161530000</c:v>
                </c:pt>
                <c:pt idx="2675">
                  <c:v>161710000</c:v>
                </c:pt>
                <c:pt idx="2676">
                  <c:v>161890000</c:v>
                </c:pt>
                <c:pt idx="2677">
                  <c:v>162060000</c:v>
                </c:pt>
                <c:pt idx="2678">
                  <c:v>162240000</c:v>
                </c:pt>
                <c:pt idx="2679">
                  <c:v>162410000</c:v>
                </c:pt>
                <c:pt idx="2680">
                  <c:v>162590000</c:v>
                </c:pt>
                <c:pt idx="2681">
                  <c:v>162770000</c:v>
                </c:pt>
                <c:pt idx="2682">
                  <c:v>162940000</c:v>
                </c:pt>
                <c:pt idx="2683">
                  <c:v>163120000</c:v>
                </c:pt>
                <c:pt idx="2684">
                  <c:v>163300000</c:v>
                </c:pt>
                <c:pt idx="2685">
                  <c:v>163470000</c:v>
                </c:pt>
                <c:pt idx="2686">
                  <c:v>163650000</c:v>
                </c:pt>
                <c:pt idx="2687">
                  <c:v>163820000</c:v>
                </c:pt>
                <c:pt idx="2688">
                  <c:v>164000000</c:v>
                </c:pt>
                <c:pt idx="2689">
                  <c:v>164180000</c:v>
                </c:pt>
                <c:pt idx="2690">
                  <c:v>164350000</c:v>
                </c:pt>
                <c:pt idx="2691">
                  <c:v>164530000</c:v>
                </c:pt>
                <c:pt idx="2692">
                  <c:v>164710000</c:v>
                </c:pt>
                <c:pt idx="2693">
                  <c:v>164880000</c:v>
                </c:pt>
                <c:pt idx="2694">
                  <c:v>165060000</c:v>
                </c:pt>
                <c:pt idx="2695">
                  <c:v>165230000</c:v>
                </c:pt>
                <c:pt idx="2696">
                  <c:v>165410000</c:v>
                </c:pt>
                <c:pt idx="2697">
                  <c:v>165590000</c:v>
                </c:pt>
                <c:pt idx="2698">
                  <c:v>165760000</c:v>
                </c:pt>
                <c:pt idx="2699">
                  <c:v>165940000</c:v>
                </c:pt>
                <c:pt idx="2700">
                  <c:v>165940000</c:v>
                </c:pt>
                <c:pt idx="2701">
                  <c:v>166110000</c:v>
                </c:pt>
                <c:pt idx="2702">
                  <c:v>166290000</c:v>
                </c:pt>
                <c:pt idx="2703">
                  <c:v>166470000</c:v>
                </c:pt>
                <c:pt idx="2704">
                  <c:v>166640000</c:v>
                </c:pt>
                <c:pt idx="2705">
                  <c:v>166820000</c:v>
                </c:pt>
                <c:pt idx="2706">
                  <c:v>167000000</c:v>
                </c:pt>
                <c:pt idx="2707">
                  <c:v>167170000</c:v>
                </c:pt>
                <c:pt idx="2708">
                  <c:v>167350000</c:v>
                </c:pt>
                <c:pt idx="2709">
                  <c:v>167520000</c:v>
                </c:pt>
                <c:pt idx="2710">
                  <c:v>167700000</c:v>
                </c:pt>
                <c:pt idx="2711">
                  <c:v>167880000</c:v>
                </c:pt>
                <c:pt idx="2712">
                  <c:v>168050000</c:v>
                </c:pt>
                <c:pt idx="2713">
                  <c:v>168230000</c:v>
                </c:pt>
                <c:pt idx="2714">
                  <c:v>168400000</c:v>
                </c:pt>
                <c:pt idx="2715">
                  <c:v>168580000</c:v>
                </c:pt>
                <c:pt idx="2716">
                  <c:v>168760000</c:v>
                </c:pt>
                <c:pt idx="2717">
                  <c:v>168930000</c:v>
                </c:pt>
                <c:pt idx="2718">
                  <c:v>169110000</c:v>
                </c:pt>
                <c:pt idx="2719">
                  <c:v>169280000</c:v>
                </c:pt>
                <c:pt idx="2720">
                  <c:v>169460000</c:v>
                </c:pt>
                <c:pt idx="2721">
                  <c:v>169640000</c:v>
                </c:pt>
                <c:pt idx="2722">
                  <c:v>169810000</c:v>
                </c:pt>
                <c:pt idx="2723">
                  <c:v>169990000</c:v>
                </c:pt>
                <c:pt idx="2724">
                  <c:v>170160000</c:v>
                </c:pt>
                <c:pt idx="2725">
                  <c:v>170340000</c:v>
                </c:pt>
                <c:pt idx="2726">
                  <c:v>170520000</c:v>
                </c:pt>
                <c:pt idx="2727">
                  <c:v>170690000</c:v>
                </c:pt>
                <c:pt idx="2728">
                  <c:v>170870000</c:v>
                </c:pt>
                <c:pt idx="2729">
                  <c:v>171040000</c:v>
                </c:pt>
                <c:pt idx="2730">
                  <c:v>171220000</c:v>
                </c:pt>
                <c:pt idx="2731">
                  <c:v>171400000</c:v>
                </c:pt>
                <c:pt idx="2732">
                  <c:v>171570000</c:v>
                </c:pt>
                <c:pt idx="2733">
                  <c:v>171750000</c:v>
                </c:pt>
                <c:pt idx="2734">
                  <c:v>171920000</c:v>
                </c:pt>
                <c:pt idx="2735">
                  <c:v>172100000</c:v>
                </c:pt>
                <c:pt idx="2736">
                  <c:v>172280000</c:v>
                </c:pt>
                <c:pt idx="2737">
                  <c:v>172450000</c:v>
                </c:pt>
                <c:pt idx="2738">
                  <c:v>172630000</c:v>
                </c:pt>
                <c:pt idx="2739">
                  <c:v>172800000</c:v>
                </c:pt>
                <c:pt idx="2740">
                  <c:v>172980000</c:v>
                </c:pt>
                <c:pt idx="2741">
                  <c:v>173160000</c:v>
                </c:pt>
                <c:pt idx="2742">
                  <c:v>173330000</c:v>
                </c:pt>
                <c:pt idx="2743">
                  <c:v>173510000</c:v>
                </c:pt>
                <c:pt idx="2744">
                  <c:v>173680000</c:v>
                </c:pt>
                <c:pt idx="2745">
                  <c:v>173860000</c:v>
                </c:pt>
                <c:pt idx="2746">
                  <c:v>174030000</c:v>
                </c:pt>
                <c:pt idx="2747">
                  <c:v>174210000</c:v>
                </c:pt>
                <c:pt idx="2748">
                  <c:v>174390000</c:v>
                </c:pt>
                <c:pt idx="2749">
                  <c:v>174560000</c:v>
                </c:pt>
                <c:pt idx="2750">
                  <c:v>174560000</c:v>
                </c:pt>
                <c:pt idx="2751">
                  <c:v>174740000</c:v>
                </c:pt>
                <c:pt idx="2752">
                  <c:v>174910000</c:v>
                </c:pt>
                <c:pt idx="2753">
                  <c:v>175090000</c:v>
                </c:pt>
                <c:pt idx="2754">
                  <c:v>175270000</c:v>
                </c:pt>
                <c:pt idx="2755">
                  <c:v>175440000</c:v>
                </c:pt>
                <c:pt idx="2756">
                  <c:v>175620000</c:v>
                </c:pt>
                <c:pt idx="2757">
                  <c:v>175790000</c:v>
                </c:pt>
                <c:pt idx="2758">
                  <c:v>175970000</c:v>
                </c:pt>
                <c:pt idx="2759">
                  <c:v>176140000</c:v>
                </c:pt>
                <c:pt idx="2760">
                  <c:v>176320000</c:v>
                </c:pt>
                <c:pt idx="2761">
                  <c:v>176490000</c:v>
                </c:pt>
                <c:pt idx="2762">
                  <c:v>176670000</c:v>
                </c:pt>
                <c:pt idx="2763">
                  <c:v>176840000</c:v>
                </c:pt>
                <c:pt idx="2764">
                  <c:v>177020000</c:v>
                </c:pt>
                <c:pt idx="2765">
                  <c:v>177190000</c:v>
                </c:pt>
                <c:pt idx="2766">
                  <c:v>177370000</c:v>
                </c:pt>
                <c:pt idx="2767">
                  <c:v>177540000</c:v>
                </c:pt>
                <c:pt idx="2768">
                  <c:v>177720000</c:v>
                </c:pt>
                <c:pt idx="2769">
                  <c:v>177890000</c:v>
                </c:pt>
                <c:pt idx="2770">
                  <c:v>178060000</c:v>
                </c:pt>
                <c:pt idx="2771">
                  <c:v>178230000</c:v>
                </c:pt>
                <c:pt idx="2772">
                  <c:v>178400000</c:v>
                </c:pt>
                <c:pt idx="2773">
                  <c:v>178570000</c:v>
                </c:pt>
                <c:pt idx="2774">
                  <c:v>178740000</c:v>
                </c:pt>
                <c:pt idx="2775">
                  <c:v>178910000</c:v>
                </c:pt>
                <c:pt idx="2776">
                  <c:v>179070000</c:v>
                </c:pt>
                <c:pt idx="2777">
                  <c:v>179240000</c:v>
                </c:pt>
                <c:pt idx="2778">
                  <c:v>179400000</c:v>
                </c:pt>
                <c:pt idx="2779">
                  <c:v>179550000</c:v>
                </c:pt>
                <c:pt idx="2780">
                  <c:v>179710000</c:v>
                </c:pt>
                <c:pt idx="2781">
                  <c:v>179850000</c:v>
                </c:pt>
                <c:pt idx="2782">
                  <c:v>179990000</c:v>
                </c:pt>
                <c:pt idx="2783">
                  <c:v>180130000</c:v>
                </c:pt>
                <c:pt idx="2784">
                  <c:v>180250000</c:v>
                </c:pt>
                <c:pt idx="2785">
                  <c:v>180360000</c:v>
                </c:pt>
                <c:pt idx="2786">
                  <c:v>180460000</c:v>
                </c:pt>
                <c:pt idx="2787">
                  <c:v>180540000</c:v>
                </c:pt>
                <c:pt idx="2788">
                  <c:v>180600000</c:v>
                </c:pt>
                <c:pt idx="2789">
                  <c:v>180630000</c:v>
                </c:pt>
                <c:pt idx="2790">
                  <c:v>180630000</c:v>
                </c:pt>
                <c:pt idx="2791">
                  <c:v>180600000</c:v>
                </c:pt>
                <c:pt idx="2792">
                  <c:v>180510000</c:v>
                </c:pt>
                <c:pt idx="2793">
                  <c:v>180370000</c:v>
                </c:pt>
                <c:pt idx="2794">
                  <c:v>180160000</c:v>
                </c:pt>
                <c:pt idx="2795">
                  <c:v>179860000</c:v>
                </c:pt>
                <c:pt idx="2796">
                  <c:v>179460000</c:v>
                </c:pt>
                <c:pt idx="2797">
                  <c:v>178930000</c:v>
                </c:pt>
                <c:pt idx="2798">
                  <c:v>178250000</c:v>
                </c:pt>
                <c:pt idx="2799">
                  <c:v>177370000</c:v>
                </c:pt>
                <c:pt idx="2800">
                  <c:v>177370000</c:v>
                </c:pt>
                <c:pt idx="2801">
                  <c:v>176760000</c:v>
                </c:pt>
                <c:pt idx="2802">
                  <c:v>176260000</c:v>
                </c:pt>
                <c:pt idx="2803">
                  <c:v>175850000</c:v>
                </c:pt>
                <c:pt idx="2804">
                  <c:v>175510000</c:v>
                </c:pt>
                <c:pt idx="2805">
                  <c:v>175240000</c:v>
                </c:pt>
                <c:pt idx="2806">
                  <c:v>175030000</c:v>
                </c:pt>
                <c:pt idx="2807">
                  <c:v>174860000</c:v>
                </c:pt>
                <c:pt idx="2808">
                  <c:v>174730000</c:v>
                </c:pt>
                <c:pt idx="2809">
                  <c:v>174640000</c:v>
                </c:pt>
                <c:pt idx="2810">
                  <c:v>174570000</c:v>
                </c:pt>
                <c:pt idx="2811">
                  <c:v>174530000</c:v>
                </c:pt>
                <c:pt idx="2812">
                  <c:v>174510000</c:v>
                </c:pt>
                <c:pt idx="2813">
                  <c:v>174500000</c:v>
                </c:pt>
                <c:pt idx="2814">
                  <c:v>174510000</c:v>
                </c:pt>
                <c:pt idx="2815">
                  <c:v>174530000</c:v>
                </c:pt>
                <c:pt idx="2816">
                  <c:v>174560000</c:v>
                </c:pt>
                <c:pt idx="2817">
                  <c:v>174590000</c:v>
                </c:pt>
                <c:pt idx="2818">
                  <c:v>174630000</c:v>
                </c:pt>
                <c:pt idx="2819">
                  <c:v>174670000</c:v>
                </c:pt>
                <c:pt idx="2820">
                  <c:v>174710000</c:v>
                </c:pt>
                <c:pt idx="2821">
                  <c:v>174750000</c:v>
                </c:pt>
                <c:pt idx="2822">
                  <c:v>174790000</c:v>
                </c:pt>
                <c:pt idx="2823">
                  <c:v>174820000</c:v>
                </c:pt>
                <c:pt idx="2824">
                  <c:v>174850000</c:v>
                </c:pt>
                <c:pt idx="2825">
                  <c:v>174870000</c:v>
                </c:pt>
                <c:pt idx="2826">
                  <c:v>174880000</c:v>
                </c:pt>
                <c:pt idx="2827">
                  <c:v>174870000</c:v>
                </c:pt>
                <c:pt idx="2828">
                  <c:v>174850000</c:v>
                </c:pt>
                <c:pt idx="2829">
                  <c:v>174810000</c:v>
                </c:pt>
                <c:pt idx="2830">
                  <c:v>174740000</c:v>
                </c:pt>
                <c:pt idx="2831">
                  <c:v>174650000</c:v>
                </c:pt>
                <c:pt idx="2832">
                  <c:v>174520000</c:v>
                </c:pt>
                <c:pt idx="2833">
                  <c:v>174350000</c:v>
                </c:pt>
                <c:pt idx="2834">
                  <c:v>174140000</c:v>
                </c:pt>
                <c:pt idx="2835">
                  <c:v>173870000</c:v>
                </c:pt>
                <c:pt idx="2836">
                  <c:v>173530000</c:v>
                </c:pt>
                <c:pt idx="2837">
                  <c:v>173120000</c:v>
                </c:pt>
                <c:pt idx="2838">
                  <c:v>172620000</c:v>
                </c:pt>
                <c:pt idx="2839">
                  <c:v>172010000</c:v>
                </c:pt>
                <c:pt idx="2840">
                  <c:v>171270000</c:v>
                </c:pt>
                <c:pt idx="2841">
                  <c:v>170390000</c:v>
                </c:pt>
                <c:pt idx="2842">
                  <c:v>169340000</c:v>
                </c:pt>
                <c:pt idx="2843">
                  <c:v>168090000</c:v>
                </c:pt>
                <c:pt idx="2844">
                  <c:v>166590000</c:v>
                </c:pt>
                <c:pt idx="2845">
                  <c:v>164820000</c:v>
                </c:pt>
                <c:pt idx="2846">
                  <c:v>162720000</c:v>
                </c:pt>
                <c:pt idx="2847">
                  <c:v>160230000</c:v>
                </c:pt>
                <c:pt idx="2848">
                  <c:v>157300000</c:v>
                </c:pt>
                <c:pt idx="2849">
                  <c:v>153820000</c:v>
                </c:pt>
                <c:pt idx="2850">
                  <c:v>153820000</c:v>
                </c:pt>
                <c:pt idx="2851">
                  <c:v>150790000</c:v>
                </c:pt>
                <c:pt idx="2852">
                  <c:v>148560000</c:v>
                </c:pt>
                <c:pt idx="2853">
                  <c:v>146920000</c:v>
                </c:pt>
                <c:pt idx="2854">
                  <c:v>145730000</c:v>
                </c:pt>
                <c:pt idx="2855">
                  <c:v>144860000</c:v>
                </c:pt>
                <c:pt idx="2856">
                  <c:v>144240000</c:v>
                </c:pt>
                <c:pt idx="2857">
                  <c:v>143800000</c:v>
                </c:pt>
                <c:pt idx="2858">
                  <c:v>143490000</c:v>
                </c:pt>
                <c:pt idx="2859">
                  <c:v>143280000</c:v>
                </c:pt>
                <c:pt idx="2860">
                  <c:v>143140000</c:v>
                </c:pt>
                <c:pt idx="2861">
                  <c:v>143060000</c:v>
                </c:pt>
                <c:pt idx="2862">
                  <c:v>143010000</c:v>
                </c:pt>
                <c:pt idx="2863">
                  <c:v>143000000</c:v>
                </c:pt>
                <c:pt idx="2864">
                  <c:v>143010000</c:v>
                </c:pt>
                <c:pt idx="2865">
                  <c:v>143040000</c:v>
                </c:pt>
                <c:pt idx="2866">
                  <c:v>143070000</c:v>
                </c:pt>
                <c:pt idx="2867">
                  <c:v>143120000</c:v>
                </c:pt>
                <c:pt idx="2868">
                  <c:v>143170000</c:v>
                </c:pt>
                <c:pt idx="2869">
                  <c:v>143230000</c:v>
                </c:pt>
                <c:pt idx="2870">
                  <c:v>143290000</c:v>
                </c:pt>
                <c:pt idx="2871">
                  <c:v>143360000</c:v>
                </c:pt>
                <c:pt idx="2872">
                  <c:v>143420000</c:v>
                </c:pt>
                <c:pt idx="2873">
                  <c:v>143490000</c:v>
                </c:pt>
                <c:pt idx="2874">
                  <c:v>143560000</c:v>
                </c:pt>
                <c:pt idx="2875">
                  <c:v>143630000</c:v>
                </c:pt>
                <c:pt idx="2876">
                  <c:v>143700000</c:v>
                </c:pt>
                <c:pt idx="2877">
                  <c:v>143770000</c:v>
                </c:pt>
                <c:pt idx="2878">
                  <c:v>143840000</c:v>
                </c:pt>
                <c:pt idx="2879">
                  <c:v>143920000</c:v>
                </c:pt>
                <c:pt idx="2880">
                  <c:v>143990000</c:v>
                </c:pt>
                <c:pt idx="2881">
                  <c:v>144060000</c:v>
                </c:pt>
                <c:pt idx="2882">
                  <c:v>144130000</c:v>
                </c:pt>
                <c:pt idx="2883">
                  <c:v>144200000</c:v>
                </c:pt>
                <c:pt idx="2884">
                  <c:v>144280000</c:v>
                </c:pt>
                <c:pt idx="2885">
                  <c:v>144350000</c:v>
                </c:pt>
                <c:pt idx="2886">
                  <c:v>144420000</c:v>
                </c:pt>
                <c:pt idx="2887">
                  <c:v>144490000</c:v>
                </c:pt>
                <c:pt idx="2888">
                  <c:v>144560000</c:v>
                </c:pt>
                <c:pt idx="2889">
                  <c:v>144640000</c:v>
                </c:pt>
                <c:pt idx="2890">
                  <c:v>144710000</c:v>
                </c:pt>
                <c:pt idx="2891">
                  <c:v>144780000</c:v>
                </c:pt>
                <c:pt idx="2892">
                  <c:v>144850000</c:v>
                </c:pt>
                <c:pt idx="2893">
                  <c:v>144930000</c:v>
                </c:pt>
                <c:pt idx="2894">
                  <c:v>145000000</c:v>
                </c:pt>
                <c:pt idx="2895">
                  <c:v>145070000</c:v>
                </c:pt>
                <c:pt idx="2896">
                  <c:v>145140000</c:v>
                </c:pt>
                <c:pt idx="2897">
                  <c:v>145210000</c:v>
                </c:pt>
                <c:pt idx="2898">
                  <c:v>145290000</c:v>
                </c:pt>
                <c:pt idx="2899">
                  <c:v>145360000</c:v>
                </c:pt>
                <c:pt idx="2900">
                  <c:v>145360000</c:v>
                </c:pt>
                <c:pt idx="2901">
                  <c:v>145430000</c:v>
                </c:pt>
                <c:pt idx="2902">
                  <c:v>145500000</c:v>
                </c:pt>
                <c:pt idx="2903">
                  <c:v>145570000</c:v>
                </c:pt>
                <c:pt idx="2904">
                  <c:v>145650000</c:v>
                </c:pt>
                <c:pt idx="2905">
                  <c:v>145720000</c:v>
                </c:pt>
                <c:pt idx="2906">
                  <c:v>145790000</c:v>
                </c:pt>
                <c:pt idx="2907">
                  <c:v>145860000</c:v>
                </c:pt>
                <c:pt idx="2908">
                  <c:v>145940000</c:v>
                </c:pt>
                <c:pt idx="2909">
                  <c:v>146010000</c:v>
                </c:pt>
                <c:pt idx="2910">
                  <c:v>146080000</c:v>
                </c:pt>
                <c:pt idx="2911">
                  <c:v>146150000</c:v>
                </c:pt>
                <c:pt idx="2912">
                  <c:v>146220000</c:v>
                </c:pt>
                <c:pt idx="2913">
                  <c:v>146300000</c:v>
                </c:pt>
                <c:pt idx="2914">
                  <c:v>146370000</c:v>
                </c:pt>
                <c:pt idx="2915">
                  <c:v>146440000</c:v>
                </c:pt>
                <c:pt idx="2916">
                  <c:v>146510000</c:v>
                </c:pt>
                <c:pt idx="2917">
                  <c:v>146580000</c:v>
                </c:pt>
                <c:pt idx="2918">
                  <c:v>146660000</c:v>
                </c:pt>
                <c:pt idx="2919">
                  <c:v>146730000</c:v>
                </c:pt>
                <c:pt idx="2920">
                  <c:v>146800000</c:v>
                </c:pt>
                <c:pt idx="2921">
                  <c:v>146870000</c:v>
                </c:pt>
                <c:pt idx="2922">
                  <c:v>146940000</c:v>
                </c:pt>
                <c:pt idx="2923">
                  <c:v>147020000</c:v>
                </c:pt>
                <c:pt idx="2924">
                  <c:v>147090000</c:v>
                </c:pt>
                <c:pt idx="2925">
                  <c:v>147160000</c:v>
                </c:pt>
                <c:pt idx="2926">
                  <c:v>147230000</c:v>
                </c:pt>
                <c:pt idx="2927">
                  <c:v>147300000</c:v>
                </c:pt>
                <c:pt idx="2928">
                  <c:v>147380000</c:v>
                </c:pt>
                <c:pt idx="2929">
                  <c:v>147450000</c:v>
                </c:pt>
                <c:pt idx="2930">
                  <c:v>147520000</c:v>
                </c:pt>
                <c:pt idx="2931">
                  <c:v>147590000</c:v>
                </c:pt>
                <c:pt idx="2932">
                  <c:v>147660000</c:v>
                </c:pt>
                <c:pt idx="2933">
                  <c:v>147740000</c:v>
                </c:pt>
                <c:pt idx="2934">
                  <c:v>147810000</c:v>
                </c:pt>
                <c:pt idx="2935">
                  <c:v>147880000</c:v>
                </c:pt>
                <c:pt idx="2936">
                  <c:v>147950000</c:v>
                </c:pt>
                <c:pt idx="2937">
                  <c:v>148020000</c:v>
                </c:pt>
                <c:pt idx="2938">
                  <c:v>148100000</c:v>
                </c:pt>
                <c:pt idx="2939">
                  <c:v>148170000</c:v>
                </c:pt>
                <c:pt idx="2940">
                  <c:v>148240000</c:v>
                </c:pt>
                <c:pt idx="2941">
                  <c:v>148310000</c:v>
                </c:pt>
                <c:pt idx="2942">
                  <c:v>148380000</c:v>
                </c:pt>
                <c:pt idx="2943">
                  <c:v>148460000</c:v>
                </c:pt>
                <c:pt idx="2944">
                  <c:v>148530000</c:v>
                </c:pt>
                <c:pt idx="2945">
                  <c:v>148600000</c:v>
                </c:pt>
                <c:pt idx="2946">
                  <c:v>148670000</c:v>
                </c:pt>
                <c:pt idx="2947">
                  <c:v>148740000</c:v>
                </c:pt>
                <c:pt idx="2948">
                  <c:v>148810000</c:v>
                </c:pt>
                <c:pt idx="2949">
                  <c:v>148890000</c:v>
                </c:pt>
                <c:pt idx="2950">
                  <c:v>148890000</c:v>
                </c:pt>
                <c:pt idx="2951">
                  <c:v>148960000</c:v>
                </c:pt>
                <c:pt idx="2952">
                  <c:v>149030000</c:v>
                </c:pt>
                <c:pt idx="2953">
                  <c:v>149100000</c:v>
                </c:pt>
                <c:pt idx="2954">
                  <c:v>149170000</c:v>
                </c:pt>
                <c:pt idx="2955">
                  <c:v>149250000</c:v>
                </c:pt>
                <c:pt idx="2956">
                  <c:v>149320000</c:v>
                </c:pt>
                <c:pt idx="2957">
                  <c:v>149390000</c:v>
                </c:pt>
                <c:pt idx="2958">
                  <c:v>149460000</c:v>
                </c:pt>
                <c:pt idx="2959">
                  <c:v>149530000</c:v>
                </c:pt>
                <c:pt idx="2960">
                  <c:v>149600000</c:v>
                </c:pt>
                <c:pt idx="2961">
                  <c:v>149680000</c:v>
                </c:pt>
                <c:pt idx="2962">
                  <c:v>149750000</c:v>
                </c:pt>
                <c:pt idx="2963">
                  <c:v>149820000</c:v>
                </c:pt>
                <c:pt idx="2964">
                  <c:v>149890000</c:v>
                </c:pt>
                <c:pt idx="2965">
                  <c:v>149960000</c:v>
                </c:pt>
                <c:pt idx="2966">
                  <c:v>150040000</c:v>
                </c:pt>
                <c:pt idx="2967">
                  <c:v>150110000</c:v>
                </c:pt>
                <c:pt idx="2968">
                  <c:v>150180000</c:v>
                </c:pt>
                <c:pt idx="2969">
                  <c:v>150250000</c:v>
                </c:pt>
                <c:pt idx="2970">
                  <c:v>150320000</c:v>
                </c:pt>
                <c:pt idx="2971">
                  <c:v>150390000</c:v>
                </c:pt>
                <c:pt idx="2972">
                  <c:v>150470000</c:v>
                </c:pt>
                <c:pt idx="2973">
                  <c:v>150540000</c:v>
                </c:pt>
                <c:pt idx="2974">
                  <c:v>150610000</c:v>
                </c:pt>
                <c:pt idx="2975">
                  <c:v>150680000</c:v>
                </c:pt>
                <c:pt idx="2976">
                  <c:v>150750000</c:v>
                </c:pt>
                <c:pt idx="2977">
                  <c:v>150820000</c:v>
                </c:pt>
                <c:pt idx="2978">
                  <c:v>150900000</c:v>
                </c:pt>
                <c:pt idx="2979">
                  <c:v>150970000</c:v>
                </c:pt>
                <c:pt idx="2980">
                  <c:v>151040000</c:v>
                </c:pt>
                <c:pt idx="2981">
                  <c:v>151110000</c:v>
                </c:pt>
                <c:pt idx="2982">
                  <c:v>151180000</c:v>
                </c:pt>
                <c:pt idx="2983">
                  <c:v>151250000</c:v>
                </c:pt>
                <c:pt idx="2984">
                  <c:v>151330000</c:v>
                </c:pt>
                <c:pt idx="2985">
                  <c:v>151400000</c:v>
                </c:pt>
                <c:pt idx="2986">
                  <c:v>151470000</c:v>
                </c:pt>
                <c:pt idx="2987">
                  <c:v>151540000</c:v>
                </c:pt>
                <c:pt idx="2988">
                  <c:v>151610000</c:v>
                </c:pt>
                <c:pt idx="2989">
                  <c:v>151680000</c:v>
                </c:pt>
                <c:pt idx="2990">
                  <c:v>151760000</c:v>
                </c:pt>
                <c:pt idx="2991">
                  <c:v>151830000</c:v>
                </c:pt>
                <c:pt idx="2992">
                  <c:v>151900000</c:v>
                </c:pt>
                <c:pt idx="2993">
                  <c:v>151970000</c:v>
                </c:pt>
                <c:pt idx="2994">
                  <c:v>152040000</c:v>
                </c:pt>
                <c:pt idx="2995">
                  <c:v>152110000</c:v>
                </c:pt>
                <c:pt idx="2996">
                  <c:v>152190000</c:v>
                </c:pt>
                <c:pt idx="2997">
                  <c:v>152260000</c:v>
                </c:pt>
                <c:pt idx="2998">
                  <c:v>152330000</c:v>
                </c:pt>
                <c:pt idx="2999">
                  <c:v>152400000</c:v>
                </c:pt>
                <c:pt idx="3000">
                  <c:v>152400000</c:v>
                </c:pt>
                <c:pt idx="3001">
                  <c:v>152470000</c:v>
                </c:pt>
                <c:pt idx="3002">
                  <c:v>152540000</c:v>
                </c:pt>
                <c:pt idx="3003">
                  <c:v>152620000</c:v>
                </c:pt>
                <c:pt idx="3004">
                  <c:v>152690000</c:v>
                </c:pt>
                <c:pt idx="3005">
                  <c:v>152760000</c:v>
                </c:pt>
                <c:pt idx="3006">
                  <c:v>152830000</c:v>
                </c:pt>
                <c:pt idx="3007">
                  <c:v>152900000</c:v>
                </c:pt>
                <c:pt idx="3008">
                  <c:v>152970000</c:v>
                </c:pt>
                <c:pt idx="3009">
                  <c:v>153040000</c:v>
                </c:pt>
                <c:pt idx="3010">
                  <c:v>153120000</c:v>
                </c:pt>
                <c:pt idx="3011">
                  <c:v>153190000</c:v>
                </c:pt>
                <c:pt idx="3012">
                  <c:v>153260000</c:v>
                </c:pt>
                <c:pt idx="3013">
                  <c:v>153330000</c:v>
                </c:pt>
                <c:pt idx="3014">
                  <c:v>153400000</c:v>
                </c:pt>
                <c:pt idx="3015">
                  <c:v>153470000</c:v>
                </c:pt>
                <c:pt idx="3016">
                  <c:v>153540000</c:v>
                </c:pt>
                <c:pt idx="3017">
                  <c:v>153610000</c:v>
                </c:pt>
                <c:pt idx="3018">
                  <c:v>153680000</c:v>
                </c:pt>
                <c:pt idx="3019">
                  <c:v>153750000</c:v>
                </c:pt>
                <c:pt idx="3020">
                  <c:v>153820000</c:v>
                </c:pt>
                <c:pt idx="3021">
                  <c:v>153890000</c:v>
                </c:pt>
                <c:pt idx="3022">
                  <c:v>153960000</c:v>
                </c:pt>
                <c:pt idx="3023">
                  <c:v>154020000</c:v>
                </c:pt>
                <c:pt idx="3024">
                  <c:v>154080000</c:v>
                </c:pt>
                <c:pt idx="3025">
                  <c:v>154140000</c:v>
                </c:pt>
                <c:pt idx="3026">
                  <c:v>154200000</c:v>
                </c:pt>
                <c:pt idx="3027">
                  <c:v>154250000</c:v>
                </c:pt>
                <c:pt idx="3028">
                  <c:v>154290000</c:v>
                </c:pt>
                <c:pt idx="3029">
                  <c:v>154320000</c:v>
                </c:pt>
                <c:pt idx="3030">
                  <c:v>154340000</c:v>
                </c:pt>
                <c:pt idx="3031">
                  <c:v>154340000</c:v>
                </c:pt>
                <c:pt idx="3032">
                  <c:v>154310000</c:v>
                </c:pt>
                <c:pt idx="3033">
                  <c:v>154250000</c:v>
                </c:pt>
                <c:pt idx="3034">
                  <c:v>154140000</c:v>
                </c:pt>
                <c:pt idx="3035">
                  <c:v>153970000</c:v>
                </c:pt>
                <c:pt idx="3036">
                  <c:v>153710000</c:v>
                </c:pt>
                <c:pt idx="3037">
                  <c:v>153340000</c:v>
                </c:pt>
                <c:pt idx="3038">
                  <c:v>152820000</c:v>
                </c:pt>
                <c:pt idx="3039">
                  <c:v>152090000</c:v>
                </c:pt>
                <c:pt idx="3040">
                  <c:v>151080000</c:v>
                </c:pt>
                <c:pt idx="3041">
                  <c:v>149690000</c:v>
                </c:pt>
                <c:pt idx="3042">
                  <c:v>147790000</c:v>
                </c:pt>
                <c:pt idx="3043">
                  <c:v>145200000</c:v>
                </c:pt>
                <c:pt idx="3044">
                  <c:v>141680000</c:v>
                </c:pt>
                <c:pt idx="3045">
                  <c:v>136910000</c:v>
                </c:pt>
                <c:pt idx="3046">
                  <c:v>130450000</c:v>
                </c:pt>
                <c:pt idx="3047">
                  <c:v>121710000</c:v>
                </c:pt>
                <c:pt idx="3048">
                  <c:v>109890000</c:v>
                </c:pt>
                <c:pt idx="3049">
                  <c:v>93910000</c:v>
                </c:pt>
                <c:pt idx="3050">
                  <c:v>93910000</c:v>
                </c:pt>
                <c:pt idx="3051">
                  <c:v>92138000</c:v>
                </c:pt>
                <c:pt idx="3052">
                  <c:v>90841000</c:v>
                </c:pt>
                <c:pt idx="3053">
                  <c:v>89893000</c:v>
                </c:pt>
                <c:pt idx="3054">
                  <c:v>89200000</c:v>
                </c:pt>
                <c:pt idx="3055">
                  <c:v>88693000</c:v>
                </c:pt>
                <c:pt idx="3056">
                  <c:v>88323000</c:v>
                </c:pt>
                <c:pt idx="3057">
                  <c:v>88052000</c:v>
                </c:pt>
                <c:pt idx="3058">
                  <c:v>87855000</c:v>
                </c:pt>
                <c:pt idx="3059">
                  <c:v>87712000</c:v>
                </c:pt>
                <c:pt idx="3060">
                  <c:v>87607000</c:v>
                </c:pt>
                <c:pt idx="3061">
                  <c:v>87531000</c:v>
                </c:pt>
                <c:pt idx="3062">
                  <c:v>87477000</c:v>
                </c:pt>
                <c:pt idx="3063">
                  <c:v>87437000</c:v>
                </c:pt>
                <c:pt idx="3064">
                  <c:v>87409000</c:v>
                </c:pt>
                <c:pt idx="3065">
                  <c:v>87389000</c:v>
                </c:pt>
                <c:pt idx="3066">
                  <c:v>87375000</c:v>
                </c:pt>
                <c:pt idx="3067">
                  <c:v>87366000</c:v>
                </c:pt>
                <c:pt idx="3068">
                  <c:v>87359000</c:v>
                </c:pt>
                <c:pt idx="3069">
                  <c:v>87355000</c:v>
                </c:pt>
                <c:pt idx="3070">
                  <c:v>87353000</c:v>
                </c:pt>
                <c:pt idx="3071">
                  <c:v>87352000</c:v>
                </c:pt>
                <c:pt idx="3072">
                  <c:v>87351000</c:v>
                </c:pt>
                <c:pt idx="3073">
                  <c:v>87351000</c:v>
                </c:pt>
                <c:pt idx="3074">
                  <c:v>87351000</c:v>
                </c:pt>
                <c:pt idx="3075">
                  <c:v>87352000</c:v>
                </c:pt>
                <c:pt idx="3076">
                  <c:v>87352000</c:v>
                </c:pt>
                <c:pt idx="3077">
                  <c:v>87351000</c:v>
                </c:pt>
                <c:pt idx="3078">
                  <c:v>87350000</c:v>
                </c:pt>
                <c:pt idx="3079">
                  <c:v>87347000</c:v>
                </c:pt>
                <c:pt idx="3080">
                  <c:v>87343000</c:v>
                </c:pt>
                <c:pt idx="3081">
                  <c:v>87336000</c:v>
                </c:pt>
                <c:pt idx="3082">
                  <c:v>87326000</c:v>
                </c:pt>
                <c:pt idx="3083">
                  <c:v>87312000</c:v>
                </c:pt>
                <c:pt idx="3084">
                  <c:v>87291000</c:v>
                </c:pt>
                <c:pt idx="3085">
                  <c:v>87262000</c:v>
                </c:pt>
                <c:pt idx="3086">
                  <c:v>87221000</c:v>
                </c:pt>
                <c:pt idx="3087">
                  <c:v>87165000</c:v>
                </c:pt>
                <c:pt idx="3088">
                  <c:v>87086000</c:v>
                </c:pt>
                <c:pt idx="3089">
                  <c:v>86978000</c:v>
                </c:pt>
                <c:pt idx="3090">
                  <c:v>86830000</c:v>
                </c:pt>
                <c:pt idx="3091">
                  <c:v>86626000</c:v>
                </c:pt>
                <c:pt idx="3092">
                  <c:v>86347000</c:v>
                </c:pt>
                <c:pt idx="3093">
                  <c:v>85964000</c:v>
                </c:pt>
                <c:pt idx="3094">
                  <c:v>85440000</c:v>
                </c:pt>
                <c:pt idx="3095">
                  <c:v>84724000</c:v>
                </c:pt>
                <c:pt idx="3096">
                  <c:v>83744000</c:v>
                </c:pt>
                <c:pt idx="3097">
                  <c:v>82404000</c:v>
                </c:pt>
                <c:pt idx="3098">
                  <c:v>80573000</c:v>
                </c:pt>
                <c:pt idx="3099">
                  <c:v>78071000</c:v>
                </c:pt>
                <c:pt idx="3100">
                  <c:v>78071000</c:v>
                </c:pt>
                <c:pt idx="3101">
                  <c:v>77511000</c:v>
                </c:pt>
                <c:pt idx="3102">
                  <c:v>77039000</c:v>
                </c:pt>
                <c:pt idx="3103">
                  <c:v>76643000</c:v>
                </c:pt>
                <c:pt idx="3104">
                  <c:v>76309000</c:v>
                </c:pt>
                <c:pt idx="3105">
                  <c:v>76028000</c:v>
                </c:pt>
                <c:pt idx="3106">
                  <c:v>75791000</c:v>
                </c:pt>
                <c:pt idx="3107">
                  <c:v>75592000</c:v>
                </c:pt>
                <c:pt idx="3108">
                  <c:v>75424000</c:v>
                </c:pt>
                <c:pt idx="3109">
                  <c:v>75283000</c:v>
                </c:pt>
                <c:pt idx="3110">
                  <c:v>75164000</c:v>
                </c:pt>
                <c:pt idx="3111">
                  <c:v>75063000</c:v>
                </c:pt>
                <c:pt idx="3112">
                  <c:v>74978000</c:v>
                </c:pt>
                <c:pt idx="3113">
                  <c:v>74907000</c:v>
                </c:pt>
                <c:pt idx="3114">
                  <c:v>74846000</c:v>
                </c:pt>
                <c:pt idx="3115">
                  <c:v>74794000</c:v>
                </c:pt>
                <c:pt idx="3116">
                  <c:v>74751000</c:v>
                </c:pt>
                <c:pt idx="3117">
                  <c:v>74713000</c:v>
                </c:pt>
                <c:pt idx="3118">
                  <c:v>74681000</c:v>
                </c:pt>
                <c:pt idx="3119">
                  <c:v>74652000</c:v>
                </c:pt>
                <c:pt idx="3120">
                  <c:v>74627000</c:v>
                </c:pt>
                <c:pt idx="3121">
                  <c:v>74605000</c:v>
                </c:pt>
                <c:pt idx="3122">
                  <c:v>74585000</c:v>
                </c:pt>
                <c:pt idx="3123">
                  <c:v>74566000</c:v>
                </c:pt>
                <c:pt idx="3124">
                  <c:v>74547000</c:v>
                </c:pt>
                <c:pt idx="3125">
                  <c:v>74529000</c:v>
                </c:pt>
                <c:pt idx="3126">
                  <c:v>74510000</c:v>
                </c:pt>
                <c:pt idx="3127">
                  <c:v>74491000</c:v>
                </c:pt>
                <c:pt idx="3128">
                  <c:v>74469000</c:v>
                </c:pt>
                <c:pt idx="3129">
                  <c:v>74446000</c:v>
                </c:pt>
                <c:pt idx="3130">
                  <c:v>74420000</c:v>
                </c:pt>
                <c:pt idx="3131">
                  <c:v>74390000</c:v>
                </c:pt>
                <c:pt idx="3132">
                  <c:v>74355000</c:v>
                </c:pt>
                <c:pt idx="3133">
                  <c:v>74315000</c:v>
                </c:pt>
                <c:pt idx="3134">
                  <c:v>74268000</c:v>
                </c:pt>
                <c:pt idx="3135">
                  <c:v>74213000</c:v>
                </c:pt>
                <c:pt idx="3136">
                  <c:v>74147000</c:v>
                </c:pt>
                <c:pt idx="3137">
                  <c:v>74070000</c:v>
                </c:pt>
                <c:pt idx="3138">
                  <c:v>73979000</c:v>
                </c:pt>
                <c:pt idx="3139">
                  <c:v>73870000</c:v>
                </c:pt>
                <c:pt idx="3140">
                  <c:v>73742000</c:v>
                </c:pt>
                <c:pt idx="3141">
                  <c:v>73589000</c:v>
                </c:pt>
                <c:pt idx="3142">
                  <c:v>73408000</c:v>
                </c:pt>
                <c:pt idx="3143">
                  <c:v>73193000</c:v>
                </c:pt>
                <c:pt idx="3144">
                  <c:v>72938000</c:v>
                </c:pt>
                <c:pt idx="3145">
                  <c:v>72635000</c:v>
                </c:pt>
                <c:pt idx="3146">
                  <c:v>72274000</c:v>
                </c:pt>
                <c:pt idx="3147">
                  <c:v>71846000</c:v>
                </c:pt>
                <c:pt idx="3148">
                  <c:v>71337000</c:v>
                </c:pt>
                <c:pt idx="3149">
                  <c:v>70733000</c:v>
                </c:pt>
                <c:pt idx="3150">
                  <c:v>70733000</c:v>
                </c:pt>
                <c:pt idx="3151">
                  <c:v>70502000</c:v>
                </c:pt>
                <c:pt idx="3152">
                  <c:v>70298000</c:v>
                </c:pt>
                <c:pt idx="3153">
                  <c:v>70118000</c:v>
                </c:pt>
                <c:pt idx="3154">
                  <c:v>69958000</c:v>
                </c:pt>
                <c:pt idx="3155">
                  <c:v>69817000</c:v>
                </c:pt>
                <c:pt idx="3156">
                  <c:v>69692000</c:v>
                </c:pt>
                <c:pt idx="3157">
                  <c:v>69581000</c:v>
                </c:pt>
                <c:pt idx="3158">
                  <c:v>69483000</c:v>
                </c:pt>
                <c:pt idx="3159">
                  <c:v>69396000</c:v>
                </c:pt>
                <c:pt idx="3160">
                  <c:v>69319000</c:v>
                </c:pt>
                <c:pt idx="3161">
                  <c:v>69250000</c:v>
                </c:pt>
                <c:pt idx="3162">
                  <c:v>69188000</c:v>
                </c:pt>
                <c:pt idx="3163">
                  <c:v>69134000</c:v>
                </c:pt>
                <c:pt idx="3164">
                  <c:v>69084000</c:v>
                </c:pt>
                <c:pt idx="3165">
                  <c:v>69040000</c:v>
                </c:pt>
                <c:pt idx="3166">
                  <c:v>69000000</c:v>
                </c:pt>
                <c:pt idx="3167">
                  <c:v>68963000</c:v>
                </c:pt>
                <c:pt idx="3168">
                  <c:v>68929000</c:v>
                </c:pt>
                <c:pt idx="3169">
                  <c:v>68898000</c:v>
                </c:pt>
                <c:pt idx="3170">
                  <c:v>68869000</c:v>
                </c:pt>
                <c:pt idx="3171">
                  <c:v>68842000</c:v>
                </c:pt>
                <c:pt idx="3172">
                  <c:v>68816000</c:v>
                </c:pt>
                <c:pt idx="3173">
                  <c:v>68790000</c:v>
                </c:pt>
                <c:pt idx="3174">
                  <c:v>68765000</c:v>
                </c:pt>
                <c:pt idx="3175">
                  <c:v>68739000</c:v>
                </c:pt>
                <c:pt idx="3176">
                  <c:v>68714000</c:v>
                </c:pt>
                <c:pt idx="3177">
                  <c:v>68687000</c:v>
                </c:pt>
                <c:pt idx="3178">
                  <c:v>68659000</c:v>
                </c:pt>
                <c:pt idx="3179">
                  <c:v>68629000</c:v>
                </c:pt>
                <c:pt idx="3180">
                  <c:v>68598000</c:v>
                </c:pt>
                <c:pt idx="3181">
                  <c:v>68563000</c:v>
                </c:pt>
                <c:pt idx="3182">
                  <c:v>68526000</c:v>
                </c:pt>
                <c:pt idx="3183">
                  <c:v>68485000</c:v>
                </c:pt>
                <c:pt idx="3184">
                  <c:v>68439000</c:v>
                </c:pt>
                <c:pt idx="3185">
                  <c:v>68388000</c:v>
                </c:pt>
                <c:pt idx="3186">
                  <c:v>68332000</c:v>
                </c:pt>
                <c:pt idx="3187">
                  <c:v>68269000</c:v>
                </c:pt>
                <c:pt idx="3188">
                  <c:v>68198000</c:v>
                </c:pt>
                <c:pt idx="3189">
                  <c:v>68118000</c:v>
                </c:pt>
                <c:pt idx="3190">
                  <c:v>68028000</c:v>
                </c:pt>
                <c:pt idx="3191">
                  <c:v>67926000</c:v>
                </c:pt>
                <c:pt idx="3192">
                  <c:v>67812000</c:v>
                </c:pt>
                <c:pt idx="3193">
                  <c:v>67683000</c:v>
                </c:pt>
                <c:pt idx="3194">
                  <c:v>67537000</c:v>
                </c:pt>
                <c:pt idx="3195">
                  <c:v>67373000</c:v>
                </c:pt>
                <c:pt idx="3196">
                  <c:v>67186000</c:v>
                </c:pt>
                <c:pt idx="3197">
                  <c:v>66975000</c:v>
                </c:pt>
                <c:pt idx="3198">
                  <c:v>66737000</c:v>
                </c:pt>
                <c:pt idx="3199">
                  <c:v>66467000</c:v>
                </c:pt>
                <c:pt idx="3200">
                  <c:v>66467000</c:v>
                </c:pt>
                <c:pt idx="3201">
                  <c:v>66300000</c:v>
                </c:pt>
                <c:pt idx="3202">
                  <c:v>66153000</c:v>
                </c:pt>
                <c:pt idx="3203">
                  <c:v>66025000</c:v>
                </c:pt>
                <c:pt idx="3204">
                  <c:v>65914000</c:v>
                </c:pt>
                <c:pt idx="3205">
                  <c:v>65816000</c:v>
                </c:pt>
                <c:pt idx="3206">
                  <c:v>65731000</c:v>
                </c:pt>
                <c:pt idx="3207">
                  <c:v>65656000</c:v>
                </c:pt>
                <c:pt idx="3208">
                  <c:v>65591000</c:v>
                </c:pt>
                <c:pt idx="3209">
                  <c:v>65533000</c:v>
                </c:pt>
                <c:pt idx="3210">
                  <c:v>65483000</c:v>
                </c:pt>
                <c:pt idx="3211">
                  <c:v>65440000</c:v>
                </c:pt>
                <c:pt idx="3212">
                  <c:v>65401000</c:v>
                </c:pt>
                <c:pt idx="3213">
                  <c:v>65367000</c:v>
                </c:pt>
                <c:pt idx="3214">
                  <c:v>65337000</c:v>
                </c:pt>
                <c:pt idx="3215">
                  <c:v>65311000</c:v>
                </c:pt>
                <c:pt idx="3216">
                  <c:v>65287000</c:v>
                </c:pt>
                <c:pt idx="3217">
                  <c:v>65267000</c:v>
                </c:pt>
                <c:pt idx="3218">
                  <c:v>65248000</c:v>
                </c:pt>
                <c:pt idx="3219">
                  <c:v>65231000</c:v>
                </c:pt>
                <c:pt idx="3220">
                  <c:v>65216000</c:v>
                </c:pt>
                <c:pt idx="3221">
                  <c:v>65202000</c:v>
                </c:pt>
                <c:pt idx="3222">
                  <c:v>65188000</c:v>
                </c:pt>
                <c:pt idx="3223">
                  <c:v>65176000</c:v>
                </c:pt>
                <c:pt idx="3224">
                  <c:v>65164000</c:v>
                </c:pt>
                <c:pt idx="3225">
                  <c:v>65152000</c:v>
                </c:pt>
                <c:pt idx="3226">
                  <c:v>65141000</c:v>
                </c:pt>
                <c:pt idx="3227">
                  <c:v>65129000</c:v>
                </c:pt>
                <c:pt idx="3228">
                  <c:v>65117000</c:v>
                </c:pt>
                <c:pt idx="3229">
                  <c:v>65104000</c:v>
                </c:pt>
                <c:pt idx="3230">
                  <c:v>65090000</c:v>
                </c:pt>
                <c:pt idx="3231">
                  <c:v>65075000</c:v>
                </c:pt>
                <c:pt idx="3232">
                  <c:v>65059000</c:v>
                </c:pt>
                <c:pt idx="3233">
                  <c:v>65041000</c:v>
                </c:pt>
                <c:pt idx="3234">
                  <c:v>65021000</c:v>
                </c:pt>
                <c:pt idx="3235">
                  <c:v>64999000</c:v>
                </c:pt>
                <c:pt idx="3236">
                  <c:v>64974000</c:v>
                </c:pt>
                <c:pt idx="3237">
                  <c:v>64946000</c:v>
                </c:pt>
                <c:pt idx="3238">
                  <c:v>64914000</c:v>
                </c:pt>
                <c:pt idx="3239">
                  <c:v>64877000</c:v>
                </c:pt>
                <c:pt idx="3240">
                  <c:v>64836000</c:v>
                </c:pt>
                <c:pt idx="3241">
                  <c:v>64789000</c:v>
                </c:pt>
                <c:pt idx="3242">
                  <c:v>64735000</c:v>
                </c:pt>
                <c:pt idx="3243">
                  <c:v>64673000</c:v>
                </c:pt>
                <c:pt idx="3244">
                  <c:v>64603000</c:v>
                </c:pt>
                <c:pt idx="3245">
                  <c:v>64522000</c:v>
                </c:pt>
                <c:pt idx="3246">
                  <c:v>64430000</c:v>
                </c:pt>
                <c:pt idx="3247">
                  <c:v>64325000</c:v>
                </c:pt>
                <c:pt idx="3248">
                  <c:v>64204000</c:v>
                </c:pt>
                <c:pt idx="3249">
                  <c:v>64066000</c:v>
                </c:pt>
                <c:pt idx="3250">
                  <c:v>64066000</c:v>
                </c:pt>
                <c:pt idx="3251">
                  <c:v>63995000</c:v>
                </c:pt>
                <c:pt idx="3252">
                  <c:v>63929000</c:v>
                </c:pt>
                <c:pt idx="3253">
                  <c:v>63870000</c:v>
                </c:pt>
                <c:pt idx="3254">
                  <c:v>63815000</c:v>
                </c:pt>
                <c:pt idx="3255">
                  <c:v>63766000</c:v>
                </c:pt>
                <c:pt idx="3256">
                  <c:v>63721000</c:v>
                </c:pt>
                <c:pt idx="3257">
                  <c:v>63679000</c:v>
                </c:pt>
                <c:pt idx="3258">
                  <c:v>63641000</c:v>
                </c:pt>
                <c:pt idx="3259">
                  <c:v>63606000</c:v>
                </c:pt>
                <c:pt idx="3260">
                  <c:v>63574000</c:v>
                </c:pt>
                <c:pt idx="3261">
                  <c:v>63544000</c:v>
                </c:pt>
                <c:pt idx="3262">
                  <c:v>63516000</c:v>
                </c:pt>
                <c:pt idx="3263">
                  <c:v>63490000</c:v>
                </c:pt>
                <c:pt idx="3264">
                  <c:v>63465000</c:v>
                </c:pt>
                <c:pt idx="3265">
                  <c:v>63442000</c:v>
                </c:pt>
                <c:pt idx="3266">
                  <c:v>63420000</c:v>
                </c:pt>
                <c:pt idx="3267">
                  <c:v>63398000</c:v>
                </c:pt>
                <c:pt idx="3268">
                  <c:v>63378000</c:v>
                </c:pt>
                <c:pt idx="3269">
                  <c:v>63358000</c:v>
                </c:pt>
                <c:pt idx="3270">
                  <c:v>63338000</c:v>
                </c:pt>
                <c:pt idx="3271">
                  <c:v>63318000</c:v>
                </c:pt>
                <c:pt idx="3272">
                  <c:v>63298000</c:v>
                </c:pt>
                <c:pt idx="3273">
                  <c:v>63278000</c:v>
                </c:pt>
                <c:pt idx="3274">
                  <c:v>63257000</c:v>
                </c:pt>
                <c:pt idx="3275">
                  <c:v>63236000</c:v>
                </c:pt>
                <c:pt idx="3276">
                  <c:v>63213000</c:v>
                </c:pt>
                <c:pt idx="3277">
                  <c:v>63190000</c:v>
                </c:pt>
                <c:pt idx="3278">
                  <c:v>63165000</c:v>
                </c:pt>
                <c:pt idx="3279">
                  <c:v>63138000</c:v>
                </c:pt>
                <c:pt idx="3280">
                  <c:v>63110000</c:v>
                </c:pt>
                <c:pt idx="3281">
                  <c:v>63079000</c:v>
                </c:pt>
                <c:pt idx="3282">
                  <c:v>63046000</c:v>
                </c:pt>
                <c:pt idx="3283">
                  <c:v>63011000</c:v>
                </c:pt>
                <c:pt idx="3284">
                  <c:v>62972000</c:v>
                </c:pt>
                <c:pt idx="3285">
                  <c:v>62929000</c:v>
                </c:pt>
                <c:pt idx="3286">
                  <c:v>62883000</c:v>
                </c:pt>
                <c:pt idx="3287">
                  <c:v>62833000</c:v>
                </c:pt>
                <c:pt idx="3288">
                  <c:v>62777000</c:v>
                </c:pt>
                <c:pt idx="3289">
                  <c:v>62716000</c:v>
                </c:pt>
                <c:pt idx="3290">
                  <c:v>62649000</c:v>
                </c:pt>
                <c:pt idx="3291">
                  <c:v>62576000</c:v>
                </c:pt>
                <c:pt idx="3292">
                  <c:v>62495000</c:v>
                </c:pt>
                <c:pt idx="3293">
                  <c:v>62406000</c:v>
                </c:pt>
                <c:pt idx="3294">
                  <c:v>62308000</c:v>
                </c:pt>
                <c:pt idx="3295">
                  <c:v>62200000</c:v>
                </c:pt>
                <c:pt idx="3296">
                  <c:v>62081000</c:v>
                </c:pt>
                <c:pt idx="3297">
                  <c:v>61950000</c:v>
                </c:pt>
                <c:pt idx="3298">
                  <c:v>61806000</c:v>
                </c:pt>
                <c:pt idx="3299">
                  <c:v>61646000</c:v>
                </c:pt>
                <c:pt idx="3300">
                  <c:v>61646000</c:v>
                </c:pt>
                <c:pt idx="3301">
                  <c:v>61578000</c:v>
                </c:pt>
                <c:pt idx="3302">
                  <c:v>61516000</c:v>
                </c:pt>
                <c:pt idx="3303">
                  <c:v>61459000</c:v>
                </c:pt>
                <c:pt idx="3304">
                  <c:v>61407000</c:v>
                </c:pt>
                <c:pt idx="3305">
                  <c:v>61361000</c:v>
                </c:pt>
                <c:pt idx="3306">
                  <c:v>61319000</c:v>
                </c:pt>
                <c:pt idx="3307">
                  <c:v>61281000</c:v>
                </c:pt>
                <c:pt idx="3308">
                  <c:v>61248000</c:v>
                </c:pt>
                <c:pt idx="3309">
                  <c:v>61218000</c:v>
                </c:pt>
                <c:pt idx="3310">
                  <c:v>61192000</c:v>
                </c:pt>
                <c:pt idx="3311">
                  <c:v>61169000</c:v>
                </c:pt>
                <c:pt idx="3312">
                  <c:v>61150000</c:v>
                </c:pt>
                <c:pt idx="3313">
                  <c:v>61134000</c:v>
                </c:pt>
                <c:pt idx="3314">
                  <c:v>61121000</c:v>
                </c:pt>
                <c:pt idx="3315">
                  <c:v>61111000</c:v>
                </c:pt>
                <c:pt idx="3316">
                  <c:v>61104000</c:v>
                </c:pt>
                <c:pt idx="3317">
                  <c:v>61100000</c:v>
                </c:pt>
                <c:pt idx="3318">
                  <c:v>61099000</c:v>
                </c:pt>
                <c:pt idx="3319">
                  <c:v>61100000</c:v>
                </c:pt>
                <c:pt idx="3320">
                  <c:v>61105000</c:v>
                </c:pt>
                <c:pt idx="3321">
                  <c:v>61112000</c:v>
                </c:pt>
                <c:pt idx="3322">
                  <c:v>61122000</c:v>
                </c:pt>
                <c:pt idx="3323">
                  <c:v>61135000</c:v>
                </c:pt>
                <c:pt idx="3324">
                  <c:v>61152000</c:v>
                </c:pt>
                <c:pt idx="3325">
                  <c:v>61171000</c:v>
                </c:pt>
                <c:pt idx="3326">
                  <c:v>61194000</c:v>
                </c:pt>
                <c:pt idx="3327">
                  <c:v>61220000</c:v>
                </c:pt>
                <c:pt idx="3328">
                  <c:v>61250000</c:v>
                </c:pt>
                <c:pt idx="3329">
                  <c:v>61284000</c:v>
                </c:pt>
                <c:pt idx="3330">
                  <c:v>61322000</c:v>
                </c:pt>
                <c:pt idx="3331">
                  <c:v>61364000</c:v>
                </c:pt>
                <c:pt idx="3332">
                  <c:v>61411000</c:v>
                </c:pt>
                <c:pt idx="3333">
                  <c:v>61463000</c:v>
                </c:pt>
                <c:pt idx="3334">
                  <c:v>61520000</c:v>
                </c:pt>
                <c:pt idx="3335">
                  <c:v>61583000</c:v>
                </c:pt>
                <c:pt idx="3336">
                  <c:v>61652000</c:v>
                </c:pt>
                <c:pt idx="3337">
                  <c:v>61727000</c:v>
                </c:pt>
                <c:pt idx="3338">
                  <c:v>61810000</c:v>
                </c:pt>
                <c:pt idx="3339">
                  <c:v>61900000</c:v>
                </c:pt>
                <c:pt idx="3340">
                  <c:v>61998000</c:v>
                </c:pt>
                <c:pt idx="3341">
                  <c:v>62105000</c:v>
                </c:pt>
                <c:pt idx="3342">
                  <c:v>62222000</c:v>
                </c:pt>
                <c:pt idx="3343">
                  <c:v>62350000</c:v>
                </c:pt>
                <c:pt idx="3344">
                  <c:v>62488000</c:v>
                </c:pt>
                <c:pt idx="3345">
                  <c:v>62639000</c:v>
                </c:pt>
                <c:pt idx="3346">
                  <c:v>62803000</c:v>
                </c:pt>
                <c:pt idx="3347">
                  <c:v>62981000</c:v>
                </c:pt>
                <c:pt idx="3348">
                  <c:v>63174000</c:v>
                </c:pt>
                <c:pt idx="3349">
                  <c:v>63385000</c:v>
                </c:pt>
                <c:pt idx="3350">
                  <c:v>63385000</c:v>
                </c:pt>
                <c:pt idx="3351">
                  <c:v>75446000</c:v>
                </c:pt>
                <c:pt idx="3352">
                  <c:v>87225000</c:v>
                </c:pt>
                <c:pt idx="3353">
                  <c:v>98880000</c:v>
                </c:pt>
                <c:pt idx="3354">
                  <c:v>110570000</c:v>
                </c:pt>
                <c:pt idx="3355">
                  <c:v>122450000</c:v>
                </c:pt>
                <c:pt idx="3356">
                  <c:v>134670000</c:v>
                </c:pt>
                <c:pt idx="3357">
                  <c:v>147410000</c:v>
                </c:pt>
                <c:pt idx="3358">
                  <c:v>160840000</c:v>
                </c:pt>
                <c:pt idx="3359">
                  <c:v>175130000</c:v>
                </c:pt>
                <c:pt idx="3360">
                  <c:v>190480000</c:v>
                </c:pt>
                <c:pt idx="3361">
                  <c:v>207100000</c:v>
                </c:pt>
                <c:pt idx="3362">
                  <c:v>225200000</c:v>
                </c:pt>
                <c:pt idx="3363">
                  <c:v>245040000</c:v>
                </c:pt>
                <c:pt idx="3364">
                  <c:v>266870000</c:v>
                </c:pt>
                <c:pt idx="3365">
                  <c:v>290990000</c:v>
                </c:pt>
                <c:pt idx="3366">
                  <c:v>317730000</c:v>
                </c:pt>
                <c:pt idx="3367">
                  <c:v>347440000</c:v>
                </c:pt>
                <c:pt idx="3368">
                  <c:v>380530000</c:v>
                </c:pt>
                <c:pt idx="3369">
                  <c:v>417440000</c:v>
                </c:pt>
                <c:pt idx="3370">
                  <c:v>458670000</c:v>
                </c:pt>
                <c:pt idx="3371">
                  <c:v>504770000</c:v>
                </c:pt>
                <c:pt idx="3372">
                  <c:v>556360000</c:v>
                </c:pt>
                <c:pt idx="3373">
                  <c:v>614130000</c:v>
                </c:pt>
                <c:pt idx="3374">
                  <c:v>678870000</c:v>
                </c:pt>
                <c:pt idx="3375">
                  <c:v>751440000</c:v>
                </c:pt>
                <c:pt idx="3376">
                  <c:v>832820000</c:v>
                </c:pt>
                <c:pt idx="3377">
                  <c:v>924110000</c:v>
                </c:pt>
                <c:pt idx="3378">
                  <c:v>1026500000</c:v>
                </c:pt>
                <c:pt idx="3379">
                  <c:v>1141500000</c:v>
                </c:pt>
                <c:pt idx="3380">
                  <c:v>1270400000</c:v>
                </c:pt>
                <c:pt idx="3381">
                  <c:v>1415200000</c:v>
                </c:pt>
                <c:pt idx="3382">
                  <c:v>1577700000</c:v>
                </c:pt>
                <c:pt idx="3383">
                  <c:v>1760200000</c:v>
                </c:pt>
                <c:pt idx="3384">
                  <c:v>1965000000</c:v>
                </c:pt>
                <c:pt idx="3385">
                  <c:v>2195000000</c:v>
                </c:pt>
                <c:pt idx="3386">
                  <c:v>2453200000</c:v>
                </c:pt>
                <c:pt idx="3387">
                  <c:v>2743100000</c:v>
                </c:pt>
                <c:pt idx="3388">
                  <c:v>3068600000</c:v>
                </c:pt>
                <c:pt idx="3389">
                  <c:v>3434100000</c:v>
                </c:pt>
                <c:pt idx="3390">
                  <c:v>3844500000</c:v>
                </c:pt>
                <c:pt idx="3391">
                  <c:v>4305300000</c:v>
                </c:pt>
                <c:pt idx="3392">
                  <c:v>4822800000</c:v>
                </c:pt>
                <c:pt idx="3393">
                  <c:v>5403800000</c:v>
                </c:pt>
                <c:pt idx="3394">
                  <c:v>6056200000</c:v>
                </c:pt>
                <c:pt idx="3395">
                  <c:v>6788900000</c:v>
                </c:pt>
                <c:pt idx="3396">
                  <c:v>7611500000</c:v>
                </c:pt>
                <c:pt idx="3397">
                  <c:v>8535300000</c:v>
                </c:pt>
                <c:pt idx="3398">
                  <c:v>9572700000</c:v>
                </c:pt>
                <c:pt idx="3399">
                  <c:v>10737000000</c:v>
                </c:pt>
                <c:pt idx="3400">
                  <c:v>10737000000</c:v>
                </c:pt>
                <c:pt idx="3401">
                  <c:v>12339000000</c:v>
                </c:pt>
                <c:pt idx="3402">
                  <c:v>14007000000</c:v>
                </c:pt>
                <c:pt idx="3403">
                  <c:v>15752000000</c:v>
                </c:pt>
                <c:pt idx="3404">
                  <c:v>17584000000</c:v>
                </c:pt>
                <c:pt idx="3405">
                  <c:v>19512000000</c:v>
                </c:pt>
                <c:pt idx="3406">
                  <c:v>21546000000</c:v>
                </c:pt>
                <c:pt idx="3407">
                  <c:v>23699000000</c:v>
                </c:pt>
                <c:pt idx="3408">
                  <c:v>25982000000</c:v>
                </c:pt>
                <c:pt idx="3409">
                  <c:v>28407000000</c:v>
                </c:pt>
                <c:pt idx="3410">
                  <c:v>30989000000</c:v>
                </c:pt>
                <c:pt idx="3411">
                  <c:v>33740000000</c:v>
                </c:pt>
                <c:pt idx="3412">
                  <c:v>36677000000</c:v>
                </c:pt>
                <c:pt idx="3413">
                  <c:v>39816000000</c:v>
                </c:pt>
                <c:pt idx="3414">
                  <c:v>43173000000</c:v>
                </c:pt>
                <c:pt idx="3415">
                  <c:v>46768000000</c:v>
                </c:pt>
                <c:pt idx="3416">
                  <c:v>50620000000</c:v>
                </c:pt>
                <c:pt idx="3417">
                  <c:v>54751000000</c:v>
                </c:pt>
                <c:pt idx="3418">
                  <c:v>59183000000</c:v>
                </c:pt>
                <c:pt idx="3419">
                  <c:v>63940000000</c:v>
                </c:pt>
                <c:pt idx="3420">
                  <c:v>69049000000</c:v>
                </c:pt>
                <c:pt idx="3421">
                  <c:v>74539000000</c:v>
                </c:pt>
                <c:pt idx="3422">
                  <c:v>80438000000</c:v>
                </c:pt>
                <c:pt idx="3423">
                  <c:v>86781000000</c:v>
                </c:pt>
                <c:pt idx="3424">
                  <c:v>93601000000</c:v>
                </c:pt>
                <c:pt idx="3425">
                  <c:v>100940000000</c:v>
                </c:pt>
                <c:pt idx="3426">
                  <c:v>108830000000</c:v>
                </c:pt>
                <c:pt idx="3427">
                  <c:v>117320000000</c:v>
                </c:pt>
                <c:pt idx="3428">
                  <c:v>126460000000</c:v>
                </c:pt>
                <c:pt idx="3429">
                  <c:v>136290000000</c:v>
                </c:pt>
                <c:pt idx="3430">
                  <c:v>146870000000</c:v>
                </c:pt>
                <c:pt idx="3431">
                  <c:v>158270000000</c:v>
                </c:pt>
                <c:pt idx="3432">
                  <c:v>170530000000</c:v>
                </c:pt>
                <c:pt idx="3433">
                  <c:v>183740000000</c:v>
                </c:pt>
                <c:pt idx="3434">
                  <c:v>197960000000</c:v>
                </c:pt>
                <c:pt idx="3435">
                  <c:v>213260000000</c:v>
                </c:pt>
                <c:pt idx="3436">
                  <c:v>229750000000</c:v>
                </c:pt>
                <c:pt idx="3437">
                  <c:v>247500000000</c:v>
                </c:pt>
                <c:pt idx="3438">
                  <c:v>266610000000</c:v>
                </c:pt>
                <c:pt idx="3439">
                  <c:v>287190000000</c:v>
                </c:pt>
                <c:pt idx="3440">
                  <c:v>309360000000</c:v>
                </c:pt>
                <c:pt idx="3441">
                  <c:v>333230000000</c:v>
                </c:pt>
                <c:pt idx="3442">
                  <c:v>358930000000</c:v>
                </c:pt>
                <c:pt idx="3443">
                  <c:v>386620000000</c:v>
                </c:pt>
                <c:pt idx="3444">
                  <c:v>416440000000</c:v>
                </c:pt>
                <c:pt idx="3445">
                  <c:v>448550000000</c:v>
                </c:pt>
                <c:pt idx="3446">
                  <c:v>483130000000</c:v>
                </c:pt>
                <c:pt idx="3447">
                  <c:v>520380000000</c:v>
                </c:pt>
                <c:pt idx="3448">
                  <c:v>560490000000</c:v>
                </c:pt>
                <c:pt idx="3449">
                  <c:v>603690000000</c:v>
                </c:pt>
                <c:pt idx="3450">
                  <c:v>603690000000</c:v>
                </c:pt>
                <c:pt idx="3451">
                  <c:v>832100000000</c:v>
                </c:pt>
                <c:pt idx="3452">
                  <c:v>1051600000000</c:v>
                </c:pt>
                <c:pt idx="3453">
                  <c:v>1262200000000</c:v>
                </c:pt>
                <c:pt idx="3454">
                  <c:v>1464000000000</c:v>
                </c:pt>
                <c:pt idx="3455">
                  <c:v>1656800000000</c:v>
                </c:pt>
                <c:pt idx="3456">
                  <c:v>1840800000000</c:v>
                </c:pt>
                <c:pt idx="3457">
                  <c:v>2015800000000</c:v>
                </c:pt>
                <c:pt idx="3458">
                  <c:v>2182000000000</c:v>
                </c:pt>
                <c:pt idx="3459">
                  <c:v>2339300000000</c:v>
                </c:pt>
                <c:pt idx="3460">
                  <c:v>2487600000000</c:v>
                </c:pt>
                <c:pt idx="3461">
                  <c:v>2627100000000</c:v>
                </c:pt>
                <c:pt idx="3462">
                  <c:v>2757700000000</c:v>
                </c:pt>
                <c:pt idx="3463">
                  <c:v>2879400000000</c:v>
                </c:pt>
                <c:pt idx="3464">
                  <c:v>2992200000000</c:v>
                </c:pt>
                <c:pt idx="3465">
                  <c:v>3096000000000</c:v>
                </c:pt>
                <c:pt idx="3466">
                  <c:v>3191000000000</c:v>
                </c:pt>
                <c:pt idx="3467">
                  <c:v>3277100000000</c:v>
                </c:pt>
                <c:pt idx="3468">
                  <c:v>3354300000000</c:v>
                </c:pt>
                <c:pt idx="3469">
                  <c:v>3422600000000</c:v>
                </c:pt>
                <c:pt idx="3470">
                  <c:v>3482000000000</c:v>
                </c:pt>
                <c:pt idx="3471">
                  <c:v>3532500000000</c:v>
                </c:pt>
                <c:pt idx="3472">
                  <c:v>3574100000000</c:v>
                </c:pt>
                <c:pt idx="3473">
                  <c:v>3606800000000</c:v>
                </c:pt>
                <c:pt idx="3474">
                  <c:v>3630600000000</c:v>
                </c:pt>
                <c:pt idx="3475">
                  <c:v>3645500000000</c:v>
                </c:pt>
                <c:pt idx="3476">
                  <c:v>3651500000000</c:v>
                </c:pt>
                <c:pt idx="3477">
                  <c:v>3648600000000</c:v>
                </c:pt>
                <c:pt idx="3478">
                  <c:v>3636800000000</c:v>
                </c:pt>
                <c:pt idx="3479">
                  <c:v>3616100000000</c:v>
                </c:pt>
                <c:pt idx="3480">
                  <c:v>3586500000000</c:v>
                </c:pt>
                <c:pt idx="3481">
                  <c:v>3548000000000</c:v>
                </c:pt>
                <c:pt idx="3482">
                  <c:v>3500600000000</c:v>
                </c:pt>
                <c:pt idx="3483">
                  <c:v>3444300000000</c:v>
                </c:pt>
                <c:pt idx="3484">
                  <c:v>3379100000000</c:v>
                </c:pt>
                <c:pt idx="3485">
                  <c:v>3305000000000</c:v>
                </c:pt>
                <c:pt idx="3486">
                  <c:v>3222000000000</c:v>
                </c:pt>
                <c:pt idx="3487">
                  <c:v>3130100000000</c:v>
                </c:pt>
                <c:pt idx="3488">
                  <c:v>3029400000000</c:v>
                </c:pt>
                <c:pt idx="3489">
                  <c:v>2919700000000</c:v>
                </c:pt>
                <c:pt idx="3490">
                  <c:v>2801100000000</c:v>
                </c:pt>
                <c:pt idx="3491">
                  <c:v>2673600000000</c:v>
                </c:pt>
                <c:pt idx="3492">
                  <c:v>2537200000000</c:v>
                </c:pt>
                <c:pt idx="3493">
                  <c:v>2391900000000</c:v>
                </c:pt>
                <c:pt idx="3494">
                  <c:v>2237700000000</c:v>
                </c:pt>
                <c:pt idx="3495">
                  <c:v>2074600000000</c:v>
                </c:pt>
                <c:pt idx="3496">
                  <c:v>1902700000000</c:v>
                </c:pt>
                <c:pt idx="3497">
                  <c:v>1721800000000</c:v>
                </c:pt>
                <c:pt idx="3498">
                  <c:v>1532000000000</c:v>
                </c:pt>
                <c:pt idx="3499">
                  <c:v>1333400000000</c:v>
                </c:pt>
                <c:pt idx="3500">
                  <c:v>1333400000000</c:v>
                </c:pt>
                <c:pt idx="3501">
                  <c:v>1097400000000</c:v>
                </c:pt>
                <c:pt idx="3502">
                  <c:v>903170000000</c:v>
                </c:pt>
                <c:pt idx="3503">
                  <c:v>743340000000</c:v>
                </c:pt>
                <c:pt idx="3504">
                  <c:v>611800000000</c:v>
                </c:pt>
                <c:pt idx="3505">
                  <c:v>503540000000</c:v>
                </c:pt>
                <c:pt idx="3506">
                  <c:v>414440000000</c:v>
                </c:pt>
                <c:pt idx="3507">
                  <c:v>341110000000</c:v>
                </c:pt>
                <c:pt idx="3508">
                  <c:v>280770000000</c:v>
                </c:pt>
                <c:pt idx="3509">
                  <c:v>231100000000</c:v>
                </c:pt>
                <c:pt idx="3510">
                  <c:v>190220000000</c:v>
                </c:pt>
                <c:pt idx="3511">
                  <c:v>156580000000</c:v>
                </c:pt>
                <c:pt idx="3512">
                  <c:v>128900000000</c:v>
                </c:pt>
                <c:pt idx="3513">
                  <c:v>106110000000</c:v>
                </c:pt>
                <c:pt idx="3514">
                  <c:v>87359000000</c:v>
                </c:pt>
                <c:pt idx="3515">
                  <c:v>71926000000</c:v>
                </c:pt>
                <c:pt idx="3516">
                  <c:v>59224000000</c:v>
                </c:pt>
                <c:pt idx="3517">
                  <c:v>48771000000</c:v>
                </c:pt>
                <c:pt idx="3518">
                  <c:v>40168000000</c:v>
                </c:pt>
                <c:pt idx="3519">
                  <c:v>33087000000</c:v>
                </c:pt>
                <c:pt idx="3520">
                  <c:v>27260000000</c:v>
                </c:pt>
                <c:pt idx="3521">
                  <c:v>22464000000</c:v>
                </c:pt>
                <c:pt idx="3522">
                  <c:v>18517000000</c:v>
                </c:pt>
                <c:pt idx="3523">
                  <c:v>15269000000</c:v>
                </c:pt>
                <c:pt idx="3524">
                  <c:v>12596000000</c:v>
                </c:pt>
                <c:pt idx="3525">
                  <c:v>10396000000</c:v>
                </c:pt>
                <c:pt idx="3526">
                  <c:v>8585000000</c:v>
                </c:pt>
                <c:pt idx="3527">
                  <c:v>7094900000</c:v>
                </c:pt>
                <c:pt idx="3528">
                  <c:v>5868500000</c:v>
                </c:pt>
                <c:pt idx="3529">
                  <c:v>4859100000</c:v>
                </c:pt>
                <c:pt idx="3530">
                  <c:v>4028500000</c:v>
                </c:pt>
                <c:pt idx="3531">
                  <c:v>3344900000</c:v>
                </c:pt>
                <c:pt idx="3532">
                  <c:v>2782200000</c:v>
                </c:pt>
                <c:pt idx="3533">
                  <c:v>2319200000</c:v>
                </c:pt>
                <c:pt idx="3534">
                  <c:v>1938200000</c:v>
                </c:pt>
                <c:pt idx="3535">
                  <c:v>1624600000</c:v>
                </c:pt>
                <c:pt idx="3536">
                  <c:v>1366500000</c:v>
                </c:pt>
                <c:pt idx="3537">
                  <c:v>1154200000</c:v>
                </c:pt>
                <c:pt idx="3538">
                  <c:v>979410000</c:v>
                </c:pt>
                <c:pt idx="3539">
                  <c:v>835590000</c:v>
                </c:pt>
                <c:pt idx="3540">
                  <c:v>717250000</c:v>
                </c:pt>
                <c:pt idx="3541">
                  <c:v>619870000</c:v>
                </c:pt>
                <c:pt idx="3542">
                  <c:v>539740000</c:v>
                </c:pt>
                <c:pt idx="3543">
                  <c:v>473810000</c:v>
                </c:pt>
                <c:pt idx="3544">
                  <c:v>419570000</c:v>
                </c:pt>
                <c:pt idx="3545">
                  <c:v>374940000</c:v>
                </c:pt>
                <c:pt idx="3546">
                  <c:v>338240000</c:v>
                </c:pt>
                <c:pt idx="3547">
                  <c:v>308050000</c:v>
                </c:pt>
                <c:pt idx="3548">
                  <c:v>283220000</c:v>
                </c:pt>
                <c:pt idx="3549">
                  <c:v>262800000</c:v>
                </c:pt>
                <c:pt idx="3550">
                  <c:v>262800000</c:v>
                </c:pt>
                <c:pt idx="3551">
                  <c:v>246020000</c:v>
                </c:pt>
                <c:pt idx="3552">
                  <c:v>232230000</c:v>
                </c:pt>
                <c:pt idx="3553">
                  <c:v>220900000</c:v>
                </c:pt>
                <c:pt idx="3554">
                  <c:v>211590000</c:v>
                </c:pt>
                <c:pt idx="3555">
                  <c:v>203960000</c:v>
                </c:pt>
                <c:pt idx="3556">
                  <c:v>197690000</c:v>
                </c:pt>
                <c:pt idx="3557">
                  <c:v>192560000</c:v>
                </c:pt>
                <c:pt idx="3558">
                  <c:v>188360000</c:v>
                </c:pt>
                <c:pt idx="3559">
                  <c:v>184920000</c:v>
                </c:pt>
                <c:pt idx="3560">
                  <c:v>182120000</c:v>
                </c:pt>
                <c:pt idx="3561">
                  <c:v>179830000</c:v>
                </c:pt>
                <c:pt idx="3562">
                  <c:v>177970000</c:v>
                </c:pt>
                <c:pt idx="3563">
                  <c:v>176470000</c:v>
                </c:pt>
                <c:pt idx="3564">
                  <c:v>175250000</c:v>
                </c:pt>
                <c:pt idx="3565">
                  <c:v>174280000</c:v>
                </c:pt>
                <c:pt idx="3566">
                  <c:v>173500000</c:v>
                </c:pt>
                <c:pt idx="3567">
                  <c:v>172880000</c:v>
                </c:pt>
                <c:pt idx="3568">
                  <c:v>172400000</c:v>
                </c:pt>
                <c:pt idx="3569">
                  <c:v>172040000</c:v>
                </c:pt>
                <c:pt idx="3570">
                  <c:v>171760000</c:v>
                </c:pt>
                <c:pt idx="3571">
                  <c:v>171560000</c:v>
                </c:pt>
                <c:pt idx="3572">
                  <c:v>171420000</c:v>
                </c:pt>
                <c:pt idx="3573">
                  <c:v>171330000</c:v>
                </c:pt>
                <c:pt idx="3574">
                  <c:v>171290000</c:v>
                </c:pt>
                <c:pt idx="3575">
                  <c:v>171280000</c:v>
                </c:pt>
                <c:pt idx="3576">
                  <c:v>171310000</c:v>
                </c:pt>
                <c:pt idx="3577">
                  <c:v>171360000</c:v>
                </c:pt>
                <c:pt idx="3578">
                  <c:v>171430000</c:v>
                </c:pt>
                <c:pt idx="3579">
                  <c:v>171520000</c:v>
                </c:pt>
                <c:pt idx="3580">
                  <c:v>171620000</c:v>
                </c:pt>
                <c:pt idx="3581">
                  <c:v>171740000</c:v>
                </c:pt>
                <c:pt idx="3582">
                  <c:v>171860000</c:v>
                </c:pt>
                <c:pt idx="3583">
                  <c:v>172000000</c:v>
                </c:pt>
                <c:pt idx="3584">
                  <c:v>172150000</c:v>
                </c:pt>
                <c:pt idx="3585">
                  <c:v>172300000</c:v>
                </c:pt>
                <c:pt idx="3586">
                  <c:v>172460000</c:v>
                </c:pt>
                <c:pt idx="3587">
                  <c:v>172630000</c:v>
                </c:pt>
                <c:pt idx="3588">
                  <c:v>172800000</c:v>
                </c:pt>
                <c:pt idx="3589">
                  <c:v>172980000</c:v>
                </c:pt>
                <c:pt idx="3590">
                  <c:v>173160000</c:v>
                </c:pt>
                <c:pt idx="3591">
                  <c:v>173340000</c:v>
                </c:pt>
                <c:pt idx="3592">
                  <c:v>173530000</c:v>
                </c:pt>
                <c:pt idx="3593">
                  <c:v>173730000</c:v>
                </c:pt>
                <c:pt idx="3594">
                  <c:v>173930000</c:v>
                </c:pt>
                <c:pt idx="3595">
                  <c:v>174130000</c:v>
                </c:pt>
                <c:pt idx="3596">
                  <c:v>174340000</c:v>
                </c:pt>
                <c:pt idx="3597">
                  <c:v>174550000</c:v>
                </c:pt>
                <c:pt idx="3598">
                  <c:v>174760000</c:v>
                </c:pt>
                <c:pt idx="3599">
                  <c:v>174980000</c:v>
                </c:pt>
                <c:pt idx="3600">
                  <c:v>174980000</c:v>
                </c:pt>
                <c:pt idx="3601">
                  <c:v>175200000</c:v>
                </c:pt>
                <c:pt idx="3602">
                  <c:v>175430000</c:v>
                </c:pt>
                <c:pt idx="3603">
                  <c:v>175670000</c:v>
                </c:pt>
                <c:pt idx="3604">
                  <c:v>175900000</c:v>
                </c:pt>
                <c:pt idx="3605">
                  <c:v>176150000</c:v>
                </c:pt>
                <c:pt idx="3606">
                  <c:v>176400000</c:v>
                </c:pt>
                <c:pt idx="3607">
                  <c:v>176660000</c:v>
                </c:pt>
                <c:pt idx="3608">
                  <c:v>176920000</c:v>
                </c:pt>
                <c:pt idx="3609">
                  <c:v>177190000</c:v>
                </c:pt>
                <c:pt idx="3610">
                  <c:v>177470000</c:v>
                </c:pt>
                <c:pt idx="3611">
                  <c:v>177770000</c:v>
                </c:pt>
                <c:pt idx="3612">
                  <c:v>178070000</c:v>
                </c:pt>
                <c:pt idx="3613">
                  <c:v>178390000</c:v>
                </c:pt>
                <c:pt idx="3614">
                  <c:v>178720000</c:v>
                </c:pt>
                <c:pt idx="3615">
                  <c:v>179080000</c:v>
                </c:pt>
                <c:pt idx="3616">
                  <c:v>179450000</c:v>
                </c:pt>
                <c:pt idx="3617">
                  <c:v>179850000</c:v>
                </c:pt>
                <c:pt idx="3618">
                  <c:v>180280000</c:v>
                </c:pt>
                <c:pt idx="3619">
                  <c:v>180750000</c:v>
                </c:pt>
                <c:pt idx="3620">
                  <c:v>181260000</c:v>
                </c:pt>
                <c:pt idx="3621">
                  <c:v>181820000</c:v>
                </c:pt>
                <c:pt idx="3622">
                  <c:v>182440000</c:v>
                </c:pt>
                <c:pt idx="3623">
                  <c:v>183140000</c:v>
                </c:pt>
                <c:pt idx="3624">
                  <c:v>183920000</c:v>
                </c:pt>
                <c:pt idx="3625">
                  <c:v>184820000</c:v>
                </c:pt>
                <c:pt idx="3626">
                  <c:v>185840000</c:v>
                </c:pt>
                <c:pt idx="3627">
                  <c:v>187010000</c:v>
                </c:pt>
                <c:pt idx="3628">
                  <c:v>188380000</c:v>
                </c:pt>
                <c:pt idx="3629">
                  <c:v>189970000</c:v>
                </c:pt>
                <c:pt idx="3630">
                  <c:v>191840000</c:v>
                </c:pt>
                <c:pt idx="3631">
                  <c:v>194040000</c:v>
                </c:pt>
                <c:pt idx="3632">
                  <c:v>196640000</c:v>
                </c:pt>
                <c:pt idx="3633">
                  <c:v>199740000</c:v>
                </c:pt>
                <c:pt idx="3634">
                  <c:v>203430000</c:v>
                </c:pt>
                <c:pt idx="3635">
                  <c:v>207840000</c:v>
                </c:pt>
                <c:pt idx="3636">
                  <c:v>213120000</c:v>
                </c:pt>
                <c:pt idx="3637">
                  <c:v>219470000</c:v>
                </c:pt>
                <c:pt idx="3638">
                  <c:v>227110000</c:v>
                </c:pt>
                <c:pt idx="3639">
                  <c:v>236310000</c:v>
                </c:pt>
                <c:pt idx="3640">
                  <c:v>247410000</c:v>
                </c:pt>
                <c:pt idx="3641">
                  <c:v>260820000</c:v>
                </c:pt>
                <c:pt idx="3642">
                  <c:v>277040000</c:v>
                </c:pt>
                <c:pt idx="3643">
                  <c:v>296660000</c:v>
                </c:pt>
                <c:pt idx="3644">
                  <c:v>320410000</c:v>
                </c:pt>
                <c:pt idx="3645">
                  <c:v>349190000</c:v>
                </c:pt>
                <c:pt idx="3646">
                  <c:v>384070000</c:v>
                </c:pt>
                <c:pt idx="3647">
                  <c:v>426370000</c:v>
                </c:pt>
                <c:pt idx="3648">
                  <c:v>477670000</c:v>
                </c:pt>
                <c:pt idx="3649">
                  <c:v>539920000</c:v>
                </c:pt>
                <c:pt idx="3650">
                  <c:v>539920000</c:v>
                </c:pt>
                <c:pt idx="3651">
                  <c:v>615460000</c:v>
                </c:pt>
                <c:pt idx="3652">
                  <c:v>707160000</c:v>
                </c:pt>
                <c:pt idx="3653">
                  <c:v>818480000</c:v>
                </c:pt>
                <c:pt idx="3654">
                  <c:v>953640000</c:v>
                </c:pt>
                <c:pt idx="3655">
                  <c:v>1117800000</c:v>
                </c:pt>
                <c:pt idx="3656">
                  <c:v>1317100000</c:v>
                </c:pt>
                <c:pt idx="3657">
                  <c:v>1559200000</c:v>
                </c:pt>
                <c:pt idx="3658">
                  <c:v>1853300000</c:v>
                </c:pt>
                <c:pt idx="3659">
                  <c:v>2210500000</c:v>
                </c:pt>
                <c:pt idx="3660">
                  <c:v>2644400000</c:v>
                </c:pt>
                <c:pt idx="3661">
                  <c:v>3171600000</c:v>
                </c:pt>
                <c:pt idx="3662">
                  <c:v>3812000000</c:v>
                </c:pt>
                <c:pt idx="3663">
                  <c:v>4590000000</c:v>
                </c:pt>
                <c:pt idx="3664">
                  <c:v>5535200000</c:v>
                </c:pt>
                <c:pt idx="3665">
                  <c:v>6683600000</c:v>
                </c:pt>
                <c:pt idx="3666">
                  <c:v>8078900000</c:v>
                </c:pt>
                <c:pt idx="3667">
                  <c:v>9774100000</c:v>
                </c:pt>
                <c:pt idx="3668">
                  <c:v>11834000000</c:v>
                </c:pt>
                <c:pt idx="3669">
                  <c:v>14336000000</c:v>
                </c:pt>
                <c:pt idx="3670">
                  <c:v>17377000000</c:v>
                </c:pt>
                <c:pt idx="3671">
                  <c:v>21071000000</c:v>
                </c:pt>
                <c:pt idx="3672">
                  <c:v>25560000000</c:v>
                </c:pt>
                <c:pt idx="3673">
                  <c:v>31014000000</c:v>
                </c:pt>
                <c:pt idx="3674">
                  <c:v>37641000000</c:v>
                </c:pt>
                <c:pt idx="3675">
                  <c:v>45693000000</c:v>
                </c:pt>
                <c:pt idx="3676">
                  <c:v>55477000000</c:v>
                </c:pt>
                <c:pt idx="3677">
                  <c:v>67365000000</c:v>
                </c:pt>
                <c:pt idx="3678">
                  <c:v>81809000000</c:v>
                </c:pt>
                <c:pt idx="3679">
                  <c:v>99360000000</c:v>
                </c:pt>
                <c:pt idx="3680">
                  <c:v>120680000000</c:v>
                </c:pt>
                <c:pt idx="3681">
                  <c:v>146600000000</c:v>
                </c:pt>
                <c:pt idx="3682">
                  <c:v>178080000000</c:v>
                </c:pt>
                <c:pt idx="3683">
                  <c:v>216330000000</c:v>
                </c:pt>
                <c:pt idx="3684">
                  <c:v>262820000000</c:v>
                </c:pt>
                <c:pt idx="3685">
                  <c:v>319290000000</c:v>
                </c:pt>
                <c:pt idx="3686">
                  <c:v>387920000000</c:v>
                </c:pt>
                <c:pt idx="3687">
                  <c:v>471300000000</c:v>
                </c:pt>
                <c:pt idx="3688">
                  <c:v>572620000000</c:v>
                </c:pt>
                <c:pt idx="3689">
                  <c:v>695720000000</c:v>
                </c:pt>
                <c:pt idx="3690">
                  <c:v>845300000000</c:v>
                </c:pt>
                <c:pt idx="3691">
                  <c:v>1027100000000</c:v>
                </c:pt>
                <c:pt idx="3692">
                  <c:v>1247900000000</c:v>
                </c:pt>
                <c:pt idx="3693">
                  <c:v>1516200000000</c:v>
                </c:pt>
                <c:pt idx="3694">
                  <c:v>1842300000000</c:v>
                </c:pt>
                <c:pt idx="3695">
                  <c:v>2238400000000</c:v>
                </c:pt>
                <c:pt idx="3696">
                  <c:v>2719800000000</c:v>
                </c:pt>
                <c:pt idx="3697">
                  <c:v>3304700000000</c:v>
                </c:pt>
                <c:pt idx="3698">
                  <c:v>4015400000000</c:v>
                </c:pt>
                <c:pt idx="3699">
                  <c:v>4878900000000</c:v>
                </c:pt>
                <c:pt idx="3700">
                  <c:v>4878900000000</c:v>
                </c:pt>
                <c:pt idx="3701">
                  <c:v>5428100000000</c:v>
                </c:pt>
                <c:pt idx="3702">
                  <c:v>5972400000000</c:v>
                </c:pt>
                <c:pt idx="3703">
                  <c:v>6511700000000</c:v>
                </c:pt>
                <c:pt idx="3704">
                  <c:v>7046100000000</c:v>
                </c:pt>
                <c:pt idx="3705">
                  <c:v>7575600000000</c:v>
                </c:pt>
                <c:pt idx="3706">
                  <c:v>8100200000000</c:v>
                </c:pt>
                <c:pt idx="3707">
                  <c:v>8619900000000</c:v>
                </c:pt>
                <c:pt idx="3708">
                  <c:v>9134700000000</c:v>
                </c:pt>
                <c:pt idx="3709">
                  <c:v>9644500000000</c:v>
                </c:pt>
                <c:pt idx="3710">
                  <c:v>10149000000000</c:v>
                </c:pt>
                <c:pt idx="3711">
                  <c:v>10649000000000</c:v>
                </c:pt>
                <c:pt idx="3712">
                  <c:v>11144000000000</c:v>
                </c:pt>
                <c:pt idx="3713">
                  <c:v>11635000000000</c:v>
                </c:pt>
                <c:pt idx="3714">
                  <c:v>12120000000000</c:v>
                </c:pt>
                <c:pt idx="3715">
                  <c:v>12600000000000</c:v>
                </c:pt>
                <c:pt idx="3716">
                  <c:v>13075000000000</c:v>
                </c:pt>
                <c:pt idx="3717">
                  <c:v>13546000000000</c:v>
                </c:pt>
                <c:pt idx="3718">
                  <c:v>14011000000000</c:v>
                </c:pt>
                <c:pt idx="3719">
                  <c:v>14472000000000</c:v>
                </c:pt>
                <c:pt idx="3720">
                  <c:v>14927000000000</c:v>
                </c:pt>
                <c:pt idx="3721">
                  <c:v>15378000000000</c:v>
                </c:pt>
                <c:pt idx="3722">
                  <c:v>15824000000000</c:v>
                </c:pt>
                <c:pt idx="3723">
                  <c:v>16265000000000</c:v>
                </c:pt>
                <c:pt idx="3724">
                  <c:v>16700000000000</c:v>
                </c:pt>
                <c:pt idx="3725">
                  <c:v>17131000000000</c:v>
                </c:pt>
                <c:pt idx="3726">
                  <c:v>17557000000000</c:v>
                </c:pt>
                <c:pt idx="3727">
                  <c:v>17978000000000</c:v>
                </c:pt>
                <c:pt idx="3728">
                  <c:v>18394000000000</c:v>
                </c:pt>
                <c:pt idx="3729">
                  <c:v>18806000000000</c:v>
                </c:pt>
                <c:pt idx="3730">
                  <c:v>19212000000000</c:v>
                </c:pt>
                <c:pt idx="3731">
                  <c:v>19613000000000</c:v>
                </c:pt>
                <c:pt idx="3732">
                  <c:v>20009000000000</c:v>
                </c:pt>
                <c:pt idx="3733">
                  <c:v>20401000000000</c:v>
                </c:pt>
                <c:pt idx="3734">
                  <c:v>20787000000000</c:v>
                </c:pt>
                <c:pt idx="3735">
                  <c:v>21169000000000</c:v>
                </c:pt>
                <c:pt idx="3736">
                  <c:v>21545000000000</c:v>
                </c:pt>
                <c:pt idx="3737">
                  <c:v>21917000000000</c:v>
                </c:pt>
                <c:pt idx="3738">
                  <c:v>22283000000000</c:v>
                </c:pt>
                <c:pt idx="3739">
                  <c:v>22645000000000</c:v>
                </c:pt>
                <c:pt idx="3740">
                  <c:v>23002000000000</c:v>
                </c:pt>
                <c:pt idx="3741">
                  <c:v>23353000000000</c:v>
                </c:pt>
                <c:pt idx="3742">
                  <c:v>23700000000000</c:v>
                </c:pt>
                <c:pt idx="3743">
                  <c:v>24042000000000</c:v>
                </c:pt>
                <c:pt idx="3744">
                  <c:v>24379000000000</c:v>
                </c:pt>
                <c:pt idx="3745">
                  <c:v>24711000000000</c:v>
                </c:pt>
                <c:pt idx="3746">
                  <c:v>25038000000000</c:v>
                </c:pt>
                <c:pt idx="3747">
                  <c:v>25360000000000</c:v>
                </c:pt>
                <c:pt idx="3748">
                  <c:v>25677000000000</c:v>
                </c:pt>
                <c:pt idx="3749">
                  <c:v>25989000000000</c:v>
                </c:pt>
                <c:pt idx="3750">
                  <c:v>25989000000000</c:v>
                </c:pt>
                <c:pt idx="3751">
                  <c:v>26692000000000</c:v>
                </c:pt>
                <c:pt idx="3752">
                  <c:v>27387000000000</c:v>
                </c:pt>
                <c:pt idx="3753">
                  <c:v>28074000000000</c:v>
                </c:pt>
                <c:pt idx="3754">
                  <c:v>28752000000000</c:v>
                </c:pt>
                <c:pt idx="3755">
                  <c:v>29422000000000</c:v>
                </c:pt>
                <c:pt idx="3756">
                  <c:v>30085000000000</c:v>
                </c:pt>
                <c:pt idx="3757">
                  <c:v>30739000000000</c:v>
                </c:pt>
                <c:pt idx="3758">
                  <c:v>31384000000000</c:v>
                </c:pt>
                <c:pt idx="3759">
                  <c:v>32022000000000</c:v>
                </c:pt>
                <c:pt idx="3760">
                  <c:v>32652000000000</c:v>
                </c:pt>
                <c:pt idx="3761">
                  <c:v>33273000000000</c:v>
                </c:pt>
                <c:pt idx="3762">
                  <c:v>33886000000000</c:v>
                </c:pt>
                <c:pt idx="3763">
                  <c:v>34491000000000</c:v>
                </c:pt>
                <c:pt idx="3764">
                  <c:v>35088000000000</c:v>
                </c:pt>
                <c:pt idx="3765">
                  <c:v>35677000000000</c:v>
                </c:pt>
                <c:pt idx="3766">
                  <c:v>36257000000000</c:v>
                </c:pt>
                <c:pt idx="3767">
                  <c:v>36829000000000</c:v>
                </c:pt>
                <c:pt idx="3768">
                  <c:v>37394000000000</c:v>
                </c:pt>
                <c:pt idx="3769">
                  <c:v>37949000000000</c:v>
                </c:pt>
                <c:pt idx="3770">
                  <c:v>38497000000000</c:v>
                </c:pt>
                <c:pt idx="3771">
                  <c:v>39037000000000</c:v>
                </c:pt>
                <c:pt idx="3772">
                  <c:v>39568000000000</c:v>
                </c:pt>
                <c:pt idx="3773">
                  <c:v>40091000000000</c:v>
                </c:pt>
                <c:pt idx="3774">
                  <c:v>40606000000000</c:v>
                </c:pt>
                <c:pt idx="3775">
                  <c:v>41113000000000</c:v>
                </c:pt>
                <c:pt idx="3776">
                  <c:v>41611000000000</c:v>
                </c:pt>
                <c:pt idx="3777">
                  <c:v>42102000000000</c:v>
                </c:pt>
                <c:pt idx="3778">
                  <c:v>42584000000000</c:v>
                </c:pt>
                <c:pt idx="3779">
                  <c:v>43058000000000</c:v>
                </c:pt>
                <c:pt idx="3780">
                  <c:v>43523000000000</c:v>
                </c:pt>
                <c:pt idx="3781">
                  <c:v>43981000000000</c:v>
                </c:pt>
                <c:pt idx="3782">
                  <c:v>44430000000000</c:v>
                </c:pt>
                <c:pt idx="3783">
                  <c:v>44871000000000</c:v>
                </c:pt>
                <c:pt idx="3784">
                  <c:v>45304000000000</c:v>
                </c:pt>
                <c:pt idx="3785">
                  <c:v>45728000000000</c:v>
                </c:pt>
                <c:pt idx="3786">
                  <c:v>46145000000000</c:v>
                </c:pt>
                <c:pt idx="3787">
                  <c:v>46553000000000</c:v>
                </c:pt>
                <c:pt idx="3788">
                  <c:v>46952000000000</c:v>
                </c:pt>
                <c:pt idx="3789">
                  <c:v>47344000000000</c:v>
                </c:pt>
                <c:pt idx="3790">
                  <c:v>47727000000000</c:v>
                </c:pt>
                <c:pt idx="3791">
                  <c:v>48103000000000</c:v>
                </c:pt>
                <c:pt idx="3792">
                  <c:v>48469000000000</c:v>
                </c:pt>
                <c:pt idx="3793">
                  <c:v>48828000000000</c:v>
                </c:pt>
                <c:pt idx="3794">
                  <c:v>49178000000000</c:v>
                </c:pt>
                <c:pt idx="3795">
                  <c:v>49521000000000</c:v>
                </c:pt>
                <c:pt idx="3796">
                  <c:v>49855000000000</c:v>
                </c:pt>
                <c:pt idx="3797">
                  <c:v>50180000000000</c:v>
                </c:pt>
                <c:pt idx="3798">
                  <c:v>50498000000000</c:v>
                </c:pt>
                <c:pt idx="3799">
                  <c:v>50807000000000</c:v>
                </c:pt>
                <c:pt idx="3800">
                  <c:v>50807000000000</c:v>
                </c:pt>
                <c:pt idx="3801">
                  <c:v>50869000000000</c:v>
                </c:pt>
                <c:pt idx="3802">
                  <c:v>50931000000000</c:v>
                </c:pt>
                <c:pt idx="3803">
                  <c:v>50993000000000</c:v>
                </c:pt>
                <c:pt idx="3804">
                  <c:v>51055000000000</c:v>
                </c:pt>
                <c:pt idx="3805">
                  <c:v>51116000000000</c:v>
                </c:pt>
                <c:pt idx="3806">
                  <c:v>51176000000000</c:v>
                </c:pt>
                <c:pt idx="3807">
                  <c:v>51237000000000</c:v>
                </c:pt>
                <c:pt idx="3808">
                  <c:v>51297000000000</c:v>
                </c:pt>
                <c:pt idx="3809">
                  <c:v>51357000000000</c:v>
                </c:pt>
                <c:pt idx="3810">
                  <c:v>51416000000000</c:v>
                </c:pt>
                <c:pt idx="3811">
                  <c:v>51475000000000</c:v>
                </c:pt>
                <c:pt idx="3812">
                  <c:v>51534000000000</c:v>
                </c:pt>
                <c:pt idx="3813">
                  <c:v>51592000000000</c:v>
                </c:pt>
                <c:pt idx="3814">
                  <c:v>51650000000000</c:v>
                </c:pt>
                <c:pt idx="3815">
                  <c:v>51708000000000</c:v>
                </c:pt>
                <c:pt idx="3816">
                  <c:v>51765000000000</c:v>
                </c:pt>
                <c:pt idx="3817">
                  <c:v>51822000000000</c:v>
                </c:pt>
                <c:pt idx="3818">
                  <c:v>51878000000000</c:v>
                </c:pt>
                <c:pt idx="3819">
                  <c:v>51934000000000</c:v>
                </c:pt>
                <c:pt idx="3820">
                  <c:v>51990000000000</c:v>
                </c:pt>
                <c:pt idx="3821">
                  <c:v>52046000000000</c:v>
                </c:pt>
                <c:pt idx="3822">
                  <c:v>52101000000000</c:v>
                </c:pt>
                <c:pt idx="3823">
                  <c:v>52156000000000</c:v>
                </c:pt>
                <c:pt idx="3824">
                  <c:v>52210000000000</c:v>
                </c:pt>
                <c:pt idx="3825">
                  <c:v>52264000000000</c:v>
                </c:pt>
                <c:pt idx="3826">
                  <c:v>52318000000000</c:v>
                </c:pt>
                <c:pt idx="3827">
                  <c:v>52372000000000</c:v>
                </c:pt>
                <c:pt idx="3828">
                  <c:v>52425000000000</c:v>
                </c:pt>
                <c:pt idx="3829">
                  <c:v>52478000000000</c:v>
                </c:pt>
                <c:pt idx="3830">
                  <c:v>52530000000000</c:v>
                </c:pt>
                <c:pt idx="3831">
                  <c:v>52582000000000</c:v>
                </c:pt>
                <c:pt idx="3832">
                  <c:v>52634000000000</c:v>
                </c:pt>
                <c:pt idx="3833">
                  <c:v>52685000000000</c:v>
                </c:pt>
                <c:pt idx="3834">
                  <c:v>52736000000000</c:v>
                </c:pt>
                <c:pt idx="3835">
                  <c:v>52787000000000</c:v>
                </c:pt>
                <c:pt idx="3836">
                  <c:v>52837000000000</c:v>
                </c:pt>
                <c:pt idx="3837">
                  <c:v>52887000000000</c:v>
                </c:pt>
                <c:pt idx="3838">
                  <c:v>52936000000000</c:v>
                </c:pt>
                <c:pt idx="3839">
                  <c:v>52986000000000</c:v>
                </c:pt>
                <c:pt idx="3840">
                  <c:v>53035000000000</c:v>
                </c:pt>
                <c:pt idx="3841">
                  <c:v>53083000000000</c:v>
                </c:pt>
                <c:pt idx="3842">
                  <c:v>53131000000000</c:v>
                </c:pt>
                <c:pt idx="3843">
                  <c:v>53179000000000</c:v>
                </c:pt>
                <c:pt idx="3844">
                  <c:v>53227000000000</c:v>
                </c:pt>
                <c:pt idx="3845">
                  <c:v>53274000000000</c:v>
                </c:pt>
                <c:pt idx="3846">
                  <c:v>53321000000000</c:v>
                </c:pt>
                <c:pt idx="3847">
                  <c:v>53367000000000</c:v>
                </c:pt>
                <c:pt idx="3848">
                  <c:v>53413000000000</c:v>
                </c:pt>
                <c:pt idx="3849">
                  <c:v>53459000000000</c:v>
                </c:pt>
                <c:pt idx="3850">
                  <c:v>53459000000000</c:v>
                </c:pt>
                <c:pt idx="3851">
                  <c:v>54592000000000</c:v>
                </c:pt>
                <c:pt idx="3852">
                  <c:v>55709000000000</c:v>
                </c:pt>
                <c:pt idx="3853">
                  <c:v>56811000000000</c:v>
                </c:pt>
                <c:pt idx="3854">
                  <c:v>57898000000000</c:v>
                </c:pt>
                <c:pt idx="3855">
                  <c:v>58969000000000</c:v>
                </c:pt>
                <c:pt idx="3856">
                  <c:v>60025000000000</c:v>
                </c:pt>
                <c:pt idx="3857">
                  <c:v>61067000000000</c:v>
                </c:pt>
                <c:pt idx="3858">
                  <c:v>62094000000000</c:v>
                </c:pt>
                <c:pt idx="3859">
                  <c:v>63107000000000</c:v>
                </c:pt>
                <c:pt idx="3860">
                  <c:v>64105000000000</c:v>
                </c:pt>
                <c:pt idx="3861">
                  <c:v>65090000000000</c:v>
                </c:pt>
                <c:pt idx="3862">
                  <c:v>66060000000000</c:v>
                </c:pt>
                <c:pt idx="3863">
                  <c:v>67017000000000</c:v>
                </c:pt>
                <c:pt idx="3864">
                  <c:v>67961000000000</c:v>
                </c:pt>
                <c:pt idx="3865">
                  <c:v>68891000000000</c:v>
                </c:pt>
                <c:pt idx="3866">
                  <c:v>69808000000000</c:v>
                </c:pt>
                <c:pt idx="3867">
                  <c:v>70712000000000</c:v>
                </c:pt>
                <c:pt idx="3868">
                  <c:v>71604000000000</c:v>
                </c:pt>
                <c:pt idx="3869">
                  <c:v>72483000000000</c:v>
                </c:pt>
                <c:pt idx="3870">
                  <c:v>73349000000000</c:v>
                </c:pt>
                <c:pt idx="3871">
                  <c:v>74203000000000</c:v>
                </c:pt>
                <c:pt idx="3872">
                  <c:v>75045000000000</c:v>
                </c:pt>
                <c:pt idx="3873">
                  <c:v>75875000000000</c:v>
                </c:pt>
                <c:pt idx="3874">
                  <c:v>76693000000000</c:v>
                </c:pt>
                <c:pt idx="3875">
                  <c:v>77499000000000</c:v>
                </c:pt>
                <c:pt idx="3876">
                  <c:v>78294000000000</c:v>
                </c:pt>
                <c:pt idx="3877">
                  <c:v>79078000000000</c:v>
                </c:pt>
                <c:pt idx="3878">
                  <c:v>79850000000000</c:v>
                </c:pt>
                <c:pt idx="3879">
                  <c:v>80611000000000</c:v>
                </c:pt>
                <c:pt idx="3880">
                  <c:v>81362000000000</c:v>
                </c:pt>
                <c:pt idx="3881">
                  <c:v>82101000000000</c:v>
                </c:pt>
                <c:pt idx="3882">
                  <c:v>82830000000000</c:v>
                </c:pt>
                <c:pt idx="3883">
                  <c:v>83548000000000</c:v>
                </c:pt>
                <c:pt idx="3884">
                  <c:v>84256000000000</c:v>
                </c:pt>
                <c:pt idx="3885">
                  <c:v>84954000000000</c:v>
                </c:pt>
                <c:pt idx="3886">
                  <c:v>85641000000000</c:v>
                </c:pt>
                <c:pt idx="3887">
                  <c:v>86318000000000</c:v>
                </c:pt>
                <c:pt idx="3888">
                  <c:v>86986000000000</c:v>
                </c:pt>
                <c:pt idx="3889">
                  <c:v>87644000000000</c:v>
                </c:pt>
                <c:pt idx="3890">
                  <c:v>88292000000000</c:v>
                </c:pt>
                <c:pt idx="3891">
                  <c:v>88931000000000</c:v>
                </c:pt>
                <c:pt idx="3892">
                  <c:v>89560000000000</c:v>
                </c:pt>
                <c:pt idx="3893">
                  <c:v>90180000000000</c:v>
                </c:pt>
                <c:pt idx="3894">
                  <c:v>90791000000000</c:v>
                </c:pt>
                <c:pt idx="3895">
                  <c:v>91393000000000</c:v>
                </c:pt>
                <c:pt idx="3896">
                  <c:v>91985000000000</c:v>
                </c:pt>
                <c:pt idx="3897">
                  <c:v>92569000000000</c:v>
                </c:pt>
                <c:pt idx="3898">
                  <c:v>93145000000000</c:v>
                </c:pt>
                <c:pt idx="3899">
                  <c:v>93711000000000</c:v>
                </c:pt>
                <c:pt idx="3900">
                  <c:v>93711000000000</c:v>
                </c:pt>
                <c:pt idx="3901">
                  <c:v>103420000000000</c:v>
                </c:pt>
                <c:pt idx="3902">
                  <c:v>111060000000000</c:v>
                </c:pt>
                <c:pt idx="3903">
                  <c:v>117070000000000</c:v>
                </c:pt>
                <c:pt idx="3904">
                  <c:v>121800000000000</c:v>
                </c:pt>
                <c:pt idx="3905">
                  <c:v>125520000000000</c:v>
                </c:pt>
                <c:pt idx="3906">
                  <c:v>128440000000000</c:v>
                </c:pt>
                <c:pt idx="3907">
                  <c:v>130740000000000</c:v>
                </c:pt>
                <c:pt idx="3908">
                  <c:v>132550000000000</c:v>
                </c:pt>
                <c:pt idx="3909">
                  <c:v>133970000000000</c:v>
                </c:pt>
                <c:pt idx="3910">
                  <c:v>135090000000000</c:v>
                </c:pt>
                <c:pt idx="3911">
                  <c:v>135970000000000</c:v>
                </c:pt>
                <c:pt idx="3912">
                  <c:v>136660000000000</c:v>
                </c:pt>
                <c:pt idx="3913">
                  <c:v>137200000000000</c:v>
                </c:pt>
                <c:pt idx="3914">
                  <c:v>137630000000000</c:v>
                </c:pt>
                <c:pt idx="3915">
                  <c:v>137960000000000</c:v>
                </c:pt>
                <c:pt idx="3916">
                  <c:v>138230000000000</c:v>
                </c:pt>
                <c:pt idx="3917">
                  <c:v>138440000000000</c:v>
                </c:pt>
                <c:pt idx="3918">
                  <c:v>138600000000000</c:v>
                </c:pt>
                <c:pt idx="3919">
                  <c:v>138730000000000</c:v>
                </c:pt>
                <c:pt idx="3920">
                  <c:v>138830000000000</c:v>
                </c:pt>
                <c:pt idx="3921">
                  <c:v>138910000000000</c:v>
                </c:pt>
                <c:pt idx="3922">
                  <c:v>138970000000000</c:v>
                </c:pt>
                <c:pt idx="3923">
                  <c:v>139020000000000</c:v>
                </c:pt>
                <c:pt idx="3924">
                  <c:v>139060000000000</c:v>
                </c:pt>
                <c:pt idx="3925">
                  <c:v>139090000000000</c:v>
                </c:pt>
                <c:pt idx="3926">
                  <c:v>139110000000000</c:v>
                </c:pt>
                <c:pt idx="3927">
                  <c:v>139130000000000</c:v>
                </c:pt>
                <c:pt idx="3928">
                  <c:v>139140000000000</c:v>
                </c:pt>
                <c:pt idx="3929">
                  <c:v>139160000000000</c:v>
                </c:pt>
                <c:pt idx="3930">
                  <c:v>139160000000000</c:v>
                </c:pt>
                <c:pt idx="3931">
                  <c:v>139170000000000</c:v>
                </c:pt>
                <c:pt idx="3932">
                  <c:v>139180000000000</c:v>
                </c:pt>
                <c:pt idx="3933">
                  <c:v>139180000000000</c:v>
                </c:pt>
                <c:pt idx="3934">
                  <c:v>139190000000000</c:v>
                </c:pt>
                <c:pt idx="3935">
                  <c:v>139190000000000</c:v>
                </c:pt>
                <c:pt idx="3936">
                  <c:v>139190000000000</c:v>
                </c:pt>
                <c:pt idx="3937">
                  <c:v>139190000000000</c:v>
                </c:pt>
                <c:pt idx="3938">
                  <c:v>139190000000000</c:v>
                </c:pt>
                <c:pt idx="3939">
                  <c:v>139190000000000</c:v>
                </c:pt>
                <c:pt idx="3940">
                  <c:v>139190000000000</c:v>
                </c:pt>
                <c:pt idx="3941">
                  <c:v>139200000000000</c:v>
                </c:pt>
                <c:pt idx="3942">
                  <c:v>139200000000000</c:v>
                </c:pt>
                <c:pt idx="3943">
                  <c:v>139200000000000</c:v>
                </c:pt>
                <c:pt idx="3944">
                  <c:v>139200000000000</c:v>
                </c:pt>
                <c:pt idx="3945">
                  <c:v>139200000000000</c:v>
                </c:pt>
                <c:pt idx="3946">
                  <c:v>139200000000000</c:v>
                </c:pt>
                <c:pt idx="3947">
                  <c:v>139200000000000</c:v>
                </c:pt>
                <c:pt idx="3948">
                  <c:v>139200000000000</c:v>
                </c:pt>
                <c:pt idx="3949">
                  <c:v>139200000000000</c:v>
                </c:pt>
                <c:pt idx="3950">
                  <c:v>139200000000000</c:v>
                </c:pt>
                <c:pt idx="3951">
                  <c:v>139200000000000</c:v>
                </c:pt>
                <c:pt idx="3952">
                  <c:v>139200000000000</c:v>
                </c:pt>
                <c:pt idx="3953">
                  <c:v>139200000000000</c:v>
                </c:pt>
                <c:pt idx="3954">
                  <c:v>139200000000000</c:v>
                </c:pt>
                <c:pt idx="3955">
                  <c:v>139200000000000</c:v>
                </c:pt>
                <c:pt idx="3956">
                  <c:v>139200000000000</c:v>
                </c:pt>
                <c:pt idx="3957">
                  <c:v>139200000000000</c:v>
                </c:pt>
                <c:pt idx="3958">
                  <c:v>139200000000000</c:v>
                </c:pt>
                <c:pt idx="3959">
                  <c:v>139200000000000</c:v>
                </c:pt>
                <c:pt idx="3960">
                  <c:v>139200000000000</c:v>
                </c:pt>
                <c:pt idx="3961">
                  <c:v>139200000000000</c:v>
                </c:pt>
                <c:pt idx="3962">
                  <c:v>139200000000000</c:v>
                </c:pt>
                <c:pt idx="3963">
                  <c:v>139200000000000</c:v>
                </c:pt>
                <c:pt idx="3964">
                  <c:v>139200000000000</c:v>
                </c:pt>
                <c:pt idx="3965">
                  <c:v>139200000000000</c:v>
                </c:pt>
                <c:pt idx="3966">
                  <c:v>139200000000000</c:v>
                </c:pt>
                <c:pt idx="3967">
                  <c:v>139200000000000</c:v>
                </c:pt>
                <c:pt idx="3968">
                  <c:v>139200000000000</c:v>
                </c:pt>
                <c:pt idx="3969">
                  <c:v>139200000000000</c:v>
                </c:pt>
                <c:pt idx="3970">
                  <c:v>139200000000000</c:v>
                </c:pt>
                <c:pt idx="3971">
                  <c:v>139200000000000</c:v>
                </c:pt>
                <c:pt idx="3972">
                  <c:v>139200000000000</c:v>
                </c:pt>
                <c:pt idx="3973">
                  <c:v>139200000000000</c:v>
                </c:pt>
                <c:pt idx="3974">
                  <c:v>139200000000000</c:v>
                </c:pt>
                <c:pt idx="3975">
                  <c:v>139210000000000</c:v>
                </c:pt>
                <c:pt idx="3976">
                  <c:v>139210000000000</c:v>
                </c:pt>
                <c:pt idx="3977">
                  <c:v>139210000000000</c:v>
                </c:pt>
                <c:pt idx="3978">
                  <c:v>139210000000000</c:v>
                </c:pt>
                <c:pt idx="3979">
                  <c:v>139210000000000</c:v>
                </c:pt>
                <c:pt idx="3980">
                  <c:v>139220000000000</c:v>
                </c:pt>
                <c:pt idx="3981">
                  <c:v>139220000000000</c:v>
                </c:pt>
                <c:pt idx="3982">
                  <c:v>139230000000000</c:v>
                </c:pt>
                <c:pt idx="3983">
                  <c:v>139240000000000</c:v>
                </c:pt>
                <c:pt idx="3984">
                  <c:v>139250000000000</c:v>
                </c:pt>
                <c:pt idx="3985">
                  <c:v>139260000000000</c:v>
                </c:pt>
                <c:pt idx="3986">
                  <c:v>139270000000000</c:v>
                </c:pt>
                <c:pt idx="3987">
                  <c:v>139280000000000</c:v>
                </c:pt>
                <c:pt idx="3988">
                  <c:v>139300000000000</c:v>
                </c:pt>
                <c:pt idx="3989">
                  <c:v>139320000000000</c:v>
                </c:pt>
                <c:pt idx="3990">
                  <c:v>139350000000000</c:v>
                </c:pt>
                <c:pt idx="3991">
                  <c:v>139380000000000</c:v>
                </c:pt>
                <c:pt idx="3992">
                  <c:v>139410000000000</c:v>
                </c:pt>
                <c:pt idx="3993">
                  <c:v>139450000000000</c:v>
                </c:pt>
                <c:pt idx="3994">
                  <c:v>139490000000000</c:v>
                </c:pt>
                <c:pt idx="3995">
                  <c:v>139540000000000</c:v>
                </c:pt>
                <c:pt idx="3996">
                  <c:v>139590000000000</c:v>
                </c:pt>
                <c:pt idx="3997">
                  <c:v>139650000000000</c:v>
                </c:pt>
                <c:pt idx="3998">
                  <c:v>139700000000000</c:v>
                </c:pt>
                <c:pt idx="3999">
                  <c:v>139750000000000</c:v>
                </c:pt>
                <c:pt idx="4000">
                  <c:v>139750000000000</c:v>
                </c:pt>
                <c:pt idx="4001">
                  <c:v>139750000000000</c:v>
                </c:pt>
                <c:pt idx="4002">
                  <c:v>139750000000000</c:v>
                </c:pt>
                <c:pt idx="4003">
                  <c:v>139760000000000</c:v>
                </c:pt>
                <c:pt idx="4004">
                  <c:v>139760000000000</c:v>
                </c:pt>
                <c:pt idx="4005">
                  <c:v>139760000000000</c:v>
                </c:pt>
                <c:pt idx="4006">
                  <c:v>139760000000000</c:v>
                </c:pt>
                <c:pt idx="4007">
                  <c:v>139760000000000</c:v>
                </c:pt>
                <c:pt idx="4008">
                  <c:v>139770000000000</c:v>
                </c:pt>
                <c:pt idx="4009">
                  <c:v>139770000000000</c:v>
                </c:pt>
                <c:pt idx="4010">
                  <c:v>139770000000000</c:v>
                </c:pt>
                <c:pt idx="4011">
                  <c:v>139770000000000</c:v>
                </c:pt>
                <c:pt idx="4012">
                  <c:v>139770000000000</c:v>
                </c:pt>
                <c:pt idx="4013">
                  <c:v>139770000000000</c:v>
                </c:pt>
                <c:pt idx="4014">
                  <c:v>139770000000000</c:v>
                </c:pt>
                <c:pt idx="4015">
                  <c:v>139770000000000</c:v>
                </c:pt>
                <c:pt idx="4016">
                  <c:v>139780000000000</c:v>
                </c:pt>
                <c:pt idx="4017">
                  <c:v>139780000000000</c:v>
                </c:pt>
                <c:pt idx="4018">
                  <c:v>139780000000000</c:v>
                </c:pt>
                <c:pt idx="4019">
                  <c:v>139780000000000</c:v>
                </c:pt>
                <c:pt idx="4020">
                  <c:v>139780000000000</c:v>
                </c:pt>
                <c:pt idx="4021">
                  <c:v>139780000000000</c:v>
                </c:pt>
                <c:pt idx="4022">
                  <c:v>139780000000000</c:v>
                </c:pt>
                <c:pt idx="4023">
                  <c:v>139780000000000</c:v>
                </c:pt>
                <c:pt idx="4024">
                  <c:v>139780000000000</c:v>
                </c:pt>
                <c:pt idx="4025">
                  <c:v>139780000000000</c:v>
                </c:pt>
                <c:pt idx="4026">
                  <c:v>139770000000000</c:v>
                </c:pt>
                <c:pt idx="4027">
                  <c:v>139770000000000</c:v>
                </c:pt>
                <c:pt idx="4028">
                  <c:v>139770000000000</c:v>
                </c:pt>
                <c:pt idx="4029">
                  <c:v>139770000000000</c:v>
                </c:pt>
                <c:pt idx="4030">
                  <c:v>139770000000000</c:v>
                </c:pt>
                <c:pt idx="4031">
                  <c:v>139770000000000</c:v>
                </c:pt>
                <c:pt idx="4032">
                  <c:v>139770000000000</c:v>
                </c:pt>
                <c:pt idx="4033">
                  <c:v>139770000000000</c:v>
                </c:pt>
                <c:pt idx="4034">
                  <c:v>139760000000000</c:v>
                </c:pt>
                <c:pt idx="4035">
                  <c:v>139760000000000</c:v>
                </c:pt>
                <c:pt idx="4036">
                  <c:v>139760000000000</c:v>
                </c:pt>
                <c:pt idx="4037">
                  <c:v>139760000000000</c:v>
                </c:pt>
                <c:pt idx="4038">
                  <c:v>139760000000000</c:v>
                </c:pt>
                <c:pt idx="4039">
                  <c:v>139750000000000</c:v>
                </c:pt>
                <c:pt idx="4040">
                  <c:v>139750000000000</c:v>
                </c:pt>
                <c:pt idx="4041">
                  <c:v>139750000000000</c:v>
                </c:pt>
                <c:pt idx="4042">
                  <c:v>139750000000000</c:v>
                </c:pt>
                <c:pt idx="4043">
                  <c:v>139740000000000</c:v>
                </c:pt>
                <c:pt idx="4044">
                  <c:v>139740000000000</c:v>
                </c:pt>
                <c:pt idx="4045">
                  <c:v>139740000000000</c:v>
                </c:pt>
                <c:pt idx="4046">
                  <c:v>139730000000000</c:v>
                </c:pt>
                <c:pt idx="4047">
                  <c:v>139730000000000</c:v>
                </c:pt>
                <c:pt idx="4048">
                  <c:v>139730000000000</c:v>
                </c:pt>
                <c:pt idx="4049">
                  <c:v>139720000000000</c:v>
                </c:pt>
                <c:pt idx="4050">
                  <c:v>139720000000000</c:v>
                </c:pt>
                <c:pt idx="4051">
                  <c:v>139660000000000</c:v>
                </c:pt>
                <c:pt idx="4052">
                  <c:v>139590000000000</c:v>
                </c:pt>
                <c:pt idx="4053">
                  <c:v>139530000000000</c:v>
                </c:pt>
                <c:pt idx="4054">
                  <c:v>139470000000000</c:v>
                </c:pt>
                <c:pt idx="4055">
                  <c:v>139420000000000</c:v>
                </c:pt>
                <c:pt idx="4056">
                  <c:v>139370000000000</c:v>
                </c:pt>
                <c:pt idx="4057">
                  <c:v>139340000000000</c:v>
                </c:pt>
                <c:pt idx="4058">
                  <c:v>139310000000000</c:v>
                </c:pt>
                <c:pt idx="4059">
                  <c:v>139280000000000</c:v>
                </c:pt>
                <c:pt idx="4060">
                  <c:v>139270000000000</c:v>
                </c:pt>
                <c:pt idx="4061">
                  <c:v>139250000000000</c:v>
                </c:pt>
                <c:pt idx="4062">
                  <c:v>139240000000000</c:v>
                </c:pt>
                <c:pt idx="4063">
                  <c:v>139230000000000</c:v>
                </c:pt>
                <c:pt idx="4064">
                  <c:v>139220000000000</c:v>
                </c:pt>
                <c:pt idx="4065">
                  <c:v>139220000000000</c:v>
                </c:pt>
                <c:pt idx="4066">
                  <c:v>139210000000000</c:v>
                </c:pt>
                <c:pt idx="4067">
                  <c:v>139210000000000</c:v>
                </c:pt>
                <c:pt idx="4068">
                  <c:v>139210000000000</c:v>
                </c:pt>
                <c:pt idx="4069">
                  <c:v>139200000000000</c:v>
                </c:pt>
                <c:pt idx="4070">
                  <c:v>139200000000000</c:v>
                </c:pt>
                <c:pt idx="4071">
                  <c:v>139200000000000</c:v>
                </c:pt>
                <c:pt idx="4072">
                  <c:v>139200000000000</c:v>
                </c:pt>
                <c:pt idx="4073">
                  <c:v>139200000000000</c:v>
                </c:pt>
                <c:pt idx="4074">
                  <c:v>139200000000000</c:v>
                </c:pt>
                <c:pt idx="4075">
                  <c:v>139200000000000</c:v>
                </c:pt>
                <c:pt idx="4076">
                  <c:v>139200000000000</c:v>
                </c:pt>
                <c:pt idx="4077">
                  <c:v>139200000000000</c:v>
                </c:pt>
                <c:pt idx="4078">
                  <c:v>139200000000000</c:v>
                </c:pt>
                <c:pt idx="4079">
                  <c:v>139200000000000</c:v>
                </c:pt>
                <c:pt idx="4080">
                  <c:v>139200000000000</c:v>
                </c:pt>
                <c:pt idx="4081">
                  <c:v>139200000000000</c:v>
                </c:pt>
                <c:pt idx="4082">
                  <c:v>139200000000000</c:v>
                </c:pt>
                <c:pt idx="4083">
                  <c:v>139200000000000</c:v>
                </c:pt>
                <c:pt idx="4084">
                  <c:v>139200000000000</c:v>
                </c:pt>
                <c:pt idx="4085">
                  <c:v>139200000000000</c:v>
                </c:pt>
                <c:pt idx="4086">
                  <c:v>139200000000000</c:v>
                </c:pt>
                <c:pt idx="4087">
                  <c:v>139200000000000</c:v>
                </c:pt>
                <c:pt idx="4088">
                  <c:v>139200000000000</c:v>
                </c:pt>
                <c:pt idx="4089">
                  <c:v>139200000000000</c:v>
                </c:pt>
                <c:pt idx="4090">
                  <c:v>139200000000000</c:v>
                </c:pt>
                <c:pt idx="4091">
                  <c:v>139200000000000</c:v>
                </c:pt>
                <c:pt idx="4092">
                  <c:v>139200000000000</c:v>
                </c:pt>
                <c:pt idx="4093">
                  <c:v>139200000000000</c:v>
                </c:pt>
                <c:pt idx="4094">
                  <c:v>139200000000000</c:v>
                </c:pt>
                <c:pt idx="4095">
                  <c:v>139200000000000</c:v>
                </c:pt>
                <c:pt idx="4096">
                  <c:v>139200000000000</c:v>
                </c:pt>
                <c:pt idx="4097">
                  <c:v>139200000000000</c:v>
                </c:pt>
                <c:pt idx="4098">
                  <c:v>139200000000000</c:v>
                </c:pt>
                <c:pt idx="4099">
                  <c:v>139200000000000</c:v>
                </c:pt>
                <c:pt idx="4100">
                  <c:v>139200000000000</c:v>
                </c:pt>
                <c:pt idx="4101">
                  <c:v>139200000000000</c:v>
                </c:pt>
                <c:pt idx="4102">
                  <c:v>139200000000000</c:v>
                </c:pt>
                <c:pt idx="4103">
                  <c:v>139200000000000</c:v>
                </c:pt>
                <c:pt idx="4104">
                  <c:v>139200000000000</c:v>
                </c:pt>
                <c:pt idx="4105">
                  <c:v>139200000000000</c:v>
                </c:pt>
                <c:pt idx="4106">
                  <c:v>139200000000000</c:v>
                </c:pt>
                <c:pt idx="4107">
                  <c:v>139200000000000</c:v>
                </c:pt>
                <c:pt idx="4108">
                  <c:v>139200000000000</c:v>
                </c:pt>
                <c:pt idx="4109">
                  <c:v>139200000000000</c:v>
                </c:pt>
                <c:pt idx="4110">
                  <c:v>139200000000000</c:v>
                </c:pt>
                <c:pt idx="4111">
                  <c:v>139200000000000</c:v>
                </c:pt>
                <c:pt idx="4112">
                  <c:v>139200000000000</c:v>
                </c:pt>
                <c:pt idx="4113">
                  <c:v>139200000000000</c:v>
                </c:pt>
                <c:pt idx="4114">
                  <c:v>139200000000000</c:v>
                </c:pt>
                <c:pt idx="4115">
                  <c:v>139200000000000</c:v>
                </c:pt>
                <c:pt idx="4116">
                  <c:v>139200000000000</c:v>
                </c:pt>
                <c:pt idx="4117">
                  <c:v>139200000000000</c:v>
                </c:pt>
                <c:pt idx="4118">
                  <c:v>139200000000000</c:v>
                </c:pt>
                <c:pt idx="4119">
                  <c:v>139200000000000</c:v>
                </c:pt>
                <c:pt idx="4120">
                  <c:v>139200000000000</c:v>
                </c:pt>
                <c:pt idx="4121">
                  <c:v>139200000000000</c:v>
                </c:pt>
                <c:pt idx="4122">
                  <c:v>139200000000000</c:v>
                </c:pt>
                <c:pt idx="4123">
                  <c:v>139200000000000</c:v>
                </c:pt>
                <c:pt idx="4124">
                  <c:v>139200000000000</c:v>
                </c:pt>
                <c:pt idx="4125">
                  <c:v>139200000000000</c:v>
                </c:pt>
                <c:pt idx="4126">
                  <c:v>139200000000000</c:v>
                </c:pt>
                <c:pt idx="4127">
                  <c:v>139200000000000</c:v>
                </c:pt>
                <c:pt idx="4128">
                  <c:v>139200000000000</c:v>
                </c:pt>
                <c:pt idx="4129">
                  <c:v>139200000000000</c:v>
                </c:pt>
                <c:pt idx="4130">
                  <c:v>139200000000000</c:v>
                </c:pt>
                <c:pt idx="4131">
                  <c:v>139210000000000</c:v>
                </c:pt>
                <c:pt idx="4132">
                  <c:v>139210000000000</c:v>
                </c:pt>
                <c:pt idx="4133">
                  <c:v>139210000000000</c:v>
                </c:pt>
                <c:pt idx="4134">
                  <c:v>139210000000000</c:v>
                </c:pt>
                <c:pt idx="4135">
                  <c:v>139220000000000</c:v>
                </c:pt>
                <c:pt idx="4136">
                  <c:v>139230000000000</c:v>
                </c:pt>
                <c:pt idx="4137">
                  <c:v>139230000000000</c:v>
                </c:pt>
                <c:pt idx="4138">
                  <c:v>139250000000000</c:v>
                </c:pt>
                <c:pt idx="4139">
                  <c:v>139260000000000</c:v>
                </c:pt>
                <c:pt idx="4140">
                  <c:v>139280000000000</c:v>
                </c:pt>
                <c:pt idx="4141">
                  <c:v>139300000000000</c:v>
                </c:pt>
                <c:pt idx="4142">
                  <c:v>139320000000000</c:v>
                </c:pt>
                <c:pt idx="4143">
                  <c:v>139360000000000</c:v>
                </c:pt>
                <c:pt idx="4144">
                  <c:v>139400000000000</c:v>
                </c:pt>
                <c:pt idx="4145">
                  <c:v>139440000000000</c:v>
                </c:pt>
                <c:pt idx="4146">
                  <c:v>139490000000000</c:v>
                </c:pt>
                <c:pt idx="4147">
                  <c:v>139550000000000</c:v>
                </c:pt>
                <c:pt idx="4148">
                  <c:v>139610000000000</c:v>
                </c:pt>
                <c:pt idx="4149">
                  <c:v>139660000000000</c:v>
                </c:pt>
                <c:pt idx="4150">
                  <c:v>139660000000000</c:v>
                </c:pt>
                <c:pt idx="4151">
                  <c:v>139670000000000</c:v>
                </c:pt>
                <c:pt idx="4152">
                  <c:v>139670000000000</c:v>
                </c:pt>
                <c:pt idx="4153">
                  <c:v>139670000000000</c:v>
                </c:pt>
                <c:pt idx="4154">
                  <c:v>139680000000000</c:v>
                </c:pt>
                <c:pt idx="4155">
                  <c:v>139680000000000</c:v>
                </c:pt>
                <c:pt idx="4156">
                  <c:v>139680000000000</c:v>
                </c:pt>
                <c:pt idx="4157">
                  <c:v>139680000000000</c:v>
                </c:pt>
                <c:pt idx="4158">
                  <c:v>139680000000000</c:v>
                </c:pt>
                <c:pt idx="4159">
                  <c:v>139690000000000</c:v>
                </c:pt>
                <c:pt idx="4160">
                  <c:v>139690000000000</c:v>
                </c:pt>
                <c:pt idx="4161">
                  <c:v>139690000000000</c:v>
                </c:pt>
                <c:pt idx="4162">
                  <c:v>139690000000000</c:v>
                </c:pt>
                <c:pt idx="4163">
                  <c:v>139690000000000</c:v>
                </c:pt>
                <c:pt idx="4164">
                  <c:v>139700000000000</c:v>
                </c:pt>
                <c:pt idx="4165">
                  <c:v>139700000000000</c:v>
                </c:pt>
                <c:pt idx="4166">
                  <c:v>139700000000000</c:v>
                </c:pt>
                <c:pt idx="4167">
                  <c:v>139700000000000</c:v>
                </c:pt>
                <c:pt idx="4168">
                  <c:v>139700000000000</c:v>
                </c:pt>
                <c:pt idx="4169">
                  <c:v>139700000000000</c:v>
                </c:pt>
                <c:pt idx="4170">
                  <c:v>139700000000000</c:v>
                </c:pt>
                <c:pt idx="4171">
                  <c:v>139700000000000</c:v>
                </c:pt>
                <c:pt idx="4172">
                  <c:v>139700000000000</c:v>
                </c:pt>
                <c:pt idx="4173">
                  <c:v>139700000000000</c:v>
                </c:pt>
                <c:pt idx="4174">
                  <c:v>139700000000000</c:v>
                </c:pt>
                <c:pt idx="4175">
                  <c:v>139700000000000</c:v>
                </c:pt>
                <c:pt idx="4176">
                  <c:v>139700000000000</c:v>
                </c:pt>
                <c:pt idx="4177">
                  <c:v>139700000000000</c:v>
                </c:pt>
                <c:pt idx="4178">
                  <c:v>139700000000000</c:v>
                </c:pt>
                <c:pt idx="4179">
                  <c:v>139700000000000</c:v>
                </c:pt>
                <c:pt idx="4180">
                  <c:v>139700000000000</c:v>
                </c:pt>
                <c:pt idx="4181">
                  <c:v>139700000000000</c:v>
                </c:pt>
                <c:pt idx="4182">
                  <c:v>139700000000000</c:v>
                </c:pt>
                <c:pt idx="4183">
                  <c:v>139700000000000</c:v>
                </c:pt>
                <c:pt idx="4184">
                  <c:v>139700000000000</c:v>
                </c:pt>
                <c:pt idx="4185">
                  <c:v>139700000000000</c:v>
                </c:pt>
                <c:pt idx="4186">
                  <c:v>139690000000000</c:v>
                </c:pt>
                <c:pt idx="4187">
                  <c:v>139690000000000</c:v>
                </c:pt>
                <c:pt idx="4188">
                  <c:v>139690000000000</c:v>
                </c:pt>
                <c:pt idx="4189">
                  <c:v>139690000000000</c:v>
                </c:pt>
                <c:pt idx="4190">
                  <c:v>139690000000000</c:v>
                </c:pt>
                <c:pt idx="4191">
                  <c:v>139680000000000</c:v>
                </c:pt>
                <c:pt idx="4192">
                  <c:v>139680000000000</c:v>
                </c:pt>
                <c:pt idx="4193">
                  <c:v>139680000000000</c:v>
                </c:pt>
                <c:pt idx="4194">
                  <c:v>139680000000000</c:v>
                </c:pt>
                <c:pt idx="4195">
                  <c:v>139680000000000</c:v>
                </c:pt>
                <c:pt idx="4196">
                  <c:v>139670000000000</c:v>
                </c:pt>
                <c:pt idx="4197">
                  <c:v>139670000000000</c:v>
                </c:pt>
                <c:pt idx="4198">
                  <c:v>139670000000000</c:v>
                </c:pt>
                <c:pt idx="4199">
                  <c:v>139660000000000</c:v>
                </c:pt>
                <c:pt idx="4200">
                  <c:v>139660000000000</c:v>
                </c:pt>
                <c:pt idx="4201">
                  <c:v>139630000000000</c:v>
                </c:pt>
                <c:pt idx="4202">
                  <c:v>139580000000000</c:v>
                </c:pt>
                <c:pt idx="4203">
                  <c:v>139540000000000</c:v>
                </c:pt>
                <c:pt idx="4204">
                  <c:v>139490000000000</c:v>
                </c:pt>
                <c:pt idx="4205">
                  <c:v>139450000000000</c:v>
                </c:pt>
                <c:pt idx="4206">
                  <c:v>139420000000000</c:v>
                </c:pt>
                <c:pt idx="4207">
                  <c:v>139380000000000</c:v>
                </c:pt>
                <c:pt idx="4208">
                  <c:v>139350000000000</c:v>
                </c:pt>
                <c:pt idx="4209">
                  <c:v>139330000000000</c:v>
                </c:pt>
                <c:pt idx="4210">
                  <c:v>139310000000000</c:v>
                </c:pt>
                <c:pt idx="4211">
                  <c:v>139290000000000</c:v>
                </c:pt>
                <c:pt idx="4212">
                  <c:v>139270000000000</c:v>
                </c:pt>
                <c:pt idx="4213">
                  <c:v>139260000000000</c:v>
                </c:pt>
                <c:pt idx="4214">
                  <c:v>139250000000000</c:v>
                </c:pt>
                <c:pt idx="4215">
                  <c:v>139240000000000</c:v>
                </c:pt>
                <c:pt idx="4216">
                  <c:v>139230000000000</c:v>
                </c:pt>
                <c:pt idx="4217">
                  <c:v>139230000000000</c:v>
                </c:pt>
                <c:pt idx="4218">
                  <c:v>139220000000000</c:v>
                </c:pt>
                <c:pt idx="4219">
                  <c:v>139220000000000</c:v>
                </c:pt>
                <c:pt idx="4220">
                  <c:v>139210000000000</c:v>
                </c:pt>
                <c:pt idx="4221">
                  <c:v>139210000000000</c:v>
                </c:pt>
                <c:pt idx="4222">
                  <c:v>139210000000000</c:v>
                </c:pt>
                <c:pt idx="4223">
                  <c:v>139210000000000</c:v>
                </c:pt>
                <c:pt idx="4224">
                  <c:v>139200000000000</c:v>
                </c:pt>
                <c:pt idx="4225">
                  <c:v>139200000000000</c:v>
                </c:pt>
                <c:pt idx="4226">
                  <c:v>139200000000000</c:v>
                </c:pt>
                <c:pt idx="4227">
                  <c:v>139200000000000</c:v>
                </c:pt>
                <c:pt idx="4228">
                  <c:v>139200000000000</c:v>
                </c:pt>
                <c:pt idx="4229">
                  <c:v>139200000000000</c:v>
                </c:pt>
                <c:pt idx="4230">
                  <c:v>139200000000000</c:v>
                </c:pt>
                <c:pt idx="4231">
                  <c:v>139200000000000</c:v>
                </c:pt>
                <c:pt idx="4232">
                  <c:v>139200000000000</c:v>
                </c:pt>
                <c:pt idx="4233">
                  <c:v>139200000000000</c:v>
                </c:pt>
                <c:pt idx="4234">
                  <c:v>139200000000000</c:v>
                </c:pt>
                <c:pt idx="4235">
                  <c:v>139200000000000</c:v>
                </c:pt>
                <c:pt idx="4236">
                  <c:v>139200000000000</c:v>
                </c:pt>
                <c:pt idx="4237">
                  <c:v>139200000000000</c:v>
                </c:pt>
                <c:pt idx="4238">
                  <c:v>139200000000000</c:v>
                </c:pt>
                <c:pt idx="4239">
                  <c:v>139200000000000</c:v>
                </c:pt>
                <c:pt idx="4240">
                  <c:v>139200000000000</c:v>
                </c:pt>
                <c:pt idx="4241">
                  <c:v>139200000000000</c:v>
                </c:pt>
                <c:pt idx="4242">
                  <c:v>139200000000000</c:v>
                </c:pt>
                <c:pt idx="4243">
                  <c:v>139200000000000</c:v>
                </c:pt>
                <c:pt idx="4244">
                  <c:v>139200000000000</c:v>
                </c:pt>
                <c:pt idx="4245">
                  <c:v>139200000000000</c:v>
                </c:pt>
                <c:pt idx="4246">
                  <c:v>139200000000000</c:v>
                </c:pt>
                <c:pt idx="4247">
                  <c:v>139200000000000</c:v>
                </c:pt>
                <c:pt idx="4248">
                  <c:v>139200000000000</c:v>
                </c:pt>
                <c:pt idx="4249">
                  <c:v>139200000000000</c:v>
                </c:pt>
                <c:pt idx="4250">
                  <c:v>139200000000000</c:v>
                </c:pt>
                <c:pt idx="4251">
                  <c:v>139200000000000</c:v>
                </c:pt>
                <c:pt idx="4252">
                  <c:v>139200000000000</c:v>
                </c:pt>
                <c:pt idx="4253">
                  <c:v>139200000000000</c:v>
                </c:pt>
                <c:pt idx="4254">
                  <c:v>139200000000000</c:v>
                </c:pt>
                <c:pt idx="4255">
                  <c:v>139200000000000</c:v>
                </c:pt>
                <c:pt idx="4256">
                  <c:v>139200000000000</c:v>
                </c:pt>
                <c:pt idx="4257">
                  <c:v>139200000000000</c:v>
                </c:pt>
                <c:pt idx="4258">
                  <c:v>139200000000000</c:v>
                </c:pt>
                <c:pt idx="4259">
                  <c:v>139200000000000</c:v>
                </c:pt>
                <c:pt idx="4260">
                  <c:v>139200000000000</c:v>
                </c:pt>
                <c:pt idx="4261">
                  <c:v>139200000000000</c:v>
                </c:pt>
                <c:pt idx="4262">
                  <c:v>139200000000000</c:v>
                </c:pt>
                <c:pt idx="4263">
                  <c:v>139200000000000</c:v>
                </c:pt>
                <c:pt idx="4264">
                  <c:v>139200000000000</c:v>
                </c:pt>
                <c:pt idx="4265">
                  <c:v>139200000000000</c:v>
                </c:pt>
                <c:pt idx="4266">
                  <c:v>139200000000000</c:v>
                </c:pt>
                <c:pt idx="4267">
                  <c:v>139200000000000</c:v>
                </c:pt>
                <c:pt idx="4268">
                  <c:v>139200000000000</c:v>
                </c:pt>
                <c:pt idx="4269">
                  <c:v>139200000000000</c:v>
                </c:pt>
                <c:pt idx="4270">
                  <c:v>139200000000000</c:v>
                </c:pt>
                <c:pt idx="4271">
                  <c:v>139200000000000</c:v>
                </c:pt>
                <c:pt idx="4272">
                  <c:v>139200000000000</c:v>
                </c:pt>
                <c:pt idx="4273">
                  <c:v>139200000000000</c:v>
                </c:pt>
                <c:pt idx="4274">
                  <c:v>139200000000000</c:v>
                </c:pt>
                <c:pt idx="4275">
                  <c:v>139200000000000</c:v>
                </c:pt>
                <c:pt idx="4276">
                  <c:v>139210000000000</c:v>
                </c:pt>
                <c:pt idx="4277">
                  <c:v>139210000000000</c:v>
                </c:pt>
                <c:pt idx="4278">
                  <c:v>139210000000000</c:v>
                </c:pt>
                <c:pt idx="4279">
                  <c:v>139210000000000</c:v>
                </c:pt>
                <c:pt idx="4280">
                  <c:v>139220000000000</c:v>
                </c:pt>
                <c:pt idx="4281">
                  <c:v>139220000000000</c:v>
                </c:pt>
                <c:pt idx="4282">
                  <c:v>139220000000000</c:v>
                </c:pt>
                <c:pt idx="4283">
                  <c:v>139230000000000</c:v>
                </c:pt>
                <c:pt idx="4284">
                  <c:v>139240000000000</c:v>
                </c:pt>
                <c:pt idx="4285">
                  <c:v>139250000000000</c:v>
                </c:pt>
                <c:pt idx="4286">
                  <c:v>139260000000000</c:v>
                </c:pt>
                <c:pt idx="4287">
                  <c:v>139270000000000</c:v>
                </c:pt>
                <c:pt idx="4288">
                  <c:v>139280000000000</c:v>
                </c:pt>
                <c:pt idx="4289">
                  <c:v>139300000000000</c:v>
                </c:pt>
                <c:pt idx="4290">
                  <c:v>139320000000000</c:v>
                </c:pt>
                <c:pt idx="4291">
                  <c:v>139340000000000</c:v>
                </c:pt>
                <c:pt idx="4292">
                  <c:v>139370000000000</c:v>
                </c:pt>
                <c:pt idx="4293">
                  <c:v>139400000000000</c:v>
                </c:pt>
                <c:pt idx="4294">
                  <c:v>139430000000000</c:v>
                </c:pt>
                <c:pt idx="4295">
                  <c:v>139470000000000</c:v>
                </c:pt>
                <c:pt idx="4296">
                  <c:v>139510000000000</c:v>
                </c:pt>
                <c:pt idx="4297">
                  <c:v>139550000000000</c:v>
                </c:pt>
                <c:pt idx="4298">
                  <c:v>139580000000000</c:v>
                </c:pt>
                <c:pt idx="4299">
                  <c:v>139620000000000</c:v>
                </c:pt>
                <c:pt idx="4300">
                  <c:v>139620000000000</c:v>
                </c:pt>
                <c:pt idx="4301">
                  <c:v>139620000000000</c:v>
                </c:pt>
                <c:pt idx="4302">
                  <c:v>139620000000000</c:v>
                </c:pt>
                <c:pt idx="4303">
                  <c:v>139630000000000</c:v>
                </c:pt>
                <c:pt idx="4304">
                  <c:v>139630000000000</c:v>
                </c:pt>
                <c:pt idx="4305">
                  <c:v>139630000000000</c:v>
                </c:pt>
                <c:pt idx="4306">
                  <c:v>139630000000000</c:v>
                </c:pt>
                <c:pt idx="4307">
                  <c:v>139630000000000</c:v>
                </c:pt>
                <c:pt idx="4308">
                  <c:v>139640000000000</c:v>
                </c:pt>
                <c:pt idx="4309">
                  <c:v>139640000000000</c:v>
                </c:pt>
                <c:pt idx="4310">
                  <c:v>139640000000000</c:v>
                </c:pt>
                <c:pt idx="4311">
                  <c:v>139640000000000</c:v>
                </c:pt>
                <c:pt idx="4312">
                  <c:v>139640000000000</c:v>
                </c:pt>
                <c:pt idx="4313">
                  <c:v>139640000000000</c:v>
                </c:pt>
                <c:pt idx="4314">
                  <c:v>139640000000000</c:v>
                </c:pt>
                <c:pt idx="4315">
                  <c:v>139640000000000</c:v>
                </c:pt>
                <c:pt idx="4316">
                  <c:v>139650000000000</c:v>
                </c:pt>
                <c:pt idx="4317">
                  <c:v>139650000000000</c:v>
                </c:pt>
                <c:pt idx="4318">
                  <c:v>139650000000000</c:v>
                </c:pt>
                <c:pt idx="4319">
                  <c:v>139650000000000</c:v>
                </c:pt>
                <c:pt idx="4320">
                  <c:v>139650000000000</c:v>
                </c:pt>
                <c:pt idx="4321">
                  <c:v>139650000000000</c:v>
                </c:pt>
                <c:pt idx="4322">
                  <c:v>139650000000000</c:v>
                </c:pt>
                <c:pt idx="4323">
                  <c:v>139650000000000</c:v>
                </c:pt>
                <c:pt idx="4324">
                  <c:v>139650000000000</c:v>
                </c:pt>
                <c:pt idx="4325">
                  <c:v>139650000000000</c:v>
                </c:pt>
                <c:pt idx="4326">
                  <c:v>139650000000000</c:v>
                </c:pt>
                <c:pt idx="4327">
                  <c:v>139650000000000</c:v>
                </c:pt>
                <c:pt idx="4328">
                  <c:v>139650000000000</c:v>
                </c:pt>
                <c:pt idx="4329">
                  <c:v>139640000000000</c:v>
                </c:pt>
                <c:pt idx="4330">
                  <c:v>139640000000000</c:v>
                </c:pt>
                <c:pt idx="4331">
                  <c:v>139640000000000</c:v>
                </c:pt>
                <c:pt idx="4332">
                  <c:v>139640000000000</c:v>
                </c:pt>
                <c:pt idx="4333">
                  <c:v>139640000000000</c:v>
                </c:pt>
                <c:pt idx="4334">
                  <c:v>139640000000000</c:v>
                </c:pt>
                <c:pt idx="4335">
                  <c:v>139640000000000</c:v>
                </c:pt>
                <c:pt idx="4336">
                  <c:v>139640000000000</c:v>
                </c:pt>
                <c:pt idx="4337">
                  <c:v>139630000000000</c:v>
                </c:pt>
                <c:pt idx="4338">
                  <c:v>139630000000000</c:v>
                </c:pt>
                <c:pt idx="4339">
                  <c:v>139630000000000</c:v>
                </c:pt>
                <c:pt idx="4340">
                  <c:v>139630000000000</c:v>
                </c:pt>
                <c:pt idx="4341">
                  <c:v>139620000000000</c:v>
                </c:pt>
                <c:pt idx="4342">
                  <c:v>139620000000000</c:v>
                </c:pt>
                <c:pt idx="4343">
                  <c:v>139620000000000</c:v>
                </c:pt>
                <c:pt idx="4344">
                  <c:v>139620000000000</c:v>
                </c:pt>
                <c:pt idx="4345">
                  <c:v>139620000000000</c:v>
                </c:pt>
                <c:pt idx="4346">
                  <c:v>139610000000000</c:v>
                </c:pt>
                <c:pt idx="4347">
                  <c:v>139610000000000</c:v>
                </c:pt>
                <c:pt idx="4348">
                  <c:v>139610000000000</c:v>
                </c:pt>
                <c:pt idx="4349">
                  <c:v>139600000000000</c:v>
                </c:pt>
                <c:pt idx="4350">
                  <c:v>139600000000000</c:v>
                </c:pt>
                <c:pt idx="4351">
                  <c:v>139590000000000</c:v>
                </c:pt>
                <c:pt idx="4352">
                  <c:v>139580000000000</c:v>
                </c:pt>
                <c:pt idx="4353">
                  <c:v>139570000000000</c:v>
                </c:pt>
                <c:pt idx="4354">
                  <c:v>139560000000000</c:v>
                </c:pt>
                <c:pt idx="4355">
                  <c:v>139540000000000</c:v>
                </c:pt>
                <c:pt idx="4356">
                  <c:v>139530000000000</c:v>
                </c:pt>
                <c:pt idx="4357">
                  <c:v>139520000000000</c:v>
                </c:pt>
                <c:pt idx="4358">
                  <c:v>139500000000000</c:v>
                </c:pt>
                <c:pt idx="4359">
                  <c:v>139490000000000</c:v>
                </c:pt>
                <c:pt idx="4360">
                  <c:v>139480000000000</c:v>
                </c:pt>
                <c:pt idx="4361">
                  <c:v>139470000000000</c:v>
                </c:pt>
                <c:pt idx="4362">
                  <c:v>139450000000000</c:v>
                </c:pt>
                <c:pt idx="4363">
                  <c:v>139440000000000</c:v>
                </c:pt>
                <c:pt idx="4364">
                  <c:v>139430000000000</c:v>
                </c:pt>
                <c:pt idx="4365">
                  <c:v>139420000000000</c:v>
                </c:pt>
                <c:pt idx="4366">
                  <c:v>139410000000000</c:v>
                </c:pt>
                <c:pt idx="4367">
                  <c:v>139410000000000</c:v>
                </c:pt>
                <c:pt idx="4368">
                  <c:v>139400000000000</c:v>
                </c:pt>
                <c:pt idx="4369">
                  <c:v>139390000000000</c:v>
                </c:pt>
                <c:pt idx="4370">
                  <c:v>139380000000000</c:v>
                </c:pt>
                <c:pt idx="4371">
                  <c:v>139380000000000</c:v>
                </c:pt>
                <c:pt idx="4372">
                  <c:v>139370000000000</c:v>
                </c:pt>
                <c:pt idx="4373">
                  <c:v>139360000000000</c:v>
                </c:pt>
                <c:pt idx="4374">
                  <c:v>139360000000000</c:v>
                </c:pt>
                <c:pt idx="4375">
                  <c:v>139360000000000</c:v>
                </c:pt>
                <c:pt idx="4376">
                  <c:v>139350000000000</c:v>
                </c:pt>
                <c:pt idx="4377">
                  <c:v>139350000000000</c:v>
                </c:pt>
                <c:pt idx="4378">
                  <c:v>139350000000000</c:v>
                </c:pt>
                <c:pt idx="4379">
                  <c:v>139340000000000</c:v>
                </c:pt>
                <c:pt idx="4380">
                  <c:v>139340000000000</c:v>
                </c:pt>
                <c:pt idx="4381">
                  <c:v>139340000000000</c:v>
                </c:pt>
                <c:pt idx="4382">
                  <c:v>139340000000000</c:v>
                </c:pt>
                <c:pt idx="4383">
                  <c:v>139340000000000</c:v>
                </c:pt>
                <c:pt idx="4384">
                  <c:v>139340000000000</c:v>
                </c:pt>
                <c:pt idx="4385">
                  <c:v>139340000000000</c:v>
                </c:pt>
                <c:pt idx="4386">
                  <c:v>139340000000000</c:v>
                </c:pt>
                <c:pt idx="4387">
                  <c:v>139340000000000</c:v>
                </c:pt>
                <c:pt idx="4388">
                  <c:v>139350000000000</c:v>
                </c:pt>
                <c:pt idx="4389">
                  <c:v>139350000000000</c:v>
                </c:pt>
                <c:pt idx="4390">
                  <c:v>139350000000000</c:v>
                </c:pt>
                <c:pt idx="4391">
                  <c:v>139350000000000</c:v>
                </c:pt>
                <c:pt idx="4392">
                  <c:v>139350000000000</c:v>
                </c:pt>
                <c:pt idx="4393">
                  <c:v>139360000000000</c:v>
                </c:pt>
                <c:pt idx="4394">
                  <c:v>139360000000000</c:v>
                </c:pt>
                <c:pt idx="4395">
                  <c:v>139360000000000</c:v>
                </c:pt>
                <c:pt idx="4396">
                  <c:v>139360000000000</c:v>
                </c:pt>
                <c:pt idx="4397">
                  <c:v>139370000000000</c:v>
                </c:pt>
                <c:pt idx="4398">
                  <c:v>139370000000000</c:v>
                </c:pt>
                <c:pt idx="4399">
                  <c:v>139370000000000</c:v>
                </c:pt>
                <c:pt idx="4400">
                  <c:v>139370000000000</c:v>
                </c:pt>
                <c:pt idx="4401">
                  <c:v>139370000000000</c:v>
                </c:pt>
                <c:pt idx="4402">
                  <c:v>139370000000000</c:v>
                </c:pt>
                <c:pt idx="4403">
                  <c:v>139370000000000</c:v>
                </c:pt>
                <c:pt idx="4404">
                  <c:v>139370000000000</c:v>
                </c:pt>
                <c:pt idx="4405">
                  <c:v>139370000000000</c:v>
                </c:pt>
                <c:pt idx="4406">
                  <c:v>139370000000000</c:v>
                </c:pt>
                <c:pt idx="4407">
                  <c:v>139370000000000</c:v>
                </c:pt>
                <c:pt idx="4408">
                  <c:v>139370000000000</c:v>
                </c:pt>
                <c:pt idx="4409">
                  <c:v>139370000000000</c:v>
                </c:pt>
                <c:pt idx="4410">
                  <c:v>139370000000000</c:v>
                </c:pt>
                <c:pt idx="4411">
                  <c:v>139370000000000</c:v>
                </c:pt>
                <c:pt idx="4412">
                  <c:v>139370000000000</c:v>
                </c:pt>
                <c:pt idx="4413">
                  <c:v>139370000000000</c:v>
                </c:pt>
                <c:pt idx="4414">
                  <c:v>139370000000000</c:v>
                </c:pt>
                <c:pt idx="4415">
                  <c:v>139370000000000</c:v>
                </c:pt>
                <c:pt idx="4416">
                  <c:v>139370000000000</c:v>
                </c:pt>
                <c:pt idx="4417">
                  <c:v>139370000000000</c:v>
                </c:pt>
                <c:pt idx="4418">
                  <c:v>139370000000000</c:v>
                </c:pt>
                <c:pt idx="4419">
                  <c:v>139370000000000</c:v>
                </c:pt>
                <c:pt idx="4420">
                  <c:v>139370000000000</c:v>
                </c:pt>
                <c:pt idx="4421">
                  <c:v>139370000000000</c:v>
                </c:pt>
                <c:pt idx="4422">
                  <c:v>139370000000000</c:v>
                </c:pt>
                <c:pt idx="4423">
                  <c:v>139370000000000</c:v>
                </c:pt>
                <c:pt idx="4424">
                  <c:v>139370000000000</c:v>
                </c:pt>
                <c:pt idx="4425">
                  <c:v>139370000000000</c:v>
                </c:pt>
                <c:pt idx="4426">
                  <c:v>139370000000000</c:v>
                </c:pt>
                <c:pt idx="4427">
                  <c:v>139370000000000</c:v>
                </c:pt>
                <c:pt idx="4428">
                  <c:v>139370000000000</c:v>
                </c:pt>
                <c:pt idx="4429">
                  <c:v>139370000000000</c:v>
                </c:pt>
                <c:pt idx="4430">
                  <c:v>139370000000000</c:v>
                </c:pt>
                <c:pt idx="4431">
                  <c:v>139370000000000</c:v>
                </c:pt>
                <c:pt idx="4432">
                  <c:v>139370000000000</c:v>
                </c:pt>
                <c:pt idx="4433">
                  <c:v>139370000000000</c:v>
                </c:pt>
                <c:pt idx="4434">
                  <c:v>139370000000000</c:v>
                </c:pt>
                <c:pt idx="4435">
                  <c:v>139370000000000</c:v>
                </c:pt>
                <c:pt idx="4436">
                  <c:v>139370000000000</c:v>
                </c:pt>
                <c:pt idx="4437">
                  <c:v>139370000000000</c:v>
                </c:pt>
                <c:pt idx="4438">
                  <c:v>139370000000000</c:v>
                </c:pt>
                <c:pt idx="4439">
                  <c:v>139370000000000</c:v>
                </c:pt>
                <c:pt idx="4440">
                  <c:v>139370000000000</c:v>
                </c:pt>
                <c:pt idx="4441">
                  <c:v>139370000000000</c:v>
                </c:pt>
                <c:pt idx="4442">
                  <c:v>139370000000000</c:v>
                </c:pt>
                <c:pt idx="4443">
                  <c:v>139370000000000</c:v>
                </c:pt>
                <c:pt idx="4444">
                  <c:v>139370000000000</c:v>
                </c:pt>
                <c:pt idx="4445">
                  <c:v>139370000000000</c:v>
                </c:pt>
                <c:pt idx="4446">
                  <c:v>139370000000000</c:v>
                </c:pt>
                <c:pt idx="4447">
                  <c:v>139360000000000</c:v>
                </c:pt>
                <c:pt idx="4448">
                  <c:v>139360000000000</c:v>
                </c:pt>
                <c:pt idx="4449">
                  <c:v>139360000000000</c:v>
                </c:pt>
                <c:pt idx="4450">
                  <c:v>139360000000000</c:v>
                </c:pt>
                <c:pt idx="4451">
                  <c:v>139350000000000</c:v>
                </c:pt>
                <c:pt idx="4452">
                  <c:v>139340000000000</c:v>
                </c:pt>
                <c:pt idx="4453">
                  <c:v>139330000000000</c:v>
                </c:pt>
                <c:pt idx="4454">
                  <c:v>139320000000000</c:v>
                </c:pt>
                <c:pt idx="4455">
                  <c:v>139300000000000</c:v>
                </c:pt>
                <c:pt idx="4456">
                  <c:v>139290000000000</c:v>
                </c:pt>
                <c:pt idx="4457">
                  <c:v>139280000000000</c:v>
                </c:pt>
                <c:pt idx="4458">
                  <c:v>139270000000000</c:v>
                </c:pt>
                <c:pt idx="4459">
                  <c:v>139260000000000</c:v>
                </c:pt>
                <c:pt idx="4460">
                  <c:v>139250000000000</c:v>
                </c:pt>
                <c:pt idx="4461">
                  <c:v>139250000000000</c:v>
                </c:pt>
                <c:pt idx="4462">
                  <c:v>139240000000000</c:v>
                </c:pt>
                <c:pt idx="4463">
                  <c:v>139230000000000</c:v>
                </c:pt>
                <c:pt idx="4464">
                  <c:v>139230000000000</c:v>
                </c:pt>
                <c:pt idx="4465">
                  <c:v>139220000000000</c:v>
                </c:pt>
                <c:pt idx="4466">
                  <c:v>139220000000000</c:v>
                </c:pt>
                <c:pt idx="4467">
                  <c:v>139220000000000</c:v>
                </c:pt>
                <c:pt idx="4468">
                  <c:v>139210000000000</c:v>
                </c:pt>
                <c:pt idx="4469">
                  <c:v>139210000000000</c:v>
                </c:pt>
                <c:pt idx="4470">
                  <c:v>139210000000000</c:v>
                </c:pt>
                <c:pt idx="4471">
                  <c:v>139210000000000</c:v>
                </c:pt>
                <c:pt idx="4472">
                  <c:v>139210000000000</c:v>
                </c:pt>
                <c:pt idx="4473">
                  <c:v>139200000000000</c:v>
                </c:pt>
                <c:pt idx="4474">
                  <c:v>139200000000000</c:v>
                </c:pt>
                <c:pt idx="4475">
                  <c:v>139200000000000</c:v>
                </c:pt>
                <c:pt idx="4476">
                  <c:v>139200000000000</c:v>
                </c:pt>
                <c:pt idx="4477">
                  <c:v>139200000000000</c:v>
                </c:pt>
                <c:pt idx="4478">
                  <c:v>139200000000000</c:v>
                </c:pt>
                <c:pt idx="4479">
                  <c:v>139200000000000</c:v>
                </c:pt>
                <c:pt idx="4480">
                  <c:v>139200000000000</c:v>
                </c:pt>
                <c:pt idx="4481">
                  <c:v>139200000000000</c:v>
                </c:pt>
                <c:pt idx="4482">
                  <c:v>139200000000000</c:v>
                </c:pt>
                <c:pt idx="4483">
                  <c:v>139200000000000</c:v>
                </c:pt>
                <c:pt idx="4484">
                  <c:v>139200000000000</c:v>
                </c:pt>
                <c:pt idx="4485">
                  <c:v>139200000000000</c:v>
                </c:pt>
                <c:pt idx="4486">
                  <c:v>139200000000000</c:v>
                </c:pt>
                <c:pt idx="4487">
                  <c:v>139200000000000</c:v>
                </c:pt>
                <c:pt idx="4488">
                  <c:v>139200000000000</c:v>
                </c:pt>
                <c:pt idx="4489">
                  <c:v>139200000000000</c:v>
                </c:pt>
                <c:pt idx="4490">
                  <c:v>139200000000000</c:v>
                </c:pt>
                <c:pt idx="4491">
                  <c:v>139200000000000</c:v>
                </c:pt>
                <c:pt idx="4492">
                  <c:v>139200000000000</c:v>
                </c:pt>
                <c:pt idx="4493">
                  <c:v>139200000000000</c:v>
                </c:pt>
                <c:pt idx="4494">
                  <c:v>139200000000000</c:v>
                </c:pt>
                <c:pt idx="4495">
                  <c:v>139200000000000</c:v>
                </c:pt>
                <c:pt idx="4496">
                  <c:v>139200000000000</c:v>
                </c:pt>
                <c:pt idx="4497">
                  <c:v>139200000000000</c:v>
                </c:pt>
                <c:pt idx="4498">
                  <c:v>139200000000000</c:v>
                </c:pt>
                <c:pt idx="4499">
                  <c:v>139200000000000</c:v>
                </c:pt>
                <c:pt idx="4500">
                  <c:v>139200000000000</c:v>
                </c:pt>
                <c:pt idx="4501">
                  <c:v>139200000000000</c:v>
                </c:pt>
                <c:pt idx="4502">
                  <c:v>139200000000000</c:v>
                </c:pt>
                <c:pt idx="4503">
                  <c:v>139200000000000</c:v>
                </c:pt>
                <c:pt idx="4504">
                  <c:v>139200000000000</c:v>
                </c:pt>
                <c:pt idx="4505">
                  <c:v>139200000000000</c:v>
                </c:pt>
                <c:pt idx="4506">
                  <c:v>139200000000000</c:v>
                </c:pt>
                <c:pt idx="4507">
                  <c:v>139200000000000</c:v>
                </c:pt>
                <c:pt idx="4508">
                  <c:v>139200000000000</c:v>
                </c:pt>
                <c:pt idx="4509">
                  <c:v>139200000000000</c:v>
                </c:pt>
                <c:pt idx="4510">
                  <c:v>139200000000000</c:v>
                </c:pt>
                <c:pt idx="4511">
                  <c:v>139200000000000</c:v>
                </c:pt>
                <c:pt idx="4512">
                  <c:v>139200000000000</c:v>
                </c:pt>
                <c:pt idx="4513">
                  <c:v>139200000000000</c:v>
                </c:pt>
                <c:pt idx="4514">
                  <c:v>139200000000000</c:v>
                </c:pt>
                <c:pt idx="4515">
                  <c:v>139200000000000</c:v>
                </c:pt>
                <c:pt idx="4516">
                  <c:v>139200000000000</c:v>
                </c:pt>
                <c:pt idx="4517">
                  <c:v>139200000000000</c:v>
                </c:pt>
                <c:pt idx="4518">
                  <c:v>139200000000000</c:v>
                </c:pt>
                <c:pt idx="4519">
                  <c:v>139200000000000</c:v>
                </c:pt>
                <c:pt idx="4520">
                  <c:v>139200000000000</c:v>
                </c:pt>
                <c:pt idx="4521">
                  <c:v>139200000000000</c:v>
                </c:pt>
                <c:pt idx="4522">
                  <c:v>139200000000000</c:v>
                </c:pt>
                <c:pt idx="4523">
                  <c:v>139210000000000</c:v>
                </c:pt>
                <c:pt idx="4524">
                  <c:v>139210000000000</c:v>
                </c:pt>
                <c:pt idx="4525">
                  <c:v>139210000000000</c:v>
                </c:pt>
                <c:pt idx="4526">
                  <c:v>139210000000000</c:v>
                </c:pt>
                <c:pt idx="4527">
                  <c:v>139210000000000</c:v>
                </c:pt>
                <c:pt idx="4528">
                  <c:v>139220000000000</c:v>
                </c:pt>
                <c:pt idx="4529">
                  <c:v>139220000000000</c:v>
                </c:pt>
                <c:pt idx="4530">
                  <c:v>139220000000000</c:v>
                </c:pt>
                <c:pt idx="4531">
                  <c:v>139230000000000</c:v>
                </c:pt>
                <c:pt idx="4532">
                  <c:v>139230000000000</c:v>
                </c:pt>
                <c:pt idx="4533">
                  <c:v>139240000000000</c:v>
                </c:pt>
                <c:pt idx="4534">
                  <c:v>139250000000000</c:v>
                </c:pt>
                <c:pt idx="4535">
                  <c:v>139260000000000</c:v>
                </c:pt>
                <c:pt idx="4536">
                  <c:v>139270000000000</c:v>
                </c:pt>
                <c:pt idx="4537">
                  <c:v>139280000000000</c:v>
                </c:pt>
                <c:pt idx="4538">
                  <c:v>139290000000000</c:v>
                </c:pt>
                <c:pt idx="4539">
                  <c:v>139310000000000</c:v>
                </c:pt>
                <c:pt idx="4540">
                  <c:v>139330000000000</c:v>
                </c:pt>
                <c:pt idx="4541">
                  <c:v>139340000000000</c:v>
                </c:pt>
                <c:pt idx="4542">
                  <c:v>139370000000000</c:v>
                </c:pt>
                <c:pt idx="4543">
                  <c:v>139390000000000</c:v>
                </c:pt>
                <c:pt idx="4544">
                  <c:v>139410000000000</c:v>
                </c:pt>
                <c:pt idx="4545">
                  <c:v>139440000000000</c:v>
                </c:pt>
                <c:pt idx="4546">
                  <c:v>139470000000000</c:v>
                </c:pt>
                <c:pt idx="4547">
                  <c:v>139500000000000</c:v>
                </c:pt>
                <c:pt idx="4548">
                  <c:v>139520000000000</c:v>
                </c:pt>
                <c:pt idx="4549">
                  <c:v>139540000000000</c:v>
                </c:pt>
                <c:pt idx="4550">
                  <c:v>139540000000000</c:v>
                </c:pt>
                <c:pt idx="4551">
                  <c:v>139540000000000</c:v>
                </c:pt>
                <c:pt idx="4552">
                  <c:v>139550000000000</c:v>
                </c:pt>
                <c:pt idx="4553">
                  <c:v>139550000000000</c:v>
                </c:pt>
                <c:pt idx="4554">
                  <c:v>139550000000000</c:v>
                </c:pt>
                <c:pt idx="4555">
                  <c:v>139550000000000</c:v>
                </c:pt>
                <c:pt idx="4556">
                  <c:v>139550000000000</c:v>
                </c:pt>
                <c:pt idx="4557">
                  <c:v>139550000000000</c:v>
                </c:pt>
                <c:pt idx="4558">
                  <c:v>139550000000000</c:v>
                </c:pt>
                <c:pt idx="4559">
                  <c:v>139550000000000</c:v>
                </c:pt>
                <c:pt idx="4560">
                  <c:v>139550000000000</c:v>
                </c:pt>
                <c:pt idx="4561">
                  <c:v>139550000000000</c:v>
                </c:pt>
                <c:pt idx="4562">
                  <c:v>139550000000000</c:v>
                </c:pt>
                <c:pt idx="4563">
                  <c:v>139550000000000</c:v>
                </c:pt>
                <c:pt idx="4564">
                  <c:v>139550000000000</c:v>
                </c:pt>
                <c:pt idx="4565">
                  <c:v>139550000000000</c:v>
                </c:pt>
                <c:pt idx="4566">
                  <c:v>139550000000000</c:v>
                </c:pt>
                <c:pt idx="4567">
                  <c:v>139550000000000</c:v>
                </c:pt>
                <c:pt idx="4568">
                  <c:v>139560000000000</c:v>
                </c:pt>
                <c:pt idx="4569">
                  <c:v>139560000000000</c:v>
                </c:pt>
                <c:pt idx="4570">
                  <c:v>139560000000000</c:v>
                </c:pt>
                <c:pt idx="4571">
                  <c:v>139560000000000</c:v>
                </c:pt>
                <c:pt idx="4572">
                  <c:v>139560000000000</c:v>
                </c:pt>
                <c:pt idx="4573">
                  <c:v>139560000000000</c:v>
                </c:pt>
                <c:pt idx="4574">
                  <c:v>139560000000000</c:v>
                </c:pt>
                <c:pt idx="4575">
                  <c:v>139560000000000</c:v>
                </c:pt>
                <c:pt idx="4576">
                  <c:v>139560000000000</c:v>
                </c:pt>
                <c:pt idx="4577">
                  <c:v>139560000000000</c:v>
                </c:pt>
                <c:pt idx="4578">
                  <c:v>139560000000000</c:v>
                </c:pt>
                <c:pt idx="4579">
                  <c:v>139560000000000</c:v>
                </c:pt>
                <c:pt idx="4580">
                  <c:v>139560000000000</c:v>
                </c:pt>
                <c:pt idx="4581">
                  <c:v>139560000000000</c:v>
                </c:pt>
                <c:pt idx="4582">
                  <c:v>139560000000000</c:v>
                </c:pt>
                <c:pt idx="4583">
                  <c:v>139560000000000</c:v>
                </c:pt>
                <c:pt idx="4584">
                  <c:v>139560000000000</c:v>
                </c:pt>
                <c:pt idx="4585">
                  <c:v>139560000000000</c:v>
                </c:pt>
                <c:pt idx="4586">
                  <c:v>139560000000000</c:v>
                </c:pt>
                <c:pt idx="4587">
                  <c:v>139560000000000</c:v>
                </c:pt>
                <c:pt idx="4588">
                  <c:v>139560000000000</c:v>
                </c:pt>
                <c:pt idx="4589">
                  <c:v>139560000000000</c:v>
                </c:pt>
                <c:pt idx="4590">
                  <c:v>139560000000000</c:v>
                </c:pt>
                <c:pt idx="4591">
                  <c:v>139560000000000</c:v>
                </c:pt>
                <c:pt idx="4592">
                  <c:v>139560000000000</c:v>
                </c:pt>
                <c:pt idx="4593">
                  <c:v>139560000000000</c:v>
                </c:pt>
                <c:pt idx="4594">
                  <c:v>139560000000000</c:v>
                </c:pt>
                <c:pt idx="4595">
                  <c:v>139560000000000</c:v>
                </c:pt>
                <c:pt idx="4596">
                  <c:v>139560000000000</c:v>
                </c:pt>
                <c:pt idx="4597">
                  <c:v>139560000000000</c:v>
                </c:pt>
                <c:pt idx="4598">
                  <c:v>139560000000000</c:v>
                </c:pt>
                <c:pt idx="4599">
                  <c:v>139560000000000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DynE1e16!$A$6:$A$4805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DynE1e16!$I$6:$I$4805</c:f>
              <c:numCache>
                <c:formatCode>0.00E+00</c:formatCode>
                <c:ptCount val="4800"/>
                <c:pt idx="0">
                  <c:v>377840000000000</c:v>
                </c:pt>
                <c:pt idx="1">
                  <c:v>377840000000000</c:v>
                </c:pt>
                <c:pt idx="2">
                  <c:v>377840000000000</c:v>
                </c:pt>
                <c:pt idx="3">
                  <c:v>377840000000000</c:v>
                </c:pt>
                <c:pt idx="4">
                  <c:v>377840000000000</c:v>
                </c:pt>
                <c:pt idx="5">
                  <c:v>377840000000000</c:v>
                </c:pt>
                <c:pt idx="6">
                  <c:v>377840000000000</c:v>
                </c:pt>
                <c:pt idx="7">
                  <c:v>377840000000000</c:v>
                </c:pt>
                <c:pt idx="8">
                  <c:v>377840000000000</c:v>
                </c:pt>
                <c:pt idx="9">
                  <c:v>377840000000000</c:v>
                </c:pt>
                <c:pt idx="10">
                  <c:v>377840000000000</c:v>
                </c:pt>
                <c:pt idx="11">
                  <c:v>377840000000000</c:v>
                </c:pt>
                <c:pt idx="12">
                  <c:v>377840000000000</c:v>
                </c:pt>
                <c:pt idx="13">
                  <c:v>377840000000000</c:v>
                </c:pt>
                <c:pt idx="14">
                  <c:v>377840000000000</c:v>
                </c:pt>
                <c:pt idx="15">
                  <c:v>377840000000000</c:v>
                </c:pt>
                <c:pt idx="16">
                  <c:v>377840000000000</c:v>
                </c:pt>
                <c:pt idx="17">
                  <c:v>377840000000000</c:v>
                </c:pt>
                <c:pt idx="18">
                  <c:v>377840000000000</c:v>
                </c:pt>
                <c:pt idx="19">
                  <c:v>377840000000000</c:v>
                </c:pt>
                <c:pt idx="20">
                  <c:v>377840000000000</c:v>
                </c:pt>
                <c:pt idx="21">
                  <c:v>377840000000000</c:v>
                </c:pt>
                <c:pt idx="22">
                  <c:v>377840000000000</c:v>
                </c:pt>
                <c:pt idx="23">
                  <c:v>377840000000000</c:v>
                </c:pt>
                <c:pt idx="24">
                  <c:v>377840000000000</c:v>
                </c:pt>
                <c:pt idx="25">
                  <c:v>377840000000000</c:v>
                </c:pt>
                <c:pt idx="26">
                  <c:v>377840000000000</c:v>
                </c:pt>
                <c:pt idx="27">
                  <c:v>377840000000000</c:v>
                </c:pt>
                <c:pt idx="28">
                  <c:v>377840000000000</c:v>
                </c:pt>
                <c:pt idx="29">
                  <c:v>377840000000000</c:v>
                </c:pt>
                <c:pt idx="30">
                  <c:v>377840000000000</c:v>
                </c:pt>
                <c:pt idx="31">
                  <c:v>377840000000000</c:v>
                </c:pt>
                <c:pt idx="32">
                  <c:v>377840000000000</c:v>
                </c:pt>
                <c:pt idx="33">
                  <c:v>377830000000000</c:v>
                </c:pt>
                <c:pt idx="34">
                  <c:v>377830000000000</c:v>
                </c:pt>
                <c:pt idx="35">
                  <c:v>377830000000000</c:v>
                </c:pt>
                <c:pt idx="36">
                  <c:v>377830000000000</c:v>
                </c:pt>
                <c:pt idx="37">
                  <c:v>377830000000000</c:v>
                </c:pt>
                <c:pt idx="38">
                  <c:v>377830000000000</c:v>
                </c:pt>
                <c:pt idx="39">
                  <c:v>377830000000000</c:v>
                </c:pt>
                <c:pt idx="40">
                  <c:v>377830000000000</c:v>
                </c:pt>
                <c:pt idx="41">
                  <c:v>377830000000000</c:v>
                </c:pt>
                <c:pt idx="42">
                  <c:v>377830000000000</c:v>
                </c:pt>
                <c:pt idx="43">
                  <c:v>377830000000000</c:v>
                </c:pt>
                <c:pt idx="44">
                  <c:v>377830000000000</c:v>
                </c:pt>
                <c:pt idx="45">
                  <c:v>377830000000000</c:v>
                </c:pt>
                <c:pt idx="46">
                  <c:v>377830000000000</c:v>
                </c:pt>
                <c:pt idx="47">
                  <c:v>377830000000000</c:v>
                </c:pt>
                <c:pt idx="48">
                  <c:v>377830000000000</c:v>
                </c:pt>
                <c:pt idx="49">
                  <c:v>377830000000000</c:v>
                </c:pt>
                <c:pt idx="50">
                  <c:v>377830000000000</c:v>
                </c:pt>
                <c:pt idx="51">
                  <c:v>377810000000000</c:v>
                </c:pt>
                <c:pt idx="52">
                  <c:v>377790000000000</c:v>
                </c:pt>
                <c:pt idx="53">
                  <c:v>377770000000000</c:v>
                </c:pt>
                <c:pt idx="54">
                  <c:v>377750000000000</c:v>
                </c:pt>
                <c:pt idx="55">
                  <c:v>377730000000000</c:v>
                </c:pt>
                <c:pt idx="56">
                  <c:v>377710000000000</c:v>
                </c:pt>
                <c:pt idx="57">
                  <c:v>377690000000000</c:v>
                </c:pt>
                <c:pt idx="58">
                  <c:v>377680000000000</c:v>
                </c:pt>
                <c:pt idx="59">
                  <c:v>377660000000000</c:v>
                </c:pt>
                <c:pt idx="60">
                  <c:v>377650000000000</c:v>
                </c:pt>
                <c:pt idx="61">
                  <c:v>377640000000000</c:v>
                </c:pt>
                <c:pt idx="62">
                  <c:v>377630000000000</c:v>
                </c:pt>
                <c:pt idx="63">
                  <c:v>377620000000000</c:v>
                </c:pt>
                <c:pt idx="64">
                  <c:v>377620000000000</c:v>
                </c:pt>
                <c:pt idx="65">
                  <c:v>377610000000000</c:v>
                </c:pt>
                <c:pt idx="66">
                  <c:v>377600000000000</c:v>
                </c:pt>
                <c:pt idx="67">
                  <c:v>377600000000000</c:v>
                </c:pt>
                <c:pt idx="68">
                  <c:v>377590000000000</c:v>
                </c:pt>
                <c:pt idx="69">
                  <c:v>377590000000000</c:v>
                </c:pt>
                <c:pt idx="70">
                  <c:v>377590000000000</c:v>
                </c:pt>
                <c:pt idx="71">
                  <c:v>377590000000000</c:v>
                </c:pt>
                <c:pt idx="72">
                  <c:v>377580000000000</c:v>
                </c:pt>
                <c:pt idx="73">
                  <c:v>377580000000000</c:v>
                </c:pt>
                <c:pt idx="74">
                  <c:v>377580000000000</c:v>
                </c:pt>
                <c:pt idx="75">
                  <c:v>377580000000000</c:v>
                </c:pt>
                <c:pt idx="76">
                  <c:v>377580000000000</c:v>
                </c:pt>
                <c:pt idx="77">
                  <c:v>377580000000000</c:v>
                </c:pt>
                <c:pt idx="78">
                  <c:v>377580000000000</c:v>
                </c:pt>
                <c:pt idx="79">
                  <c:v>377570000000000</c:v>
                </c:pt>
                <c:pt idx="80">
                  <c:v>377570000000000</c:v>
                </c:pt>
                <c:pt idx="81">
                  <c:v>377570000000000</c:v>
                </c:pt>
                <c:pt idx="82">
                  <c:v>377570000000000</c:v>
                </c:pt>
                <c:pt idx="83">
                  <c:v>377570000000000</c:v>
                </c:pt>
                <c:pt idx="84">
                  <c:v>377570000000000</c:v>
                </c:pt>
                <c:pt idx="85">
                  <c:v>377570000000000</c:v>
                </c:pt>
                <c:pt idx="86">
                  <c:v>377570000000000</c:v>
                </c:pt>
                <c:pt idx="87">
                  <c:v>377570000000000</c:v>
                </c:pt>
                <c:pt idx="88">
                  <c:v>377570000000000</c:v>
                </c:pt>
                <c:pt idx="89">
                  <c:v>377570000000000</c:v>
                </c:pt>
                <c:pt idx="90">
                  <c:v>377570000000000</c:v>
                </c:pt>
                <c:pt idx="91">
                  <c:v>377570000000000</c:v>
                </c:pt>
                <c:pt idx="92">
                  <c:v>377570000000000</c:v>
                </c:pt>
                <c:pt idx="93">
                  <c:v>377570000000000</c:v>
                </c:pt>
                <c:pt idx="94">
                  <c:v>377570000000000</c:v>
                </c:pt>
                <c:pt idx="95">
                  <c:v>377570000000000</c:v>
                </c:pt>
                <c:pt idx="96">
                  <c:v>377570000000000</c:v>
                </c:pt>
                <c:pt idx="97">
                  <c:v>377570000000000</c:v>
                </c:pt>
                <c:pt idx="98">
                  <c:v>377570000000000</c:v>
                </c:pt>
                <c:pt idx="99">
                  <c:v>377570000000000</c:v>
                </c:pt>
                <c:pt idx="100">
                  <c:v>377570000000000</c:v>
                </c:pt>
                <c:pt idx="101">
                  <c:v>377570000000000</c:v>
                </c:pt>
                <c:pt idx="102">
                  <c:v>377570000000000</c:v>
                </c:pt>
                <c:pt idx="103">
                  <c:v>377570000000000</c:v>
                </c:pt>
                <c:pt idx="104">
                  <c:v>377570000000000</c:v>
                </c:pt>
                <c:pt idx="105">
                  <c:v>377570000000000</c:v>
                </c:pt>
                <c:pt idx="106">
                  <c:v>377570000000000</c:v>
                </c:pt>
                <c:pt idx="107">
                  <c:v>377570000000000</c:v>
                </c:pt>
                <c:pt idx="108">
                  <c:v>377570000000000</c:v>
                </c:pt>
                <c:pt idx="109">
                  <c:v>377570000000000</c:v>
                </c:pt>
                <c:pt idx="110">
                  <c:v>377570000000000</c:v>
                </c:pt>
                <c:pt idx="111">
                  <c:v>377570000000000</c:v>
                </c:pt>
                <c:pt idx="112">
                  <c:v>377570000000000</c:v>
                </c:pt>
                <c:pt idx="113">
                  <c:v>377570000000000</c:v>
                </c:pt>
                <c:pt idx="114">
                  <c:v>377570000000000</c:v>
                </c:pt>
                <c:pt idx="115">
                  <c:v>377570000000000</c:v>
                </c:pt>
                <c:pt idx="116">
                  <c:v>377570000000000</c:v>
                </c:pt>
                <c:pt idx="117">
                  <c:v>377570000000000</c:v>
                </c:pt>
                <c:pt idx="118">
                  <c:v>377570000000000</c:v>
                </c:pt>
                <c:pt idx="119">
                  <c:v>377570000000000</c:v>
                </c:pt>
                <c:pt idx="120">
                  <c:v>377570000000000</c:v>
                </c:pt>
                <c:pt idx="121">
                  <c:v>377580000000000</c:v>
                </c:pt>
                <c:pt idx="122">
                  <c:v>377580000000000</c:v>
                </c:pt>
                <c:pt idx="123">
                  <c:v>377580000000000</c:v>
                </c:pt>
                <c:pt idx="124">
                  <c:v>377580000000000</c:v>
                </c:pt>
                <c:pt idx="125">
                  <c:v>377580000000000</c:v>
                </c:pt>
                <c:pt idx="126">
                  <c:v>377580000000000</c:v>
                </c:pt>
                <c:pt idx="127">
                  <c:v>377580000000000</c:v>
                </c:pt>
                <c:pt idx="128">
                  <c:v>377590000000000</c:v>
                </c:pt>
                <c:pt idx="129">
                  <c:v>377590000000000</c:v>
                </c:pt>
                <c:pt idx="130">
                  <c:v>377590000000000</c:v>
                </c:pt>
                <c:pt idx="131">
                  <c:v>377600000000000</c:v>
                </c:pt>
                <c:pt idx="132">
                  <c:v>377600000000000</c:v>
                </c:pt>
                <c:pt idx="133">
                  <c:v>377610000000000</c:v>
                </c:pt>
                <c:pt idx="134">
                  <c:v>377610000000000</c:v>
                </c:pt>
                <c:pt idx="135">
                  <c:v>377620000000000</c:v>
                </c:pt>
                <c:pt idx="136">
                  <c:v>377630000000000</c:v>
                </c:pt>
                <c:pt idx="137">
                  <c:v>377640000000000</c:v>
                </c:pt>
                <c:pt idx="138">
                  <c:v>377650000000000</c:v>
                </c:pt>
                <c:pt idx="139">
                  <c:v>377660000000000</c:v>
                </c:pt>
                <c:pt idx="140">
                  <c:v>377680000000000</c:v>
                </c:pt>
                <c:pt idx="141">
                  <c:v>377690000000000</c:v>
                </c:pt>
                <c:pt idx="142">
                  <c:v>377710000000000</c:v>
                </c:pt>
                <c:pt idx="143">
                  <c:v>377730000000000</c:v>
                </c:pt>
                <c:pt idx="144">
                  <c:v>377750000000000</c:v>
                </c:pt>
                <c:pt idx="145">
                  <c:v>377770000000000</c:v>
                </c:pt>
                <c:pt idx="146">
                  <c:v>377800000000000</c:v>
                </c:pt>
                <c:pt idx="147">
                  <c:v>377820000000000</c:v>
                </c:pt>
                <c:pt idx="148">
                  <c:v>377840000000000</c:v>
                </c:pt>
                <c:pt idx="149">
                  <c:v>377860000000000</c:v>
                </c:pt>
                <c:pt idx="150">
                  <c:v>377860000000000</c:v>
                </c:pt>
                <c:pt idx="151">
                  <c:v>377860000000000</c:v>
                </c:pt>
                <c:pt idx="152">
                  <c:v>377860000000000</c:v>
                </c:pt>
                <c:pt idx="153">
                  <c:v>377870000000000</c:v>
                </c:pt>
                <c:pt idx="154">
                  <c:v>377870000000000</c:v>
                </c:pt>
                <c:pt idx="155">
                  <c:v>377870000000000</c:v>
                </c:pt>
                <c:pt idx="156">
                  <c:v>377870000000000</c:v>
                </c:pt>
                <c:pt idx="157">
                  <c:v>377870000000000</c:v>
                </c:pt>
                <c:pt idx="158">
                  <c:v>377870000000000</c:v>
                </c:pt>
                <c:pt idx="159">
                  <c:v>377870000000000</c:v>
                </c:pt>
                <c:pt idx="160">
                  <c:v>377870000000000</c:v>
                </c:pt>
                <c:pt idx="161">
                  <c:v>377870000000000</c:v>
                </c:pt>
                <c:pt idx="162">
                  <c:v>377880000000000</c:v>
                </c:pt>
                <c:pt idx="163">
                  <c:v>377880000000000</c:v>
                </c:pt>
                <c:pt idx="164">
                  <c:v>377880000000000</c:v>
                </c:pt>
                <c:pt idx="165">
                  <c:v>377880000000000</c:v>
                </c:pt>
                <c:pt idx="166">
                  <c:v>377880000000000</c:v>
                </c:pt>
                <c:pt idx="167">
                  <c:v>377880000000000</c:v>
                </c:pt>
                <c:pt idx="168">
                  <c:v>377880000000000</c:v>
                </c:pt>
                <c:pt idx="169">
                  <c:v>377880000000000</c:v>
                </c:pt>
                <c:pt idx="170">
                  <c:v>377880000000000</c:v>
                </c:pt>
                <c:pt idx="171">
                  <c:v>377880000000000</c:v>
                </c:pt>
                <c:pt idx="172">
                  <c:v>377880000000000</c:v>
                </c:pt>
                <c:pt idx="173">
                  <c:v>377880000000000</c:v>
                </c:pt>
                <c:pt idx="174">
                  <c:v>377880000000000</c:v>
                </c:pt>
                <c:pt idx="175">
                  <c:v>377880000000000</c:v>
                </c:pt>
                <c:pt idx="176">
                  <c:v>377880000000000</c:v>
                </c:pt>
                <c:pt idx="177">
                  <c:v>377880000000000</c:v>
                </c:pt>
                <c:pt idx="178">
                  <c:v>377880000000000</c:v>
                </c:pt>
                <c:pt idx="179">
                  <c:v>377880000000000</c:v>
                </c:pt>
                <c:pt idx="180">
                  <c:v>377880000000000</c:v>
                </c:pt>
                <c:pt idx="181">
                  <c:v>377880000000000</c:v>
                </c:pt>
                <c:pt idx="182">
                  <c:v>377880000000000</c:v>
                </c:pt>
                <c:pt idx="183">
                  <c:v>377880000000000</c:v>
                </c:pt>
                <c:pt idx="184">
                  <c:v>377880000000000</c:v>
                </c:pt>
                <c:pt idx="185">
                  <c:v>377880000000000</c:v>
                </c:pt>
                <c:pt idx="186">
                  <c:v>377880000000000</c:v>
                </c:pt>
                <c:pt idx="187">
                  <c:v>377880000000000</c:v>
                </c:pt>
                <c:pt idx="188">
                  <c:v>377880000000000</c:v>
                </c:pt>
                <c:pt idx="189">
                  <c:v>377880000000000</c:v>
                </c:pt>
                <c:pt idx="190">
                  <c:v>377880000000000</c:v>
                </c:pt>
                <c:pt idx="191">
                  <c:v>377880000000000</c:v>
                </c:pt>
                <c:pt idx="192">
                  <c:v>377880000000000</c:v>
                </c:pt>
                <c:pt idx="193">
                  <c:v>377880000000000</c:v>
                </c:pt>
                <c:pt idx="194">
                  <c:v>377880000000000</c:v>
                </c:pt>
                <c:pt idx="195">
                  <c:v>377880000000000</c:v>
                </c:pt>
                <c:pt idx="196">
                  <c:v>377880000000000</c:v>
                </c:pt>
                <c:pt idx="197">
                  <c:v>377880000000000</c:v>
                </c:pt>
                <c:pt idx="198">
                  <c:v>377870000000000</c:v>
                </c:pt>
                <c:pt idx="199">
                  <c:v>377870000000000</c:v>
                </c:pt>
                <c:pt idx="200">
                  <c:v>377870000000000</c:v>
                </c:pt>
                <c:pt idx="201">
                  <c:v>377860000000000</c:v>
                </c:pt>
                <c:pt idx="202">
                  <c:v>377850000000000</c:v>
                </c:pt>
                <c:pt idx="203">
                  <c:v>377840000000000</c:v>
                </c:pt>
                <c:pt idx="204">
                  <c:v>377830000000000</c:v>
                </c:pt>
                <c:pt idx="205">
                  <c:v>377820000000000</c:v>
                </c:pt>
                <c:pt idx="206">
                  <c:v>377810000000000</c:v>
                </c:pt>
                <c:pt idx="207">
                  <c:v>377790000000000</c:v>
                </c:pt>
                <c:pt idx="208">
                  <c:v>377780000000000</c:v>
                </c:pt>
                <c:pt idx="209">
                  <c:v>377770000000000</c:v>
                </c:pt>
                <c:pt idx="210">
                  <c:v>377760000000000</c:v>
                </c:pt>
                <c:pt idx="211">
                  <c:v>377750000000000</c:v>
                </c:pt>
                <c:pt idx="212">
                  <c:v>377740000000000</c:v>
                </c:pt>
                <c:pt idx="213">
                  <c:v>377730000000000</c:v>
                </c:pt>
                <c:pt idx="214">
                  <c:v>377720000000000</c:v>
                </c:pt>
                <c:pt idx="215">
                  <c:v>377720000000000</c:v>
                </c:pt>
                <c:pt idx="216">
                  <c:v>377710000000000</c:v>
                </c:pt>
                <c:pt idx="217">
                  <c:v>377710000000000</c:v>
                </c:pt>
                <c:pt idx="218">
                  <c:v>377700000000000</c:v>
                </c:pt>
                <c:pt idx="219">
                  <c:v>377700000000000</c:v>
                </c:pt>
                <c:pt idx="220">
                  <c:v>377690000000000</c:v>
                </c:pt>
                <c:pt idx="221">
                  <c:v>377690000000000</c:v>
                </c:pt>
                <c:pt idx="222">
                  <c:v>377690000000000</c:v>
                </c:pt>
                <c:pt idx="223">
                  <c:v>377690000000000</c:v>
                </c:pt>
                <c:pt idx="224">
                  <c:v>377690000000000</c:v>
                </c:pt>
                <c:pt idx="225">
                  <c:v>377690000000000</c:v>
                </c:pt>
                <c:pt idx="226">
                  <c:v>377690000000000</c:v>
                </c:pt>
                <c:pt idx="227">
                  <c:v>377690000000000</c:v>
                </c:pt>
                <c:pt idx="228">
                  <c:v>377690000000000</c:v>
                </c:pt>
                <c:pt idx="229">
                  <c:v>377700000000000</c:v>
                </c:pt>
                <c:pt idx="230">
                  <c:v>377700000000000</c:v>
                </c:pt>
                <c:pt idx="231">
                  <c:v>377710000000000</c:v>
                </c:pt>
                <c:pt idx="232">
                  <c:v>377720000000000</c:v>
                </c:pt>
                <c:pt idx="233">
                  <c:v>377720000000000</c:v>
                </c:pt>
                <c:pt idx="234">
                  <c:v>377730000000000</c:v>
                </c:pt>
                <c:pt idx="235">
                  <c:v>377740000000000</c:v>
                </c:pt>
                <c:pt idx="236">
                  <c:v>377750000000000</c:v>
                </c:pt>
                <c:pt idx="237">
                  <c:v>377760000000000</c:v>
                </c:pt>
                <c:pt idx="238">
                  <c:v>377770000000000</c:v>
                </c:pt>
                <c:pt idx="239">
                  <c:v>377780000000000</c:v>
                </c:pt>
                <c:pt idx="240">
                  <c:v>377800000000000</c:v>
                </c:pt>
                <c:pt idx="241">
                  <c:v>377810000000000</c:v>
                </c:pt>
                <c:pt idx="242">
                  <c:v>377820000000000</c:v>
                </c:pt>
                <c:pt idx="243">
                  <c:v>377840000000000</c:v>
                </c:pt>
                <c:pt idx="244">
                  <c:v>377850000000000</c:v>
                </c:pt>
                <c:pt idx="245">
                  <c:v>377870000000000</c:v>
                </c:pt>
                <c:pt idx="246">
                  <c:v>377880000000000</c:v>
                </c:pt>
                <c:pt idx="247">
                  <c:v>377900000000000</c:v>
                </c:pt>
                <c:pt idx="248">
                  <c:v>377910000000000</c:v>
                </c:pt>
                <c:pt idx="249">
                  <c:v>377920000000000</c:v>
                </c:pt>
                <c:pt idx="250">
                  <c:v>377920000000000</c:v>
                </c:pt>
                <c:pt idx="251">
                  <c:v>377920000000000</c:v>
                </c:pt>
                <c:pt idx="252">
                  <c:v>377930000000000</c:v>
                </c:pt>
                <c:pt idx="253">
                  <c:v>377930000000000</c:v>
                </c:pt>
                <c:pt idx="254">
                  <c:v>377930000000000</c:v>
                </c:pt>
                <c:pt idx="255">
                  <c:v>377930000000000</c:v>
                </c:pt>
                <c:pt idx="256">
                  <c:v>377930000000000</c:v>
                </c:pt>
                <c:pt idx="257">
                  <c:v>377930000000000</c:v>
                </c:pt>
                <c:pt idx="258">
                  <c:v>377940000000000</c:v>
                </c:pt>
                <c:pt idx="259">
                  <c:v>377940000000000</c:v>
                </c:pt>
                <c:pt idx="260">
                  <c:v>377940000000000</c:v>
                </c:pt>
                <c:pt idx="261">
                  <c:v>377940000000000</c:v>
                </c:pt>
                <c:pt idx="262">
                  <c:v>377940000000000</c:v>
                </c:pt>
                <c:pt idx="263">
                  <c:v>377940000000000</c:v>
                </c:pt>
                <c:pt idx="264">
                  <c:v>377940000000000</c:v>
                </c:pt>
                <c:pt idx="265">
                  <c:v>377940000000000</c:v>
                </c:pt>
                <c:pt idx="266">
                  <c:v>377950000000000</c:v>
                </c:pt>
                <c:pt idx="267">
                  <c:v>377950000000000</c:v>
                </c:pt>
                <c:pt idx="268">
                  <c:v>377950000000000</c:v>
                </c:pt>
                <c:pt idx="269">
                  <c:v>377950000000000</c:v>
                </c:pt>
                <c:pt idx="270">
                  <c:v>377950000000000</c:v>
                </c:pt>
                <c:pt idx="271">
                  <c:v>377950000000000</c:v>
                </c:pt>
                <c:pt idx="272">
                  <c:v>377950000000000</c:v>
                </c:pt>
                <c:pt idx="273">
                  <c:v>377950000000000</c:v>
                </c:pt>
                <c:pt idx="274">
                  <c:v>377950000000000</c:v>
                </c:pt>
                <c:pt idx="275">
                  <c:v>377950000000000</c:v>
                </c:pt>
                <c:pt idx="276">
                  <c:v>377950000000000</c:v>
                </c:pt>
                <c:pt idx="277">
                  <c:v>377950000000000</c:v>
                </c:pt>
                <c:pt idx="278">
                  <c:v>377950000000000</c:v>
                </c:pt>
                <c:pt idx="279">
                  <c:v>377950000000000</c:v>
                </c:pt>
                <c:pt idx="280">
                  <c:v>377950000000000</c:v>
                </c:pt>
                <c:pt idx="281">
                  <c:v>377950000000000</c:v>
                </c:pt>
                <c:pt idx="282">
                  <c:v>377950000000000</c:v>
                </c:pt>
                <c:pt idx="283">
                  <c:v>377940000000000</c:v>
                </c:pt>
                <c:pt idx="284">
                  <c:v>377940000000000</c:v>
                </c:pt>
                <c:pt idx="285">
                  <c:v>377940000000000</c:v>
                </c:pt>
                <c:pt idx="286">
                  <c:v>377940000000000</c:v>
                </c:pt>
                <c:pt idx="287">
                  <c:v>377940000000000</c:v>
                </c:pt>
                <c:pt idx="288">
                  <c:v>377940000000000</c:v>
                </c:pt>
                <c:pt idx="289">
                  <c:v>377940000000000</c:v>
                </c:pt>
                <c:pt idx="290">
                  <c:v>377940000000000</c:v>
                </c:pt>
                <c:pt idx="291">
                  <c:v>377930000000000</c:v>
                </c:pt>
                <c:pt idx="292">
                  <c:v>377930000000000</c:v>
                </c:pt>
                <c:pt idx="293">
                  <c:v>377930000000000</c:v>
                </c:pt>
                <c:pt idx="294">
                  <c:v>377930000000000</c:v>
                </c:pt>
                <c:pt idx="295">
                  <c:v>377930000000000</c:v>
                </c:pt>
                <c:pt idx="296">
                  <c:v>377930000000000</c:v>
                </c:pt>
                <c:pt idx="297">
                  <c:v>377920000000000</c:v>
                </c:pt>
                <c:pt idx="298">
                  <c:v>377920000000000</c:v>
                </c:pt>
                <c:pt idx="299">
                  <c:v>377920000000000</c:v>
                </c:pt>
                <c:pt idx="300">
                  <c:v>377920000000000</c:v>
                </c:pt>
                <c:pt idx="301">
                  <c:v>377890000000000</c:v>
                </c:pt>
                <c:pt idx="302">
                  <c:v>377860000000000</c:v>
                </c:pt>
                <c:pt idx="303">
                  <c:v>377820000000000</c:v>
                </c:pt>
                <c:pt idx="304">
                  <c:v>377790000000000</c:v>
                </c:pt>
                <c:pt idx="305">
                  <c:v>377760000000000</c:v>
                </c:pt>
                <c:pt idx="306">
                  <c:v>377730000000000</c:v>
                </c:pt>
                <c:pt idx="307">
                  <c:v>377710000000000</c:v>
                </c:pt>
                <c:pt idx="308">
                  <c:v>377690000000000</c:v>
                </c:pt>
                <c:pt idx="309">
                  <c:v>377670000000000</c:v>
                </c:pt>
                <c:pt idx="310">
                  <c:v>377650000000000</c:v>
                </c:pt>
                <c:pt idx="311">
                  <c:v>377640000000000</c:v>
                </c:pt>
                <c:pt idx="312">
                  <c:v>377630000000000</c:v>
                </c:pt>
                <c:pt idx="313">
                  <c:v>377620000000000</c:v>
                </c:pt>
                <c:pt idx="314">
                  <c:v>377610000000000</c:v>
                </c:pt>
                <c:pt idx="315">
                  <c:v>377600000000000</c:v>
                </c:pt>
                <c:pt idx="316">
                  <c:v>377600000000000</c:v>
                </c:pt>
                <c:pt idx="317">
                  <c:v>377590000000000</c:v>
                </c:pt>
                <c:pt idx="318">
                  <c:v>377590000000000</c:v>
                </c:pt>
                <c:pt idx="319">
                  <c:v>377590000000000</c:v>
                </c:pt>
                <c:pt idx="320">
                  <c:v>377580000000000</c:v>
                </c:pt>
                <c:pt idx="321">
                  <c:v>377580000000000</c:v>
                </c:pt>
                <c:pt idx="322">
                  <c:v>377580000000000</c:v>
                </c:pt>
                <c:pt idx="323">
                  <c:v>377580000000000</c:v>
                </c:pt>
                <c:pt idx="324">
                  <c:v>377580000000000</c:v>
                </c:pt>
                <c:pt idx="325">
                  <c:v>377580000000000</c:v>
                </c:pt>
                <c:pt idx="326">
                  <c:v>377570000000000</c:v>
                </c:pt>
                <c:pt idx="327">
                  <c:v>377570000000000</c:v>
                </c:pt>
                <c:pt idx="328">
                  <c:v>377570000000000</c:v>
                </c:pt>
                <c:pt idx="329">
                  <c:v>377570000000000</c:v>
                </c:pt>
                <c:pt idx="330">
                  <c:v>377570000000000</c:v>
                </c:pt>
                <c:pt idx="331">
                  <c:v>377570000000000</c:v>
                </c:pt>
                <c:pt idx="332">
                  <c:v>377570000000000</c:v>
                </c:pt>
                <c:pt idx="333">
                  <c:v>377570000000000</c:v>
                </c:pt>
                <c:pt idx="334">
                  <c:v>377570000000000</c:v>
                </c:pt>
                <c:pt idx="335">
                  <c:v>377570000000000</c:v>
                </c:pt>
                <c:pt idx="336">
                  <c:v>377570000000000</c:v>
                </c:pt>
                <c:pt idx="337">
                  <c:v>377570000000000</c:v>
                </c:pt>
                <c:pt idx="338">
                  <c:v>377570000000000</c:v>
                </c:pt>
                <c:pt idx="339">
                  <c:v>377570000000000</c:v>
                </c:pt>
                <c:pt idx="340">
                  <c:v>377570000000000</c:v>
                </c:pt>
                <c:pt idx="341">
                  <c:v>377570000000000</c:v>
                </c:pt>
                <c:pt idx="342">
                  <c:v>377570000000000</c:v>
                </c:pt>
                <c:pt idx="343">
                  <c:v>377570000000000</c:v>
                </c:pt>
                <c:pt idx="344">
                  <c:v>377570000000000</c:v>
                </c:pt>
                <c:pt idx="345">
                  <c:v>377570000000000</c:v>
                </c:pt>
                <c:pt idx="346">
                  <c:v>377570000000000</c:v>
                </c:pt>
                <c:pt idx="347">
                  <c:v>377570000000000</c:v>
                </c:pt>
                <c:pt idx="348">
                  <c:v>377570000000000</c:v>
                </c:pt>
                <c:pt idx="349">
                  <c:v>377570000000000</c:v>
                </c:pt>
                <c:pt idx="350">
                  <c:v>377570000000000</c:v>
                </c:pt>
                <c:pt idx="351">
                  <c:v>377570000000000</c:v>
                </c:pt>
                <c:pt idx="352">
                  <c:v>377570000000000</c:v>
                </c:pt>
                <c:pt idx="353">
                  <c:v>377570000000000</c:v>
                </c:pt>
                <c:pt idx="354">
                  <c:v>377570000000000</c:v>
                </c:pt>
                <c:pt idx="355">
                  <c:v>377570000000000</c:v>
                </c:pt>
                <c:pt idx="356">
                  <c:v>377570000000000</c:v>
                </c:pt>
                <c:pt idx="357">
                  <c:v>377570000000000</c:v>
                </c:pt>
                <c:pt idx="358">
                  <c:v>377570000000000</c:v>
                </c:pt>
                <c:pt idx="359">
                  <c:v>377570000000000</c:v>
                </c:pt>
                <c:pt idx="360">
                  <c:v>377570000000000</c:v>
                </c:pt>
                <c:pt idx="361">
                  <c:v>377570000000000</c:v>
                </c:pt>
                <c:pt idx="362">
                  <c:v>377570000000000</c:v>
                </c:pt>
                <c:pt idx="363">
                  <c:v>377570000000000</c:v>
                </c:pt>
                <c:pt idx="364">
                  <c:v>377570000000000</c:v>
                </c:pt>
                <c:pt idx="365">
                  <c:v>377570000000000</c:v>
                </c:pt>
                <c:pt idx="366">
                  <c:v>377570000000000</c:v>
                </c:pt>
                <c:pt idx="367">
                  <c:v>377570000000000</c:v>
                </c:pt>
                <c:pt idx="368">
                  <c:v>377570000000000</c:v>
                </c:pt>
                <c:pt idx="369">
                  <c:v>377570000000000</c:v>
                </c:pt>
                <c:pt idx="370">
                  <c:v>377570000000000</c:v>
                </c:pt>
                <c:pt idx="371">
                  <c:v>377570000000000</c:v>
                </c:pt>
                <c:pt idx="372">
                  <c:v>377570000000000</c:v>
                </c:pt>
                <c:pt idx="373">
                  <c:v>377570000000000</c:v>
                </c:pt>
                <c:pt idx="374">
                  <c:v>377580000000000</c:v>
                </c:pt>
                <c:pt idx="375">
                  <c:v>377580000000000</c:v>
                </c:pt>
                <c:pt idx="376">
                  <c:v>377580000000000</c:v>
                </c:pt>
                <c:pt idx="377">
                  <c:v>377580000000000</c:v>
                </c:pt>
                <c:pt idx="378">
                  <c:v>377580000000000</c:v>
                </c:pt>
                <c:pt idx="379">
                  <c:v>377580000000000</c:v>
                </c:pt>
                <c:pt idx="380">
                  <c:v>377590000000000</c:v>
                </c:pt>
                <c:pt idx="381">
                  <c:v>377590000000000</c:v>
                </c:pt>
                <c:pt idx="382">
                  <c:v>377590000000000</c:v>
                </c:pt>
                <c:pt idx="383">
                  <c:v>377600000000000</c:v>
                </c:pt>
                <c:pt idx="384">
                  <c:v>377600000000000</c:v>
                </c:pt>
                <c:pt idx="385">
                  <c:v>377610000000000</c:v>
                </c:pt>
                <c:pt idx="386">
                  <c:v>377620000000000</c:v>
                </c:pt>
                <c:pt idx="387">
                  <c:v>377630000000000</c:v>
                </c:pt>
                <c:pt idx="388">
                  <c:v>377640000000000</c:v>
                </c:pt>
                <c:pt idx="389">
                  <c:v>377650000000000</c:v>
                </c:pt>
                <c:pt idx="390">
                  <c:v>377670000000000</c:v>
                </c:pt>
                <c:pt idx="391">
                  <c:v>377690000000000</c:v>
                </c:pt>
                <c:pt idx="392">
                  <c:v>377710000000000</c:v>
                </c:pt>
                <c:pt idx="393">
                  <c:v>377730000000000</c:v>
                </c:pt>
                <c:pt idx="394">
                  <c:v>377760000000000</c:v>
                </c:pt>
                <c:pt idx="395">
                  <c:v>377790000000000</c:v>
                </c:pt>
                <c:pt idx="396">
                  <c:v>377820000000000</c:v>
                </c:pt>
                <c:pt idx="397">
                  <c:v>377850000000000</c:v>
                </c:pt>
                <c:pt idx="398">
                  <c:v>377890000000000</c:v>
                </c:pt>
                <c:pt idx="399">
                  <c:v>377920000000000</c:v>
                </c:pt>
                <c:pt idx="400">
                  <c:v>377920000000000</c:v>
                </c:pt>
                <c:pt idx="401">
                  <c:v>377920000000000</c:v>
                </c:pt>
                <c:pt idx="402">
                  <c:v>377920000000000</c:v>
                </c:pt>
                <c:pt idx="403">
                  <c:v>377920000000000</c:v>
                </c:pt>
                <c:pt idx="404">
                  <c:v>377920000000000</c:v>
                </c:pt>
                <c:pt idx="405">
                  <c:v>377930000000000</c:v>
                </c:pt>
                <c:pt idx="406">
                  <c:v>377930000000000</c:v>
                </c:pt>
                <c:pt idx="407">
                  <c:v>377930000000000</c:v>
                </c:pt>
                <c:pt idx="408">
                  <c:v>377930000000000</c:v>
                </c:pt>
                <c:pt idx="409">
                  <c:v>377930000000000</c:v>
                </c:pt>
                <c:pt idx="410">
                  <c:v>377930000000000</c:v>
                </c:pt>
                <c:pt idx="411">
                  <c:v>377940000000000</c:v>
                </c:pt>
                <c:pt idx="412">
                  <c:v>377940000000000</c:v>
                </c:pt>
                <c:pt idx="413">
                  <c:v>377940000000000</c:v>
                </c:pt>
                <c:pt idx="414">
                  <c:v>377940000000000</c:v>
                </c:pt>
                <c:pt idx="415">
                  <c:v>377940000000000</c:v>
                </c:pt>
                <c:pt idx="416">
                  <c:v>377940000000000</c:v>
                </c:pt>
                <c:pt idx="417">
                  <c:v>377940000000000</c:v>
                </c:pt>
                <c:pt idx="418">
                  <c:v>377940000000000</c:v>
                </c:pt>
                <c:pt idx="419">
                  <c:v>377940000000000</c:v>
                </c:pt>
                <c:pt idx="420">
                  <c:v>377940000000000</c:v>
                </c:pt>
                <c:pt idx="421">
                  <c:v>377940000000000</c:v>
                </c:pt>
                <c:pt idx="422">
                  <c:v>377940000000000</c:v>
                </c:pt>
                <c:pt idx="423">
                  <c:v>377940000000000</c:v>
                </c:pt>
                <c:pt idx="424">
                  <c:v>377940000000000</c:v>
                </c:pt>
                <c:pt idx="425">
                  <c:v>377940000000000</c:v>
                </c:pt>
                <c:pt idx="426">
                  <c:v>377940000000000</c:v>
                </c:pt>
                <c:pt idx="427">
                  <c:v>377940000000000</c:v>
                </c:pt>
                <c:pt idx="428">
                  <c:v>377940000000000</c:v>
                </c:pt>
                <c:pt idx="429">
                  <c:v>377940000000000</c:v>
                </c:pt>
                <c:pt idx="430">
                  <c:v>377940000000000</c:v>
                </c:pt>
                <c:pt idx="431">
                  <c:v>377940000000000</c:v>
                </c:pt>
                <c:pt idx="432">
                  <c:v>377940000000000</c:v>
                </c:pt>
                <c:pt idx="433">
                  <c:v>377940000000000</c:v>
                </c:pt>
                <c:pt idx="434">
                  <c:v>377940000000000</c:v>
                </c:pt>
                <c:pt idx="435">
                  <c:v>377940000000000</c:v>
                </c:pt>
                <c:pt idx="436">
                  <c:v>377940000000000</c:v>
                </c:pt>
                <c:pt idx="437">
                  <c:v>377940000000000</c:v>
                </c:pt>
                <c:pt idx="438">
                  <c:v>377940000000000</c:v>
                </c:pt>
                <c:pt idx="439">
                  <c:v>377930000000000</c:v>
                </c:pt>
                <c:pt idx="440">
                  <c:v>377930000000000</c:v>
                </c:pt>
                <c:pt idx="441">
                  <c:v>377930000000000</c:v>
                </c:pt>
                <c:pt idx="442">
                  <c:v>377930000000000</c:v>
                </c:pt>
                <c:pt idx="443">
                  <c:v>377930000000000</c:v>
                </c:pt>
                <c:pt idx="444">
                  <c:v>377930000000000</c:v>
                </c:pt>
                <c:pt idx="445">
                  <c:v>377920000000000</c:v>
                </c:pt>
                <c:pt idx="446">
                  <c:v>377920000000000</c:v>
                </c:pt>
                <c:pt idx="447">
                  <c:v>377920000000000</c:v>
                </c:pt>
                <c:pt idx="448">
                  <c:v>377920000000000</c:v>
                </c:pt>
                <c:pt idx="449">
                  <c:v>377920000000000</c:v>
                </c:pt>
                <c:pt idx="450">
                  <c:v>377920000000000</c:v>
                </c:pt>
                <c:pt idx="451">
                  <c:v>377880000000000</c:v>
                </c:pt>
                <c:pt idx="452">
                  <c:v>377830000000000</c:v>
                </c:pt>
                <c:pt idx="453">
                  <c:v>377790000000000</c:v>
                </c:pt>
                <c:pt idx="454">
                  <c:v>377750000000000</c:v>
                </c:pt>
                <c:pt idx="455">
                  <c:v>377720000000000</c:v>
                </c:pt>
                <c:pt idx="456">
                  <c:v>377690000000000</c:v>
                </c:pt>
                <c:pt idx="457">
                  <c:v>377660000000000</c:v>
                </c:pt>
                <c:pt idx="458">
                  <c:v>377640000000000</c:v>
                </c:pt>
                <c:pt idx="459">
                  <c:v>377630000000000</c:v>
                </c:pt>
                <c:pt idx="460">
                  <c:v>377620000000000</c:v>
                </c:pt>
                <c:pt idx="461">
                  <c:v>377610000000000</c:v>
                </c:pt>
                <c:pt idx="462">
                  <c:v>377600000000000</c:v>
                </c:pt>
                <c:pt idx="463">
                  <c:v>377590000000000</c:v>
                </c:pt>
                <c:pt idx="464">
                  <c:v>377590000000000</c:v>
                </c:pt>
                <c:pt idx="465">
                  <c:v>377580000000000</c:v>
                </c:pt>
                <c:pt idx="466">
                  <c:v>377580000000000</c:v>
                </c:pt>
                <c:pt idx="467">
                  <c:v>377580000000000</c:v>
                </c:pt>
                <c:pt idx="468">
                  <c:v>377580000000000</c:v>
                </c:pt>
                <c:pt idx="469">
                  <c:v>377580000000000</c:v>
                </c:pt>
                <c:pt idx="470">
                  <c:v>377570000000000</c:v>
                </c:pt>
                <c:pt idx="471">
                  <c:v>377570000000000</c:v>
                </c:pt>
                <c:pt idx="472">
                  <c:v>377570000000000</c:v>
                </c:pt>
                <c:pt idx="473">
                  <c:v>377570000000000</c:v>
                </c:pt>
                <c:pt idx="474">
                  <c:v>377570000000000</c:v>
                </c:pt>
                <c:pt idx="475">
                  <c:v>377570000000000</c:v>
                </c:pt>
                <c:pt idx="476">
                  <c:v>377570000000000</c:v>
                </c:pt>
                <c:pt idx="477">
                  <c:v>377570000000000</c:v>
                </c:pt>
                <c:pt idx="478">
                  <c:v>377570000000000</c:v>
                </c:pt>
                <c:pt idx="479">
                  <c:v>377570000000000</c:v>
                </c:pt>
                <c:pt idx="480">
                  <c:v>377570000000000</c:v>
                </c:pt>
                <c:pt idx="481">
                  <c:v>377570000000000</c:v>
                </c:pt>
                <c:pt idx="482">
                  <c:v>377570000000000</c:v>
                </c:pt>
                <c:pt idx="483">
                  <c:v>377570000000000</c:v>
                </c:pt>
                <c:pt idx="484">
                  <c:v>377570000000000</c:v>
                </c:pt>
                <c:pt idx="485">
                  <c:v>377570000000000</c:v>
                </c:pt>
                <c:pt idx="486">
                  <c:v>377570000000000</c:v>
                </c:pt>
                <c:pt idx="487">
                  <c:v>377570000000000</c:v>
                </c:pt>
                <c:pt idx="488">
                  <c:v>377570000000000</c:v>
                </c:pt>
                <c:pt idx="489">
                  <c:v>377570000000000</c:v>
                </c:pt>
                <c:pt idx="490">
                  <c:v>377570000000000</c:v>
                </c:pt>
                <c:pt idx="491">
                  <c:v>377570000000000</c:v>
                </c:pt>
                <c:pt idx="492">
                  <c:v>377570000000000</c:v>
                </c:pt>
                <c:pt idx="493">
                  <c:v>377570000000000</c:v>
                </c:pt>
                <c:pt idx="494">
                  <c:v>377570000000000</c:v>
                </c:pt>
                <c:pt idx="495">
                  <c:v>377570000000000</c:v>
                </c:pt>
                <c:pt idx="496">
                  <c:v>377570000000000</c:v>
                </c:pt>
                <c:pt idx="497">
                  <c:v>377570000000000</c:v>
                </c:pt>
                <c:pt idx="498">
                  <c:v>377570000000000</c:v>
                </c:pt>
                <c:pt idx="499">
                  <c:v>377570000000000</c:v>
                </c:pt>
                <c:pt idx="500">
                  <c:v>377570000000000</c:v>
                </c:pt>
                <c:pt idx="501">
                  <c:v>377570000000000</c:v>
                </c:pt>
                <c:pt idx="502">
                  <c:v>377570000000000</c:v>
                </c:pt>
                <c:pt idx="503">
                  <c:v>377570000000000</c:v>
                </c:pt>
                <c:pt idx="504">
                  <c:v>377570000000000</c:v>
                </c:pt>
                <c:pt idx="505">
                  <c:v>377570000000000</c:v>
                </c:pt>
                <c:pt idx="506">
                  <c:v>377570000000000</c:v>
                </c:pt>
                <c:pt idx="507">
                  <c:v>377570000000000</c:v>
                </c:pt>
                <c:pt idx="508">
                  <c:v>377570000000000</c:v>
                </c:pt>
                <c:pt idx="509">
                  <c:v>377570000000000</c:v>
                </c:pt>
                <c:pt idx="510">
                  <c:v>377570000000000</c:v>
                </c:pt>
                <c:pt idx="511">
                  <c:v>377570000000000</c:v>
                </c:pt>
                <c:pt idx="512">
                  <c:v>377570000000000</c:v>
                </c:pt>
                <c:pt idx="513">
                  <c:v>377570000000000</c:v>
                </c:pt>
                <c:pt idx="514">
                  <c:v>377570000000000</c:v>
                </c:pt>
                <c:pt idx="515">
                  <c:v>377570000000000</c:v>
                </c:pt>
                <c:pt idx="516">
                  <c:v>377570000000000</c:v>
                </c:pt>
                <c:pt idx="517">
                  <c:v>377570000000000</c:v>
                </c:pt>
                <c:pt idx="518">
                  <c:v>377570000000000</c:v>
                </c:pt>
                <c:pt idx="519">
                  <c:v>377570000000000</c:v>
                </c:pt>
                <c:pt idx="520">
                  <c:v>377570000000000</c:v>
                </c:pt>
                <c:pt idx="521">
                  <c:v>377570000000000</c:v>
                </c:pt>
                <c:pt idx="522">
                  <c:v>377570000000000</c:v>
                </c:pt>
                <c:pt idx="523">
                  <c:v>377570000000000</c:v>
                </c:pt>
                <c:pt idx="524">
                  <c:v>377570000000000</c:v>
                </c:pt>
                <c:pt idx="525">
                  <c:v>377570000000000</c:v>
                </c:pt>
                <c:pt idx="526">
                  <c:v>377570000000000</c:v>
                </c:pt>
                <c:pt idx="527">
                  <c:v>377570000000000</c:v>
                </c:pt>
                <c:pt idx="528">
                  <c:v>377570000000000</c:v>
                </c:pt>
                <c:pt idx="529">
                  <c:v>377570000000000</c:v>
                </c:pt>
                <c:pt idx="530">
                  <c:v>377580000000000</c:v>
                </c:pt>
                <c:pt idx="531">
                  <c:v>377580000000000</c:v>
                </c:pt>
                <c:pt idx="532">
                  <c:v>377580000000000</c:v>
                </c:pt>
                <c:pt idx="533">
                  <c:v>377580000000000</c:v>
                </c:pt>
                <c:pt idx="534">
                  <c:v>377580000000000</c:v>
                </c:pt>
                <c:pt idx="535">
                  <c:v>377590000000000</c:v>
                </c:pt>
                <c:pt idx="536">
                  <c:v>377590000000000</c:v>
                </c:pt>
                <c:pt idx="537">
                  <c:v>377600000000000</c:v>
                </c:pt>
                <c:pt idx="538">
                  <c:v>377610000000000</c:v>
                </c:pt>
                <c:pt idx="539">
                  <c:v>377620000000000</c:v>
                </c:pt>
                <c:pt idx="540">
                  <c:v>377630000000000</c:v>
                </c:pt>
                <c:pt idx="541">
                  <c:v>377650000000000</c:v>
                </c:pt>
                <c:pt idx="542">
                  <c:v>377670000000000</c:v>
                </c:pt>
                <c:pt idx="543">
                  <c:v>377700000000000</c:v>
                </c:pt>
                <c:pt idx="544">
                  <c:v>377730000000000</c:v>
                </c:pt>
                <c:pt idx="545">
                  <c:v>377770000000000</c:v>
                </c:pt>
                <c:pt idx="546">
                  <c:v>377810000000000</c:v>
                </c:pt>
                <c:pt idx="547">
                  <c:v>377860000000000</c:v>
                </c:pt>
                <c:pt idx="548">
                  <c:v>377910000000000</c:v>
                </c:pt>
                <c:pt idx="549">
                  <c:v>377960000000000</c:v>
                </c:pt>
                <c:pt idx="550">
                  <c:v>377960000000000</c:v>
                </c:pt>
                <c:pt idx="551">
                  <c:v>377960000000000</c:v>
                </c:pt>
                <c:pt idx="552">
                  <c:v>377960000000000</c:v>
                </c:pt>
                <c:pt idx="553">
                  <c:v>377970000000000</c:v>
                </c:pt>
                <c:pt idx="554">
                  <c:v>377970000000000</c:v>
                </c:pt>
                <c:pt idx="555">
                  <c:v>377970000000000</c:v>
                </c:pt>
                <c:pt idx="556">
                  <c:v>377970000000000</c:v>
                </c:pt>
                <c:pt idx="557">
                  <c:v>377980000000000</c:v>
                </c:pt>
                <c:pt idx="558">
                  <c:v>377980000000000</c:v>
                </c:pt>
                <c:pt idx="559">
                  <c:v>377980000000000</c:v>
                </c:pt>
                <c:pt idx="560">
                  <c:v>377980000000000</c:v>
                </c:pt>
                <c:pt idx="561">
                  <c:v>377980000000000</c:v>
                </c:pt>
                <c:pt idx="562">
                  <c:v>377990000000000</c:v>
                </c:pt>
                <c:pt idx="563">
                  <c:v>377990000000000</c:v>
                </c:pt>
                <c:pt idx="564">
                  <c:v>377990000000000</c:v>
                </c:pt>
                <c:pt idx="565">
                  <c:v>377990000000000</c:v>
                </c:pt>
                <c:pt idx="566">
                  <c:v>377990000000000</c:v>
                </c:pt>
                <c:pt idx="567">
                  <c:v>377990000000000</c:v>
                </c:pt>
                <c:pt idx="568">
                  <c:v>377990000000000</c:v>
                </c:pt>
                <c:pt idx="569">
                  <c:v>377990000000000</c:v>
                </c:pt>
                <c:pt idx="570">
                  <c:v>378000000000000</c:v>
                </c:pt>
                <c:pt idx="571">
                  <c:v>378000000000000</c:v>
                </c:pt>
                <c:pt idx="572">
                  <c:v>378000000000000</c:v>
                </c:pt>
                <c:pt idx="573">
                  <c:v>378000000000000</c:v>
                </c:pt>
                <c:pt idx="574">
                  <c:v>378000000000000</c:v>
                </c:pt>
                <c:pt idx="575">
                  <c:v>378000000000000</c:v>
                </c:pt>
                <c:pt idx="576">
                  <c:v>378000000000000</c:v>
                </c:pt>
                <c:pt idx="577">
                  <c:v>378000000000000</c:v>
                </c:pt>
                <c:pt idx="578">
                  <c:v>378000000000000</c:v>
                </c:pt>
                <c:pt idx="579">
                  <c:v>378000000000000</c:v>
                </c:pt>
                <c:pt idx="580">
                  <c:v>378000000000000</c:v>
                </c:pt>
                <c:pt idx="581">
                  <c:v>378000000000000</c:v>
                </c:pt>
                <c:pt idx="582">
                  <c:v>378000000000000</c:v>
                </c:pt>
                <c:pt idx="583">
                  <c:v>378000000000000</c:v>
                </c:pt>
                <c:pt idx="584">
                  <c:v>378000000000000</c:v>
                </c:pt>
                <c:pt idx="585">
                  <c:v>378000000000000</c:v>
                </c:pt>
                <c:pt idx="586">
                  <c:v>378000000000000</c:v>
                </c:pt>
                <c:pt idx="587">
                  <c:v>377990000000000</c:v>
                </c:pt>
                <c:pt idx="588">
                  <c:v>377990000000000</c:v>
                </c:pt>
                <c:pt idx="589">
                  <c:v>377990000000000</c:v>
                </c:pt>
                <c:pt idx="590">
                  <c:v>377990000000000</c:v>
                </c:pt>
                <c:pt idx="591">
                  <c:v>377990000000000</c:v>
                </c:pt>
                <c:pt idx="592">
                  <c:v>377990000000000</c:v>
                </c:pt>
                <c:pt idx="593">
                  <c:v>377990000000000</c:v>
                </c:pt>
                <c:pt idx="594">
                  <c:v>377990000000000</c:v>
                </c:pt>
                <c:pt idx="595">
                  <c:v>377980000000000</c:v>
                </c:pt>
                <c:pt idx="596">
                  <c:v>377980000000000</c:v>
                </c:pt>
                <c:pt idx="597">
                  <c:v>377980000000000</c:v>
                </c:pt>
                <c:pt idx="598">
                  <c:v>377980000000000</c:v>
                </c:pt>
                <c:pt idx="599">
                  <c:v>377980000000000</c:v>
                </c:pt>
                <c:pt idx="600">
                  <c:v>377980000000000</c:v>
                </c:pt>
                <c:pt idx="601">
                  <c:v>377940000000000</c:v>
                </c:pt>
                <c:pt idx="602">
                  <c:v>377900000000000</c:v>
                </c:pt>
                <c:pt idx="603">
                  <c:v>377860000000000</c:v>
                </c:pt>
                <c:pt idx="604">
                  <c:v>377820000000000</c:v>
                </c:pt>
                <c:pt idx="605">
                  <c:v>377790000000000</c:v>
                </c:pt>
                <c:pt idx="606">
                  <c:v>377760000000000</c:v>
                </c:pt>
                <c:pt idx="607">
                  <c:v>377730000000000</c:v>
                </c:pt>
                <c:pt idx="608">
                  <c:v>377700000000000</c:v>
                </c:pt>
                <c:pt idx="609">
                  <c:v>377680000000000</c:v>
                </c:pt>
                <c:pt idx="610">
                  <c:v>377660000000000</c:v>
                </c:pt>
                <c:pt idx="611">
                  <c:v>377650000000000</c:v>
                </c:pt>
                <c:pt idx="612">
                  <c:v>377630000000000</c:v>
                </c:pt>
                <c:pt idx="613">
                  <c:v>377620000000000</c:v>
                </c:pt>
                <c:pt idx="614">
                  <c:v>377610000000000</c:v>
                </c:pt>
                <c:pt idx="615">
                  <c:v>377610000000000</c:v>
                </c:pt>
                <c:pt idx="616">
                  <c:v>377600000000000</c:v>
                </c:pt>
                <c:pt idx="617">
                  <c:v>377590000000000</c:v>
                </c:pt>
                <c:pt idx="618">
                  <c:v>377590000000000</c:v>
                </c:pt>
                <c:pt idx="619">
                  <c:v>377590000000000</c:v>
                </c:pt>
                <c:pt idx="620">
                  <c:v>377580000000000</c:v>
                </c:pt>
                <c:pt idx="621">
                  <c:v>377580000000000</c:v>
                </c:pt>
                <c:pt idx="622">
                  <c:v>377580000000000</c:v>
                </c:pt>
                <c:pt idx="623">
                  <c:v>377580000000000</c:v>
                </c:pt>
                <c:pt idx="624">
                  <c:v>377580000000000</c:v>
                </c:pt>
                <c:pt idx="625">
                  <c:v>377580000000000</c:v>
                </c:pt>
                <c:pt idx="626">
                  <c:v>377570000000000</c:v>
                </c:pt>
                <c:pt idx="627">
                  <c:v>377570000000000</c:v>
                </c:pt>
                <c:pt idx="628">
                  <c:v>377570000000000</c:v>
                </c:pt>
                <c:pt idx="629">
                  <c:v>377570000000000</c:v>
                </c:pt>
                <c:pt idx="630">
                  <c:v>377570000000000</c:v>
                </c:pt>
                <c:pt idx="631">
                  <c:v>377570000000000</c:v>
                </c:pt>
                <c:pt idx="632">
                  <c:v>377570000000000</c:v>
                </c:pt>
                <c:pt idx="633">
                  <c:v>377570000000000</c:v>
                </c:pt>
                <c:pt idx="634">
                  <c:v>377570000000000</c:v>
                </c:pt>
                <c:pt idx="635">
                  <c:v>377570000000000</c:v>
                </c:pt>
                <c:pt idx="636">
                  <c:v>377570000000000</c:v>
                </c:pt>
                <c:pt idx="637">
                  <c:v>377570000000000</c:v>
                </c:pt>
                <c:pt idx="638">
                  <c:v>377570000000000</c:v>
                </c:pt>
                <c:pt idx="639">
                  <c:v>377570000000000</c:v>
                </c:pt>
                <c:pt idx="640">
                  <c:v>377570000000000</c:v>
                </c:pt>
                <c:pt idx="641">
                  <c:v>377570000000000</c:v>
                </c:pt>
                <c:pt idx="642">
                  <c:v>377570000000000</c:v>
                </c:pt>
                <c:pt idx="643">
                  <c:v>377570000000000</c:v>
                </c:pt>
                <c:pt idx="644">
                  <c:v>377570000000000</c:v>
                </c:pt>
                <c:pt idx="645">
                  <c:v>377570000000000</c:v>
                </c:pt>
                <c:pt idx="646">
                  <c:v>377570000000000</c:v>
                </c:pt>
                <c:pt idx="647">
                  <c:v>377570000000000</c:v>
                </c:pt>
                <c:pt idx="648">
                  <c:v>377570000000000</c:v>
                </c:pt>
                <c:pt idx="649">
                  <c:v>377570000000000</c:v>
                </c:pt>
                <c:pt idx="650">
                  <c:v>377570000000000</c:v>
                </c:pt>
                <c:pt idx="651">
                  <c:v>377570000000000</c:v>
                </c:pt>
                <c:pt idx="652">
                  <c:v>377570000000000</c:v>
                </c:pt>
                <c:pt idx="653">
                  <c:v>377570000000000</c:v>
                </c:pt>
                <c:pt idx="654">
                  <c:v>377570000000000</c:v>
                </c:pt>
                <c:pt idx="655">
                  <c:v>377570000000000</c:v>
                </c:pt>
                <c:pt idx="656">
                  <c:v>377570000000000</c:v>
                </c:pt>
                <c:pt idx="657">
                  <c:v>377570000000000</c:v>
                </c:pt>
                <c:pt idx="658">
                  <c:v>377570000000000</c:v>
                </c:pt>
                <c:pt idx="659">
                  <c:v>377560000000000</c:v>
                </c:pt>
                <c:pt idx="660">
                  <c:v>377560000000000</c:v>
                </c:pt>
                <c:pt idx="661">
                  <c:v>377560000000000</c:v>
                </c:pt>
                <c:pt idx="662">
                  <c:v>377550000000000</c:v>
                </c:pt>
                <c:pt idx="663">
                  <c:v>377550000000000</c:v>
                </c:pt>
                <c:pt idx="664">
                  <c:v>377540000000000</c:v>
                </c:pt>
                <c:pt idx="665">
                  <c:v>377540000000000</c:v>
                </c:pt>
                <c:pt idx="666">
                  <c:v>377530000000000</c:v>
                </c:pt>
                <c:pt idx="667">
                  <c:v>377510000000000</c:v>
                </c:pt>
                <c:pt idx="668">
                  <c:v>377500000000000</c:v>
                </c:pt>
                <c:pt idx="669">
                  <c:v>377480000000000</c:v>
                </c:pt>
                <c:pt idx="670">
                  <c:v>377450000000000</c:v>
                </c:pt>
                <c:pt idx="671">
                  <c:v>377410000000000</c:v>
                </c:pt>
                <c:pt idx="672">
                  <c:v>377370000000000</c:v>
                </c:pt>
                <c:pt idx="673">
                  <c:v>377310000000000</c:v>
                </c:pt>
                <c:pt idx="674">
                  <c:v>377240000000000</c:v>
                </c:pt>
                <c:pt idx="675">
                  <c:v>377150000000000</c:v>
                </c:pt>
                <c:pt idx="676">
                  <c:v>377030000000000</c:v>
                </c:pt>
                <c:pt idx="677">
                  <c:v>376870000000000</c:v>
                </c:pt>
                <c:pt idx="678">
                  <c:v>376680000000000</c:v>
                </c:pt>
                <c:pt idx="679">
                  <c:v>376420000000000</c:v>
                </c:pt>
                <c:pt idx="680">
                  <c:v>376100000000000</c:v>
                </c:pt>
                <c:pt idx="681">
                  <c:v>375680000000000</c:v>
                </c:pt>
                <c:pt idx="682">
                  <c:v>375150000000000</c:v>
                </c:pt>
                <c:pt idx="683">
                  <c:v>374460000000000</c:v>
                </c:pt>
                <c:pt idx="684">
                  <c:v>373580000000000</c:v>
                </c:pt>
                <c:pt idx="685">
                  <c:v>372450000000000</c:v>
                </c:pt>
                <c:pt idx="686">
                  <c:v>371010000000000</c:v>
                </c:pt>
                <c:pt idx="687">
                  <c:v>369150000000000</c:v>
                </c:pt>
                <c:pt idx="688">
                  <c:v>366770000000000</c:v>
                </c:pt>
                <c:pt idx="689">
                  <c:v>363710000000000</c:v>
                </c:pt>
                <c:pt idx="690">
                  <c:v>359790000000000</c:v>
                </c:pt>
                <c:pt idx="691">
                  <c:v>354760000000000</c:v>
                </c:pt>
                <c:pt idx="692">
                  <c:v>348310000000000</c:v>
                </c:pt>
                <c:pt idx="693">
                  <c:v>340020000000000</c:v>
                </c:pt>
                <c:pt idx="694">
                  <c:v>329400000000000</c:v>
                </c:pt>
                <c:pt idx="695">
                  <c:v>315770000000000</c:v>
                </c:pt>
                <c:pt idx="696">
                  <c:v>298290000000000</c:v>
                </c:pt>
                <c:pt idx="697">
                  <c:v>275850000000000</c:v>
                </c:pt>
                <c:pt idx="698">
                  <c:v>247070000000000</c:v>
                </c:pt>
                <c:pt idx="699">
                  <c:v>210150000000000</c:v>
                </c:pt>
                <c:pt idx="700">
                  <c:v>210150000000000</c:v>
                </c:pt>
                <c:pt idx="701">
                  <c:v>207980000000000</c:v>
                </c:pt>
                <c:pt idx="702">
                  <c:v>205790000000000</c:v>
                </c:pt>
                <c:pt idx="703">
                  <c:v>203550000000000</c:v>
                </c:pt>
                <c:pt idx="704">
                  <c:v>201280000000000</c:v>
                </c:pt>
                <c:pt idx="705">
                  <c:v>198980000000000</c:v>
                </c:pt>
                <c:pt idx="706">
                  <c:v>196640000000000</c:v>
                </c:pt>
                <c:pt idx="707">
                  <c:v>194260000000000</c:v>
                </c:pt>
                <c:pt idx="708">
                  <c:v>191850000000000</c:v>
                </c:pt>
                <c:pt idx="709">
                  <c:v>189400000000000</c:v>
                </c:pt>
                <c:pt idx="710">
                  <c:v>186910000000000</c:v>
                </c:pt>
                <c:pt idx="711">
                  <c:v>184380000000000</c:v>
                </c:pt>
                <c:pt idx="712">
                  <c:v>181810000000000</c:v>
                </c:pt>
                <c:pt idx="713">
                  <c:v>179200000000000</c:v>
                </c:pt>
                <c:pt idx="714">
                  <c:v>176560000000000</c:v>
                </c:pt>
                <c:pt idx="715">
                  <c:v>173870000000000</c:v>
                </c:pt>
                <c:pt idx="716">
                  <c:v>171140000000000</c:v>
                </c:pt>
                <c:pt idx="717">
                  <c:v>168370000000000</c:v>
                </c:pt>
                <c:pt idx="718">
                  <c:v>165560000000000</c:v>
                </c:pt>
                <c:pt idx="719">
                  <c:v>162710000000000</c:v>
                </c:pt>
                <c:pt idx="720">
                  <c:v>159810000000000</c:v>
                </c:pt>
                <c:pt idx="721">
                  <c:v>156870000000000</c:v>
                </c:pt>
                <c:pt idx="722">
                  <c:v>153880000000000</c:v>
                </c:pt>
                <c:pt idx="723">
                  <c:v>150850000000000</c:v>
                </c:pt>
                <c:pt idx="724">
                  <c:v>147770000000000</c:v>
                </c:pt>
                <c:pt idx="725">
                  <c:v>144650000000000</c:v>
                </c:pt>
                <c:pt idx="726">
                  <c:v>141480000000000</c:v>
                </c:pt>
                <c:pt idx="727">
                  <c:v>138260000000000</c:v>
                </c:pt>
                <c:pt idx="728">
                  <c:v>135000000000000</c:v>
                </c:pt>
                <c:pt idx="729">
                  <c:v>131680000000000</c:v>
                </c:pt>
                <c:pt idx="730">
                  <c:v>128320000000000</c:v>
                </c:pt>
                <c:pt idx="731">
                  <c:v>124900000000000</c:v>
                </c:pt>
                <c:pt idx="732">
                  <c:v>121440000000000</c:v>
                </c:pt>
                <c:pt idx="733">
                  <c:v>117920000000000</c:v>
                </c:pt>
                <c:pt idx="734">
                  <c:v>114350000000000</c:v>
                </c:pt>
                <c:pt idx="735">
                  <c:v>110730000000000</c:v>
                </c:pt>
                <c:pt idx="736">
                  <c:v>107050000000000</c:v>
                </c:pt>
                <c:pt idx="737">
                  <c:v>103320000000000</c:v>
                </c:pt>
                <c:pt idx="738">
                  <c:v>99533000000000</c:v>
                </c:pt>
                <c:pt idx="739">
                  <c:v>95691000000000</c:v>
                </c:pt>
                <c:pt idx="740">
                  <c:v>91791000000000</c:v>
                </c:pt>
                <c:pt idx="741">
                  <c:v>87835000000000</c:v>
                </c:pt>
                <c:pt idx="742">
                  <c:v>83819000000000</c:v>
                </c:pt>
                <c:pt idx="743">
                  <c:v>79745000000000</c:v>
                </c:pt>
                <c:pt idx="744">
                  <c:v>75610000000000</c:v>
                </c:pt>
                <c:pt idx="745">
                  <c:v>71415000000000</c:v>
                </c:pt>
                <c:pt idx="746">
                  <c:v>67158000000000</c:v>
                </c:pt>
                <c:pt idx="747">
                  <c:v>62838000000000</c:v>
                </c:pt>
                <c:pt idx="748">
                  <c:v>58455000000000</c:v>
                </c:pt>
                <c:pt idx="749">
                  <c:v>54007000000000</c:v>
                </c:pt>
                <c:pt idx="750">
                  <c:v>54007000000000</c:v>
                </c:pt>
                <c:pt idx="751">
                  <c:v>53925000000000</c:v>
                </c:pt>
                <c:pt idx="752">
                  <c:v>53831000000000</c:v>
                </c:pt>
                <c:pt idx="753">
                  <c:v>53723000000000</c:v>
                </c:pt>
                <c:pt idx="754">
                  <c:v>53603000000000</c:v>
                </c:pt>
                <c:pt idx="755">
                  <c:v>53470000000000</c:v>
                </c:pt>
                <c:pt idx="756">
                  <c:v>53325000000000</c:v>
                </c:pt>
                <c:pt idx="757">
                  <c:v>53166000000000</c:v>
                </c:pt>
                <c:pt idx="758">
                  <c:v>52995000000000</c:v>
                </c:pt>
                <c:pt idx="759">
                  <c:v>52811000000000</c:v>
                </c:pt>
                <c:pt idx="760">
                  <c:v>52614000000000</c:v>
                </c:pt>
                <c:pt idx="761">
                  <c:v>52405000000000</c:v>
                </c:pt>
                <c:pt idx="762">
                  <c:v>52183000000000</c:v>
                </c:pt>
                <c:pt idx="763">
                  <c:v>51948000000000</c:v>
                </c:pt>
                <c:pt idx="764">
                  <c:v>51700000000000</c:v>
                </c:pt>
                <c:pt idx="765">
                  <c:v>51439000000000</c:v>
                </c:pt>
                <c:pt idx="766">
                  <c:v>51166000000000</c:v>
                </c:pt>
                <c:pt idx="767">
                  <c:v>50879000000000</c:v>
                </c:pt>
                <c:pt idx="768">
                  <c:v>50581000000000</c:v>
                </c:pt>
                <c:pt idx="769">
                  <c:v>50269000000000</c:v>
                </c:pt>
                <c:pt idx="770">
                  <c:v>49944000000000</c:v>
                </c:pt>
                <c:pt idx="771">
                  <c:v>49607000000000</c:v>
                </c:pt>
                <c:pt idx="772">
                  <c:v>49257000000000</c:v>
                </c:pt>
                <c:pt idx="773">
                  <c:v>48894000000000</c:v>
                </c:pt>
                <c:pt idx="774">
                  <c:v>48519000000000</c:v>
                </c:pt>
                <c:pt idx="775">
                  <c:v>48130000000000</c:v>
                </c:pt>
                <c:pt idx="776">
                  <c:v>47729000000000</c:v>
                </c:pt>
                <c:pt idx="777">
                  <c:v>47315000000000</c:v>
                </c:pt>
                <c:pt idx="778">
                  <c:v>46889000000000</c:v>
                </c:pt>
                <c:pt idx="779">
                  <c:v>46449000000000</c:v>
                </c:pt>
                <c:pt idx="780">
                  <c:v>45997000000000</c:v>
                </c:pt>
                <c:pt idx="781">
                  <c:v>45532000000000</c:v>
                </c:pt>
                <c:pt idx="782">
                  <c:v>45054000000000</c:v>
                </c:pt>
                <c:pt idx="783">
                  <c:v>44564000000000</c:v>
                </c:pt>
                <c:pt idx="784">
                  <c:v>44060000000000</c:v>
                </c:pt>
                <c:pt idx="785">
                  <c:v>43544000000000</c:v>
                </c:pt>
                <c:pt idx="786">
                  <c:v>43016000000000</c:v>
                </c:pt>
                <c:pt idx="787">
                  <c:v>42474000000000</c:v>
                </c:pt>
                <c:pt idx="788">
                  <c:v>41920000000000</c:v>
                </c:pt>
                <c:pt idx="789">
                  <c:v>41353000000000</c:v>
                </c:pt>
                <c:pt idx="790">
                  <c:v>40773000000000</c:v>
                </c:pt>
                <c:pt idx="791">
                  <c:v>40180000000000</c:v>
                </c:pt>
                <c:pt idx="792">
                  <c:v>39575000000000</c:v>
                </c:pt>
                <c:pt idx="793">
                  <c:v>38957000000000</c:v>
                </c:pt>
                <c:pt idx="794">
                  <c:v>38326000000000</c:v>
                </c:pt>
                <c:pt idx="795">
                  <c:v>37683000000000</c:v>
                </c:pt>
                <c:pt idx="796">
                  <c:v>37026000000000</c:v>
                </c:pt>
                <c:pt idx="797">
                  <c:v>36357000000000</c:v>
                </c:pt>
                <c:pt idx="798">
                  <c:v>35675000000000</c:v>
                </c:pt>
                <c:pt idx="799">
                  <c:v>34981000000000</c:v>
                </c:pt>
                <c:pt idx="800">
                  <c:v>34981000000000</c:v>
                </c:pt>
                <c:pt idx="801">
                  <c:v>34524000000000</c:v>
                </c:pt>
                <c:pt idx="802">
                  <c:v>34062000000000</c:v>
                </c:pt>
                <c:pt idx="803">
                  <c:v>33595000000000</c:v>
                </c:pt>
                <c:pt idx="804">
                  <c:v>33122000000000</c:v>
                </c:pt>
                <c:pt idx="805">
                  <c:v>32644000000000</c:v>
                </c:pt>
                <c:pt idx="806">
                  <c:v>32160000000000</c:v>
                </c:pt>
                <c:pt idx="807">
                  <c:v>31672000000000</c:v>
                </c:pt>
                <c:pt idx="808">
                  <c:v>31178000000000</c:v>
                </c:pt>
                <c:pt idx="809">
                  <c:v>30678000000000</c:v>
                </c:pt>
                <c:pt idx="810">
                  <c:v>30173000000000</c:v>
                </c:pt>
                <c:pt idx="811">
                  <c:v>29663000000000</c:v>
                </c:pt>
                <c:pt idx="812">
                  <c:v>29148000000000</c:v>
                </c:pt>
                <c:pt idx="813">
                  <c:v>28627000000000</c:v>
                </c:pt>
                <c:pt idx="814">
                  <c:v>28101000000000</c:v>
                </c:pt>
                <c:pt idx="815">
                  <c:v>27569000000000</c:v>
                </c:pt>
                <c:pt idx="816">
                  <c:v>27033000000000</c:v>
                </c:pt>
                <c:pt idx="817">
                  <c:v>26490000000000</c:v>
                </c:pt>
                <c:pt idx="818">
                  <c:v>25943000000000</c:v>
                </c:pt>
                <c:pt idx="819">
                  <c:v>25390000000000</c:v>
                </c:pt>
                <c:pt idx="820">
                  <c:v>24832000000000</c:v>
                </c:pt>
                <c:pt idx="821">
                  <c:v>24269000000000</c:v>
                </c:pt>
                <c:pt idx="822">
                  <c:v>23700000000000</c:v>
                </c:pt>
                <c:pt idx="823">
                  <c:v>23126000000000</c:v>
                </c:pt>
                <c:pt idx="824">
                  <c:v>22546000000000</c:v>
                </c:pt>
                <c:pt idx="825">
                  <c:v>21961000000000</c:v>
                </c:pt>
                <c:pt idx="826">
                  <c:v>21371000000000</c:v>
                </c:pt>
                <c:pt idx="827">
                  <c:v>20776000000000</c:v>
                </c:pt>
                <c:pt idx="828">
                  <c:v>20175000000000</c:v>
                </c:pt>
                <c:pt idx="829">
                  <c:v>19569000000000</c:v>
                </c:pt>
                <c:pt idx="830">
                  <c:v>18957000000000</c:v>
                </c:pt>
                <c:pt idx="831">
                  <c:v>18340000000000</c:v>
                </c:pt>
                <c:pt idx="832">
                  <c:v>17718000000000</c:v>
                </c:pt>
                <c:pt idx="833">
                  <c:v>17091000000000</c:v>
                </c:pt>
                <c:pt idx="834">
                  <c:v>16458000000000</c:v>
                </c:pt>
                <c:pt idx="835">
                  <c:v>15820000000000</c:v>
                </c:pt>
                <c:pt idx="836">
                  <c:v>15176000000000</c:v>
                </c:pt>
                <c:pt idx="837">
                  <c:v>14527000000000</c:v>
                </c:pt>
                <c:pt idx="838">
                  <c:v>13873000000000</c:v>
                </c:pt>
                <c:pt idx="839">
                  <c:v>13214000000000</c:v>
                </c:pt>
                <c:pt idx="840">
                  <c:v>12549000000000</c:v>
                </c:pt>
                <c:pt idx="841">
                  <c:v>11879000000000</c:v>
                </c:pt>
                <c:pt idx="842">
                  <c:v>11204000000000</c:v>
                </c:pt>
                <c:pt idx="843">
                  <c:v>10523000000000</c:v>
                </c:pt>
                <c:pt idx="844">
                  <c:v>9836800000000</c:v>
                </c:pt>
                <c:pt idx="845">
                  <c:v>9145400000000</c:v>
                </c:pt>
                <c:pt idx="846">
                  <c:v>8448700000000</c:v>
                </c:pt>
                <c:pt idx="847">
                  <c:v>7746700000000</c:v>
                </c:pt>
                <c:pt idx="848">
                  <c:v>7039300000000</c:v>
                </c:pt>
                <c:pt idx="849">
                  <c:v>6326600000000</c:v>
                </c:pt>
                <c:pt idx="850">
                  <c:v>6326600000000</c:v>
                </c:pt>
                <c:pt idx="851">
                  <c:v>5206800000000</c:v>
                </c:pt>
                <c:pt idx="852">
                  <c:v>4285200000000</c:v>
                </c:pt>
                <c:pt idx="853">
                  <c:v>3526800000000</c:v>
                </c:pt>
                <c:pt idx="854">
                  <c:v>2902600000000</c:v>
                </c:pt>
                <c:pt idx="855">
                  <c:v>2388800000000</c:v>
                </c:pt>
                <c:pt idx="856">
                  <c:v>1966000000000</c:v>
                </c:pt>
                <c:pt idx="857">
                  <c:v>1618100000000</c:v>
                </c:pt>
                <c:pt idx="858">
                  <c:v>1331700000000</c:v>
                </c:pt>
                <c:pt idx="859">
                  <c:v>1096000000000</c:v>
                </c:pt>
                <c:pt idx="860">
                  <c:v>902060000000</c:v>
                </c:pt>
                <c:pt idx="861">
                  <c:v>742420000000</c:v>
                </c:pt>
                <c:pt idx="862">
                  <c:v>611040000000</c:v>
                </c:pt>
                <c:pt idx="863">
                  <c:v>502910000000</c:v>
                </c:pt>
                <c:pt idx="864">
                  <c:v>413930000000</c:v>
                </c:pt>
                <c:pt idx="865">
                  <c:v>340690000000</c:v>
                </c:pt>
                <c:pt idx="866">
                  <c:v>280420000000</c:v>
                </c:pt>
                <c:pt idx="867">
                  <c:v>230810000000</c:v>
                </c:pt>
                <c:pt idx="868">
                  <c:v>189990000000</c:v>
                </c:pt>
                <c:pt idx="869">
                  <c:v>156390000000</c:v>
                </c:pt>
                <c:pt idx="870">
                  <c:v>128730000000</c:v>
                </c:pt>
                <c:pt idx="871">
                  <c:v>105980000000</c:v>
                </c:pt>
                <c:pt idx="872">
                  <c:v>87246000000</c:v>
                </c:pt>
                <c:pt idx="873">
                  <c:v>71831000000</c:v>
                </c:pt>
                <c:pt idx="874">
                  <c:v>59145000000</c:v>
                </c:pt>
                <c:pt idx="875">
                  <c:v>48704000000</c:v>
                </c:pt>
                <c:pt idx="876">
                  <c:v>40111000000</c:v>
                </c:pt>
                <c:pt idx="877">
                  <c:v>33038000000</c:v>
                </c:pt>
                <c:pt idx="878">
                  <c:v>27218000000</c:v>
                </c:pt>
                <c:pt idx="879">
                  <c:v>22428000000</c:v>
                </c:pt>
                <c:pt idx="880">
                  <c:v>18485000000</c:v>
                </c:pt>
                <c:pt idx="881">
                  <c:v>15241000000</c:v>
                </c:pt>
                <c:pt idx="882">
                  <c:v>12570000000</c:v>
                </c:pt>
                <c:pt idx="883">
                  <c:v>10372000000</c:v>
                </c:pt>
                <c:pt idx="884">
                  <c:v>8563400000</c:v>
                </c:pt>
                <c:pt idx="885">
                  <c:v>7074500000</c:v>
                </c:pt>
                <c:pt idx="886">
                  <c:v>5849200000</c:v>
                </c:pt>
                <c:pt idx="887">
                  <c:v>4840700000</c:v>
                </c:pt>
                <c:pt idx="888">
                  <c:v>4010600000</c:v>
                </c:pt>
                <c:pt idx="889">
                  <c:v>3327400000</c:v>
                </c:pt>
                <c:pt idx="890">
                  <c:v>2765000000</c:v>
                </c:pt>
                <c:pt idx="891">
                  <c:v>2302100000</c:v>
                </c:pt>
                <c:pt idx="892">
                  <c:v>1921100000</c:v>
                </c:pt>
                <c:pt idx="893">
                  <c:v>1607500000</c:v>
                </c:pt>
                <c:pt idx="894">
                  <c:v>1349300000</c:v>
                </c:pt>
                <c:pt idx="895">
                  <c:v>1136700000</c:v>
                </c:pt>
                <c:pt idx="896">
                  <c:v>961760000</c:v>
                </c:pt>
                <c:pt idx="897">
                  <c:v>817700000</c:v>
                </c:pt>
                <c:pt idx="898">
                  <c:v>699070000</c:v>
                </c:pt>
                <c:pt idx="899">
                  <c:v>601390000</c:v>
                </c:pt>
                <c:pt idx="900">
                  <c:v>601390000</c:v>
                </c:pt>
                <c:pt idx="901">
                  <c:v>520940000</c:v>
                </c:pt>
                <c:pt idx="902">
                  <c:v>454680000</c:v>
                </c:pt>
                <c:pt idx="903">
                  <c:v>400090000</c:v>
                </c:pt>
                <c:pt idx="904">
                  <c:v>355110000</c:v>
                </c:pt>
                <c:pt idx="905">
                  <c:v>318050000</c:v>
                </c:pt>
                <c:pt idx="906">
                  <c:v>287490000</c:v>
                </c:pt>
                <c:pt idx="907">
                  <c:v>262290000</c:v>
                </c:pt>
                <c:pt idx="908">
                  <c:v>241500000</c:v>
                </c:pt>
                <c:pt idx="909">
                  <c:v>224340000</c:v>
                </c:pt>
                <c:pt idx="910">
                  <c:v>210170000</c:v>
                </c:pt>
                <c:pt idx="911">
                  <c:v>198470000</c:v>
                </c:pt>
                <c:pt idx="912">
                  <c:v>188780000</c:v>
                </c:pt>
                <c:pt idx="913">
                  <c:v>180770000</c:v>
                </c:pt>
                <c:pt idx="914">
                  <c:v>174130000</c:v>
                </c:pt>
                <c:pt idx="915">
                  <c:v>168620000</c:v>
                </c:pt>
                <c:pt idx="916">
                  <c:v>164040000</c:v>
                </c:pt>
                <c:pt idx="917">
                  <c:v>160230000</c:v>
                </c:pt>
                <c:pt idx="918">
                  <c:v>157050000</c:v>
                </c:pt>
                <c:pt idx="919">
                  <c:v>154390000</c:v>
                </c:pt>
                <c:pt idx="920">
                  <c:v>152160000</c:v>
                </c:pt>
                <c:pt idx="921">
                  <c:v>150280000</c:v>
                </c:pt>
                <c:pt idx="922">
                  <c:v>148700000</c:v>
                </c:pt>
                <c:pt idx="923">
                  <c:v>147350000</c:v>
                </c:pt>
                <c:pt idx="924">
                  <c:v>146210000</c:v>
                </c:pt>
                <c:pt idx="925">
                  <c:v>145230000</c:v>
                </c:pt>
                <c:pt idx="926">
                  <c:v>144380000</c:v>
                </c:pt>
                <c:pt idx="927">
                  <c:v>143650000</c:v>
                </c:pt>
                <c:pt idx="928">
                  <c:v>143010000</c:v>
                </c:pt>
                <c:pt idx="929">
                  <c:v>142450000</c:v>
                </c:pt>
                <c:pt idx="930">
                  <c:v>141950000</c:v>
                </c:pt>
                <c:pt idx="931">
                  <c:v>141500000</c:v>
                </c:pt>
                <c:pt idx="932">
                  <c:v>141100000</c:v>
                </c:pt>
                <c:pt idx="933">
                  <c:v>140740000</c:v>
                </c:pt>
                <c:pt idx="934">
                  <c:v>140400000</c:v>
                </c:pt>
                <c:pt idx="935">
                  <c:v>140090000</c:v>
                </c:pt>
                <c:pt idx="936">
                  <c:v>139810000</c:v>
                </c:pt>
                <c:pt idx="937">
                  <c:v>139540000</c:v>
                </c:pt>
                <c:pt idx="938">
                  <c:v>139290000</c:v>
                </c:pt>
                <c:pt idx="939">
                  <c:v>139050000</c:v>
                </c:pt>
                <c:pt idx="940">
                  <c:v>138820000</c:v>
                </c:pt>
                <c:pt idx="941">
                  <c:v>138600000</c:v>
                </c:pt>
                <c:pt idx="942">
                  <c:v>138400000</c:v>
                </c:pt>
                <c:pt idx="943">
                  <c:v>138190000</c:v>
                </c:pt>
                <c:pt idx="944">
                  <c:v>138000000</c:v>
                </c:pt>
                <c:pt idx="945">
                  <c:v>137810000</c:v>
                </c:pt>
                <c:pt idx="946">
                  <c:v>137630000</c:v>
                </c:pt>
                <c:pt idx="947">
                  <c:v>137450000</c:v>
                </c:pt>
                <c:pt idx="948">
                  <c:v>137280000</c:v>
                </c:pt>
                <c:pt idx="949">
                  <c:v>137110000</c:v>
                </c:pt>
                <c:pt idx="950">
                  <c:v>137110000</c:v>
                </c:pt>
                <c:pt idx="951">
                  <c:v>136950000</c:v>
                </c:pt>
                <c:pt idx="952">
                  <c:v>136790000</c:v>
                </c:pt>
                <c:pt idx="953">
                  <c:v>136630000</c:v>
                </c:pt>
                <c:pt idx="954">
                  <c:v>136480000</c:v>
                </c:pt>
                <c:pt idx="955">
                  <c:v>136330000</c:v>
                </c:pt>
                <c:pt idx="956">
                  <c:v>136190000</c:v>
                </c:pt>
                <c:pt idx="957">
                  <c:v>136050000</c:v>
                </c:pt>
                <c:pt idx="958">
                  <c:v>135920000</c:v>
                </c:pt>
                <c:pt idx="959">
                  <c:v>135790000</c:v>
                </c:pt>
                <c:pt idx="960">
                  <c:v>135660000</c:v>
                </c:pt>
                <c:pt idx="961">
                  <c:v>135550000</c:v>
                </c:pt>
                <c:pt idx="962">
                  <c:v>135430000</c:v>
                </c:pt>
                <c:pt idx="963">
                  <c:v>135330000</c:v>
                </c:pt>
                <c:pt idx="964">
                  <c:v>135240000</c:v>
                </c:pt>
                <c:pt idx="965">
                  <c:v>135150000</c:v>
                </c:pt>
                <c:pt idx="966">
                  <c:v>135080000</c:v>
                </c:pt>
                <c:pt idx="967">
                  <c:v>135020000</c:v>
                </c:pt>
                <c:pt idx="968">
                  <c:v>134980000</c:v>
                </c:pt>
                <c:pt idx="969">
                  <c:v>134960000</c:v>
                </c:pt>
                <c:pt idx="970">
                  <c:v>134960000</c:v>
                </c:pt>
                <c:pt idx="971">
                  <c:v>134990000</c:v>
                </c:pt>
                <c:pt idx="972">
                  <c:v>135050000</c:v>
                </c:pt>
                <c:pt idx="973">
                  <c:v>135160000</c:v>
                </c:pt>
                <c:pt idx="974">
                  <c:v>135310000</c:v>
                </c:pt>
                <c:pt idx="975">
                  <c:v>135520000</c:v>
                </c:pt>
                <c:pt idx="976">
                  <c:v>135790000</c:v>
                </c:pt>
                <c:pt idx="977">
                  <c:v>136160000</c:v>
                </c:pt>
                <c:pt idx="978">
                  <c:v>136620000</c:v>
                </c:pt>
                <c:pt idx="979">
                  <c:v>137210000</c:v>
                </c:pt>
                <c:pt idx="980">
                  <c:v>137950000</c:v>
                </c:pt>
                <c:pt idx="981">
                  <c:v>138860000</c:v>
                </c:pt>
                <c:pt idx="982">
                  <c:v>140000000</c:v>
                </c:pt>
                <c:pt idx="983">
                  <c:v>141410000</c:v>
                </c:pt>
                <c:pt idx="984">
                  <c:v>143140000</c:v>
                </c:pt>
                <c:pt idx="985">
                  <c:v>145260000</c:v>
                </c:pt>
                <c:pt idx="986">
                  <c:v>147860000</c:v>
                </c:pt>
                <c:pt idx="987">
                  <c:v>151030000</c:v>
                </c:pt>
                <c:pt idx="988">
                  <c:v>154910000</c:v>
                </c:pt>
                <c:pt idx="989">
                  <c:v>159640000</c:v>
                </c:pt>
                <c:pt idx="990">
                  <c:v>165410000</c:v>
                </c:pt>
                <c:pt idx="991">
                  <c:v>172440000</c:v>
                </c:pt>
                <c:pt idx="992">
                  <c:v>181000000</c:v>
                </c:pt>
                <c:pt idx="993">
                  <c:v>191410000</c:v>
                </c:pt>
                <c:pt idx="994">
                  <c:v>204080000</c:v>
                </c:pt>
                <c:pt idx="995">
                  <c:v>219490000</c:v>
                </c:pt>
                <c:pt idx="996">
                  <c:v>238230000</c:v>
                </c:pt>
                <c:pt idx="997">
                  <c:v>261020000</c:v>
                </c:pt>
                <c:pt idx="998">
                  <c:v>288720000</c:v>
                </c:pt>
                <c:pt idx="999">
                  <c:v>322400000</c:v>
                </c:pt>
                <c:pt idx="1000">
                  <c:v>322400000</c:v>
                </c:pt>
                <c:pt idx="1001">
                  <c:v>363330000</c:v>
                </c:pt>
                <c:pt idx="1002">
                  <c:v>413070000</c:v>
                </c:pt>
                <c:pt idx="1003">
                  <c:v>473530000</c:v>
                </c:pt>
                <c:pt idx="1004">
                  <c:v>547010000</c:v>
                </c:pt>
                <c:pt idx="1005">
                  <c:v>636300000</c:v>
                </c:pt>
                <c:pt idx="1006">
                  <c:v>744800000</c:v>
                </c:pt>
                <c:pt idx="1007">
                  <c:v>876650000</c:v>
                </c:pt>
                <c:pt idx="1008">
                  <c:v>1036900000</c:v>
                </c:pt>
                <c:pt idx="1009">
                  <c:v>1231500000</c:v>
                </c:pt>
                <c:pt idx="1010">
                  <c:v>1468100000</c:v>
                </c:pt>
                <c:pt idx="1011">
                  <c:v>1755600000</c:v>
                </c:pt>
                <c:pt idx="1012">
                  <c:v>2104800000</c:v>
                </c:pt>
                <c:pt idx="1013">
                  <c:v>2529200000</c:v>
                </c:pt>
                <c:pt idx="1014">
                  <c:v>3044900000</c:v>
                </c:pt>
                <c:pt idx="1015">
                  <c:v>3671500000</c:v>
                </c:pt>
                <c:pt idx="1016">
                  <c:v>4432900000</c:v>
                </c:pt>
                <c:pt idx="1017">
                  <c:v>5358000000</c:v>
                </c:pt>
                <c:pt idx="1018">
                  <c:v>6482100000</c:v>
                </c:pt>
                <c:pt idx="1019">
                  <c:v>7848000000</c:v>
                </c:pt>
                <c:pt idx="1020">
                  <c:v>9507600000</c:v>
                </c:pt>
                <c:pt idx="1021">
                  <c:v>11524000000</c:v>
                </c:pt>
                <c:pt idx="1022">
                  <c:v>13974000000</c:v>
                </c:pt>
                <c:pt idx="1023">
                  <c:v>16952000000</c:v>
                </c:pt>
                <c:pt idx="1024">
                  <c:v>20569000000</c:v>
                </c:pt>
                <c:pt idx="1025">
                  <c:v>24965000000</c:v>
                </c:pt>
                <c:pt idx="1026">
                  <c:v>30305000000</c:v>
                </c:pt>
                <c:pt idx="1027">
                  <c:v>36795000000</c:v>
                </c:pt>
                <c:pt idx="1028">
                  <c:v>44680000000</c:v>
                </c:pt>
                <c:pt idx="1029">
                  <c:v>54261000000</c:v>
                </c:pt>
                <c:pt idx="1030">
                  <c:v>65903000000</c:v>
                </c:pt>
                <c:pt idx="1031">
                  <c:v>80048000000</c:v>
                </c:pt>
                <c:pt idx="1032">
                  <c:v>97236000000</c:v>
                </c:pt>
                <c:pt idx="1033">
                  <c:v>118120000000</c:v>
                </c:pt>
                <c:pt idx="1034">
                  <c:v>143500000000</c:v>
                </c:pt>
                <c:pt idx="1035">
                  <c:v>174330000000</c:v>
                </c:pt>
                <c:pt idx="1036">
                  <c:v>211790000000</c:v>
                </c:pt>
                <c:pt idx="1037">
                  <c:v>257310000000</c:v>
                </c:pt>
                <c:pt idx="1038">
                  <c:v>312630000000</c:v>
                </c:pt>
                <c:pt idx="1039">
                  <c:v>379830000000</c:v>
                </c:pt>
                <c:pt idx="1040">
                  <c:v>461490000000</c:v>
                </c:pt>
                <c:pt idx="1041">
                  <c:v>560720000000</c:v>
                </c:pt>
                <c:pt idx="1042">
                  <c:v>681280000000</c:v>
                </c:pt>
                <c:pt idx="1043">
                  <c:v>827780000000</c:v>
                </c:pt>
                <c:pt idx="1044">
                  <c:v>1005800000000</c:v>
                </c:pt>
                <c:pt idx="1045">
                  <c:v>1222100000000</c:v>
                </c:pt>
                <c:pt idx="1046">
                  <c:v>1484900000000</c:v>
                </c:pt>
                <c:pt idx="1047">
                  <c:v>1804200000000</c:v>
                </c:pt>
                <c:pt idx="1048">
                  <c:v>2192200000000</c:v>
                </c:pt>
                <c:pt idx="1049">
                  <c:v>2663600000000</c:v>
                </c:pt>
                <c:pt idx="1050">
                  <c:v>2663600000000</c:v>
                </c:pt>
                <c:pt idx="1051">
                  <c:v>3378600000000</c:v>
                </c:pt>
                <c:pt idx="1052">
                  <c:v>4063900000000</c:v>
                </c:pt>
                <c:pt idx="1053">
                  <c:v>4719500000000</c:v>
                </c:pt>
                <c:pt idx="1054">
                  <c:v>5345400000000</c:v>
                </c:pt>
                <c:pt idx="1055">
                  <c:v>5941600000000</c:v>
                </c:pt>
                <c:pt idx="1056">
                  <c:v>6508000000000</c:v>
                </c:pt>
                <c:pt idx="1057">
                  <c:v>7044700000000</c:v>
                </c:pt>
                <c:pt idx="1058">
                  <c:v>7551600000000</c:v>
                </c:pt>
                <c:pt idx="1059">
                  <c:v>8028900000000</c:v>
                </c:pt>
                <c:pt idx="1060">
                  <c:v>8476300000000</c:v>
                </c:pt>
                <c:pt idx="1061">
                  <c:v>8894100000000</c:v>
                </c:pt>
                <c:pt idx="1062">
                  <c:v>9282100000000</c:v>
                </c:pt>
                <c:pt idx="1063">
                  <c:v>9640300000000</c:v>
                </c:pt>
                <c:pt idx="1064">
                  <c:v>9968800000000</c:v>
                </c:pt>
                <c:pt idx="1065">
                  <c:v>10268000000000</c:v>
                </c:pt>
                <c:pt idx="1066">
                  <c:v>10537000000000</c:v>
                </c:pt>
                <c:pt idx="1067">
                  <c:v>10776000000000</c:v>
                </c:pt>
                <c:pt idx="1068">
                  <c:v>10985000000000</c:v>
                </c:pt>
                <c:pt idx="1069">
                  <c:v>11165000000000</c:v>
                </c:pt>
                <c:pt idx="1070">
                  <c:v>11315000000000</c:v>
                </c:pt>
                <c:pt idx="1071">
                  <c:v>11435000000000</c:v>
                </c:pt>
                <c:pt idx="1072">
                  <c:v>11526000000000</c:v>
                </c:pt>
                <c:pt idx="1073">
                  <c:v>11586000000000</c:v>
                </c:pt>
                <c:pt idx="1074">
                  <c:v>11617000000000</c:v>
                </c:pt>
                <c:pt idx="1075">
                  <c:v>11618000000000</c:v>
                </c:pt>
                <c:pt idx="1076">
                  <c:v>11590000000000</c:v>
                </c:pt>
                <c:pt idx="1077">
                  <c:v>11532000000000</c:v>
                </c:pt>
                <c:pt idx="1078">
                  <c:v>11443000000000</c:v>
                </c:pt>
                <c:pt idx="1079">
                  <c:v>11326000000000</c:v>
                </c:pt>
                <c:pt idx="1080">
                  <c:v>11178000000000</c:v>
                </c:pt>
                <c:pt idx="1081">
                  <c:v>11001000000000</c:v>
                </c:pt>
                <c:pt idx="1082">
                  <c:v>10794000000000</c:v>
                </c:pt>
                <c:pt idx="1083">
                  <c:v>10557000000000</c:v>
                </c:pt>
                <c:pt idx="1084">
                  <c:v>10290000000000</c:v>
                </c:pt>
                <c:pt idx="1085">
                  <c:v>9993600000000</c:v>
                </c:pt>
                <c:pt idx="1086">
                  <c:v>9667500000000</c:v>
                </c:pt>
                <c:pt idx="1087">
                  <c:v>9311600000000</c:v>
                </c:pt>
                <c:pt idx="1088">
                  <c:v>8925900000000</c:v>
                </c:pt>
                <c:pt idx="1089">
                  <c:v>8510500000000</c:v>
                </c:pt>
                <c:pt idx="1090">
                  <c:v>8065400000000</c:v>
                </c:pt>
                <c:pt idx="1091">
                  <c:v>7590500000000</c:v>
                </c:pt>
                <c:pt idx="1092">
                  <c:v>7085900000000</c:v>
                </c:pt>
                <c:pt idx="1093">
                  <c:v>6551600000000</c:v>
                </c:pt>
                <c:pt idx="1094">
                  <c:v>5987500000000</c:v>
                </c:pt>
                <c:pt idx="1095">
                  <c:v>5393600000000</c:v>
                </c:pt>
                <c:pt idx="1096">
                  <c:v>4770100000000</c:v>
                </c:pt>
                <c:pt idx="1097">
                  <c:v>4116800000000</c:v>
                </c:pt>
                <c:pt idx="1098">
                  <c:v>3433800000000</c:v>
                </c:pt>
                <c:pt idx="1099">
                  <c:v>2721100000000</c:v>
                </c:pt>
                <c:pt idx="1100">
                  <c:v>2721100000000</c:v>
                </c:pt>
                <c:pt idx="1101">
                  <c:v>2133200000000</c:v>
                </c:pt>
                <c:pt idx="1102">
                  <c:v>1672300000000</c:v>
                </c:pt>
                <c:pt idx="1103">
                  <c:v>1311000000000</c:v>
                </c:pt>
                <c:pt idx="1104">
                  <c:v>1027800000000</c:v>
                </c:pt>
                <c:pt idx="1105">
                  <c:v>805750000000</c:v>
                </c:pt>
                <c:pt idx="1106">
                  <c:v>631680000000</c:v>
                </c:pt>
                <c:pt idx="1107">
                  <c:v>495230000000</c:v>
                </c:pt>
                <c:pt idx="1108">
                  <c:v>388260000000</c:v>
                </c:pt>
                <c:pt idx="1109">
                  <c:v>304400000000</c:v>
                </c:pt>
                <c:pt idx="1110">
                  <c:v>238660000000</c:v>
                </c:pt>
                <c:pt idx="1111">
                  <c:v>187120000000</c:v>
                </c:pt>
                <c:pt idx="1112">
                  <c:v>146720000000</c:v>
                </c:pt>
                <c:pt idx="1113">
                  <c:v>115050000000</c:v>
                </c:pt>
                <c:pt idx="1114">
                  <c:v>90222000000</c:v>
                </c:pt>
                <c:pt idx="1115">
                  <c:v>70757000000</c:v>
                </c:pt>
                <c:pt idx="1116">
                  <c:v>55498000000</c:v>
                </c:pt>
                <c:pt idx="1117">
                  <c:v>43536000000</c:v>
                </c:pt>
                <c:pt idx="1118">
                  <c:v>34158000000</c:v>
                </c:pt>
                <c:pt idx="1119">
                  <c:v>26807000000</c:v>
                </c:pt>
                <c:pt idx="1120">
                  <c:v>21044000000</c:v>
                </c:pt>
                <c:pt idx="1121">
                  <c:v>16526000000</c:v>
                </c:pt>
                <c:pt idx="1122">
                  <c:v>12984000000</c:v>
                </c:pt>
                <c:pt idx="1123">
                  <c:v>10207000000</c:v>
                </c:pt>
                <c:pt idx="1124">
                  <c:v>8030200000</c:v>
                </c:pt>
                <c:pt idx="1125">
                  <c:v>6323700000</c:v>
                </c:pt>
                <c:pt idx="1126">
                  <c:v>4985900000</c:v>
                </c:pt>
                <c:pt idx="1127">
                  <c:v>3937000000</c:v>
                </c:pt>
                <c:pt idx="1128">
                  <c:v>3114800000</c:v>
                </c:pt>
                <c:pt idx="1129">
                  <c:v>2470200000</c:v>
                </c:pt>
                <c:pt idx="1130">
                  <c:v>1964800000</c:v>
                </c:pt>
                <c:pt idx="1131">
                  <c:v>1568500000</c:v>
                </c:pt>
                <c:pt idx="1132">
                  <c:v>1257800000</c:v>
                </c:pt>
                <c:pt idx="1133">
                  <c:v>1014300000</c:v>
                </c:pt>
                <c:pt idx="1134">
                  <c:v>823280000</c:v>
                </c:pt>
                <c:pt idx="1135">
                  <c:v>673510000</c:v>
                </c:pt>
                <c:pt idx="1136">
                  <c:v>556070000</c:v>
                </c:pt>
                <c:pt idx="1137">
                  <c:v>463970000</c:v>
                </c:pt>
                <c:pt idx="1138">
                  <c:v>391730000</c:v>
                </c:pt>
                <c:pt idx="1139">
                  <c:v>335060000</c:v>
                </c:pt>
                <c:pt idx="1140">
                  <c:v>290610000</c:v>
                </c:pt>
                <c:pt idx="1141">
                  <c:v>255720000</c:v>
                </c:pt>
                <c:pt idx="1142">
                  <c:v>228340000</c:v>
                </c:pt>
                <c:pt idx="1143">
                  <c:v>206840000</c:v>
                </c:pt>
                <c:pt idx="1144">
                  <c:v>189950000</c:v>
                </c:pt>
                <c:pt idx="1145">
                  <c:v>176680000</c:v>
                </c:pt>
                <c:pt idx="1146">
                  <c:v>166240000</c:v>
                </c:pt>
                <c:pt idx="1147">
                  <c:v>158030000</c:v>
                </c:pt>
                <c:pt idx="1148">
                  <c:v>151560000</c:v>
                </c:pt>
                <c:pt idx="1149">
                  <c:v>146460000</c:v>
                </c:pt>
                <c:pt idx="1150">
                  <c:v>146460000</c:v>
                </c:pt>
                <c:pt idx="1151">
                  <c:v>142430000</c:v>
                </c:pt>
                <c:pt idx="1152">
                  <c:v>139240000</c:v>
                </c:pt>
                <c:pt idx="1153">
                  <c:v>136710000</c:v>
                </c:pt>
                <c:pt idx="1154">
                  <c:v>134700000</c:v>
                </c:pt>
                <c:pt idx="1155">
                  <c:v>133090000</c:v>
                </c:pt>
                <c:pt idx="1156">
                  <c:v>131800000</c:v>
                </c:pt>
                <c:pt idx="1157">
                  <c:v>130770000</c:v>
                </c:pt>
                <c:pt idx="1158">
                  <c:v>129920000</c:v>
                </c:pt>
                <c:pt idx="1159">
                  <c:v>129240000</c:v>
                </c:pt>
                <c:pt idx="1160">
                  <c:v>128670000</c:v>
                </c:pt>
                <c:pt idx="1161">
                  <c:v>128200000</c:v>
                </c:pt>
                <c:pt idx="1162">
                  <c:v>127810000</c:v>
                </c:pt>
                <c:pt idx="1163">
                  <c:v>127470000</c:v>
                </c:pt>
                <c:pt idx="1164">
                  <c:v>127180000</c:v>
                </c:pt>
                <c:pt idx="1165">
                  <c:v>126930000</c:v>
                </c:pt>
                <c:pt idx="1166">
                  <c:v>126710000</c:v>
                </c:pt>
                <c:pt idx="1167">
                  <c:v>126510000</c:v>
                </c:pt>
                <c:pt idx="1168">
                  <c:v>126320000</c:v>
                </c:pt>
                <c:pt idx="1169">
                  <c:v>126160000</c:v>
                </c:pt>
                <c:pt idx="1170">
                  <c:v>126000000</c:v>
                </c:pt>
                <c:pt idx="1171">
                  <c:v>125860000</c:v>
                </c:pt>
                <c:pt idx="1172">
                  <c:v>125720000</c:v>
                </c:pt>
                <c:pt idx="1173">
                  <c:v>125590000</c:v>
                </c:pt>
                <c:pt idx="1174">
                  <c:v>125460000</c:v>
                </c:pt>
                <c:pt idx="1175">
                  <c:v>125340000</c:v>
                </c:pt>
                <c:pt idx="1176">
                  <c:v>125220000</c:v>
                </c:pt>
                <c:pt idx="1177">
                  <c:v>125110000</c:v>
                </c:pt>
                <c:pt idx="1178">
                  <c:v>124990000</c:v>
                </c:pt>
                <c:pt idx="1179">
                  <c:v>124880000</c:v>
                </c:pt>
                <c:pt idx="1180">
                  <c:v>124770000</c:v>
                </c:pt>
                <c:pt idx="1181">
                  <c:v>124660000</c:v>
                </c:pt>
                <c:pt idx="1182">
                  <c:v>124560000</c:v>
                </c:pt>
                <c:pt idx="1183">
                  <c:v>124450000</c:v>
                </c:pt>
                <c:pt idx="1184">
                  <c:v>124350000</c:v>
                </c:pt>
                <c:pt idx="1185">
                  <c:v>124250000</c:v>
                </c:pt>
                <c:pt idx="1186">
                  <c:v>124150000</c:v>
                </c:pt>
                <c:pt idx="1187">
                  <c:v>124050000</c:v>
                </c:pt>
                <c:pt idx="1188">
                  <c:v>123950000</c:v>
                </c:pt>
                <c:pt idx="1189">
                  <c:v>123850000</c:v>
                </c:pt>
                <c:pt idx="1190">
                  <c:v>123760000</c:v>
                </c:pt>
                <c:pt idx="1191">
                  <c:v>123660000</c:v>
                </c:pt>
                <c:pt idx="1192">
                  <c:v>123560000</c:v>
                </c:pt>
                <c:pt idx="1193">
                  <c:v>123470000</c:v>
                </c:pt>
                <c:pt idx="1194">
                  <c:v>123380000</c:v>
                </c:pt>
                <c:pt idx="1195">
                  <c:v>123280000</c:v>
                </c:pt>
                <c:pt idx="1196">
                  <c:v>123190000</c:v>
                </c:pt>
                <c:pt idx="1197">
                  <c:v>123100000</c:v>
                </c:pt>
                <c:pt idx="1198">
                  <c:v>123010000</c:v>
                </c:pt>
                <c:pt idx="1199">
                  <c:v>122920000</c:v>
                </c:pt>
                <c:pt idx="1200">
                  <c:v>122920000</c:v>
                </c:pt>
                <c:pt idx="1201">
                  <c:v>122830000</c:v>
                </c:pt>
                <c:pt idx="1202">
                  <c:v>122740000</c:v>
                </c:pt>
                <c:pt idx="1203">
                  <c:v>122650000</c:v>
                </c:pt>
                <c:pt idx="1204">
                  <c:v>122560000</c:v>
                </c:pt>
                <c:pt idx="1205">
                  <c:v>122470000</c:v>
                </c:pt>
                <c:pt idx="1206">
                  <c:v>122390000</c:v>
                </c:pt>
                <c:pt idx="1207">
                  <c:v>122300000</c:v>
                </c:pt>
                <c:pt idx="1208">
                  <c:v>122210000</c:v>
                </c:pt>
                <c:pt idx="1209">
                  <c:v>122130000</c:v>
                </c:pt>
                <c:pt idx="1210">
                  <c:v>122040000</c:v>
                </c:pt>
                <c:pt idx="1211">
                  <c:v>121960000</c:v>
                </c:pt>
                <c:pt idx="1212">
                  <c:v>121880000</c:v>
                </c:pt>
                <c:pt idx="1213">
                  <c:v>121790000</c:v>
                </c:pt>
                <c:pt idx="1214">
                  <c:v>121710000</c:v>
                </c:pt>
                <c:pt idx="1215">
                  <c:v>121630000</c:v>
                </c:pt>
                <c:pt idx="1216">
                  <c:v>121540000</c:v>
                </c:pt>
                <c:pt idx="1217">
                  <c:v>121460000</c:v>
                </c:pt>
                <c:pt idx="1218">
                  <c:v>121380000</c:v>
                </c:pt>
                <c:pt idx="1219">
                  <c:v>121300000</c:v>
                </c:pt>
                <c:pt idx="1220">
                  <c:v>121220000</c:v>
                </c:pt>
                <c:pt idx="1221">
                  <c:v>121140000</c:v>
                </c:pt>
                <c:pt idx="1222">
                  <c:v>121060000</c:v>
                </c:pt>
                <c:pt idx="1223">
                  <c:v>120980000</c:v>
                </c:pt>
                <c:pt idx="1224">
                  <c:v>120900000</c:v>
                </c:pt>
                <c:pt idx="1225">
                  <c:v>120820000</c:v>
                </c:pt>
                <c:pt idx="1226">
                  <c:v>120750000</c:v>
                </c:pt>
                <c:pt idx="1227">
                  <c:v>120670000</c:v>
                </c:pt>
                <c:pt idx="1228">
                  <c:v>120590000</c:v>
                </c:pt>
                <c:pt idx="1229">
                  <c:v>120510000</c:v>
                </c:pt>
                <c:pt idx="1230">
                  <c:v>120440000</c:v>
                </c:pt>
                <c:pt idx="1231">
                  <c:v>120360000</c:v>
                </c:pt>
                <c:pt idx="1232">
                  <c:v>120280000</c:v>
                </c:pt>
                <c:pt idx="1233">
                  <c:v>120210000</c:v>
                </c:pt>
                <c:pt idx="1234">
                  <c:v>120130000</c:v>
                </c:pt>
                <c:pt idx="1235">
                  <c:v>120050000</c:v>
                </c:pt>
                <c:pt idx="1236">
                  <c:v>119980000</c:v>
                </c:pt>
                <c:pt idx="1237">
                  <c:v>119900000</c:v>
                </c:pt>
                <c:pt idx="1238">
                  <c:v>119830000</c:v>
                </c:pt>
                <c:pt idx="1239">
                  <c:v>119750000</c:v>
                </c:pt>
                <c:pt idx="1240">
                  <c:v>119680000</c:v>
                </c:pt>
                <c:pt idx="1241">
                  <c:v>119610000</c:v>
                </c:pt>
                <c:pt idx="1242">
                  <c:v>119530000</c:v>
                </c:pt>
                <c:pt idx="1243">
                  <c:v>119460000</c:v>
                </c:pt>
                <c:pt idx="1244">
                  <c:v>119390000</c:v>
                </c:pt>
                <c:pt idx="1245">
                  <c:v>119310000</c:v>
                </c:pt>
                <c:pt idx="1246">
                  <c:v>119240000</c:v>
                </c:pt>
                <c:pt idx="1247">
                  <c:v>119170000</c:v>
                </c:pt>
                <c:pt idx="1248">
                  <c:v>119090000</c:v>
                </c:pt>
                <c:pt idx="1249">
                  <c:v>119020000</c:v>
                </c:pt>
                <c:pt idx="1250">
                  <c:v>119020000</c:v>
                </c:pt>
                <c:pt idx="1251">
                  <c:v>118950000</c:v>
                </c:pt>
                <c:pt idx="1252">
                  <c:v>118880000</c:v>
                </c:pt>
                <c:pt idx="1253">
                  <c:v>118800000</c:v>
                </c:pt>
                <c:pt idx="1254">
                  <c:v>118730000</c:v>
                </c:pt>
                <c:pt idx="1255">
                  <c:v>118660000</c:v>
                </c:pt>
                <c:pt idx="1256">
                  <c:v>118590000</c:v>
                </c:pt>
                <c:pt idx="1257">
                  <c:v>118520000</c:v>
                </c:pt>
                <c:pt idx="1258">
                  <c:v>118450000</c:v>
                </c:pt>
                <c:pt idx="1259">
                  <c:v>118380000</c:v>
                </c:pt>
                <c:pt idx="1260">
                  <c:v>118310000</c:v>
                </c:pt>
                <c:pt idx="1261">
                  <c:v>118240000</c:v>
                </c:pt>
                <c:pt idx="1262">
                  <c:v>118160000</c:v>
                </c:pt>
                <c:pt idx="1263">
                  <c:v>118090000</c:v>
                </c:pt>
                <c:pt idx="1264">
                  <c:v>118020000</c:v>
                </c:pt>
                <c:pt idx="1265">
                  <c:v>117950000</c:v>
                </c:pt>
                <c:pt idx="1266">
                  <c:v>117880000</c:v>
                </c:pt>
                <c:pt idx="1267">
                  <c:v>117810000</c:v>
                </c:pt>
                <c:pt idx="1268">
                  <c:v>117740000</c:v>
                </c:pt>
                <c:pt idx="1269">
                  <c:v>117680000</c:v>
                </c:pt>
                <c:pt idx="1270">
                  <c:v>117610000</c:v>
                </c:pt>
                <c:pt idx="1271">
                  <c:v>117540000</c:v>
                </c:pt>
                <c:pt idx="1272">
                  <c:v>117470000</c:v>
                </c:pt>
                <c:pt idx="1273">
                  <c:v>117400000</c:v>
                </c:pt>
                <c:pt idx="1274">
                  <c:v>117330000</c:v>
                </c:pt>
                <c:pt idx="1275">
                  <c:v>117260000</c:v>
                </c:pt>
                <c:pt idx="1276">
                  <c:v>117190000</c:v>
                </c:pt>
                <c:pt idx="1277">
                  <c:v>117120000</c:v>
                </c:pt>
                <c:pt idx="1278">
                  <c:v>117050000</c:v>
                </c:pt>
                <c:pt idx="1279">
                  <c:v>116990000</c:v>
                </c:pt>
                <c:pt idx="1280">
                  <c:v>116920000</c:v>
                </c:pt>
                <c:pt idx="1281">
                  <c:v>116850000</c:v>
                </c:pt>
                <c:pt idx="1282">
                  <c:v>116780000</c:v>
                </c:pt>
                <c:pt idx="1283">
                  <c:v>116710000</c:v>
                </c:pt>
                <c:pt idx="1284">
                  <c:v>116640000</c:v>
                </c:pt>
                <c:pt idx="1285">
                  <c:v>116580000</c:v>
                </c:pt>
                <c:pt idx="1286">
                  <c:v>116510000</c:v>
                </c:pt>
                <c:pt idx="1287">
                  <c:v>116440000</c:v>
                </c:pt>
                <c:pt idx="1288">
                  <c:v>116370000</c:v>
                </c:pt>
                <c:pt idx="1289">
                  <c:v>116300000</c:v>
                </c:pt>
                <c:pt idx="1290">
                  <c:v>116240000</c:v>
                </c:pt>
                <c:pt idx="1291">
                  <c:v>116170000</c:v>
                </c:pt>
                <c:pt idx="1292">
                  <c:v>116100000</c:v>
                </c:pt>
                <c:pt idx="1293">
                  <c:v>116030000</c:v>
                </c:pt>
                <c:pt idx="1294">
                  <c:v>115970000</c:v>
                </c:pt>
                <c:pt idx="1295">
                  <c:v>115900000</c:v>
                </c:pt>
                <c:pt idx="1296">
                  <c:v>115830000</c:v>
                </c:pt>
                <c:pt idx="1297">
                  <c:v>115770000</c:v>
                </c:pt>
                <c:pt idx="1298">
                  <c:v>115700000</c:v>
                </c:pt>
                <c:pt idx="1299">
                  <c:v>115630000</c:v>
                </c:pt>
                <c:pt idx="1300">
                  <c:v>115630000</c:v>
                </c:pt>
                <c:pt idx="1301">
                  <c:v>115560000</c:v>
                </c:pt>
                <c:pt idx="1302">
                  <c:v>115500000</c:v>
                </c:pt>
                <c:pt idx="1303">
                  <c:v>115430000</c:v>
                </c:pt>
                <c:pt idx="1304">
                  <c:v>115360000</c:v>
                </c:pt>
                <c:pt idx="1305">
                  <c:v>115300000</c:v>
                </c:pt>
                <c:pt idx="1306">
                  <c:v>115230000</c:v>
                </c:pt>
                <c:pt idx="1307">
                  <c:v>115160000</c:v>
                </c:pt>
                <c:pt idx="1308">
                  <c:v>115100000</c:v>
                </c:pt>
                <c:pt idx="1309">
                  <c:v>115030000</c:v>
                </c:pt>
                <c:pt idx="1310">
                  <c:v>114960000</c:v>
                </c:pt>
                <c:pt idx="1311">
                  <c:v>114900000</c:v>
                </c:pt>
                <c:pt idx="1312">
                  <c:v>114830000</c:v>
                </c:pt>
                <c:pt idx="1313">
                  <c:v>114760000</c:v>
                </c:pt>
                <c:pt idx="1314">
                  <c:v>114700000</c:v>
                </c:pt>
                <c:pt idx="1315">
                  <c:v>114630000</c:v>
                </c:pt>
                <c:pt idx="1316">
                  <c:v>114560000</c:v>
                </c:pt>
                <c:pt idx="1317">
                  <c:v>114500000</c:v>
                </c:pt>
                <c:pt idx="1318">
                  <c:v>114430000</c:v>
                </c:pt>
                <c:pt idx="1319">
                  <c:v>114370000</c:v>
                </c:pt>
                <c:pt idx="1320">
                  <c:v>114300000</c:v>
                </c:pt>
                <c:pt idx="1321">
                  <c:v>114230000</c:v>
                </c:pt>
                <c:pt idx="1322">
                  <c:v>114170000</c:v>
                </c:pt>
                <c:pt idx="1323">
                  <c:v>114100000</c:v>
                </c:pt>
                <c:pt idx="1324">
                  <c:v>114040000</c:v>
                </c:pt>
                <c:pt idx="1325">
                  <c:v>113970000</c:v>
                </c:pt>
                <c:pt idx="1326">
                  <c:v>113900000</c:v>
                </c:pt>
                <c:pt idx="1327">
                  <c:v>113840000</c:v>
                </c:pt>
                <c:pt idx="1328">
                  <c:v>113770000</c:v>
                </c:pt>
                <c:pt idx="1329">
                  <c:v>113710000</c:v>
                </c:pt>
                <c:pt idx="1330">
                  <c:v>113640000</c:v>
                </c:pt>
                <c:pt idx="1331">
                  <c:v>113570000</c:v>
                </c:pt>
                <c:pt idx="1332">
                  <c:v>113510000</c:v>
                </c:pt>
                <c:pt idx="1333">
                  <c:v>113440000</c:v>
                </c:pt>
                <c:pt idx="1334">
                  <c:v>113380000</c:v>
                </c:pt>
                <c:pt idx="1335">
                  <c:v>113310000</c:v>
                </c:pt>
                <c:pt idx="1336">
                  <c:v>113240000</c:v>
                </c:pt>
                <c:pt idx="1337">
                  <c:v>113180000</c:v>
                </c:pt>
                <c:pt idx="1338">
                  <c:v>113110000</c:v>
                </c:pt>
                <c:pt idx="1339">
                  <c:v>113050000</c:v>
                </c:pt>
                <c:pt idx="1340">
                  <c:v>112980000</c:v>
                </c:pt>
                <c:pt idx="1341">
                  <c:v>112920000</c:v>
                </c:pt>
                <c:pt idx="1342">
                  <c:v>112850000</c:v>
                </c:pt>
                <c:pt idx="1343">
                  <c:v>112790000</c:v>
                </c:pt>
                <c:pt idx="1344">
                  <c:v>112720000</c:v>
                </c:pt>
                <c:pt idx="1345">
                  <c:v>112650000</c:v>
                </c:pt>
                <c:pt idx="1346">
                  <c:v>112590000</c:v>
                </c:pt>
                <c:pt idx="1347">
                  <c:v>112520000</c:v>
                </c:pt>
                <c:pt idx="1348">
                  <c:v>112460000</c:v>
                </c:pt>
                <c:pt idx="1349">
                  <c:v>112390000</c:v>
                </c:pt>
                <c:pt idx="1350">
                  <c:v>112390000</c:v>
                </c:pt>
                <c:pt idx="1351">
                  <c:v>112330000</c:v>
                </c:pt>
                <c:pt idx="1352">
                  <c:v>112260000</c:v>
                </c:pt>
                <c:pt idx="1353">
                  <c:v>112200000</c:v>
                </c:pt>
                <c:pt idx="1354">
                  <c:v>112130000</c:v>
                </c:pt>
                <c:pt idx="1355">
                  <c:v>112060000</c:v>
                </c:pt>
                <c:pt idx="1356">
                  <c:v>112000000</c:v>
                </c:pt>
                <c:pt idx="1357">
                  <c:v>111930000</c:v>
                </c:pt>
                <c:pt idx="1358">
                  <c:v>111870000</c:v>
                </c:pt>
                <c:pt idx="1359">
                  <c:v>111800000</c:v>
                </c:pt>
                <c:pt idx="1360">
                  <c:v>111740000</c:v>
                </c:pt>
                <c:pt idx="1361">
                  <c:v>111670000</c:v>
                </c:pt>
                <c:pt idx="1362">
                  <c:v>111610000</c:v>
                </c:pt>
                <c:pt idx="1363">
                  <c:v>111540000</c:v>
                </c:pt>
                <c:pt idx="1364">
                  <c:v>111480000</c:v>
                </c:pt>
                <c:pt idx="1365">
                  <c:v>111410000</c:v>
                </c:pt>
                <c:pt idx="1366">
                  <c:v>111350000</c:v>
                </c:pt>
                <c:pt idx="1367">
                  <c:v>111280000</c:v>
                </c:pt>
                <c:pt idx="1368">
                  <c:v>111220000</c:v>
                </c:pt>
                <c:pt idx="1369">
                  <c:v>111150000</c:v>
                </c:pt>
                <c:pt idx="1370">
                  <c:v>111090000</c:v>
                </c:pt>
                <c:pt idx="1371">
                  <c:v>111020000</c:v>
                </c:pt>
                <c:pt idx="1372">
                  <c:v>110950000</c:v>
                </c:pt>
                <c:pt idx="1373">
                  <c:v>110890000</c:v>
                </c:pt>
                <c:pt idx="1374">
                  <c:v>110820000</c:v>
                </c:pt>
                <c:pt idx="1375">
                  <c:v>110760000</c:v>
                </c:pt>
                <c:pt idx="1376">
                  <c:v>110690000</c:v>
                </c:pt>
                <c:pt idx="1377">
                  <c:v>110630000</c:v>
                </c:pt>
                <c:pt idx="1378">
                  <c:v>110560000</c:v>
                </c:pt>
                <c:pt idx="1379">
                  <c:v>110500000</c:v>
                </c:pt>
                <c:pt idx="1380">
                  <c:v>110430000</c:v>
                </c:pt>
                <c:pt idx="1381">
                  <c:v>110370000</c:v>
                </c:pt>
                <c:pt idx="1382">
                  <c:v>110300000</c:v>
                </c:pt>
                <c:pt idx="1383">
                  <c:v>110240000</c:v>
                </c:pt>
                <c:pt idx="1384">
                  <c:v>110170000</c:v>
                </c:pt>
                <c:pt idx="1385">
                  <c:v>110110000</c:v>
                </c:pt>
                <c:pt idx="1386">
                  <c:v>110040000</c:v>
                </c:pt>
                <c:pt idx="1387">
                  <c:v>109980000</c:v>
                </c:pt>
                <c:pt idx="1388">
                  <c:v>109910000</c:v>
                </c:pt>
                <c:pt idx="1389">
                  <c:v>109850000</c:v>
                </c:pt>
                <c:pt idx="1390">
                  <c:v>109780000</c:v>
                </c:pt>
                <c:pt idx="1391">
                  <c:v>109720000</c:v>
                </c:pt>
                <c:pt idx="1392">
                  <c:v>109650000</c:v>
                </c:pt>
                <c:pt idx="1393">
                  <c:v>109590000</c:v>
                </c:pt>
                <c:pt idx="1394">
                  <c:v>109520000</c:v>
                </c:pt>
                <c:pt idx="1395">
                  <c:v>109460000</c:v>
                </c:pt>
                <c:pt idx="1396">
                  <c:v>109390000</c:v>
                </c:pt>
                <c:pt idx="1397">
                  <c:v>109330000</c:v>
                </c:pt>
                <c:pt idx="1398">
                  <c:v>109260000</c:v>
                </c:pt>
                <c:pt idx="1399">
                  <c:v>109200000</c:v>
                </c:pt>
                <c:pt idx="1400">
                  <c:v>109200000</c:v>
                </c:pt>
                <c:pt idx="1401">
                  <c:v>109130000</c:v>
                </c:pt>
                <c:pt idx="1402">
                  <c:v>109070000</c:v>
                </c:pt>
                <c:pt idx="1403">
                  <c:v>109000000</c:v>
                </c:pt>
                <c:pt idx="1404">
                  <c:v>108940000</c:v>
                </c:pt>
                <c:pt idx="1405">
                  <c:v>108870000</c:v>
                </c:pt>
                <c:pt idx="1406">
                  <c:v>108810000</c:v>
                </c:pt>
                <c:pt idx="1407">
                  <c:v>108740000</c:v>
                </c:pt>
                <c:pt idx="1408">
                  <c:v>108680000</c:v>
                </c:pt>
                <c:pt idx="1409">
                  <c:v>108610000</c:v>
                </c:pt>
                <c:pt idx="1410">
                  <c:v>108550000</c:v>
                </c:pt>
                <c:pt idx="1411">
                  <c:v>108480000</c:v>
                </c:pt>
                <c:pt idx="1412">
                  <c:v>108420000</c:v>
                </c:pt>
                <c:pt idx="1413">
                  <c:v>108350000</c:v>
                </c:pt>
                <c:pt idx="1414">
                  <c:v>108290000</c:v>
                </c:pt>
                <c:pt idx="1415">
                  <c:v>108220000</c:v>
                </c:pt>
                <c:pt idx="1416">
                  <c:v>108160000</c:v>
                </c:pt>
                <c:pt idx="1417">
                  <c:v>108090000</c:v>
                </c:pt>
                <c:pt idx="1418">
                  <c:v>108030000</c:v>
                </c:pt>
                <c:pt idx="1419">
                  <c:v>107960000</c:v>
                </c:pt>
                <c:pt idx="1420">
                  <c:v>107900000</c:v>
                </c:pt>
                <c:pt idx="1421">
                  <c:v>107830000</c:v>
                </c:pt>
                <c:pt idx="1422">
                  <c:v>107770000</c:v>
                </c:pt>
                <c:pt idx="1423">
                  <c:v>107700000</c:v>
                </c:pt>
                <c:pt idx="1424">
                  <c:v>107640000</c:v>
                </c:pt>
                <c:pt idx="1425">
                  <c:v>107570000</c:v>
                </c:pt>
                <c:pt idx="1426">
                  <c:v>107510000</c:v>
                </c:pt>
                <c:pt idx="1427">
                  <c:v>107440000</c:v>
                </c:pt>
                <c:pt idx="1428">
                  <c:v>107380000</c:v>
                </c:pt>
                <c:pt idx="1429">
                  <c:v>107310000</c:v>
                </c:pt>
                <c:pt idx="1430">
                  <c:v>107250000</c:v>
                </c:pt>
                <c:pt idx="1431">
                  <c:v>107180000</c:v>
                </c:pt>
                <c:pt idx="1432">
                  <c:v>107120000</c:v>
                </c:pt>
                <c:pt idx="1433">
                  <c:v>107050000</c:v>
                </c:pt>
                <c:pt idx="1434">
                  <c:v>106990000</c:v>
                </c:pt>
                <c:pt idx="1435">
                  <c:v>106920000</c:v>
                </c:pt>
                <c:pt idx="1436">
                  <c:v>106860000</c:v>
                </c:pt>
                <c:pt idx="1437">
                  <c:v>106790000</c:v>
                </c:pt>
                <c:pt idx="1438">
                  <c:v>106730000</c:v>
                </c:pt>
                <c:pt idx="1439">
                  <c:v>106660000</c:v>
                </c:pt>
                <c:pt idx="1440">
                  <c:v>106600000</c:v>
                </c:pt>
                <c:pt idx="1441">
                  <c:v>106530000</c:v>
                </c:pt>
                <c:pt idx="1442">
                  <c:v>106470000</c:v>
                </c:pt>
                <c:pt idx="1443">
                  <c:v>106400000</c:v>
                </c:pt>
                <c:pt idx="1444">
                  <c:v>106340000</c:v>
                </c:pt>
                <c:pt idx="1445">
                  <c:v>106270000</c:v>
                </c:pt>
                <c:pt idx="1446">
                  <c:v>106210000</c:v>
                </c:pt>
                <c:pt idx="1447">
                  <c:v>106140000</c:v>
                </c:pt>
                <c:pt idx="1448">
                  <c:v>106080000</c:v>
                </c:pt>
                <c:pt idx="1449">
                  <c:v>106010000</c:v>
                </c:pt>
                <c:pt idx="1450">
                  <c:v>106010000</c:v>
                </c:pt>
                <c:pt idx="1451">
                  <c:v>105950000</c:v>
                </c:pt>
                <c:pt idx="1452">
                  <c:v>105880000</c:v>
                </c:pt>
                <c:pt idx="1453">
                  <c:v>105820000</c:v>
                </c:pt>
                <c:pt idx="1454">
                  <c:v>105750000</c:v>
                </c:pt>
                <c:pt idx="1455">
                  <c:v>105690000</c:v>
                </c:pt>
                <c:pt idx="1456">
                  <c:v>105620000</c:v>
                </c:pt>
                <c:pt idx="1457">
                  <c:v>105560000</c:v>
                </c:pt>
                <c:pt idx="1458">
                  <c:v>105490000</c:v>
                </c:pt>
                <c:pt idx="1459">
                  <c:v>105430000</c:v>
                </c:pt>
                <c:pt idx="1460">
                  <c:v>105360000</c:v>
                </c:pt>
                <c:pt idx="1461">
                  <c:v>105300000</c:v>
                </c:pt>
                <c:pt idx="1462">
                  <c:v>105230000</c:v>
                </c:pt>
                <c:pt idx="1463">
                  <c:v>105170000</c:v>
                </c:pt>
                <c:pt idx="1464">
                  <c:v>105100000</c:v>
                </c:pt>
                <c:pt idx="1465">
                  <c:v>105040000</c:v>
                </c:pt>
                <c:pt idx="1466">
                  <c:v>104970000</c:v>
                </c:pt>
                <c:pt idx="1467">
                  <c:v>104910000</c:v>
                </c:pt>
                <c:pt idx="1468">
                  <c:v>104840000</c:v>
                </c:pt>
                <c:pt idx="1469">
                  <c:v>104780000</c:v>
                </c:pt>
                <c:pt idx="1470">
                  <c:v>104710000</c:v>
                </c:pt>
                <c:pt idx="1471">
                  <c:v>104650000</c:v>
                </c:pt>
                <c:pt idx="1472">
                  <c:v>104580000</c:v>
                </c:pt>
                <c:pt idx="1473">
                  <c:v>104520000</c:v>
                </c:pt>
                <c:pt idx="1474">
                  <c:v>104450000</c:v>
                </c:pt>
                <c:pt idx="1475">
                  <c:v>104390000</c:v>
                </c:pt>
                <c:pt idx="1476">
                  <c:v>104320000</c:v>
                </c:pt>
                <c:pt idx="1477">
                  <c:v>104260000</c:v>
                </c:pt>
                <c:pt idx="1478">
                  <c:v>104190000</c:v>
                </c:pt>
                <c:pt idx="1479">
                  <c:v>104130000</c:v>
                </c:pt>
                <c:pt idx="1480">
                  <c:v>104060000</c:v>
                </c:pt>
                <c:pt idx="1481">
                  <c:v>104000000</c:v>
                </c:pt>
                <c:pt idx="1482">
                  <c:v>103930000</c:v>
                </c:pt>
                <c:pt idx="1483">
                  <c:v>103870000</c:v>
                </c:pt>
                <c:pt idx="1484">
                  <c:v>103800000</c:v>
                </c:pt>
                <c:pt idx="1485">
                  <c:v>103740000</c:v>
                </c:pt>
                <c:pt idx="1486">
                  <c:v>103670000</c:v>
                </c:pt>
                <c:pt idx="1487">
                  <c:v>103610000</c:v>
                </c:pt>
                <c:pt idx="1488">
                  <c:v>103540000</c:v>
                </c:pt>
                <c:pt idx="1489">
                  <c:v>103480000</c:v>
                </c:pt>
                <c:pt idx="1490">
                  <c:v>103410000</c:v>
                </c:pt>
                <c:pt idx="1491">
                  <c:v>103350000</c:v>
                </c:pt>
                <c:pt idx="1492">
                  <c:v>103280000</c:v>
                </c:pt>
                <c:pt idx="1493">
                  <c:v>103220000</c:v>
                </c:pt>
                <c:pt idx="1494">
                  <c:v>103150000</c:v>
                </c:pt>
                <c:pt idx="1495">
                  <c:v>103090000</c:v>
                </c:pt>
                <c:pt idx="1496">
                  <c:v>103020000</c:v>
                </c:pt>
                <c:pt idx="1497">
                  <c:v>102960000</c:v>
                </c:pt>
                <c:pt idx="1498">
                  <c:v>102890000</c:v>
                </c:pt>
                <c:pt idx="1499">
                  <c:v>102830000</c:v>
                </c:pt>
                <c:pt idx="1500">
                  <c:v>102830000</c:v>
                </c:pt>
                <c:pt idx="1501">
                  <c:v>102760000</c:v>
                </c:pt>
                <c:pt idx="1502">
                  <c:v>102700000</c:v>
                </c:pt>
                <c:pt idx="1503">
                  <c:v>102630000</c:v>
                </c:pt>
                <c:pt idx="1504">
                  <c:v>102570000</c:v>
                </c:pt>
                <c:pt idx="1505">
                  <c:v>102500000</c:v>
                </c:pt>
                <c:pt idx="1506">
                  <c:v>102440000</c:v>
                </c:pt>
                <c:pt idx="1507">
                  <c:v>102370000</c:v>
                </c:pt>
                <c:pt idx="1508">
                  <c:v>102310000</c:v>
                </c:pt>
                <c:pt idx="1509">
                  <c:v>102240000</c:v>
                </c:pt>
                <c:pt idx="1510">
                  <c:v>102180000</c:v>
                </c:pt>
                <c:pt idx="1511">
                  <c:v>102110000</c:v>
                </c:pt>
                <c:pt idx="1512">
                  <c:v>102050000</c:v>
                </c:pt>
                <c:pt idx="1513">
                  <c:v>101980000</c:v>
                </c:pt>
                <c:pt idx="1514">
                  <c:v>101920000</c:v>
                </c:pt>
                <c:pt idx="1515">
                  <c:v>101850000</c:v>
                </c:pt>
                <c:pt idx="1516">
                  <c:v>101780000</c:v>
                </c:pt>
                <c:pt idx="1517">
                  <c:v>101720000</c:v>
                </c:pt>
                <c:pt idx="1518">
                  <c:v>101650000</c:v>
                </c:pt>
                <c:pt idx="1519">
                  <c:v>101590000</c:v>
                </c:pt>
                <c:pt idx="1520">
                  <c:v>101520000</c:v>
                </c:pt>
                <c:pt idx="1521">
                  <c:v>101460000</c:v>
                </c:pt>
                <c:pt idx="1522">
                  <c:v>101390000</c:v>
                </c:pt>
                <c:pt idx="1523">
                  <c:v>101330000</c:v>
                </c:pt>
                <c:pt idx="1524">
                  <c:v>101260000</c:v>
                </c:pt>
                <c:pt idx="1525">
                  <c:v>101200000</c:v>
                </c:pt>
                <c:pt idx="1526">
                  <c:v>101130000</c:v>
                </c:pt>
                <c:pt idx="1527">
                  <c:v>101070000</c:v>
                </c:pt>
                <c:pt idx="1528">
                  <c:v>101000000</c:v>
                </c:pt>
                <c:pt idx="1529">
                  <c:v>100940000</c:v>
                </c:pt>
                <c:pt idx="1530">
                  <c:v>100870000</c:v>
                </c:pt>
                <c:pt idx="1531">
                  <c:v>100810000</c:v>
                </c:pt>
                <c:pt idx="1532">
                  <c:v>100740000</c:v>
                </c:pt>
                <c:pt idx="1533">
                  <c:v>100680000</c:v>
                </c:pt>
                <c:pt idx="1534">
                  <c:v>100610000</c:v>
                </c:pt>
                <c:pt idx="1535">
                  <c:v>100550000</c:v>
                </c:pt>
                <c:pt idx="1536">
                  <c:v>100480000</c:v>
                </c:pt>
                <c:pt idx="1537">
                  <c:v>100420000</c:v>
                </c:pt>
                <c:pt idx="1538">
                  <c:v>100350000</c:v>
                </c:pt>
                <c:pt idx="1539">
                  <c:v>100290000</c:v>
                </c:pt>
                <c:pt idx="1540">
                  <c:v>100220000</c:v>
                </c:pt>
                <c:pt idx="1541">
                  <c:v>100160000</c:v>
                </c:pt>
                <c:pt idx="1542">
                  <c:v>100090000</c:v>
                </c:pt>
                <c:pt idx="1543">
                  <c:v>100030000</c:v>
                </c:pt>
                <c:pt idx="1544">
                  <c:v>99964000</c:v>
                </c:pt>
                <c:pt idx="1545">
                  <c:v>99899000</c:v>
                </c:pt>
                <c:pt idx="1546">
                  <c:v>99834000</c:v>
                </c:pt>
                <c:pt idx="1547">
                  <c:v>99769000</c:v>
                </c:pt>
                <c:pt idx="1548">
                  <c:v>99703000</c:v>
                </c:pt>
                <c:pt idx="1549">
                  <c:v>99638000</c:v>
                </c:pt>
                <c:pt idx="1550">
                  <c:v>99638000</c:v>
                </c:pt>
                <c:pt idx="1551">
                  <c:v>99573000</c:v>
                </c:pt>
                <c:pt idx="1552">
                  <c:v>99508000</c:v>
                </c:pt>
                <c:pt idx="1553">
                  <c:v>99443000</c:v>
                </c:pt>
                <c:pt idx="1554">
                  <c:v>99378000</c:v>
                </c:pt>
                <c:pt idx="1555">
                  <c:v>99313000</c:v>
                </c:pt>
                <c:pt idx="1556">
                  <c:v>99248000</c:v>
                </c:pt>
                <c:pt idx="1557">
                  <c:v>99183000</c:v>
                </c:pt>
                <c:pt idx="1558">
                  <c:v>99118000</c:v>
                </c:pt>
                <c:pt idx="1559">
                  <c:v>99053000</c:v>
                </c:pt>
                <c:pt idx="1560">
                  <c:v>98988000</c:v>
                </c:pt>
                <c:pt idx="1561">
                  <c:v>98923000</c:v>
                </c:pt>
                <c:pt idx="1562">
                  <c:v>98858000</c:v>
                </c:pt>
                <c:pt idx="1563">
                  <c:v>98793000</c:v>
                </c:pt>
                <c:pt idx="1564">
                  <c:v>98727000</c:v>
                </c:pt>
                <c:pt idx="1565">
                  <c:v>98662000</c:v>
                </c:pt>
                <c:pt idx="1566">
                  <c:v>98597000</c:v>
                </c:pt>
                <c:pt idx="1567">
                  <c:v>98532000</c:v>
                </c:pt>
                <c:pt idx="1568">
                  <c:v>98467000</c:v>
                </c:pt>
                <c:pt idx="1569">
                  <c:v>98402000</c:v>
                </c:pt>
                <c:pt idx="1570">
                  <c:v>98337000</c:v>
                </c:pt>
                <c:pt idx="1571">
                  <c:v>98272000</c:v>
                </c:pt>
                <c:pt idx="1572">
                  <c:v>98207000</c:v>
                </c:pt>
                <c:pt idx="1573">
                  <c:v>98142000</c:v>
                </c:pt>
                <c:pt idx="1574">
                  <c:v>98077000</c:v>
                </c:pt>
                <c:pt idx="1575">
                  <c:v>98012000</c:v>
                </c:pt>
                <c:pt idx="1576">
                  <c:v>97946000</c:v>
                </c:pt>
                <c:pt idx="1577">
                  <c:v>97881000</c:v>
                </c:pt>
                <c:pt idx="1578">
                  <c:v>97816000</c:v>
                </c:pt>
                <c:pt idx="1579">
                  <c:v>97751000</c:v>
                </c:pt>
                <c:pt idx="1580">
                  <c:v>97686000</c:v>
                </c:pt>
                <c:pt idx="1581">
                  <c:v>97621000</c:v>
                </c:pt>
                <c:pt idx="1582">
                  <c:v>97556000</c:v>
                </c:pt>
                <c:pt idx="1583">
                  <c:v>97491000</c:v>
                </c:pt>
                <c:pt idx="1584">
                  <c:v>97426000</c:v>
                </c:pt>
                <c:pt idx="1585">
                  <c:v>97361000</c:v>
                </c:pt>
                <c:pt idx="1586">
                  <c:v>97295000</c:v>
                </c:pt>
                <c:pt idx="1587">
                  <c:v>97230000</c:v>
                </c:pt>
                <c:pt idx="1588">
                  <c:v>97165000</c:v>
                </c:pt>
                <c:pt idx="1589">
                  <c:v>97100000</c:v>
                </c:pt>
                <c:pt idx="1590">
                  <c:v>97035000</c:v>
                </c:pt>
                <c:pt idx="1591">
                  <c:v>96970000</c:v>
                </c:pt>
                <c:pt idx="1592">
                  <c:v>96905000</c:v>
                </c:pt>
                <c:pt idx="1593">
                  <c:v>96840000</c:v>
                </c:pt>
                <c:pt idx="1594">
                  <c:v>96775000</c:v>
                </c:pt>
                <c:pt idx="1595">
                  <c:v>96710000</c:v>
                </c:pt>
                <c:pt idx="1596">
                  <c:v>96644000</c:v>
                </c:pt>
                <c:pt idx="1597">
                  <c:v>96579000</c:v>
                </c:pt>
                <c:pt idx="1598">
                  <c:v>96514000</c:v>
                </c:pt>
                <c:pt idx="1599">
                  <c:v>96449000</c:v>
                </c:pt>
                <c:pt idx="1600">
                  <c:v>96449000</c:v>
                </c:pt>
                <c:pt idx="1601">
                  <c:v>96384000</c:v>
                </c:pt>
                <c:pt idx="1602">
                  <c:v>96319000</c:v>
                </c:pt>
                <c:pt idx="1603">
                  <c:v>96254000</c:v>
                </c:pt>
                <c:pt idx="1604">
                  <c:v>96189000</c:v>
                </c:pt>
                <c:pt idx="1605">
                  <c:v>96123000</c:v>
                </c:pt>
                <c:pt idx="1606">
                  <c:v>96058000</c:v>
                </c:pt>
                <c:pt idx="1607">
                  <c:v>95993000</c:v>
                </c:pt>
                <c:pt idx="1608">
                  <c:v>95928000</c:v>
                </c:pt>
                <c:pt idx="1609">
                  <c:v>95863000</c:v>
                </c:pt>
                <c:pt idx="1610">
                  <c:v>95798000</c:v>
                </c:pt>
                <c:pt idx="1611">
                  <c:v>95733000</c:v>
                </c:pt>
                <c:pt idx="1612">
                  <c:v>95668000</c:v>
                </c:pt>
                <c:pt idx="1613">
                  <c:v>95602000</c:v>
                </c:pt>
                <c:pt idx="1614">
                  <c:v>95537000</c:v>
                </c:pt>
                <c:pt idx="1615">
                  <c:v>95472000</c:v>
                </c:pt>
                <c:pt idx="1616">
                  <c:v>95407000</c:v>
                </c:pt>
                <c:pt idx="1617">
                  <c:v>95342000</c:v>
                </c:pt>
                <c:pt idx="1618">
                  <c:v>95277000</c:v>
                </c:pt>
                <c:pt idx="1619">
                  <c:v>95212000</c:v>
                </c:pt>
                <c:pt idx="1620">
                  <c:v>95147000</c:v>
                </c:pt>
                <c:pt idx="1621">
                  <c:v>95081000</c:v>
                </c:pt>
                <c:pt idx="1622">
                  <c:v>95016000</c:v>
                </c:pt>
                <c:pt idx="1623">
                  <c:v>94951000</c:v>
                </c:pt>
                <c:pt idx="1624">
                  <c:v>94886000</c:v>
                </c:pt>
                <c:pt idx="1625">
                  <c:v>94821000</c:v>
                </c:pt>
                <c:pt idx="1626">
                  <c:v>94756000</c:v>
                </c:pt>
                <c:pt idx="1627">
                  <c:v>94691000</c:v>
                </c:pt>
                <c:pt idx="1628">
                  <c:v>94625000</c:v>
                </c:pt>
                <c:pt idx="1629">
                  <c:v>94560000</c:v>
                </c:pt>
                <c:pt idx="1630">
                  <c:v>94495000</c:v>
                </c:pt>
                <c:pt idx="1631">
                  <c:v>94430000</c:v>
                </c:pt>
                <c:pt idx="1632">
                  <c:v>94365000</c:v>
                </c:pt>
                <c:pt idx="1633">
                  <c:v>94300000</c:v>
                </c:pt>
                <c:pt idx="1634">
                  <c:v>94235000</c:v>
                </c:pt>
                <c:pt idx="1635">
                  <c:v>94169000</c:v>
                </c:pt>
                <c:pt idx="1636">
                  <c:v>94104000</c:v>
                </c:pt>
                <c:pt idx="1637">
                  <c:v>94039000</c:v>
                </c:pt>
                <c:pt idx="1638">
                  <c:v>93974000</c:v>
                </c:pt>
                <c:pt idx="1639">
                  <c:v>93909000</c:v>
                </c:pt>
                <c:pt idx="1640">
                  <c:v>93844000</c:v>
                </c:pt>
                <c:pt idx="1641">
                  <c:v>93779000</c:v>
                </c:pt>
                <c:pt idx="1642">
                  <c:v>93713000</c:v>
                </c:pt>
                <c:pt idx="1643">
                  <c:v>93648000</c:v>
                </c:pt>
                <c:pt idx="1644">
                  <c:v>93583000</c:v>
                </c:pt>
                <c:pt idx="1645">
                  <c:v>93518000</c:v>
                </c:pt>
                <c:pt idx="1646">
                  <c:v>93453000</c:v>
                </c:pt>
                <c:pt idx="1647">
                  <c:v>93388000</c:v>
                </c:pt>
                <c:pt idx="1648">
                  <c:v>93322000</c:v>
                </c:pt>
                <c:pt idx="1649">
                  <c:v>93257000</c:v>
                </c:pt>
                <c:pt idx="1650">
                  <c:v>93257000</c:v>
                </c:pt>
                <c:pt idx="1651">
                  <c:v>93192000</c:v>
                </c:pt>
                <c:pt idx="1652">
                  <c:v>93127000</c:v>
                </c:pt>
                <c:pt idx="1653">
                  <c:v>93062000</c:v>
                </c:pt>
                <c:pt idx="1654">
                  <c:v>92997000</c:v>
                </c:pt>
                <c:pt idx="1655">
                  <c:v>92931000</c:v>
                </c:pt>
                <c:pt idx="1656">
                  <c:v>92866000</c:v>
                </c:pt>
                <c:pt idx="1657">
                  <c:v>92801000</c:v>
                </c:pt>
                <c:pt idx="1658">
                  <c:v>92736000</c:v>
                </c:pt>
                <c:pt idx="1659">
                  <c:v>92671000</c:v>
                </c:pt>
                <c:pt idx="1660">
                  <c:v>92606000</c:v>
                </c:pt>
                <c:pt idx="1661">
                  <c:v>92540000</c:v>
                </c:pt>
                <c:pt idx="1662">
                  <c:v>92475000</c:v>
                </c:pt>
                <c:pt idx="1663">
                  <c:v>92410000</c:v>
                </c:pt>
                <c:pt idx="1664">
                  <c:v>92345000</c:v>
                </c:pt>
                <c:pt idx="1665">
                  <c:v>92280000</c:v>
                </c:pt>
                <c:pt idx="1666">
                  <c:v>92215000</c:v>
                </c:pt>
                <c:pt idx="1667">
                  <c:v>92149000</c:v>
                </c:pt>
                <c:pt idx="1668">
                  <c:v>92084000</c:v>
                </c:pt>
                <c:pt idx="1669">
                  <c:v>92019000</c:v>
                </c:pt>
                <c:pt idx="1670">
                  <c:v>91954000</c:v>
                </c:pt>
                <c:pt idx="1671">
                  <c:v>91889000</c:v>
                </c:pt>
                <c:pt idx="1672">
                  <c:v>91824000</c:v>
                </c:pt>
                <c:pt idx="1673">
                  <c:v>91758000</c:v>
                </c:pt>
                <c:pt idx="1674">
                  <c:v>91693000</c:v>
                </c:pt>
                <c:pt idx="1675">
                  <c:v>91628000</c:v>
                </c:pt>
                <c:pt idx="1676">
                  <c:v>91563000</c:v>
                </c:pt>
                <c:pt idx="1677">
                  <c:v>91498000</c:v>
                </c:pt>
                <c:pt idx="1678">
                  <c:v>91432000</c:v>
                </c:pt>
                <c:pt idx="1679">
                  <c:v>91367000</c:v>
                </c:pt>
                <c:pt idx="1680">
                  <c:v>91302000</c:v>
                </c:pt>
                <c:pt idx="1681">
                  <c:v>91237000</c:v>
                </c:pt>
                <c:pt idx="1682">
                  <c:v>91172000</c:v>
                </c:pt>
                <c:pt idx="1683">
                  <c:v>91107000</c:v>
                </c:pt>
                <c:pt idx="1684">
                  <c:v>91041000</c:v>
                </c:pt>
                <c:pt idx="1685">
                  <c:v>90976000</c:v>
                </c:pt>
                <c:pt idx="1686">
                  <c:v>90911000</c:v>
                </c:pt>
                <c:pt idx="1687">
                  <c:v>90846000</c:v>
                </c:pt>
                <c:pt idx="1688">
                  <c:v>90781000</c:v>
                </c:pt>
                <c:pt idx="1689">
                  <c:v>90715000</c:v>
                </c:pt>
                <c:pt idx="1690">
                  <c:v>90650000</c:v>
                </c:pt>
                <c:pt idx="1691">
                  <c:v>90585000</c:v>
                </c:pt>
                <c:pt idx="1692">
                  <c:v>90520000</c:v>
                </c:pt>
                <c:pt idx="1693">
                  <c:v>90455000</c:v>
                </c:pt>
                <c:pt idx="1694">
                  <c:v>90389000</c:v>
                </c:pt>
                <c:pt idx="1695">
                  <c:v>90324000</c:v>
                </c:pt>
                <c:pt idx="1696">
                  <c:v>90259000</c:v>
                </c:pt>
                <c:pt idx="1697">
                  <c:v>90194000</c:v>
                </c:pt>
                <c:pt idx="1698">
                  <c:v>90129000</c:v>
                </c:pt>
                <c:pt idx="1699">
                  <c:v>90064000</c:v>
                </c:pt>
                <c:pt idx="1700">
                  <c:v>90064000</c:v>
                </c:pt>
                <c:pt idx="1701">
                  <c:v>89998000</c:v>
                </c:pt>
                <c:pt idx="1702">
                  <c:v>89933000</c:v>
                </c:pt>
                <c:pt idx="1703">
                  <c:v>89868000</c:v>
                </c:pt>
                <c:pt idx="1704">
                  <c:v>89803000</c:v>
                </c:pt>
                <c:pt idx="1705">
                  <c:v>89738000</c:v>
                </c:pt>
                <c:pt idx="1706">
                  <c:v>89672000</c:v>
                </c:pt>
                <c:pt idx="1707">
                  <c:v>89607000</c:v>
                </c:pt>
                <c:pt idx="1708">
                  <c:v>89542000</c:v>
                </c:pt>
                <c:pt idx="1709">
                  <c:v>89477000</c:v>
                </c:pt>
                <c:pt idx="1710">
                  <c:v>89412000</c:v>
                </c:pt>
                <c:pt idx="1711">
                  <c:v>89346000</c:v>
                </c:pt>
                <c:pt idx="1712">
                  <c:v>89281000</c:v>
                </c:pt>
                <c:pt idx="1713">
                  <c:v>89216000</c:v>
                </c:pt>
                <c:pt idx="1714">
                  <c:v>89151000</c:v>
                </c:pt>
                <c:pt idx="1715">
                  <c:v>89086000</c:v>
                </c:pt>
                <c:pt idx="1716">
                  <c:v>89020000</c:v>
                </c:pt>
                <c:pt idx="1717">
                  <c:v>88955000</c:v>
                </c:pt>
                <c:pt idx="1718">
                  <c:v>88890000</c:v>
                </c:pt>
                <c:pt idx="1719">
                  <c:v>88825000</c:v>
                </c:pt>
                <c:pt idx="1720">
                  <c:v>88760000</c:v>
                </c:pt>
                <c:pt idx="1721">
                  <c:v>88694000</c:v>
                </c:pt>
                <c:pt idx="1722">
                  <c:v>88629000</c:v>
                </c:pt>
                <c:pt idx="1723">
                  <c:v>88564000</c:v>
                </c:pt>
                <c:pt idx="1724">
                  <c:v>88499000</c:v>
                </c:pt>
                <c:pt idx="1725">
                  <c:v>88434000</c:v>
                </c:pt>
                <c:pt idx="1726">
                  <c:v>88368000</c:v>
                </c:pt>
                <c:pt idx="1727">
                  <c:v>88303000</c:v>
                </c:pt>
                <c:pt idx="1728">
                  <c:v>88238000</c:v>
                </c:pt>
                <c:pt idx="1729">
                  <c:v>88173000</c:v>
                </c:pt>
                <c:pt idx="1730">
                  <c:v>88108000</c:v>
                </c:pt>
                <c:pt idx="1731">
                  <c:v>88042000</c:v>
                </c:pt>
                <c:pt idx="1732">
                  <c:v>87977000</c:v>
                </c:pt>
                <c:pt idx="1733">
                  <c:v>87912000</c:v>
                </c:pt>
                <c:pt idx="1734">
                  <c:v>87847000</c:v>
                </c:pt>
                <c:pt idx="1735">
                  <c:v>87782000</c:v>
                </c:pt>
                <c:pt idx="1736">
                  <c:v>87717000</c:v>
                </c:pt>
                <c:pt idx="1737">
                  <c:v>87651000</c:v>
                </c:pt>
                <c:pt idx="1738">
                  <c:v>87586000</c:v>
                </c:pt>
                <c:pt idx="1739">
                  <c:v>87521000</c:v>
                </c:pt>
                <c:pt idx="1740">
                  <c:v>87456000</c:v>
                </c:pt>
                <c:pt idx="1741">
                  <c:v>87391000</c:v>
                </c:pt>
                <c:pt idx="1742">
                  <c:v>87325000</c:v>
                </c:pt>
                <c:pt idx="1743">
                  <c:v>87260000</c:v>
                </c:pt>
                <c:pt idx="1744">
                  <c:v>87195000</c:v>
                </c:pt>
                <c:pt idx="1745">
                  <c:v>87130000</c:v>
                </c:pt>
                <c:pt idx="1746">
                  <c:v>87065000</c:v>
                </c:pt>
                <c:pt idx="1747">
                  <c:v>86999000</c:v>
                </c:pt>
                <c:pt idx="1748">
                  <c:v>86934000</c:v>
                </c:pt>
                <c:pt idx="1749">
                  <c:v>86869000</c:v>
                </c:pt>
                <c:pt idx="1750">
                  <c:v>86869000</c:v>
                </c:pt>
                <c:pt idx="1751">
                  <c:v>86804000</c:v>
                </c:pt>
                <c:pt idx="1752">
                  <c:v>86739000</c:v>
                </c:pt>
                <c:pt idx="1753">
                  <c:v>86674000</c:v>
                </c:pt>
                <c:pt idx="1754">
                  <c:v>86608000</c:v>
                </c:pt>
                <c:pt idx="1755">
                  <c:v>86543000</c:v>
                </c:pt>
                <c:pt idx="1756">
                  <c:v>86478000</c:v>
                </c:pt>
                <c:pt idx="1757">
                  <c:v>86413000</c:v>
                </c:pt>
                <c:pt idx="1758">
                  <c:v>86348000</c:v>
                </c:pt>
                <c:pt idx="1759">
                  <c:v>86282000</c:v>
                </c:pt>
                <c:pt idx="1760">
                  <c:v>86217000</c:v>
                </c:pt>
                <c:pt idx="1761">
                  <c:v>86152000</c:v>
                </c:pt>
                <c:pt idx="1762">
                  <c:v>86087000</c:v>
                </c:pt>
                <c:pt idx="1763">
                  <c:v>86022000</c:v>
                </c:pt>
                <c:pt idx="1764">
                  <c:v>85957000</c:v>
                </c:pt>
                <c:pt idx="1765">
                  <c:v>85891000</c:v>
                </c:pt>
                <c:pt idx="1766">
                  <c:v>85826000</c:v>
                </c:pt>
                <c:pt idx="1767">
                  <c:v>85761000</c:v>
                </c:pt>
                <c:pt idx="1768">
                  <c:v>85696000</c:v>
                </c:pt>
                <c:pt idx="1769">
                  <c:v>85631000</c:v>
                </c:pt>
                <c:pt idx="1770">
                  <c:v>85566000</c:v>
                </c:pt>
                <c:pt idx="1771">
                  <c:v>85500000</c:v>
                </c:pt>
                <c:pt idx="1772">
                  <c:v>85435000</c:v>
                </c:pt>
                <c:pt idx="1773">
                  <c:v>85370000</c:v>
                </c:pt>
                <c:pt idx="1774">
                  <c:v>85305000</c:v>
                </c:pt>
                <c:pt idx="1775">
                  <c:v>85240000</c:v>
                </c:pt>
                <c:pt idx="1776">
                  <c:v>85175000</c:v>
                </c:pt>
                <c:pt idx="1777">
                  <c:v>85110000</c:v>
                </c:pt>
                <c:pt idx="1778">
                  <c:v>85044000</c:v>
                </c:pt>
                <c:pt idx="1779">
                  <c:v>84979000</c:v>
                </c:pt>
                <c:pt idx="1780">
                  <c:v>84914000</c:v>
                </c:pt>
                <c:pt idx="1781">
                  <c:v>84849000</c:v>
                </c:pt>
                <c:pt idx="1782">
                  <c:v>84784000</c:v>
                </c:pt>
                <c:pt idx="1783">
                  <c:v>84719000</c:v>
                </c:pt>
                <c:pt idx="1784">
                  <c:v>84654000</c:v>
                </c:pt>
                <c:pt idx="1785">
                  <c:v>84589000</c:v>
                </c:pt>
                <c:pt idx="1786">
                  <c:v>84523000</c:v>
                </c:pt>
                <c:pt idx="1787">
                  <c:v>84458000</c:v>
                </c:pt>
                <c:pt idx="1788">
                  <c:v>84393000</c:v>
                </c:pt>
                <c:pt idx="1789">
                  <c:v>84328000</c:v>
                </c:pt>
                <c:pt idx="1790">
                  <c:v>84263000</c:v>
                </c:pt>
                <c:pt idx="1791">
                  <c:v>84198000</c:v>
                </c:pt>
                <c:pt idx="1792">
                  <c:v>84133000</c:v>
                </c:pt>
                <c:pt idx="1793">
                  <c:v>84068000</c:v>
                </c:pt>
                <c:pt idx="1794">
                  <c:v>84003000</c:v>
                </c:pt>
                <c:pt idx="1795">
                  <c:v>83938000</c:v>
                </c:pt>
                <c:pt idx="1796">
                  <c:v>83873000</c:v>
                </c:pt>
                <c:pt idx="1797">
                  <c:v>83807000</c:v>
                </c:pt>
                <c:pt idx="1798">
                  <c:v>83742000</c:v>
                </c:pt>
                <c:pt idx="1799">
                  <c:v>83677000</c:v>
                </c:pt>
                <c:pt idx="1800">
                  <c:v>83677000</c:v>
                </c:pt>
                <c:pt idx="1801">
                  <c:v>83612000</c:v>
                </c:pt>
                <c:pt idx="1802">
                  <c:v>83547000</c:v>
                </c:pt>
                <c:pt idx="1803">
                  <c:v>83482000</c:v>
                </c:pt>
                <c:pt idx="1804">
                  <c:v>83417000</c:v>
                </c:pt>
                <c:pt idx="1805">
                  <c:v>83352000</c:v>
                </c:pt>
                <c:pt idx="1806">
                  <c:v>83287000</c:v>
                </c:pt>
                <c:pt idx="1807">
                  <c:v>83222000</c:v>
                </c:pt>
                <c:pt idx="1808">
                  <c:v>83157000</c:v>
                </c:pt>
                <c:pt idx="1809">
                  <c:v>83092000</c:v>
                </c:pt>
                <c:pt idx="1810">
                  <c:v>83027000</c:v>
                </c:pt>
                <c:pt idx="1811">
                  <c:v>82962000</c:v>
                </c:pt>
                <c:pt idx="1812">
                  <c:v>82897000</c:v>
                </c:pt>
                <c:pt idx="1813">
                  <c:v>82832000</c:v>
                </c:pt>
                <c:pt idx="1814">
                  <c:v>82767000</c:v>
                </c:pt>
                <c:pt idx="1815">
                  <c:v>82702000</c:v>
                </c:pt>
                <c:pt idx="1816">
                  <c:v>82637000</c:v>
                </c:pt>
                <c:pt idx="1817">
                  <c:v>82572000</c:v>
                </c:pt>
                <c:pt idx="1818">
                  <c:v>82507000</c:v>
                </c:pt>
                <c:pt idx="1819">
                  <c:v>82443000</c:v>
                </c:pt>
                <c:pt idx="1820">
                  <c:v>82378000</c:v>
                </c:pt>
                <c:pt idx="1821">
                  <c:v>82313000</c:v>
                </c:pt>
                <c:pt idx="1822">
                  <c:v>82248000</c:v>
                </c:pt>
                <c:pt idx="1823">
                  <c:v>82183000</c:v>
                </c:pt>
                <c:pt idx="1824">
                  <c:v>82118000</c:v>
                </c:pt>
                <c:pt idx="1825">
                  <c:v>82054000</c:v>
                </c:pt>
                <c:pt idx="1826">
                  <c:v>81989000</c:v>
                </c:pt>
                <c:pt idx="1827">
                  <c:v>81925000</c:v>
                </c:pt>
                <c:pt idx="1828">
                  <c:v>81860000</c:v>
                </c:pt>
                <c:pt idx="1829">
                  <c:v>81796000</c:v>
                </c:pt>
                <c:pt idx="1830">
                  <c:v>81732000</c:v>
                </c:pt>
                <c:pt idx="1831">
                  <c:v>81668000</c:v>
                </c:pt>
                <c:pt idx="1832">
                  <c:v>81604000</c:v>
                </c:pt>
                <c:pt idx="1833">
                  <c:v>81541000</c:v>
                </c:pt>
                <c:pt idx="1834">
                  <c:v>81478000</c:v>
                </c:pt>
                <c:pt idx="1835">
                  <c:v>81415000</c:v>
                </c:pt>
                <c:pt idx="1836">
                  <c:v>81354000</c:v>
                </c:pt>
                <c:pt idx="1837">
                  <c:v>81293000</c:v>
                </c:pt>
                <c:pt idx="1838">
                  <c:v>81233000</c:v>
                </c:pt>
                <c:pt idx="1839">
                  <c:v>81174000</c:v>
                </c:pt>
                <c:pt idx="1840">
                  <c:v>81118000</c:v>
                </c:pt>
                <c:pt idx="1841">
                  <c:v>81063000</c:v>
                </c:pt>
                <c:pt idx="1842">
                  <c:v>81011000</c:v>
                </c:pt>
                <c:pt idx="1843">
                  <c:v>80963000</c:v>
                </c:pt>
                <c:pt idx="1844">
                  <c:v>80920000</c:v>
                </c:pt>
                <c:pt idx="1845">
                  <c:v>80882000</c:v>
                </c:pt>
                <c:pt idx="1846">
                  <c:v>80852000</c:v>
                </c:pt>
                <c:pt idx="1847">
                  <c:v>80831000</c:v>
                </c:pt>
                <c:pt idx="1848">
                  <c:v>80822000</c:v>
                </c:pt>
                <c:pt idx="1849">
                  <c:v>80829000</c:v>
                </c:pt>
                <c:pt idx="1850">
                  <c:v>80829000</c:v>
                </c:pt>
                <c:pt idx="1851">
                  <c:v>80856000</c:v>
                </c:pt>
                <c:pt idx="1852">
                  <c:v>80907000</c:v>
                </c:pt>
                <c:pt idx="1853">
                  <c:v>80991000</c:v>
                </c:pt>
                <c:pt idx="1854">
                  <c:v>81115000</c:v>
                </c:pt>
                <c:pt idx="1855">
                  <c:v>81292000</c:v>
                </c:pt>
                <c:pt idx="1856">
                  <c:v>81534000</c:v>
                </c:pt>
                <c:pt idx="1857">
                  <c:v>81862000</c:v>
                </c:pt>
                <c:pt idx="1858">
                  <c:v>82298000</c:v>
                </c:pt>
                <c:pt idx="1859">
                  <c:v>82871000</c:v>
                </c:pt>
                <c:pt idx="1860">
                  <c:v>83621000</c:v>
                </c:pt>
                <c:pt idx="1861">
                  <c:v>84594000</c:v>
                </c:pt>
                <c:pt idx="1862">
                  <c:v>85854000</c:v>
                </c:pt>
                <c:pt idx="1863">
                  <c:v>87479000</c:v>
                </c:pt>
                <c:pt idx="1864">
                  <c:v>89570000</c:v>
                </c:pt>
                <c:pt idx="1865">
                  <c:v>92254000</c:v>
                </c:pt>
                <c:pt idx="1866">
                  <c:v>95696000</c:v>
                </c:pt>
                <c:pt idx="1867">
                  <c:v>100100000</c:v>
                </c:pt>
                <c:pt idx="1868">
                  <c:v>105740000</c:v>
                </c:pt>
                <c:pt idx="1869">
                  <c:v>112960000</c:v>
                </c:pt>
                <c:pt idx="1870">
                  <c:v>122180000</c:v>
                </c:pt>
                <c:pt idx="1871">
                  <c:v>133950000</c:v>
                </c:pt>
                <c:pt idx="1872">
                  <c:v>149000000</c:v>
                </c:pt>
                <c:pt idx="1873">
                  <c:v>168200000</c:v>
                </c:pt>
                <c:pt idx="1874">
                  <c:v>192710000</c:v>
                </c:pt>
                <c:pt idx="1875">
                  <c:v>224000000</c:v>
                </c:pt>
                <c:pt idx="1876">
                  <c:v>263930000</c:v>
                </c:pt>
                <c:pt idx="1877">
                  <c:v>314890000</c:v>
                </c:pt>
                <c:pt idx="1878">
                  <c:v>379900000</c:v>
                </c:pt>
                <c:pt idx="1879">
                  <c:v>462850000</c:v>
                </c:pt>
                <c:pt idx="1880">
                  <c:v>568690000</c:v>
                </c:pt>
                <c:pt idx="1881">
                  <c:v>703700000</c:v>
                </c:pt>
                <c:pt idx="1882">
                  <c:v>875950000</c:v>
                </c:pt>
                <c:pt idx="1883">
                  <c:v>1095700000</c:v>
                </c:pt>
                <c:pt idx="1884">
                  <c:v>1376000000</c:v>
                </c:pt>
                <c:pt idx="1885">
                  <c:v>1733600000</c:v>
                </c:pt>
                <c:pt idx="1886">
                  <c:v>2189800000</c:v>
                </c:pt>
                <c:pt idx="1887">
                  <c:v>2771700000</c:v>
                </c:pt>
                <c:pt idx="1888">
                  <c:v>3514000000</c:v>
                </c:pt>
                <c:pt idx="1889">
                  <c:v>4460900000</c:v>
                </c:pt>
                <c:pt idx="1890">
                  <c:v>5668800000</c:v>
                </c:pt>
                <c:pt idx="1891">
                  <c:v>7209700000</c:v>
                </c:pt>
                <c:pt idx="1892">
                  <c:v>9175200000</c:v>
                </c:pt>
                <c:pt idx="1893">
                  <c:v>11682000000</c:v>
                </c:pt>
                <c:pt idx="1894">
                  <c:v>14881000000</c:v>
                </c:pt>
                <c:pt idx="1895">
                  <c:v>18961000000</c:v>
                </c:pt>
                <c:pt idx="1896">
                  <c:v>24165000000</c:v>
                </c:pt>
                <c:pt idx="1897">
                  <c:v>30804000000</c:v>
                </c:pt>
                <c:pt idx="1898">
                  <c:v>39272000000</c:v>
                </c:pt>
                <c:pt idx="1899">
                  <c:v>50075000000</c:v>
                </c:pt>
                <c:pt idx="1900">
                  <c:v>50075000000</c:v>
                </c:pt>
                <c:pt idx="1901">
                  <c:v>55850000000</c:v>
                </c:pt>
                <c:pt idx="1902">
                  <c:v>61386000000</c:v>
                </c:pt>
                <c:pt idx="1903">
                  <c:v>66681000000</c:v>
                </c:pt>
                <c:pt idx="1904">
                  <c:v>71737000000</c:v>
                </c:pt>
                <c:pt idx="1905">
                  <c:v>76553000000</c:v>
                </c:pt>
                <c:pt idx="1906">
                  <c:v>81129000000</c:v>
                </c:pt>
                <c:pt idx="1907">
                  <c:v>85465000000</c:v>
                </c:pt>
                <c:pt idx="1908">
                  <c:v>89562000000</c:v>
                </c:pt>
                <c:pt idx="1909">
                  <c:v>93418000000</c:v>
                </c:pt>
                <c:pt idx="1910">
                  <c:v>97035000000</c:v>
                </c:pt>
                <c:pt idx="1911">
                  <c:v>100410000000</c:v>
                </c:pt>
                <c:pt idx="1912">
                  <c:v>103550000000</c:v>
                </c:pt>
                <c:pt idx="1913">
                  <c:v>106450000000</c:v>
                </c:pt>
                <c:pt idx="1914">
                  <c:v>109100000000</c:v>
                </c:pt>
                <c:pt idx="1915">
                  <c:v>111520000000</c:v>
                </c:pt>
                <c:pt idx="1916">
                  <c:v>113700000000</c:v>
                </c:pt>
                <c:pt idx="1917">
                  <c:v>115640000000</c:v>
                </c:pt>
                <c:pt idx="1918">
                  <c:v>117330000000</c:v>
                </c:pt>
                <c:pt idx="1919">
                  <c:v>118790000000</c:v>
                </c:pt>
                <c:pt idx="1920">
                  <c:v>120010000000</c:v>
                </c:pt>
                <c:pt idx="1921">
                  <c:v>120990000000</c:v>
                </c:pt>
                <c:pt idx="1922">
                  <c:v>121730000000</c:v>
                </c:pt>
                <c:pt idx="1923">
                  <c:v>122220000000</c:v>
                </c:pt>
                <c:pt idx="1924">
                  <c:v>122480000000</c:v>
                </c:pt>
                <c:pt idx="1925">
                  <c:v>122500000000</c:v>
                </c:pt>
                <c:pt idx="1926">
                  <c:v>122280000000</c:v>
                </c:pt>
                <c:pt idx="1927">
                  <c:v>121820000000</c:v>
                </c:pt>
                <c:pt idx="1928">
                  <c:v>121120000000</c:v>
                </c:pt>
                <c:pt idx="1929">
                  <c:v>120180000000</c:v>
                </c:pt>
                <c:pt idx="1930">
                  <c:v>119000000000</c:v>
                </c:pt>
                <c:pt idx="1931">
                  <c:v>117580000000</c:v>
                </c:pt>
                <c:pt idx="1932">
                  <c:v>115920000000</c:v>
                </c:pt>
                <c:pt idx="1933">
                  <c:v>114020000000</c:v>
                </c:pt>
                <c:pt idx="1934">
                  <c:v>111880000000</c:v>
                </c:pt>
                <c:pt idx="1935">
                  <c:v>109500000000</c:v>
                </c:pt>
                <c:pt idx="1936">
                  <c:v>106880000000</c:v>
                </c:pt>
                <c:pt idx="1937">
                  <c:v>104020000000</c:v>
                </c:pt>
                <c:pt idx="1938">
                  <c:v>100920000000</c:v>
                </c:pt>
                <c:pt idx="1939">
                  <c:v>97578000000</c:v>
                </c:pt>
                <c:pt idx="1940">
                  <c:v>93999000000</c:v>
                </c:pt>
                <c:pt idx="1941">
                  <c:v>90180000000</c:v>
                </c:pt>
                <c:pt idx="1942">
                  <c:v>86121000000</c:v>
                </c:pt>
                <c:pt idx="1943">
                  <c:v>81822000000</c:v>
                </c:pt>
                <c:pt idx="1944">
                  <c:v>77283000000</c:v>
                </c:pt>
                <c:pt idx="1945">
                  <c:v>72505000000</c:v>
                </c:pt>
                <c:pt idx="1946">
                  <c:v>67486000000</c:v>
                </c:pt>
                <c:pt idx="1947">
                  <c:v>62228000000</c:v>
                </c:pt>
                <c:pt idx="1948">
                  <c:v>56730000000</c:v>
                </c:pt>
                <c:pt idx="1949">
                  <c:v>50992000000</c:v>
                </c:pt>
                <c:pt idx="1950">
                  <c:v>50992000000</c:v>
                </c:pt>
                <c:pt idx="1951">
                  <c:v>37385000000</c:v>
                </c:pt>
                <c:pt idx="1952">
                  <c:v>27415000000</c:v>
                </c:pt>
                <c:pt idx="1953">
                  <c:v>20109000000</c:v>
                </c:pt>
                <c:pt idx="1954">
                  <c:v>14756000000</c:v>
                </c:pt>
                <c:pt idx="1955">
                  <c:v>10833000000</c:v>
                </c:pt>
                <c:pt idx="1956">
                  <c:v>7958900000</c:v>
                </c:pt>
                <c:pt idx="1957">
                  <c:v>5852700000</c:v>
                </c:pt>
                <c:pt idx="1958">
                  <c:v>4309400000</c:v>
                </c:pt>
                <c:pt idx="1959">
                  <c:v>3178600000</c:v>
                </c:pt>
                <c:pt idx="1960">
                  <c:v>2349900000</c:v>
                </c:pt>
                <c:pt idx="1961">
                  <c:v>1742800000</c:v>
                </c:pt>
                <c:pt idx="1962">
                  <c:v>1297900000</c:v>
                </c:pt>
                <c:pt idx="1963">
                  <c:v>971860000</c:v>
                </c:pt>
                <c:pt idx="1964">
                  <c:v>732980000</c:v>
                </c:pt>
                <c:pt idx="1965">
                  <c:v>557950000</c:v>
                </c:pt>
                <c:pt idx="1966">
                  <c:v>429700000</c:v>
                </c:pt>
                <c:pt idx="1967">
                  <c:v>335730000</c:v>
                </c:pt>
                <c:pt idx="1968">
                  <c:v>266880000</c:v>
                </c:pt>
                <c:pt idx="1969">
                  <c:v>216430000</c:v>
                </c:pt>
                <c:pt idx="1970">
                  <c:v>179470000</c:v>
                </c:pt>
                <c:pt idx="1971">
                  <c:v>152390000</c:v>
                </c:pt>
                <c:pt idx="1972">
                  <c:v>132550000</c:v>
                </c:pt>
                <c:pt idx="1973">
                  <c:v>118020000</c:v>
                </c:pt>
                <c:pt idx="1974">
                  <c:v>107380000</c:v>
                </c:pt>
                <c:pt idx="1975">
                  <c:v>99585000</c:v>
                </c:pt>
                <c:pt idx="1976">
                  <c:v>93879000</c:v>
                </c:pt>
                <c:pt idx="1977">
                  <c:v>89703000</c:v>
                </c:pt>
                <c:pt idx="1978">
                  <c:v>86647000</c:v>
                </c:pt>
                <c:pt idx="1979">
                  <c:v>84413000</c:v>
                </c:pt>
                <c:pt idx="1980">
                  <c:v>82781000</c:v>
                </c:pt>
                <c:pt idx="1981">
                  <c:v>81590000</c:v>
                </c:pt>
                <c:pt idx="1982">
                  <c:v>80721000</c:v>
                </c:pt>
                <c:pt idx="1983">
                  <c:v>80090000</c:v>
                </c:pt>
                <c:pt idx="1984">
                  <c:v>79633000</c:v>
                </c:pt>
                <c:pt idx="1985">
                  <c:v>79302000</c:v>
                </c:pt>
                <c:pt idx="1986">
                  <c:v>79065000</c:v>
                </c:pt>
                <c:pt idx="1987">
                  <c:v>78896000</c:v>
                </c:pt>
                <c:pt idx="1988">
                  <c:v>78777000</c:v>
                </c:pt>
                <c:pt idx="1989">
                  <c:v>78695000</c:v>
                </c:pt>
                <c:pt idx="1990">
                  <c:v>78639000</c:v>
                </c:pt>
                <c:pt idx="1991">
                  <c:v>78603000</c:v>
                </c:pt>
                <c:pt idx="1992">
                  <c:v>78582000</c:v>
                </c:pt>
                <c:pt idx="1993">
                  <c:v>78572000</c:v>
                </c:pt>
                <c:pt idx="1994">
                  <c:v>78569000</c:v>
                </c:pt>
                <c:pt idx="1995">
                  <c:v>78571000</c:v>
                </c:pt>
                <c:pt idx="1996">
                  <c:v>78578000</c:v>
                </c:pt>
                <c:pt idx="1997">
                  <c:v>78588000</c:v>
                </c:pt>
                <c:pt idx="1998">
                  <c:v>78601000</c:v>
                </c:pt>
                <c:pt idx="1999">
                  <c:v>78615000</c:v>
                </c:pt>
                <c:pt idx="2000">
                  <c:v>78615000</c:v>
                </c:pt>
                <c:pt idx="2001">
                  <c:v>78630000</c:v>
                </c:pt>
                <c:pt idx="2002">
                  <c:v>78647000</c:v>
                </c:pt>
                <c:pt idx="2003">
                  <c:v>78663000</c:v>
                </c:pt>
                <c:pt idx="2004">
                  <c:v>78681000</c:v>
                </c:pt>
                <c:pt idx="2005">
                  <c:v>78698000</c:v>
                </c:pt>
                <c:pt idx="2006">
                  <c:v>78716000</c:v>
                </c:pt>
                <c:pt idx="2007">
                  <c:v>78734000</c:v>
                </c:pt>
                <c:pt idx="2008">
                  <c:v>78753000</c:v>
                </c:pt>
                <c:pt idx="2009">
                  <c:v>78771000</c:v>
                </c:pt>
                <c:pt idx="2010">
                  <c:v>78790000</c:v>
                </c:pt>
                <c:pt idx="2011">
                  <c:v>78808000</c:v>
                </c:pt>
                <c:pt idx="2012">
                  <c:v>78827000</c:v>
                </c:pt>
                <c:pt idx="2013">
                  <c:v>78846000</c:v>
                </c:pt>
                <c:pt idx="2014">
                  <c:v>78864000</c:v>
                </c:pt>
                <c:pt idx="2015">
                  <c:v>78883000</c:v>
                </c:pt>
                <c:pt idx="2016">
                  <c:v>78902000</c:v>
                </c:pt>
                <c:pt idx="2017">
                  <c:v>78921000</c:v>
                </c:pt>
                <c:pt idx="2018">
                  <c:v>78940000</c:v>
                </c:pt>
                <c:pt idx="2019">
                  <c:v>78959000</c:v>
                </c:pt>
                <c:pt idx="2020">
                  <c:v>78977000</c:v>
                </c:pt>
                <c:pt idx="2021">
                  <c:v>78996000</c:v>
                </c:pt>
                <c:pt idx="2022">
                  <c:v>79015000</c:v>
                </c:pt>
                <c:pt idx="2023">
                  <c:v>79034000</c:v>
                </c:pt>
                <c:pt idx="2024">
                  <c:v>79053000</c:v>
                </c:pt>
                <c:pt idx="2025">
                  <c:v>79072000</c:v>
                </c:pt>
                <c:pt idx="2026">
                  <c:v>79091000</c:v>
                </c:pt>
                <c:pt idx="2027">
                  <c:v>79110000</c:v>
                </c:pt>
                <c:pt idx="2028">
                  <c:v>79129000</c:v>
                </c:pt>
                <c:pt idx="2029">
                  <c:v>79148000</c:v>
                </c:pt>
                <c:pt idx="2030">
                  <c:v>79168000</c:v>
                </c:pt>
                <c:pt idx="2031">
                  <c:v>79187000</c:v>
                </c:pt>
                <c:pt idx="2032">
                  <c:v>79206000</c:v>
                </c:pt>
                <c:pt idx="2033">
                  <c:v>79225000</c:v>
                </c:pt>
                <c:pt idx="2034">
                  <c:v>79244000</c:v>
                </c:pt>
                <c:pt idx="2035">
                  <c:v>79263000</c:v>
                </c:pt>
                <c:pt idx="2036">
                  <c:v>79282000</c:v>
                </c:pt>
                <c:pt idx="2037">
                  <c:v>79302000</c:v>
                </c:pt>
                <c:pt idx="2038">
                  <c:v>79321000</c:v>
                </c:pt>
                <c:pt idx="2039">
                  <c:v>79340000</c:v>
                </c:pt>
                <c:pt idx="2040">
                  <c:v>79359000</c:v>
                </c:pt>
                <c:pt idx="2041">
                  <c:v>79379000</c:v>
                </c:pt>
                <c:pt idx="2042">
                  <c:v>79398000</c:v>
                </c:pt>
                <c:pt idx="2043">
                  <c:v>79417000</c:v>
                </c:pt>
                <c:pt idx="2044">
                  <c:v>79437000</c:v>
                </c:pt>
                <c:pt idx="2045">
                  <c:v>79456000</c:v>
                </c:pt>
                <c:pt idx="2046">
                  <c:v>79475000</c:v>
                </c:pt>
                <c:pt idx="2047">
                  <c:v>79495000</c:v>
                </c:pt>
                <c:pt idx="2048">
                  <c:v>79514000</c:v>
                </c:pt>
                <c:pt idx="2049">
                  <c:v>79533000</c:v>
                </c:pt>
                <c:pt idx="2050">
                  <c:v>79533000</c:v>
                </c:pt>
                <c:pt idx="2051">
                  <c:v>79553000</c:v>
                </c:pt>
                <c:pt idx="2052">
                  <c:v>79572000</c:v>
                </c:pt>
                <c:pt idx="2053">
                  <c:v>79592000</c:v>
                </c:pt>
                <c:pt idx="2054">
                  <c:v>79611000</c:v>
                </c:pt>
                <c:pt idx="2055">
                  <c:v>79631000</c:v>
                </c:pt>
                <c:pt idx="2056">
                  <c:v>79650000</c:v>
                </c:pt>
                <c:pt idx="2057">
                  <c:v>79670000</c:v>
                </c:pt>
                <c:pt idx="2058">
                  <c:v>79690000</c:v>
                </c:pt>
                <c:pt idx="2059">
                  <c:v>79709000</c:v>
                </c:pt>
                <c:pt idx="2060">
                  <c:v>79729000</c:v>
                </c:pt>
                <c:pt idx="2061">
                  <c:v>79749000</c:v>
                </c:pt>
                <c:pt idx="2062">
                  <c:v>79768000</c:v>
                </c:pt>
                <c:pt idx="2063">
                  <c:v>79788000</c:v>
                </c:pt>
                <c:pt idx="2064">
                  <c:v>79808000</c:v>
                </c:pt>
                <c:pt idx="2065">
                  <c:v>79828000</c:v>
                </c:pt>
                <c:pt idx="2066">
                  <c:v>79847000</c:v>
                </c:pt>
                <c:pt idx="2067">
                  <c:v>79867000</c:v>
                </c:pt>
                <c:pt idx="2068">
                  <c:v>79887000</c:v>
                </c:pt>
                <c:pt idx="2069">
                  <c:v>79907000</c:v>
                </c:pt>
                <c:pt idx="2070">
                  <c:v>79927000</c:v>
                </c:pt>
                <c:pt idx="2071">
                  <c:v>79947000</c:v>
                </c:pt>
                <c:pt idx="2072">
                  <c:v>79967000</c:v>
                </c:pt>
                <c:pt idx="2073">
                  <c:v>79987000</c:v>
                </c:pt>
                <c:pt idx="2074">
                  <c:v>80007000</c:v>
                </c:pt>
                <c:pt idx="2075">
                  <c:v>80027000</c:v>
                </c:pt>
                <c:pt idx="2076">
                  <c:v>80047000</c:v>
                </c:pt>
                <c:pt idx="2077">
                  <c:v>80067000</c:v>
                </c:pt>
                <c:pt idx="2078">
                  <c:v>80088000</c:v>
                </c:pt>
                <c:pt idx="2079">
                  <c:v>80108000</c:v>
                </c:pt>
                <c:pt idx="2080">
                  <c:v>80128000</c:v>
                </c:pt>
                <c:pt idx="2081">
                  <c:v>80149000</c:v>
                </c:pt>
                <c:pt idx="2082">
                  <c:v>80169000</c:v>
                </c:pt>
                <c:pt idx="2083">
                  <c:v>80189000</c:v>
                </c:pt>
                <c:pt idx="2084">
                  <c:v>80210000</c:v>
                </c:pt>
                <c:pt idx="2085">
                  <c:v>80231000</c:v>
                </c:pt>
                <c:pt idx="2086">
                  <c:v>80251000</c:v>
                </c:pt>
                <c:pt idx="2087">
                  <c:v>80272000</c:v>
                </c:pt>
                <c:pt idx="2088">
                  <c:v>80293000</c:v>
                </c:pt>
                <c:pt idx="2089">
                  <c:v>80315000</c:v>
                </c:pt>
                <c:pt idx="2090">
                  <c:v>80336000</c:v>
                </c:pt>
                <c:pt idx="2091">
                  <c:v>80358000</c:v>
                </c:pt>
                <c:pt idx="2092">
                  <c:v>80380000</c:v>
                </c:pt>
                <c:pt idx="2093">
                  <c:v>80402000</c:v>
                </c:pt>
                <c:pt idx="2094">
                  <c:v>80425000</c:v>
                </c:pt>
                <c:pt idx="2095">
                  <c:v>80449000</c:v>
                </c:pt>
                <c:pt idx="2096">
                  <c:v>80475000</c:v>
                </c:pt>
                <c:pt idx="2097">
                  <c:v>80501000</c:v>
                </c:pt>
                <c:pt idx="2098">
                  <c:v>80530000</c:v>
                </c:pt>
                <c:pt idx="2099">
                  <c:v>80562000</c:v>
                </c:pt>
                <c:pt idx="2100">
                  <c:v>80562000</c:v>
                </c:pt>
                <c:pt idx="2101">
                  <c:v>80597000</c:v>
                </c:pt>
                <c:pt idx="2102">
                  <c:v>80638000</c:v>
                </c:pt>
                <c:pt idx="2103">
                  <c:v>80686000</c:v>
                </c:pt>
                <c:pt idx="2104">
                  <c:v>80743000</c:v>
                </c:pt>
                <c:pt idx="2105">
                  <c:v>80813000</c:v>
                </c:pt>
                <c:pt idx="2106">
                  <c:v>80902000</c:v>
                </c:pt>
                <c:pt idx="2107">
                  <c:v>81014000</c:v>
                </c:pt>
                <c:pt idx="2108">
                  <c:v>81160000</c:v>
                </c:pt>
                <c:pt idx="2109">
                  <c:v>81351000</c:v>
                </c:pt>
                <c:pt idx="2110">
                  <c:v>81603000</c:v>
                </c:pt>
                <c:pt idx="2111">
                  <c:v>81940000</c:v>
                </c:pt>
                <c:pt idx="2112">
                  <c:v>82391000</c:v>
                </c:pt>
                <c:pt idx="2113">
                  <c:v>82999000</c:v>
                </c:pt>
                <c:pt idx="2114">
                  <c:v>83821000</c:v>
                </c:pt>
                <c:pt idx="2115">
                  <c:v>84933000</c:v>
                </c:pt>
                <c:pt idx="2116">
                  <c:v>86444000</c:v>
                </c:pt>
                <c:pt idx="2117">
                  <c:v>88497000</c:v>
                </c:pt>
                <c:pt idx="2118">
                  <c:v>91291000</c:v>
                </c:pt>
                <c:pt idx="2119">
                  <c:v>95096000</c:v>
                </c:pt>
                <c:pt idx="2120">
                  <c:v>100280000</c:v>
                </c:pt>
                <c:pt idx="2121">
                  <c:v>107350000</c:v>
                </c:pt>
                <c:pt idx="2122">
                  <c:v>116980000</c:v>
                </c:pt>
                <c:pt idx="2123">
                  <c:v>130120000</c:v>
                </c:pt>
                <c:pt idx="2124">
                  <c:v>148040000</c:v>
                </c:pt>
                <c:pt idx="2125">
                  <c:v>172490000</c:v>
                </c:pt>
                <c:pt idx="2126">
                  <c:v>205860000</c:v>
                </c:pt>
                <c:pt idx="2127">
                  <c:v>251380000</c:v>
                </c:pt>
                <c:pt idx="2128">
                  <c:v>313490000</c:v>
                </c:pt>
                <c:pt idx="2129">
                  <c:v>398250000</c:v>
                </c:pt>
                <c:pt idx="2130">
                  <c:v>513910000</c:v>
                </c:pt>
                <c:pt idx="2131">
                  <c:v>671750000</c:v>
                </c:pt>
                <c:pt idx="2132">
                  <c:v>887140000</c:v>
                </c:pt>
                <c:pt idx="2133">
                  <c:v>1181100000</c:v>
                </c:pt>
                <c:pt idx="2134">
                  <c:v>1582200000</c:v>
                </c:pt>
                <c:pt idx="2135">
                  <c:v>2129600000</c:v>
                </c:pt>
                <c:pt idx="2136">
                  <c:v>2876700000</c:v>
                </c:pt>
                <c:pt idx="2137">
                  <c:v>3896300000</c:v>
                </c:pt>
                <c:pt idx="2138">
                  <c:v>5287600000</c:v>
                </c:pt>
                <c:pt idx="2139">
                  <c:v>7186400000</c:v>
                </c:pt>
                <c:pt idx="2140">
                  <c:v>9777800000</c:v>
                </c:pt>
                <c:pt idx="2141">
                  <c:v>13314000000</c:v>
                </c:pt>
                <c:pt idx="2142">
                  <c:v>18140000000</c:v>
                </c:pt>
                <c:pt idx="2143">
                  <c:v>24727000000</c:v>
                </c:pt>
                <c:pt idx="2144">
                  <c:v>33715000000</c:v>
                </c:pt>
                <c:pt idx="2145">
                  <c:v>45982000000</c:v>
                </c:pt>
                <c:pt idx="2146">
                  <c:v>62723000000</c:v>
                </c:pt>
                <c:pt idx="2147">
                  <c:v>85569000000</c:v>
                </c:pt>
                <c:pt idx="2148">
                  <c:v>116750000000</c:v>
                </c:pt>
                <c:pt idx="2149">
                  <c:v>159300000000</c:v>
                </c:pt>
                <c:pt idx="2150">
                  <c:v>159300000000</c:v>
                </c:pt>
                <c:pt idx="2151">
                  <c:v>215860000000</c:v>
                </c:pt>
                <c:pt idx="2152">
                  <c:v>270130000000</c:v>
                </c:pt>
                <c:pt idx="2153">
                  <c:v>322130000000</c:v>
                </c:pt>
                <c:pt idx="2154">
                  <c:v>371830000000</c:v>
                </c:pt>
                <c:pt idx="2155">
                  <c:v>419250000000</c:v>
                </c:pt>
                <c:pt idx="2156">
                  <c:v>464390000000</c:v>
                </c:pt>
                <c:pt idx="2157">
                  <c:v>507240000000</c:v>
                </c:pt>
                <c:pt idx="2158">
                  <c:v>547800000000</c:v>
                </c:pt>
                <c:pt idx="2159">
                  <c:v>586080000000</c:v>
                </c:pt>
                <c:pt idx="2160">
                  <c:v>622070000000</c:v>
                </c:pt>
                <c:pt idx="2161">
                  <c:v>655780000000</c:v>
                </c:pt>
                <c:pt idx="2162">
                  <c:v>687200000000</c:v>
                </c:pt>
                <c:pt idx="2163">
                  <c:v>716330000000</c:v>
                </c:pt>
                <c:pt idx="2164">
                  <c:v>743180000000</c:v>
                </c:pt>
                <c:pt idx="2165">
                  <c:v>767750000000</c:v>
                </c:pt>
                <c:pt idx="2166">
                  <c:v>790030000000</c:v>
                </c:pt>
                <c:pt idx="2167">
                  <c:v>810020000000</c:v>
                </c:pt>
                <c:pt idx="2168">
                  <c:v>827730000000</c:v>
                </c:pt>
                <c:pt idx="2169">
                  <c:v>843150000000</c:v>
                </c:pt>
                <c:pt idx="2170">
                  <c:v>856280000000</c:v>
                </c:pt>
                <c:pt idx="2171">
                  <c:v>867130000000</c:v>
                </c:pt>
                <c:pt idx="2172">
                  <c:v>875700000000</c:v>
                </c:pt>
                <c:pt idx="2173">
                  <c:v>881970000000</c:v>
                </c:pt>
                <c:pt idx="2174">
                  <c:v>885970000000</c:v>
                </c:pt>
                <c:pt idx="2175">
                  <c:v>887670000000</c:v>
                </c:pt>
                <c:pt idx="2176">
                  <c:v>887090000000</c:v>
                </c:pt>
                <c:pt idx="2177">
                  <c:v>884230000000</c:v>
                </c:pt>
                <c:pt idx="2178">
                  <c:v>879070000000</c:v>
                </c:pt>
                <c:pt idx="2179">
                  <c:v>871640000000</c:v>
                </c:pt>
                <c:pt idx="2180">
                  <c:v>861910000000</c:v>
                </c:pt>
                <c:pt idx="2181">
                  <c:v>849900000000</c:v>
                </c:pt>
                <c:pt idx="2182">
                  <c:v>835610000000</c:v>
                </c:pt>
                <c:pt idx="2183">
                  <c:v>819030000000</c:v>
                </c:pt>
                <c:pt idx="2184">
                  <c:v>800160000000</c:v>
                </c:pt>
                <c:pt idx="2185">
                  <c:v>779010000000</c:v>
                </c:pt>
                <c:pt idx="2186">
                  <c:v>755570000000</c:v>
                </c:pt>
                <c:pt idx="2187">
                  <c:v>729840000000</c:v>
                </c:pt>
                <c:pt idx="2188">
                  <c:v>701830000000</c:v>
                </c:pt>
                <c:pt idx="2189">
                  <c:v>671530000000</c:v>
                </c:pt>
                <c:pt idx="2190">
                  <c:v>638950000000</c:v>
                </c:pt>
                <c:pt idx="2191">
                  <c:v>604080000000</c:v>
                </c:pt>
                <c:pt idx="2192">
                  <c:v>566930000000</c:v>
                </c:pt>
                <c:pt idx="2193">
                  <c:v>527490000000</c:v>
                </c:pt>
                <c:pt idx="2194">
                  <c:v>485760000000</c:v>
                </c:pt>
                <c:pt idx="2195">
                  <c:v>441750000000</c:v>
                </c:pt>
                <c:pt idx="2196">
                  <c:v>395460000000</c:v>
                </c:pt>
                <c:pt idx="2197">
                  <c:v>346870000000</c:v>
                </c:pt>
                <c:pt idx="2198">
                  <c:v>296010000000</c:v>
                </c:pt>
                <c:pt idx="2199">
                  <c:v>242850000000</c:v>
                </c:pt>
                <c:pt idx="2200">
                  <c:v>242850000000</c:v>
                </c:pt>
                <c:pt idx="2201">
                  <c:v>188950000000</c:v>
                </c:pt>
                <c:pt idx="2202">
                  <c:v>147020000000</c:v>
                </c:pt>
                <c:pt idx="2203">
                  <c:v>114390000000</c:v>
                </c:pt>
                <c:pt idx="2204">
                  <c:v>89014000000</c:v>
                </c:pt>
                <c:pt idx="2205">
                  <c:v>69270000000</c:v>
                </c:pt>
                <c:pt idx="2206">
                  <c:v>53909000000</c:v>
                </c:pt>
                <c:pt idx="2207">
                  <c:v>41959000000</c:v>
                </c:pt>
                <c:pt idx="2208">
                  <c:v>32663000000</c:v>
                </c:pt>
                <c:pt idx="2209">
                  <c:v>25430000000</c:v>
                </c:pt>
                <c:pt idx="2210">
                  <c:v>19804000000</c:v>
                </c:pt>
                <c:pt idx="2211">
                  <c:v>15426000000</c:v>
                </c:pt>
                <c:pt idx="2212">
                  <c:v>12021000000</c:v>
                </c:pt>
                <c:pt idx="2213">
                  <c:v>9371800000</c:v>
                </c:pt>
                <c:pt idx="2214">
                  <c:v>7310800000</c:v>
                </c:pt>
                <c:pt idx="2215">
                  <c:v>5707400000</c:v>
                </c:pt>
                <c:pt idx="2216">
                  <c:v>4460000000</c:v>
                </c:pt>
                <c:pt idx="2217">
                  <c:v>3489600000</c:v>
                </c:pt>
                <c:pt idx="2218">
                  <c:v>2734600000</c:v>
                </c:pt>
                <c:pt idx="2219">
                  <c:v>2147300000</c:v>
                </c:pt>
                <c:pt idx="2220">
                  <c:v>1690400000</c:v>
                </c:pt>
                <c:pt idx="2221">
                  <c:v>1335000000</c:v>
                </c:pt>
                <c:pt idx="2222">
                  <c:v>1058500000</c:v>
                </c:pt>
                <c:pt idx="2223">
                  <c:v>843410000</c:v>
                </c:pt>
                <c:pt idx="2224">
                  <c:v>676080000</c:v>
                </c:pt>
                <c:pt idx="2225">
                  <c:v>545920000</c:v>
                </c:pt>
                <c:pt idx="2226">
                  <c:v>444670000</c:v>
                </c:pt>
                <c:pt idx="2227">
                  <c:v>365910000</c:v>
                </c:pt>
                <c:pt idx="2228">
                  <c:v>304650000</c:v>
                </c:pt>
                <c:pt idx="2229">
                  <c:v>257000000</c:v>
                </c:pt>
                <c:pt idx="2230">
                  <c:v>219950000</c:v>
                </c:pt>
                <c:pt idx="2231">
                  <c:v>191130000</c:v>
                </c:pt>
                <c:pt idx="2232">
                  <c:v>168730000</c:v>
                </c:pt>
                <c:pt idx="2233">
                  <c:v>151310000</c:v>
                </c:pt>
                <c:pt idx="2234">
                  <c:v>137770000</c:v>
                </c:pt>
                <c:pt idx="2235">
                  <c:v>127250000</c:v>
                </c:pt>
                <c:pt idx="2236">
                  <c:v>119070000</c:v>
                </c:pt>
                <c:pt idx="2237">
                  <c:v>112730000</c:v>
                </c:pt>
                <c:pt idx="2238">
                  <c:v>107800000</c:v>
                </c:pt>
                <c:pt idx="2239">
                  <c:v>103980000</c:v>
                </c:pt>
                <c:pt idx="2240">
                  <c:v>101020000</c:v>
                </c:pt>
                <c:pt idx="2241">
                  <c:v>98735000</c:v>
                </c:pt>
                <c:pt idx="2242">
                  <c:v>96965000</c:v>
                </c:pt>
                <c:pt idx="2243">
                  <c:v>95601000</c:v>
                </c:pt>
                <c:pt idx="2244">
                  <c:v>94552000</c:v>
                </c:pt>
                <c:pt idx="2245">
                  <c:v>93748000</c:v>
                </c:pt>
                <c:pt idx="2246">
                  <c:v>93135000</c:v>
                </c:pt>
                <c:pt idx="2247">
                  <c:v>92670000</c:v>
                </c:pt>
                <c:pt idx="2248">
                  <c:v>92321000</c:v>
                </c:pt>
                <c:pt idx="2249">
                  <c:v>92062000</c:v>
                </c:pt>
                <c:pt idx="2250">
                  <c:v>92062000</c:v>
                </c:pt>
                <c:pt idx="2251">
                  <c:v>91873000</c:v>
                </c:pt>
                <c:pt idx="2252">
                  <c:v>91738000</c:v>
                </c:pt>
                <c:pt idx="2253">
                  <c:v>91646000</c:v>
                </c:pt>
                <c:pt idx="2254">
                  <c:v>91586000</c:v>
                </c:pt>
                <c:pt idx="2255">
                  <c:v>91552000</c:v>
                </c:pt>
                <c:pt idx="2256">
                  <c:v>91539000</c:v>
                </c:pt>
                <c:pt idx="2257">
                  <c:v>91540000</c:v>
                </c:pt>
                <c:pt idx="2258">
                  <c:v>91554000</c:v>
                </c:pt>
                <c:pt idx="2259">
                  <c:v>91578000</c:v>
                </c:pt>
                <c:pt idx="2260">
                  <c:v>91608000</c:v>
                </c:pt>
                <c:pt idx="2261">
                  <c:v>91645000</c:v>
                </c:pt>
                <c:pt idx="2262">
                  <c:v>91686000</c:v>
                </c:pt>
                <c:pt idx="2263">
                  <c:v>91730000</c:v>
                </c:pt>
                <c:pt idx="2264">
                  <c:v>91777000</c:v>
                </c:pt>
                <c:pt idx="2265">
                  <c:v>91827000</c:v>
                </c:pt>
                <c:pt idx="2266">
                  <c:v>91878000</c:v>
                </c:pt>
                <c:pt idx="2267">
                  <c:v>91930000</c:v>
                </c:pt>
                <c:pt idx="2268">
                  <c:v>91984000</c:v>
                </c:pt>
                <c:pt idx="2269">
                  <c:v>92038000</c:v>
                </c:pt>
                <c:pt idx="2270">
                  <c:v>92093000</c:v>
                </c:pt>
                <c:pt idx="2271">
                  <c:v>92148000</c:v>
                </c:pt>
                <c:pt idx="2272">
                  <c:v>92204000</c:v>
                </c:pt>
                <c:pt idx="2273">
                  <c:v>92260000</c:v>
                </c:pt>
                <c:pt idx="2274">
                  <c:v>92317000</c:v>
                </c:pt>
                <c:pt idx="2275">
                  <c:v>92373000</c:v>
                </c:pt>
                <c:pt idx="2276">
                  <c:v>92430000</c:v>
                </c:pt>
                <c:pt idx="2277">
                  <c:v>92487000</c:v>
                </c:pt>
                <c:pt idx="2278">
                  <c:v>92544000</c:v>
                </c:pt>
                <c:pt idx="2279">
                  <c:v>92601000</c:v>
                </c:pt>
                <c:pt idx="2280">
                  <c:v>92659000</c:v>
                </c:pt>
                <c:pt idx="2281">
                  <c:v>92716000</c:v>
                </c:pt>
                <c:pt idx="2282">
                  <c:v>92774000</c:v>
                </c:pt>
                <c:pt idx="2283">
                  <c:v>92831000</c:v>
                </c:pt>
                <c:pt idx="2284">
                  <c:v>92889000</c:v>
                </c:pt>
                <c:pt idx="2285">
                  <c:v>92946000</c:v>
                </c:pt>
                <c:pt idx="2286">
                  <c:v>93004000</c:v>
                </c:pt>
                <c:pt idx="2287">
                  <c:v>93062000</c:v>
                </c:pt>
                <c:pt idx="2288">
                  <c:v>93120000</c:v>
                </c:pt>
                <c:pt idx="2289">
                  <c:v>93178000</c:v>
                </c:pt>
                <c:pt idx="2290">
                  <c:v>93236000</c:v>
                </c:pt>
                <c:pt idx="2291">
                  <c:v>93294000</c:v>
                </c:pt>
                <c:pt idx="2292">
                  <c:v>93352000</c:v>
                </c:pt>
                <c:pt idx="2293">
                  <c:v>93410000</c:v>
                </c:pt>
                <c:pt idx="2294">
                  <c:v>93468000</c:v>
                </c:pt>
                <c:pt idx="2295">
                  <c:v>93526000</c:v>
                </c:pt>
                <c:pt idx="2296">
                  <c:v>93584000</c:v>
                </c:pt>
                <c:pt idx="2297">
                  <c:v>93642000</c:v>
                </c:pt>
                <c:pt idx="2298">
                  <c:v>93700000</c:v>
                </c:pt>
                <c:pt idx="2299">
                  <c:v>93758000</c:v>
                </c:pt>
                <c:pt idx="2300">
                  <c:v>93758000</c:v>
                </c:pt>
                <c:pt idx="2301">
                  <c:v>93817000</c:v>
                </c:pt>
                <c:pt idx="2302">
                  <c:v>93875000</c:v>
                </c:pt>
                <c:pt idx="2303">
                  <c:v>93933000</c:v>
                </c:pt>
                <c:pt idx="2304">
                  <c:v>93991000</c:v>
                </c:pt>
                <c:pt idx="2305">
                  <c:v>94050000</c:v>
                </c:pt>
                <c:pt idx="2306">
                  <c:v>94108000</c:v>
                </c:pt>
                <c:pt idx="2307">
                  <c:v>94167000</c:v>
                </c:pt>
                <c:pt idx="2308">
                  <c:v>94225000</c:v>
                </c:pt>
                <c:pt idx="2309">
                  <c:v>94283000</c:v>
                </c:pt>
                <c:pt idx="2310">
                  <c:v>94342000</c:v>
                </c:pt>
                <c:pt idx="2311">
                  <c:v>94400000</c:v>
                </c:pt>
                <c:pt idx="2312">
                  <c:v>94459000</c:v>
                </c:pt>
                <c:pt idx="2313">
                  <c:v>94517000</c:v>
                </c:pt>
                <c:pt idx="2314">
                  <c:v>94576000</c:v>
                </c:pt>
                <c:pt idx="2315">
                  <c:v>94635000</c:v>
                </c:pt>
                <c:pt idx="2316">
                  <c:v>94693000</c:v>
                </c:pt>
                <c:pt idx="2317">
                  <c:v>94752000</c:v>
                </c:pt>
                <c:pt idx="2318">
                  <c:v>94810000</c:v>
                </c:pt>
                <c:pt idx="2319">
                  <c:v>94869000</c:v>
                </c:pt>
                <c:pt idx="2320">
                  <c:v>94928000</c:v>
                </c:pt>
                <c:pt idx="2321">
                  <c:v>94986000</c:v>
                </c:pt>
                <c:pt idx="2322">
                  <c:v>95045000</c:v>
                </c:pt>
                <c:pt idx="2323">
                  <c:v>95104000</c:v>
                </c:pt>
                <c:pt idx="2324">
                  <c:v>95162000</c:v>
                </c:pt>
                <c:pt idx="2325">
                  <c:v>95221000</c:v>
                </c:pt>
                <c:pt idx="2326">
                  <c:v>95280000</c:v>
                </c:pt>
                <c:pt idx="2327">
                  <c:v>95339000</c:v>
                </c:pt>
                <c:pt idx="2328">
                  <c:v>95397000</c:v>
                </c:pt>
                <c:pt idx="2329">
                  <c:v>95456000</c:v>
                </c:pt>
                <c:pt idx="2330">
                  <c:v>95515000</c:v>
                </c:pt>
                <c:pt idx="2331">
                  <c:v>95574000</c:v>
                </c:pt>
                <c:pt idx="2332">
                  <c:v>95633000</c:v>
                </c:pt>
                <c:pt idx="2333">
                  <c:v>95692000</c:v>
                </c:pt>
                <c:pt idx="2334">
                  <c:v>95750000</c:v>
                </c:pt>
                <c:pt idx="2335">
                  <c:v>95809000</c:v>
                </c:pt>
                <c:pt idx="2336">
                  <c:v>95868000</c:v>
                </c:pt>
                <c:pt idx="2337">
                  <c:v>95927000</c:v>
                </c:pt>
                <c:pt idx="2338">
                  <c:v>95986000</c:v>
                </c:pt>
                <c:pt idx="2339">
                  <c:v>96045000</c:v>
                </c:pt>
                <c:pt idx="2340">
                  <c:v>96104000</c:v>
                </c:pt>
                <c:pt idx="2341">
                  <c:v>96163000</c:v>
                </c:pt>
                <c:pt idx="2342">
                  <c:v>96222000</c:v>
                </c:pt>
                <c:pt idx="2343">
                  <c:v>96281000</c:v>
                </c:pt>
                <c:pt idx="2344">
                  <c:v>96340000</c:v>
                </c:pt>
                <c:pt idx="2345">
                  <c:v>96399000</c:v>
                </c:pt>
                <c:pt idx="2346">
                  <c:v>96457000</c:v>
                </c:pt>
                <c:pt idx="2347">
                  <c:v>96516000</c:v>
                </c:pt>
                <c:pt idx="2348">
                  <c:v>96575000</c:v>
                </c:pt>
                <c:pt idx="2349">
                  <c:v>96634000</c:v>
                </c:pt>
                <c:pt idx="2350">
                  <c:v>96634000</c:v>
                </c:pt>
                <c:pt idx="2351">
                  <c:v>96693000</c:v>
                </c:pt>
                <c:pt idx="2352">
                  <c:v>96752000</c:v>
                </c:pt>
                <c:pt idx="2353">
                  <c:v>96811000</c:v>
                </c:pt>
                <c:pt idx="2354">
                  <c:v>96870000</c:v>
                </c:pt>
                <c:pt idx="2355">
                  <c:v>96930000</c:v>
                </c:pt>
                <c:pt idx="2356">
                  <c:v>96989000</c:v>
                </c:pt>
                <c:pt idx="2357">
                  <c:v>97048000</c:v>
                </c:pt>
                <c:pt idx="2358">
                  <c:v>97107000</c:v>
                </c:pt>
                <c:pt idx="2359">
                  <c:v>97166000</c:v>
                </c:pt>
                <c:pt idx="2360">
                  <c:v>97225000</c:v>
                </c:pt>
                <c:pt idx="2361">
                  <c:v>97284000</c:v>
                </c:pt>
                <c:pt idx="2362">
                  <c:v>97343000</c:v>
                </c:pt>
                <c:pt idx="2363">
                  <c:v>97402000</c:v>
                </c:pt>
                <c:pt idx="2364">
                  <c:v>97461000</c:v>
                </c:pt>
                <c:pt idx="2365">
                  <c:v>97520000</c:v>
                </c:pt>
                <c:pt idx="2366">
                  <c:v>97579000</c:v>
                </c:pt>
                <c:pt idx="2367">
                  <c:v>97638000</c:v>
                </c:pt>
                <c:pt idx="2368">
                  <c:v>97697000</c:v>
                </c:pt>
                <c:pt idx="2369">
                  <c:v>97756000</c:v>
                </c:pt>
                <c:pt idx="2370">
                  <c:v>97816000</c:v>
                </c:pt>
                <c:pt idx="2371">
                  <c:v>97875000</c:v>
                </c:pt>
                <c:pt idx="2372">
                  <c:v>97934000</c:v>
                </c:pt>
                <c:pt idx="2373">
                  <c:v>97993000</c:v>
                </c:pt>
                <c:pt idx="2374">
                  <c:v>98052000</c:v>
                </c:pt>
                <c:pt idx="2375">
                  <c:v>98111000</c:v>
                </c:pt>
                <c:pt idx="2376">
                  <c:v>98170000</c:v>
                </c:pt>
                <c:pt idx="2377">
                  <c:v>98229000</c:v>
                </c:pt>
                <c:pt idx="2378">
                  <c:v>98289000</c:v>
                </c:pt>
                <c:pt idx="2379">
                  <c:v>98348000</c:v>
                </c:pt>
                <c:pt idx="2380">
                  <c:v>98407000</c:v>
                </c:pt>
                <c:pt idx="2381">
                  <c:v>98466000</c:v>
                </c:pt>
                <c:pt idx="2382">
                  <c:v>98525000</c:v>
                </c:pt>
                <c:pt idx="2383">
                  <c:v>98584000</c:v>
                </c:pt>
                <c:pt idx="2384">
                  <c:v>98643000</c:v>
                </c:pt>
                <c:pt idx="2385">
                  <c:v>98702000</c:v>
                </c:pt>
                <c:pt idx="2386">
                  <c:v>98762000</c:v>
                </c:pt>
                <c:pt idx="2387">
                  <c:v>98821000</c:v>
                </c:pt>
                <c:pt idx="2388">
                  <c:v>98880000</c:v>
                </c:pt>
                <c:pt idx="2389">
                  <c:v>98939000</c:v>
                </c:pt>
                <c:pt idx="2390">
                  <c:v>98998000</c:v>
                </c:pt>
                <c:pt idx="2391">
                  <c:v>99057000</c:v>
                </c:pt>
                <c:pt idx="2392">
                  <c:v>99117000</c:v>
                </c:pt>
                <c:pt idx="2393">
                  <c:v>99176000</c:v>
                </c:pt>
                <c:pt idx="2394">
                  <c:v>99235000</c:v>
                </c:pt>
                <c:pt idx="2395">
                  <c:v>99294000</c:v>
                </c:pt>
                <c:pt idx="2396">
                  <c:v>99353000</c:v>
                </c:pt>
                <c:pt idx="2397">
                  <c:v>99412000</c:v>
                </c:pt>
                <c:pt idx="2398">
                  <c:v>99472000</c:v>
                </c:pt>
                <c:pt idx="2399">
                  <c:v>99531000</c:v>
                </c:pt>
                <c:pt idx="2400">
                  <c:v>99531000</c:v>
                </c:pt>
                <c:pt idx="2401">
                  <c:v>99590000</c:v>
                </c:pt>
                <c:pt idx="2402">
                  <c:v>99649000</c:v>
                </c:pt>
                <c:pt idx="2403">
                  <c:v>99708000</c:v>
                </c:pt>
                <c:pt idx="2404">
                  <c:v>99767000</c:v>
                </c:pt>
                <c:pt idx="2405">
                  <c:v>99827000</c:v>
                </c:pt>
                <c:pt idx="2406">
                  <c:v>99886000</c:v>
                </c:pt>
                <c:pt idx="2407">
                  <c:v>99945000</c:v>
                </c:pt>
                <c:pt idx="2408">
                  <c:v>100000000</c:v>
                </c:pt>
                <c:pt idx="2409">
                  <c:v>100060000</c:v>
                </c:pt>
                <c:pt idx="2410">
                  <c:v>100120000</c:v>
                </c:pt>
                <c:pt idx="2411">
                  <c:v>100180000</c:v>
                </c:pt>
                <c:pt idx="2412">
                  <c:v>100240000</c:v>
                </c:pt>
                <c:pt idx="2413">
                  <c:v>100300000</c:v>
                </c:pt>
                <c:pt idx="2414">
                  <c:v>100360000</c:v>
                </c:pt>
                <c:pt idx="2415">
                  <c:v>100420000</c:v>
                </c:pt>
                <c:pt idx="2416">
                  <c:v>100480000</c:v>
                </c:pt>
                <c:pt idx="2417">
                  <c:v>100540000</c:v>
                </c:pt>
                <c:pt idx="2418">
                  <c:v>100600000</c:v>
                </c:pt>
                <c:pt idx="2419">
                  <c:v>100650000</c:v>
                </c:pt>
                <c:pt idx="2420">
                  <c:v>100710000</c:v>
                </c:pt>
                <c:pt idx="2421">
                  <c:v>100770000</c:v>
                </c:pt>
                <c:pt idx="2422">
                  <c:v>100830000</c:v>
                </c:pt>
                <c:pt idx="2423">
                  <c:v>100890000</c:v>
                </c:pt>
                <c:pt idx="2424">
                  <c:v>100950000</c:v>
                </c:pt>
                <c:pt idx="2425">
                  <c:v>101010000</c:v>
                </c:pt>
                <c:pt idx="2426">
                  <c:v>101070000</c:v>
                </c:pt>
                <c:pt idx="2427">
                  <c:v>101130000</c:v>
                </c:pt>
                <c:pt idx="2428">
                  <c:v>101190000</c:v>
                </c:pt>
                <c:pt idx="2429">
                  <c:v>101250000</c:v>
                </c:pt>
                <c:pt idx="2430">
                  <c:v>101310000</c:v>
                </c:pt>
                <c:pt idx="2431">
                  <c:v>101370000</c:v>
                </c:pt>
                <c:pt idx="2432">
                  <c:v>101420000</c:v>
                </c:pt>
                <c:pt idx="2433">
                  <c:v>101480000</c:v>
                </c:pt>
                <c:pt idx="2434">
                  <c:v>101540000</c:v>
                </c:pt>
                <c:pt idx="2435">
                  <c:v>101600000</c:v>
                </c:pt>
                <c:pt idx="2436">
                  <c:v>101660000</c:v>
                </c:pt>
                <c:pt idx="2437">
                  <c:v>101720000</c:v>
                </c:pt>
                <c:pt idx="2438">
                  <c:v>101780000</c:v>
                </c:pt>
                <c:pt idx="2439">
                  <c:v>101840000</c:v>
                </c:pt>
                <c:pt idx="2440">
                  <c:v>101900000</c:v>
                </c:pt>
                <c:pt idx="2441">
                  <c:v>101960000</c:v>
                </c:pt>
                <c:pt idx="2442">
                  <c:v>102020000</c:v>
                </c:pt>
                <c:pt idx="2443">
                  <c:v>102070000</c:v>
                </c:pt>
                <c:pt idx="2444">
                  <c:v>102130000</c:v>
                </c:pt>
                <c:pt idx="2445">
                  <c:v>102190000</c:v>
                </c:pt>
                <c:pt idx="2446">
                  <c:v>102250000</c:v>
                </c:pt>
                <c:pt idx="2447">
                  <c:v>102310000</c:v>
                </c:pt>
                <c:pt idx="2448">
                  <c:v>102370000</c:v>
                </c:pt>
                <c:pt idx="2449">
                  <c:v>102430000</c:v>
                </c:pt>
                <c:pt idx="2450">
                  <c:v>102430000</c:v>
                </c:pt>
                <c:pt idx="2451">
                  <c:v>102490000</c:v>
                </c:pt>
                <c:pt idx="2452">
                  <c:v>102550000</c:v>
                </c:pt>
                <c:pt idx="2453">
                  <c:v>102610000</c:v>
                </c:pt>
                <c:pt idx="2454">
                  <c:v>102670000</c:v>
                </c:pt>
                <c:pt idx="2455">
                  <c:v>102730000</c:v>
                </c:pt>
                <c:pt idx="2456">
                  <c:v>102780000</c:v>
                </c:pt>
                <c:pt idx="2457">
                  <c:v>102840000</c:v>
                </c:pt>
                <c:pt idx="2458">
                  <c:v>102900000</c:v>
                </c:pt>
                <c:pt idx="2459">
                  <c:v>102960000</c:v>
                </c:pt>
                <c:pt idx="2460">
                  <c:v>103020000</c:v>
                </c:pt>
                <c:pt idx="2461">
                  <c:v>103080000</c:v>
                </c:pt>
                <c:pt idx="2462">
                  <c:v>103140000</c:v>
                </c:pt>
                <c:pt idx="2463">
                  <c:v>103200000</c:v>
                </c:pt>
                <c:pt idx="2464">
                  <c:v>103260000</c:v>
                </c:pt>
                <c:pt idx="2465">
                  <c:v>103320000</c:v>
                </c:pt>
                <c:pt idx="2466">
                  <c:v>103380000</c:v>
                </c:pt>
                <c:pt idx="2467">
                  <c:v>103440000</c:v>
                </c:pt>
                <c:pt idx="2468">
                  <c:v>103490000</c:v>
                </c:pt>
                <c:pt idx="2469">
                  <c:v>103550000</c:v>
                </c:pt>
                <c:pt idx="2470">
                  <c:v>103610000</c:v>
                </c:pt>
                <c:pt idx="2471">
                  <c:v>103670000</c:v>
                </c:pt>
                <c:pt idx="2472">
                  <c:v>103730000</c:v>
                </c:pt>
                <c:pt idx="2473">
                  <c:v>103790000</c:v>
                </c:pt>
                <c:pt idx="2474">
                  <c:v>103850000</c:v>
                </c:pt>
                <c:pt idx="2475">
                  <c:v>103910000</c:v>
                </c:pt>
                <c:pt idx="2476">
                  <c:v>103970000</c:v>
                </c:pt>
                <c:pt idx="2477">
                  <c:v>104030000</c:v>
                </c:pt>
                <c:pt idx="2478">
                  <c:v>104090000</c:v>
                </c:pt>
                <c:pt idx="2479">
                  <c:v>104140000</c:v>
                </c:pt>
                <c:pt idx="2480">
                  <c:v>104200000</c:v>
                </c:pt>
                <c:pt idx="2481">
                  <c:v>104260000</c:v>
                </c:pt>
                <c:pt idx="2482">
                  <c:v>104320000</c:v>
                </c:pt>
                <c:pt idx="2483">
                  <c:v>104380000</c:v>
                </c:pt>
                <c:pt idx="2484">
                  <c:v>104440000</c:v>
                </c:pt>
                <c:pt idx="2485">
                  <c:v>104500000</c:v>
                </c:pt>
                <c:pt idx="2486">
                  <c:v>104560000</c:v>
                </c:pt>
                <c:pt idx="2487">
                  <c:v>104620000</c:v>
                </c:pt>
                <c:pt idx="2488">
                  <c:v>104680000</c:v>
                </c:pt>
                <c:pt idx="2489">
                  <c:v>104740000</c:v>
                </c:pt>
                <c:pt idx="2490">
                  <c:v>104800000</c:v>
                </c:pt>
                <c:pt idx="2491">
                  <c:v>104850000</c:v>
                </c:pt>
                <c:pt idx="2492">
                  <c:v>104910000</c:v>
                </c:pt>
                <c:pt idx="2493">
                  <c:v>104970000</c:v>
                </c:pt>
                <c:pt idx="2494">
                  <c:v>105030000</c:v>
                </c:pt>
                <c:pt idx="2495">
                  <c:v>105090000</c:v>
                </c:pt>
                <c:pt idx="2496">
                  <c:v>105150000</c:v>
                </c:pt>
                <c:pt idx="2497">
                  <c:v>105210000</c:v>
                </c:pt>
                <c:pt idx="2498">
                  <c:v>105270000</c:v>
                </c:pt>
                <c:pt idx="2499">
                  <c:v>105330000</c:v>
                </c:pt>
                <c:pt idx="2500">
                  <c:v>105330000</c:v>
                </c:pt>
                <c:pt idx="2501">
                  <c:v>105390000</c:v>
                </c:pt>
                <c:pt idx="2502">
                  <c:v>105450000</c:v>
                </c:pt>
                <c:pt idx="2503">
                  <c:v>105500000</c:v>
                </c:pt>
                <c:pt idx="2504">
                  <c:v>105560000</c:v>
                </c:pt>
                <c:pt idx="2505">
                  <c:v>105620000</c:v>
                </c:pt>
                <c:pt idx="2506">
                  <c:v>105680000</c:v>
                </c:pt>
                <c:pt idx="2507">
                  <c:v>105740000</c:v>
                </c:pt>
                <c:pt idx="2508">
                  <c:v>105800000</c:v>
                </c:pt>
                <c:pt idx="2509">
                  <c:v>105860000</c:v>
                </c:pt>
                <c:pt idx="2510">
                  <c:v>105920000</c:v>
                </c:pt>
                <c:pt idx="2511">
                  <c:v>105980000</c:v>
                </c:pt>
                <c:pt idx="2512">
                  <c:v>106040000</c:v>
                </c:pt>
                <c:pt idx="2513">
                  <c:v>106090000</c:v>
                </c:pt>
                <c:pt idx="2514">
                  <c:v>106150000</c:v>
                </c:pt>
                <c:pt idx="2515">
                  <c:v>106210000</c:v>
                </c:pt>
                <c:pt idx="2516">
                  <c:v>106270000</c:v>
                </c:pt>
                <c:pt idx="2517">
                  <c:v>106330000</c:v>
                </c:pt>
                <c:pt idx="2518">
                  <c:v>106390000</c:v>
                </c:pt>
                <c:pt idx="2519">
                  <c:v>106450000</c:v>
                </c:pt>
                <c:pt idx="2520">
                  <c:v>106510000</c:v>
                </c:pt>
                <c:pt idx="2521">
                  <c:v>106570000</c:v>
                </c:pt>
                <c:pt idx="2522">
                  <c:v>106630000</c:v>
                </c:pt>
                <c:pt idx="2523">
                  <c:v>106690000</c:v>
                </c:pt>
                <c:pt idx="2524">
                  <c:v>106740000</c:v>
                </c:pt>
                <c:pt idx="2525">
                  <c:v>106800000</c:v>
                </c:pt>
                <c:pt idx="2526">
                  <c:v>106860000</c:v>
                </c:pt>
                <c:pt idx="2527">
                  <c:v>106920000</c:v>
                </c:pt>
                <c:pt idx="2528">
                  <c:v>106980000</c:v>
                </c:pt>
                <c:pt idx="2529">
                  <c:v>107040000</c:v>
                </c:pt>
                <c:pt idx="2530">
                  <c:v>107100000</c:v>
                </c:pt>
                <c:pt idx="2531">
                  <c:v>107160000</c:v>
                </c:pt>
                <c:pt idx="2532">
                  <c:v>107220000</c:v>
                </c:pt>
                <c:pt idx="2533">
                  <c:v>107280000</c:v>
                </c:pt>
                <c:pt idx="2534">
                  <c:v>107330000</c:v>
                </c:pt>
                <c:pt idx="2535">
                  <c:v>107390000</c:v>
                </c:pt>
                <c:pt idx="2536">
                  <c:v>107450000</c:v>
                </c:pt>
                <c:pt idx="2537">
                  <c:v>107510000</c:v>
                </c:pt>
                <c:pt idx="2538">
                  <c:v>107570000</c:v>
                </c:pt>
                <c:pt idx="2539">
                  <c:v>107630000</c:v>
                </c:pt>
                <c:pt idx="2540">
                  <c:v>107690000</c:v>
                </c:pt>
                <c:pt idx="2541">
                  <c:v>107750000</c:v>
                </c:pt>
                <c:pt idx="2542">
                  <c:v>107810000</c:v>
                </c:pt>
                <c:pt idx="2543">
                  <c:v>107870000</c:v>
                </c:pt>
                <c:pt idx="2544">
                  <c:v>107920000</c:v>
                </c:pt>
                <c:pt idx="2545">
                  <c:v>107980000</c:v>
                </c:pt>
                <c:pt idx="2546">
                  <c:v>108040000</c:v>
                </c:pt>
                <c:pt idx="2547">
                  <c:v>108100000</c:v>
                </c:pt>
                <c:pt idx="2548">
                  <c:v>108160000</c:v>
                </c:pt>
                <c:pt idx="2549">
                  <c:v>108220000</c:v>
                </c:pt>
                <c:pt idx="2550">
                  <c:v>108220000</c:v>
                </c:pt>
                <c:pt idx="2551">
                  <c:v>108280000</c:v>
                </c:pt>
                <c:pt idx="2552">
                  <c:v>108340000</c:v>
                </c:pt>
                <c:pt idx="2553">
                  <c:v>108400000</c:v>
                </c:pt>
                <c:pt idx="2554">
                  <c:v>108460000</c:v>
                </c:pt>
                <c:pt idx="2555">
                  <c:v>108510000</c:v>
                </c:pt>
                <c:pt idx="2556">
                  <c:v>108570000</c:v>
                </c:pt>
                <c:pt idx="2557">
                  <c:v>108630000</c:v>
                </c:pt>
                <c:pt idx="2558">
                  <c:v>108690000</c:v>
                </c:pt>
                <c:pt idx="2559">
                  <c:v>108750000</c:v>
                </c:pt>
                <c:pt idx="2560">
                  <c:v>108810000</c:v>
                </c:pt>
                <c:pt idx="2561">
                  <c:v>108870000</c:v>
                </c:pt>
                <c:pt idx="2562">
                  <c:v>108930000</c:v>
                </c:pt>
                <c:pt idx="2563">
                  <c:v>108990000</c:v>
                </c:pt>
                <c:pt idx="2564">
                  <c:v>109050000</c:v>
                </c:pt>
                <c:pt idx="2565">
                  <c:v>109110000</c:v>
                </c:pt>
                <c:pt idx="2566">
                  <c:v>109160000</c:v>
                </c:pt>
                <c:pt idx="2567">
                  <c:v>109220000</c:v>
                </c:pt>
                <c:pt idx="2568">
                  <c:v>109280000</c:v>
                </c:pt>
                <c:pt idx="2569">
                  <c:v>109340000</c:v>
                </c:pt>
                <c:pt idx="2570">
                  <c:v>109400000</c:v>
                </c:pt>
                <c:pt idx="2571">
                  <c:v>109460000</c:v>
                </c:pt>
                <c:pt idx="2572">
                  <c:v>109520000</c:v>
                </c:pt>
                <c:pt idx="2573">
                  <c:v>109580000</c:v>
                </c:pt>
                <c:pt idx="2574">
                  <c:v>109640000</c:v>
                </c:pt>
                <c:pt idx="2575">
                  <c:v>109710000</c:v>
                </c:pt>
                <c:pt idx="2576">
                  <c:v>109770000</c:v>
                </c:pt>
                <c:pt idx="2577">
                  <c:v>109830000</c:v>
                </c:pt>
                <c:pt idx="2578">
                  <c:v>109900000</c:v>
                </c:pt>
                <c:pt idx="2579">
                  <c:v>109960000</c:v>
                </c:pt>
                <c:pt idx="2580">
                  <c:v>110030000</c:v>
                </c:pt>
                <c:pt idx="2581">
                  <c:v>110100000</c:v>
                </c:pt>
                <c:pt idx="2582">
                  <c:v>110180000</c:v>
                </c:pt>
                <c:pt idx="2583">
                  <c:v>110260000</c:v>
                </c:pt>
                <c:pt idx="2584">
                  <c:v>110340000</c:v>
                </c:pt>
                <c:pt idx="2585">
                  <c:v>110430000</c:v>
                </c:pt>
                <c:pt idx="2586">
                  <c:v>110540000</c:v>
                </c:pt>
                <c:pt idx="2587">
                  <c:v>110650000</c:v>
                </c:pt>
                <c:pt idx="2588">
                  <c:v>110780000</c:v>
                </c:pt>
                <c:pt idx="2589">
                  <c:v>110930000</c:v>
                </c:pt>
                <c:pt idx="2590">
                  <c:v>111110000</c:v>
                </c:pt>
                <c:pt idx="2591">
                  <c:v>111320000</c:v>
                </c:pt>
                <c:pt idx="2592">
                  <c:v>111570000</c:v>
                </c:pt>
                <c:pt idx="2593">
                  <c:v>111880000</c:v>
                </c:pt>
                <c:pt idx="2594">
                  <c:v>112260000</c:v>
                </c:pt>
                <c:pt idx="2595">
                  <c:v>112730000</c:v>
                </c:pt>
                <c:pt idx="2596">
                  <c:v>113320000</c:v>
                </c:pt>
                <c:pt idx="2597">
                  <c:v>114070000</c:v>
                </c:pt>
                <c:pt idx="2598">
                  <c:v>115000000</c:v>
                </c:pt>
                <c:pt idx="2599">
                  <c:v>116190000</c:v>
                </c:pt>
                <c:pt idx="2600">
                  <c:v>116190000</c:v>
                </c:pt>
                <c:pt idx="2601">
                  <c:v>117870000</c:v>
                </c:pt>
                <c:pt idx="2602">
                  <c:v>119260000</c:v>
                </c:pt>
                <c:pt idx="2603">
                  <c:v>120420000</c:v>
                </c:pt>
                <c:pt idx="2604">
                  <c:v>121390000</c:v>
                </c:pt>
                <c:pt idx="2605">
                  <c:v>122200000</c:v>
                </c:pt>
                <c:pt idx="2606">
                  <c:v>122890000</c:v>
                </c:pt>
                <c:pt idx="2607">
                  <c:v>123470000</c:v>
                </c:pt>
                <c:pt idx="2608">
                  <c:v>123960000</c:v>
                </c:pt>
                <c:pt idx="2609">
                  <c:v>124390000</c:v>
                </c:pt>
                <c:pt idx="2610">
                  <c:v>124750000</c:v>
                </c:pt>
                <c:pt idx="2611">
                  <c:v>125070000</c:v>
                </c:pt>
                <c:pt idx="2612">
                  <c:v>125360000</c:v>
                </c:pt>
                <c:pt idx="2613">
                  <c:v>125600000</c:v>
                </c:pt>
                <c:pt idx="2614">
                  <c:v>125830000</c:v>
                </c:pt>
                <c:pt idx="2615">
                  <c:v>126030000</c:v>
                </c:pt>
                <c:pt idx="2616">
                  <c:v>126220000</c:v>
                </c:pt>
                <c:pt idx="2617">
                  <c:v>126390000</c:v>
                </c:pt>
                <c:pt idx="2618">
                  <c:v>126550000</c:v>
                </c:pt>
                <c:pt idx="2619">
                  <c:v>126700000</c:v>
                </c:pt>
                <c:pt idx="2620">
                  <c:v>126840000</c:v>
                </c:pt>
                <c:pt idx="2621">
                  <c:v>126970000</c:v>
                </c:pt>
                <c:pt idx="2622">
                  <c:v>127100000</c:v>
                </c:pt>
                <c:pt idx="2623">
                  <c:v>127230000</c:v>
                </c:pt>
                <c:pt idx="2624">
                  <c:v>127350000</c:v>
                </c:pt>
                <c:pt idx="2625">
                  <c:v>127470000</c:v>
                </c:pt>
                <c:pt idx="2626">
                  <c:v>127590000</c:v>
                </c:pt>
                <c:pt idx="2627">
                  <c:v>127710000</c:v>
                </c:pt>
                <c:pt idx="2628">
                  <c:v>127820000</c:v>
                </c:pt>
                <c:pt idx="2629">
                  <c:v>127930000</c:v>
                </c:pt>
                <c:pt idx="2630">
                  <c:v>128040000</c:v>
                </c:pt>
                <c:pt idx="2631">
                  <c:v>128150000</c:v>
                </c:pt>
                <c:pt idx="2632">
                  <c:v>128260000</c:v>
                </c:pt>
                <c:pt idx="2633">
                  <c:v>128370000</c:v>
                </c:pt>
                <c:pt idx="2634">
                  <c:v>128480000</c:v>
                </c:pt>
                <c:pt idx="2635">
                  <c:v>128590000</c:v>
                </c:pt>
                <c:pt idx="2636">
                  <c:v>128700000</c:v>
                </c:pt>
                <c:pt idx="2637">
                  <c:v>128810000</c:v>
                </c:pt>
                <c:pt idx="2638">
                  <c:v>128910000</c:v>
                </c:pt>
                <c:pt idx="2639">
                  <c:v>129020000</c:v>
                </c:pt>
                <c:pt idx="2640">
                  <c:v>129130000</c:v>
                </c:pt>
                <c:pt idx="2641">
                  <c:v>129240000</c:v>
                </c:pt>
                <c:pt idx="2642">
                  <c:v>129340000</c:v>
                </c:pt>
                <c:pt idx="2643">
                  <c:v>129450000</c:v>
                </c:pt>
                <c:pt idx="2644">
                  <c:v>129560000</c:v>
                </c:pt>
                <c:pt idx="2645">
                  <c:v>129660000</c:v>
                </c:pt>
                <c:pt idx="2646">
                  <c:v>129770000</c:v>
                </c:pt>
                <c:pt idx="2647">
                  <c:v>129880000</c:v>
                </c:pt>
                <c:pt idx="2648">
                  <c:v>129980000</c:v>
                </c:pt>
                <c:pt idx="2649">
                  <c:v>130090000</c:v>
                </c:pt>
                <c:pt idx="2650">
                  <c:v>130090000</c:v>
                </c:pt>
                <c:pt idx="2651">
                  <c:v>130200000</c:v>
                </c:pt>
                <c:pt idx="2652">
                  <c:v>130300000</c:v>
                </c:pt>
                <c:pt idx="2653">
                  <c:v>130410000</c:v>
                </c:pt>
                <c:pt idx="2654">
                  <c:v>130520000</c:v>
                </c:pt>
                <c:pt idx="2655">
                  <c:v>130620000</c:v>
                </c:pt>
                <c:pt idx="2656">
                  <c:v>130730000</c:v>
                </c:pt>
                <c:pt idx="2657">
                  <c:v>130840000</c:v>
                </c:pt>
                <c:pt idx="2658">
                  <c:v>130950000</c:v>
                </c:pt>
                <c:pt idx="2659">
                  <c:v>131050000</c:v>
                </c:pt>
                <c:pt idx="2660">
                  <c:v>131160000</c:v>
                </c:pt>
                <c:pt idx="2661">
                  <c:v>131260000</c:v>
                </c:pt>
                <c:pt idx="2662">
                  <c:v>131370000</c:v>
                </c:pt>
                <c:pt idx="2663">
                  <c:v>131480000</c:v>
                </c:pt>
                <c:pt idx="2664">
                  <c:v>131580000</c:v>
                </c:pt>
                <c:pt idx="2665">
                  <c:v>131690000</c:v>
                </c:pt>
                <c:pt idx="2666">
                  <c:v>131800000</c:v>
                </c:pt>
                <c:pt idx="2667">
                  <c:v>131900000</c:v>
                </c:pt>
                <c:pt idx="2668">
                  <c:v>132010000</c:v>
                </c:pt>
                <c:pt idx="2669">
                  <c:v>132120000</c:v>
                </c:pt>
                <c:pt idx="2670">
                  <c:v>132220000</c:v>
                </c:pt>
                <c:pt idx="2671">
                  <c:v>132330000</c:v>
                </c:pt>
                <c:pt idx="2672">
                  <c:v>132440000</c:v>
                </c:pt>
                <c:pt idx="2673">
                  <c:v>132540000</c:v>
                </c:pt>
                <c:pt idx="2674">
                  <c:v>132650000</c:v>
                </c:pt>
                <c:pt idx="2675">
                  <c:v>132760000</c:v>
                </c:pt>
                <c:pt idx="2676">
                  <c:v>132860000</c:v>
                </c:pt>
                <c:pt idx="2677">
                  <c:v>132970000</c:v>
                </c:pt>
                <c:pt idx="2678">
                  <c:v>133080000</c:v>
                </c:pt>
                <c:pt idx="2679">
                  <c:v>133180000</c:v>
                </c:pt>
                <c:pt idx="2680">
                  <c:v>133290000</c:v>
                </c:pt>
                <c:pt idx="2681">
                  <c:v>133400000</c:v>
                </c:pt>
                <c:pt idx="2682">
                  <c:v>133500000</c:v>
                </c:pt>
                <c:pt idx="2683">
                  <c:v>133610000</c:v>
                </c:pt>
                <c:pt idx="2684">
                  <c:v>133720000</c:v>
                </c:pt>
                <c:pt idx="2685">
                  <c:v>133820000</c:v>
                </c:pt>
                <c:pt idx="2686">
                  <c:v>133930000</c:v>
                </c:pt>
                <c:pt idx="2687">
                  <c:v>134040000</c:v>
                </c:pt>
                <c:pt idx="2688">
                  <c:v>134140000</c:v>
                </c:pt>
                <c:pt idx="2689">
                  <c:v>134250000</c:v>
                </c:pt>
                <c:pt idx="2690">
                  <c:v>134360000</c:v>
                </c:pt>
                <c:pt idx="2691">
                  <c:v>134460000</c:v>
                </c:pt>
                <c:pt idx="2692">
                  <c:v>134570000</c:v>
                </c:pt>
                <c:pt idx="2693">
                  <c:v>134680000</c:v>
                </c:pt>
                <c:pt idx="2694">
                  <c:v>134780000</c:v>
                </c:pt>
                <c:pt idx="2695">
                  <c:v>134890000</c:v>
                </c:pt>
                <c:pt idx="2696">
                  <c:v>135000000</c:v>
                </c:pt>
                <c:pt idx="2697">
                  <c:v>135100000</c:v>
                </c:pt>
                <c:pt idx="2698">
                  <c:v>135210000</c:v>
                </c:pt>
                <c:pt idx="2699">
                  <c:v>135320000</c:v>
                </c:pt>
                <c:pt idx="2700">
                  <c:v>135320000</c:v>
                </c:pt>
                <c:pt idx="2701">
                  <c:v>135420000</c:v>
                </c:pt>
                <c:pt idx="2702">
                  <c:v>135530000</c:v>
                </c:pt>
                <c:pt idx="2703">
                  <c:v>135630000</c:v>
                </c:pt>
                <c:pt idx="2704">
                  <c:v>135740000</c:v>
                </c:pt>
                <c:pt idx="2705">
                  <c:v>135850000</c:v>
                </c:pt>
                <c:pt idx="2706">
                  <c:v>135950000</c:v>
                </c:pt>
                <c:pt idx="2707">
                  <c:v>136060000</c:v>
                </c:pt>
                <c:pt idx="2708">
                  <c:v>136170000</c:v>
                </c:pt>
                <c:pt idx="2709">
                  <c:v>136270000</c:v>
                </c:pt>
                <c:pt idx="2710">
                  <c:v>136380000</c:v>
                </c:pt>
                <c:pt idx="2711">
                  <c:v>136490000</c:v>
                </c:pt>
                <c:pt idx="2712">
                  <c:v>136590000</c:v>
                </c:pt>
                <c:pt idx="2713">
                  <c:v>136700000</c:v>
                </c:pt>
                <c:pt idx="2714">
                  <c:v>136810000</c:v>
                </c:pt>
                <c:pt idx="2715">
                  <c:v>136910000</c:v>
                </c:pt>
                <c:pt idx="2716">
                  <c:v>137020000</c:v>
                </c:pt>
                <c:pt idx="2717">
                  <c:v>137130000</c:v>
                </c:pt>
                <c:pt idx="2718">
                  <c:v>137230000</c:v>
                </c:pt>
                <c:pt idx="2719">
                  <c:v>137340000</c:v>
                </c:pt>
                <c:pt idx="2720">
                  <c:v>137450000</c:v>
                </c:pt>
                <c:pt idx="2721">
                  <c:v>137550000</c:v>
                </c:pt>
                <c:pt idx="2722">
                  <c:v>137660000</c:v>
                </c:pt>
                <c:pt idx="2723">
                  <c:v>137760000</c:v>
                </c:pt>
                <c:pt idx="2724">
                  <c:v>137870000</c:v>
                </c:pt>
                <c:pt idx="2725">
                  <c:v>137980000</c:v>
                </c:pt>
                <c:pt idx="2726">
                  <c:v>138080000</c:v>
                </c:pt>
                <c:pt idx="2727">
                  <c:v>138190000</c:v>
                </c:pt>
                <c:pt idx="2728">
                  <c:v>138300000</c:v>
                </c:pt>
                <c:pt idx="2729">
                  <c:v>138400000</c:v>
                </c:pt>
                <c:pt idx="2730">
                  <c:v>138510000</c:v>
                </c:pt>
                <c:pt idx="2731">
                  <c:v>138620000</c:v>
                </c:pt>
                <c:pt idx="2732">
                  <c:v>138720000</c:v>
                </c:pt>
                <c:pt idx="2733">
                  <c:v>138830000</c:v>
                </c:pt>
                <c:pt idx="2734">
                  <c:v>138940000</c:v>
                </c:pt>
                <c:pt idx="2735">
                  <c:v>139040000</c:v>
                </c:pt>
                <c:pt idx="2736">
                  <c:v>139150000</c:v>
                </c:pt>
                <c:pt idx="2737">
                  <c:v>139260000</c:v>
                </c:pt>
                <c:pt idx="2738">
                  <c:v>139360000</c:v>
                </c:pt>
                <c:pt idx="2739">
                  <c:v>139470000</c:v>
                </c:pt>
                <c:pt idx="2740">
                  <c:v>139570000</c:v>
                </c:pt>
                <c:pt idx="2741">
                  <c:v>139680000</c:v>
                </c:pt>
                <c:pt idx="2742">
                  <c:v>139790000</c:v>
                </c:pt>
                <c:pt idx="2743">
                  <c:v>139890000</c:v>
                </c:pt>
                <c:pt idx="2744">
                  <c:v>140000000</c:v>
                </c:pt>
                <c:pt idx="2745">
                  <c:v>140110000</c:v>
                </c:pt>
                <c:pt idx="2746">
                  <c:v>140210000</c:v>
                </c:pt>
                <c:pt idx="2747">
                  <c:v>140320000</c:v>
                </c:pt>
                <c:pt idx="2748">
                  <c:v>140430000</c:v>
                </c:pt>
                <c:pt idx="2749">
                  <c:v>140530000</c:v>
                </c:pt>
                <c:pt idx="2750">
                  <c:v>140530000</c:v>
                </c:pt>
                <c:pt idx="2751">
                  <c:v>140640000</c:v>
                </c:pt>
                <c:pt idx="2752">
                  <c:v>140740000</c:v>
                </c:pt>
                <c:pt idx="2753">
                  <c:v>140850000</c:v>
                </c:pt>
                <c:pt idx="2754">
                  <c:v>140960000</c:v>
                </c:pt>
                <c:pt idx="2755">
                  <c:v>141060000</c:v>
                </c:pt>
                <c:pt idx="2756">
                  <c:v>141170000</c:v>
                </c:pt>
                <c:pt idx="2757">
                  <c:v>141280000</c:v>
                </c:pt>
                <c:pt idx="2758">
                  <c:v>141380000</c:v>
                </c:pt>
                <c:pt idx="2759">
                  <c:v>141490000</c:v>
                </c:pt>
                <c:pt idx="2760">
                  <c:v>141590000</c:v>
                </c:pt>
                <c:pt idx="2761">
                  <c:v>141700000</c:v>
                </c:pt>
                <c:pt idx="2762">
                  <c:v>141810000</c:v>
                </c:pt>
                <c:pt idx="2763">
                  <c:v>141910000</c:v>
                </c:pt>
                <c:pt idx="2764">
                  <c:v>142020000</c:v>
                </c:pt>
                <c:pt idx="2765">
                  <c:v>142120000</c:v>
                </c:pt>
                <c:pt idx="2766">
                  <c:v>142230000</c:v>
                </c:pt>
                <c:pt idx="2767">
                  <c:v>142330000</c:v>
                </c:pt>
                <c:pt idx="2768">
                  <c:v>142440000</c:v>
                </c:pt>
                <c:pt idx="2769">
                  <c:v>142540000</c:v>
                </c:pt>
                <c:pt idx="2770">
                  <c:v>142650000</c:v>
                </c:pt>
                <c:pt idx="2771">
                  <c:v>142750000</c:v>
                </c:pt>
                <c:pt idx="2772">
                  <c:v>142860000</c:v>
                </c:pt>
                <c:pt idx="2773">
                  <c:v>142960000</c:v>
                </c:pt>
                <c:pt idx="2774">
                  <c:v>143060000</c:v>
                </c:pt>
                <c:pt idx="2775">
                  <c:v>143160000</c:v>
                </c:pt>
                <c:pt idx="2776">
                  <c:v>143260000</c:v>
                </c:pt>
                <c:pt idx="2777">
                  <c:v>143360000</c:v>
                </c:pt>
                <c:pt idx="2778">
                  <c:v>143460000</c:v>
                </c:pt>
                <c:pt idx="2779">
                  <c:v>143550000</c:v>
                </c:pt>
                <c:pt idx="2780">
                  <c:v>143640000</c:v>
                </c:pt>
                <c:pt idx="2781">
                  <c:v>143730000</c:v>
                </c:pt>
                <c:pt idx="2782">
                  <c:v>143820000</c:v>
                </c:pt>
                <c:pt idx="2783">
                  <c:v>143900000</c:v>
                </c:pt>
                <c:pt idx="2784">
                  <c:v>143970000</c:v>
                </c:pt>
                <c:pt idx="2785">
                  <c:v>144040000</c:v>
                </c:pt>
                <c:pt idx="2786">
                  <c:v>144100000</c:v>
                </c:pt>
                <c:pt idx="2787">
                  <c:v>144150000</c:v>
                </c:pt>
                <c:pt idx="2788">
                  <c:v>144180000</c:v>
                </c:pt>
                <c:pt idx="2789">
                  <c:v>144200000</c:v>
                </c:pt>
                <c:pt idx="2790">
                  <c:v>144200000</c:v>
                </c:pt>
                <c:pt idx="2791">
                  <c:v>144180000</c:v>
                </c:pt>
                <c:pt idx="2792">
                  <c:v>144130000</c:v>
                </c:pt>
                <c:pt idx="2793">
                  <c:v>144050000</c:v>
                </c:pt>
                <c:pt idx="2794">
                  <c:v>143920000</c:v>
                </c:pt>
                <c:pt idx="2795">
                  <c:v>143740000</c:v>
                </c:pt>
                <c:pt idx="2796">
                  <c:v>143490000</c:v>
                </c:pt>
                <c:pt idx="2797">
                  <c:v>143170000</c:v>
                </c:pt>
                <c:pt idx="2798">
                  <c:v>142760000</c:v>
                </c:pt>
                <c:pt idx="2799">
                  <c:v>142230000</c:v>
                </c:pt>
                <c:pt idx="2800">
                  <c:v>142230000</c:v>
                </c:pt>
                <c:pt idx="2801">
                  <c:v>141860000</c:v>
                </c:pt>
                <c:pt idx="2802">
                  <c:v>141560000</c:v>
                </c:pt>
                <c:pt idx="2803">
                  <c:v>141310000</c:v>
                </c:pt>
                <c:pt idx="2804">
                  <c:v>141110000</c:v>
                </c:pt>
                <c:pt idx="2805">
                  <c:v>140940000</c:v>
                </c:pt>
                <c:pt idx="2806">
                  <c:v>140810000</c:v>
                </c:pt>
                <c:pt idx="2807">
                  <c:v>140710000</c:v>
                </c:pt>
                <c:pt idx="2808">
                  <c:v>140630000</c:v>
                </c:pt>
                <c:pt idx="2809">
                  <c:v>140580000</c:v>
                </c:pt>
                <c:pt idx="2810">
                  <c:v>140540000</c:v>
                </c:pt>
                <c:pt idx="2811">
                  <c:v>140510000</c:v>
                </c:pt>
                <c:pt idx="2812">
                  <c:v>140500000</c:v>
                </c:pt>
                <c:pt idx="2813">
                  <c:v>140490000</c:v>
                </c:pt>
                <c:pt idx="2814">
                  <c:v>140500000</c:v>
                </c:pt>
                <c:pt idx="2815">
                  <c:v>140510000</c:v>
                </c:pt>
                <c:pt idx="2816">
                  <c:v>140530000</c:v>
                </c:pt>
                <c:pt idx="2817">
                  <c:v>140550000</c:v>
                </c:pt>
                <c:pt idx="2818">
                  <c:v>140570000</c:v>
                </c:pt>
                <c:pt idx="2819">
                  <c:v>140600000</c:v>
                </c:pt>
                <c:pt idx="2820">
                  <c:v>140620000</c:v>
                </c:pt>
                <c:pt idx="2821">
                  <c:v>140650000</c:v>
                </c:pt>
                <c:pt idx="2822">
                  <c:v>140670000</c:v>
                </c:pt>
                <c:pt idx="2823">
                  <c:v>140690000</c:v>
                </c:pt>
                <c:pt idx="2824">
                  <c:v>140710000</c:v>
                </c:pt>
                <c:pt idx="2825">
                  <c:v>140720000</c:v>
                </c:pt>
                <c:pt idx="2826">
                  <c:v>140720000</c:v>
                </c:pt>
                <c:pt idx="2827">
                  <c:v>140720000</c:v>
                </c:pt>
                <c:pt idx="2828">
                  <c:v>140710000</c:v>
                </c:pt>
                <c:pt idx="2829">
                  <c:v>140680000</c:v>
                </c:pt>
                <c:pt idx="2830">
                  <c:v>140640000</c:v>
                </c:pt>
                <c:pt idx="2831">
                  <c:v>140580000</c:v>
                </c:pt>
                <c:pt idx="2832">
                  <c:v>140510000</c:v>
                </c:pt>
                <c:pt idx="2833">
                  <c:v>140400000</c:v>
                </c:pt>
                <c:pt idx="2834">
                  <c:v>140270000</c:v>
                </c:pt>
                <c:pt idx="2835">
                  <c:v>140110000</c:v>
                </c:pt>
                <c:pt idx="2836">
                  <c:v>139910000</c:v>
                </c:pt>
                <c:pt idx="2837">
                  <c:v>139660000</c:v>
                </c:pt>
                <c:pt idx="2838">
                  <c:v>139350000</c:v>
                </c:pt>
                <c:pt idx="2839">
                  <c:v>138990000</c:v>
                </c:pt>
                <c:pt idx="2840">
                  <c:v>138540000</c:v>
                </c:pt>
                <c:pt idx="2841">
                  <c:v>138010000</c:v>
                </c:pt>
                <c:pt idx="2842">
                  <c:v>137370000</c:v>
                </c:pt>
                <c:pt idx="2843">
                  <c:v>136610000</c:v>
                </c:pt>
                <c:pt idx="2844">
                  <c:v>135710000</c:v>
                </c:pt>
                <c:pt idx="2845">
                  <c:v>134640000</c:v>
                </c:pt>
                <c:pt idx="2846">
                  <c:v>133370000</c:v>
                </c:pt>
                <c:pt idx="2847">
                  <c:v>131860000</c:v>
                </c:pt>
                <c:pt idx="2848">
                  <c:v>130090000</c:v>
                </c:pt>
                <c:pt idx="2849">
                  <c:v>127990000</c:v>
                </c:pt>
                <c:pt idx="2850">
                  <c:v>127990000</c:v>
                </c:pt>
                <c:pt idx="2851">
                  <c:v>126150000</c:v>
                </c:pt>
                <c:pt idx="2852">
                  <c:v>124800000</c:v>
                </c:pt>
                <c:pt idx="2853">
                  <c:v>123810000</c:v>
                </c:pt>
                <c:pt idx="2854">
                  <c:v>123090000</c:v>
                </c:pt>
                <c:pt idx="2855">
                  <c:v>122570000</c:v>
                </c:pt>
                <c:pt idx="2856">
                  <c:v>122190000</c:v>
                </c:pt>
                <c:pt idx="2857">
                  <c:v>121920000</c:v>
                </c:pt>
                <c:pt idx="2858">
                  <c:v>121740000</c:v>
                </c:pt>
                <c:pt idx="2859">
                  <c:v>121610000</c:v>
                </c:pt>
                <c:pt idx="2860">
                  <c:v>121530000</c:v>
                </c:pt>
                <c:pt idx="2861">
                  <c:v>121470000</c:v>
                </c:pt>
                <c:pt idx="2862">
                  <c:v>121450000</c:v>
                </c:pt>
                <c:pt idx="2863">
                  <c:v>121440000</c:v>
                </c:pt>
                <c:pt idx="2864">
                  <c:v>121450000</c:v>
                </c:pt>
                <c:pt idx="2865">
                  <c:v>121460000</c:v>
                </c:pt>
                <c:pt idx="2866">
                  <c:v>121480000</c:v>
                </c:pt>
                <c:pt idx="2867">
                  <c:v>121510000</c:v>
                </c:pt>
                <c:pt idx="2868">
                  <c:v>121550000</c:v>
                </c:pt>
                <c:pt idx="2869">
                  <c:v>121580000</c:v>
                </c:pt>
                <c:pt idx="2870">
                  <c:v>121620000</c:v>
                </c:pt>
                <c:pt idx="2871">
                  <c:v>121660000</c:v>
                </c:pt>
                <c:pt idx="2872">
                  <c:v>121700000</c:v>
                </c:pt>
                <c:pt idx="2873">
                  <c:v>121740000</c:v>
                </c:pt>
                <c:pt idx="2874">
                  <c:v>121780000</c:v>
                </c:pt>
                <c:pt idx="2875">
                  <c:v>121820000</c:v>
                </c:pt>
                <c:pt idx="2876">
                  <c:v>121860000</c:v>
                </c:pt>
                <c:pt idx="2877">
                  <c:v>121910000</c:v>
                </c:pt>
                <c:pt idx="2878">
                  <c:v>121950000</c:v>
                </c:pt>
                <c:pt idx="2879">
                  <c:v>121990000</c:v>
                </c:pt>
                <c:pt idx="2880">
                  <c:v>122040000</c:v>
                </c:pt>
                <c:pt idx="2881">
                  <c:v>122080000</c:v>
                </c:pt>
                <c:pt idx="2882">
                  <c:v>122120000</c:v>
                </c:pt>
                <c:pt idx="2883">
                  <c:v>122170000</c:v>
                </c:pt>
                <c:pt idx="2884">
                  <c:v>122210000</c:v>
                </c:pt>
                <c:pt idx="2885">
                  <c:v>122260000</c:v>
                </c:pt>
                <c:pt idx="2886">
                  <c:v>122300000</c:v>
                </c:pt>
                <c:pt idx="2887">
                  <c:v>122340000</c:v>
                </c:pt>
                <c:pt idx="2888">
                  <c:v>122390000</c:v>
                </c:pt>
                <c:pt idx="2889">
                  <c:v>122430000</c:v>
                </c:pt>
                <c:pt idx="2890">
                  <c:v>122470000</c:v>
                </c:pt>
                <c:pt idx="2891">
                  <c:v>122520000</c:v>
                </c:pt>
                <c:pt idx="2892">
                  <c:v>122560000</c:v>
                </c:pt>
                <c:pt idx="2893">
                  <c:v>122600000</c:v>
                </c:pt>
                <c:pt idx="2894">
                  <c:v>122650000</c:v>
                </c:pt>
                <c:pt idx="2895">
                  <c:v>122690000</c:v>
                </c:pt>
                <c:pt idx="2896">
                  <c:v>122740000</c:v>
                </c:pt>
                <c:pt idx="2897">
                  <c:v>122780000</c:v>
                </c:pt>
                <c:pt idx="2898">
                  <c:v>122820000</c:v>
                </c:pt>
                <c:pt idx="2899">
                  <c:v>122870000</c:v>
                </c:pt>
                <c:pt idx="2900">
                  <c:v>122870000</c:v>
                </c:pt>
                <c:pt idx="2901">
                  <c:v>122910000</c:v>
                </c:pt>
                <c:pt idx="2902">
                  <c:v>122950000</c:v>
                </c:pt>
                <c:pt idx="2903">
                  <c:v>123000000</c:v>
                </c:pt>
                <c:pt idx="2904">
                  <c:v>123040000</c:v>
                </c:pt>
                <c:pt idx="2905">
                  <c:v>123080000</c:v>
                </c:pt>
                <c:pt idx="2906">
                  <c:v>123130000</c:v>
                </c:pt>
                <c:pt idx="2907">
                  <c:v>123170000</c:v>
                </c:pt>
                <c:pt idx="2908">
                  <c:v>123220000</c:v>
                </c:pt>
                <c:pt idx="2909">
                  <c:v>123260000</c:v>
                </c:pt>
                <c:pt idx="2910">
                  <c:v>123300000</c:v>
                </c:pt>
                <c:pt idx="2911">
                  <c:v>123350000</c:v>
                </c:pt>
                <c:pt idx="2912">
                  <c:v>123390000</c:v>
                </c:pt>
                <c:pt idx="2913">
                  <c:v>123430000</c:v>
                </c:pt>
                <c:pt idx="2914">
                  <c:v>123480000</c:v>
                </c:pt>
                <c:pt idx="2915">
                  <c:v>123520000</c:v>
                </c:pt>
                <c:pt idx="2916">
                  <c:v>123560000</c:v>
                </c:pt>
                <c:pt idx="2917">
                  <c:v>123610000</c:v>
                </c:pt>
                <c:pt idx="2918">
                  <c:v>123650000</c:v>
                </c:pt>
                <c:pt idx="2919">
                  <c:v>123700000</c:v>
                </c:pt>
                <c:pt idx="2920">
                  <c:v>123740000</c:v>
                </c:pt>
                <c:pt idx="2921">
                  <c:v>123780000</c:v>
                </c:pt>
                <c:pt idx="2922">
                  <c:v>123830000</c:v>
                </c:pt>
                <c:pt idx="2923">
                  <c:v>123870000</c:v>
                </c:pt>
                <c:pt idx="2924">
                  <c:v>123910000</c:v>
                </c:pt>
                <c:pt idx="2925">
                  <c:v>123960000</c:v>
                </c:pt>
                <c:pt idx="2926">
                  <c:v>124000000</c:v>
                </c:pt>
                <c:pt idx="2927">
                  <c:v>124040000</c:v>
                </c:pt>
                <c:pt idx="2928">
                  <c:v>124090000</c:v>
                </c:pt>
                <c:pt idx="2929">
                  <c:v>124130000</c:v>
                </c:pt>
                <c:pt idx="2930">
                  <c:v>124170000</c:v>
                </c:pt>
                <c:pt idx="2931">
                  <c:v>124220000</c:v>
                </c:pt>
                <c:pt idx="2932">
                  <c:v>124260000</c:v>
                </c:pt>
                <c:pt idx="2933">
                  <c:v>124300000</c:v>
                </c:pt>
                <c:pt idx="2934">
                  <c:v>124350000</c:v>
                </c:pt>
                <c:pt idx="2935">
                  <c:v>124390000</c:v>
                </c:pt>
                <c:pt idx="2936">
                  <c:v>124440000</c:v>
                </c:pt>
                <c:pt idx="2937">
                  <c:v>124480000</c:v>
                </c:pt>
                <c:pt idx="2938">
                  <c:v>124520000</c:v>
                </c:pt>
                <c:pt idx="2939">
                  <c:v>124570000</c:v>
                </c:pt>
                <c:pt idx="2940">
                  <c:v>124610000</c:v>
                </c:pt>
                <c:pt idx="2941">
                  <c:v>124650000</c:v>
                </c:pt>
                <c:pt idx="2942">
                  <c:v>124700000</c:v>
                </c:pt>
                <c:pt idx="2943">
                  <c:v>124740000</c:v>
                </c:pt>
                <c:pt idx="2944">
                  <c:v>124780000</c:v>
                </c:pt>
                <c:pt idx="2945">
                  <c:v>124830000</c:v>
                </c:pt>
                <c:pt idx="2946">
                  <c:v>124870000</c:v>
                </c:pt>
                <c:pt idx="2947">
                  <c:v>124910000</c:v>
                </c:pt>
                <c:pt idx="2948">
                  <c:v>124960000</c:v>
                </c:pt>
                <c:pt idx="2949">
                  <c:v>125000000</c:v>
                </c:pt>
                <c:pt idx="2950">
                  <c:v>125000000</c:v>
                </c:pt>
                <c:pt idx="2951">
                  <c:v>125040000</c:v>
                </c:pt>
                <c:pt idx="2952">
                  <c:v>125090000</c:v>
                </c:pt>
                <c:pt idx="2953">
                  <c:v>125130000</c:v>
                </c:pt>
                <c:pt idx="2954">
                  <c:v>125170000</c:v>
                </c:pt>
                <c:pt idx="2955">
                  <c:v>125220000</c:v>
                </c:pt>
                <c:pt idx="2956">
                  <c:v>125260000</c:v>
                </c:pt>
                <c:pt idx="2957">
                  <c:v>125300000</c:v>
                </c:pt>
                <c:pt idx="2958">
                  <c:v>125350000</c:v>
                </c:pt>
                <c:pt idx="2959">
                  <c:v>125390000</c:v>
                </c:pt>
                <c:pt idx="2960">
                  <c:v>125440000</c:v>
                </c:pt>
                <c:pt idx="2961">
                  <c:v>125480000</c:v>
                </c:pt>
                <c:pt idx="2962">
                  <c:v>125520000</c:v>
                </c:pt>
                <c:pt idx="2963">
                  <c:v>125570000</c:v>
                </c:pt>
                <c:pt idx="2964">
                  <c:v>125610000</c:v>
                </c:pt>
                <c:pt idx="2965">
                  <c:v>125650000</c:v>
                </c:pt>
                <c:pt idx="2966">
                  <c:v>125700000</c:v>
                </c:pt>
                <c:pt idx="2967">
                  <c:v>125740000</c:v>
                </c:pt>
                <c:pt idx="2968">
                  <c:v>125780000</c:v>
                </c:pt>
                <c:pt idx="2969">
                  <c:v>125830000</c:v>
                </c:pt>
                <c:pt idx="2970">
                  <c:v>125870000</c:v>
                </c:pt>
                <c:pt idx="2971">
                  <c:v>125910000</c:v>
                </c:pt>
                <c:pt idx="2972">
                  <c:v>125960000</c:v>
                </c:pt>
                <c:pt idx="2973">
                  <c:v>126000000</c:v>
                </c:pt>
                <c:pt idx="2974">
                  <c:v>126040000</c:v>
                </c:pt>
                <c:pt idx="2975">
                  <c:v>126090000</c:v>
                </c:pt>
                <c:pt idx="2976">
                  <c:v>126130000</c:v>
                </c:pt>
                <c:pt idx="2977">
                  <c:v>126170000</c:v>
                </c:pt>
                <c:pt idx="2978">
                  <c:v>126220000</c:v>
                </c:pt>
                <c:pt idx="2979">
                  <c:v>126260000</c:v>
                </c:pt>
                <c:pt idx="2980">
                  <c:v>126300000</c:v>
                </c:pt>
                <c:pt idx="2981">
                  <c:v>126350000</c:v>
                </c:pt>
                <c:pt idx="2982">
                  <c:v>126390000</c:v>
                </c:pt>
                <c:pt idx="2983">
                  <c:v>126430000</c:v>
                </c:pt>
                <c:pt idx="2984">
                  <c:v>126480000</c:v>
                </c:pt>
                <c:pt idx="2985">
                  <c:v>126520000</c:v>
                </c:pt>
                <c:pt idx="2986">
                  <c:v>126560000</c:v>
                </c:pt>
                <c:pt idx="2987">
                  <c:v>126610000</c:v>
                </c:pt>
                <c:pt idx="2988">
                  <c:v>126650000</c:v>
                </c:pt>
                <c:pt idx="2989">
                  <c:v>126690000</c:v>
                </c:pt>
                <c:pt idx="2990">
                  <c:v>126740000</c:v>
                </c:pt>
                <c:pt idx="2991">
                  <c:v>126780000</c:v>
                </c:pt>
                <c:pt idx="2992">
                  <c:v>126820000</c:v>
                </c:pt>
                <c:pt idx="2993">
                  <c:v>126870000</c:v>
                </c:pt>
                <c:pt idx="2994">
                  <c:v>126910000</c:v>
                </c:pt>
                <c:pt idx="2995">
                  <c:v>126950000</c:v>
                </c:pt>
                <c:pt idx="2996">
                  <c:v>127000000</c:v>
                </c:pt>
                <c:pt idx="2997">
                  <c:v>127040000</c:v>
                </c:pt>
                <c:pt idx="2998">
                  <c:v>127080000</c:v>
                </c:pt>
                <c:pt idx="2999">
                  <c:v>127130000</c:v>
                </c:pt>
                <c:pt idx="3000">
                  <c:v>127130000</c:v>
                </c:pt>
                <c:pt idx="3001">
                  <c:v>127170000</c:v>
                </c:pt>
                <c:pt idx="3002">
                  <c:v>127210000</c:v>
                </c:pt>
                <c:pt idx="3003">
                  <c:v>127260000</c:v>
                </c:pt>
                <c:pt idx="3004">
                  <c:v>127300000</c:v>
                </c:pt>
                <c:pt idx="3005">
                  <c:v>127340000</c:v>
                </c:pt>
                <c:pt idx="3006">
                  <c:v>127390000</c:v>
                </c:pt>
                <c:pt idx="3007">
                  <c:v>127430000</c:v>
                </c:pt>
                <c:pt idx="3008">
                  <c:v>127470000</c:v>
                </c:pt>
                <c:pt idx="3009">
                  <c:v>127520000</c:v>
                </c:pt>
                <c:pt idx="3010">
                  <c:v>127560000</c:v>
                </c:pt>
                <c:pt idx="3011">
                  <c:v>127600000</c:v>
                </c:pt>
                <c:pt idx="3012">
                  <c:v>127650000</c:v>
                </c:pt>
                <c:pt idx="3013">
                  <c:v>127690000</c:v>
                </c:pt>
                <c:pt idx="3014">
                  <c:v>127730000</c:v>
                </c:pt>
                <c:pt idx="3015">
                  <c:v>127770000</c:v>
                </c:pt>
                <c:pt idx="3016">
                  <c:v>127820000</c:v>
                </c:pt>
                <c:pt idx="3017">
                  <c:v>127860000</c:v>
                </c:pt>
                <c:pt idx="3018">
                  <c:v>127900000</c:v>
                </c:pt>
                <c:pt idx="3019">
                  <c:v>127940000</c:v>
                </c:pt>
                <c:pt idx="3020">
                  <c:v>127990000</c:v>
                </c:pt>
                <c:pt idx="3021">
                  <c:v>128030000</c:v>
                </c:pt>
                <c:pt idx="3022">
                  <c:v>128070000</c:v>
                </c:pt>
                <c:pt idx="3023">
                  <c:v>128110000</c:v>
                </c:pt>
                <c:pt idx="3024">
                  <c:v>128140000</c:v>
                </c:pt>
                <c:pt idx="3025">
                  <c:v>128180000</c:v>
                </c:pt>
                <c:pt idx="3026">
                  <c:v>128210000</c:v>
                </c:pt>
                <c:pt idx="3027">
                  <c:v>128240000</c:v>
                </c:pt>
                <c:pt idx="3028">
                  <c:v>128270000</c:v>
                </c:pt>
                <c:pt idx="3029">
                  <c:v>128290000</c:v>
                </c:pt>
                <c:pt idx="3030">
                  <c:v>128300000</c:v>
                </c:pt>
                <c:pt idx="3031">
                  <c:v>128300000</c:v>
                </c:pt>
                <c:pt idx="3032">
                  <c:v>128280000</c:v>
                </c:pt>
                <c:pt idx="3033">
                  <c:v>128240000</c:v>
                </c:pt>
                <c:pt idx="3034">
                  <c:v>128180000</c:v>
                </c:pt>
                <c:pt idx="3035">
                  <c:v>128070000</c:v>
                </c:pt>
                <c:pt idx="3036">
                  <c:v>127920000</c:v>
                </c:pt>
                <c:pt idx="3037">
                  <c:v>127700000</c:v>
                </c:pt>
                <c:pt idx="3038">
                  <c:v>127380000</c:v>
                </c:pt>
                <c:pt idx="3039">
                  <c:v>126940000</c:v>
                </c:pt>
                <c:pt idx="3040">
                  <c:v>126330000</c:v>
                </c:pt>
                <c:pt idx="3041">
                  <c:v>125490000</c:v>
                </c:pt>
                <c:pt idx="3042">
                  <c:v>124340000</c:v>
                </c:pt>
                <c:pt idx="3043">
                  <c:v>122770000</c:v>
                </c:pt>
                <c:pt idx="3044">
                  <c:v>120640000</c:v>
                </c:pt>
                <c:pt idx="3045">
                  <c:v>117760000</c:v>
                </c:pt>
                <c:pt idx="3046">
                  <c:v>113850000</c:v>
                </c:pt>
                <c:pt idx="3047">
                  <c:v>108560000</c:v>
                </c:pt>
                <c:pt idx="3048">
                  <c:v>101410000</c:v>
                </c:pt>
                <c:pt idx="3049">
                  <c:v>91746000</c:v>
                </c:pt>
                <c:pt idx="3050">
                  <c:v>91746000</c:v>
                </c:pt>
                <c:pt idx="3051">
                  <c:v>90674000</c:v>
                </c:pt>
                <c:pt idx="3052">
                  <c:v>89890000</c:v>
                </c:pt>
                <c:pt idx="3053">
                  <c:v>89317000</c:v>
                </c:pt>
                <c:pt idx="3054">
                  <c:v>88897000</c:v>
                </c:pt>
                <c:pt idx="3055">
                  <c:v>88591000</c:v>
                </c:pt>
                <c:pt idx="3056">
                  <c:v>88367000</c:v>
                </c:pt>
                <c:pt idx="3057">
                  <c:v>88203000</c:v>
                </c:pt>
                <c:pt idx="3058">
                  <c:v>88084000</c:v>
                </c:pt>
                <c:pt idx="3059">
                  <c:v>87997000</c:v>
                </c:pt>
                <c:pt idx="3060">
                  <c:v>87934000</c:v>
                </c:pt>
                <c:pt idx="3061">
                  <c:v>87888000</c:v>
                </c:pt>
                <c:pt idx="3062">
                  <c:v>87855000</c:v>
                </c:pt>
                <c:pt idx="3063">
                  <c:v>87831000</c:v>
                </c:pt>
                <c:pt idx="3064">
                  <c:v>87814000</c:v>
                </c:pt>
                <c:pt idx="3065">
                  <c:v>87802000</c:v>
                </c:pt>
                <c:pt idx="3066">
                  <c:v>87794000</c:v>
                </c:pt>
                <c:pt idx="3067">
                  <c:v>87788000</c:v>
                </c:pt>
                <c:pt idx="3068">
                  <c:v>87784000</c:v>
                </c:pt>
                <c:pt idx="3069">
                  <c:v>87782000</c:v>
                </c:pt>
                <c:pt idx="3070">
                  <c:v>87780000</c:v>
                </c:pt>
                <c:pt idx="3071">
                  <c:v>87780000</c:v>
                </c:pt>
                <c:pt idx="3072">
                  <c:v>87779000</c:v>
                </c:pt>
                <c:pt idx="3073">
                  <c:v>87779000</c:v>
                </c:pt>
                <c:pt idx="3074">
                  <c:v>87779000</c:v>
                </c:pt>
                <c:pt idx="3075">
                  <c:v>87780000</c:v>
                </c:pt>
                <c:pt idx="3076">
                  <c:v>87780000</c:v>
                </c:pt>
                <c:pt idx="3077">
                  <c:v>87779000</c:v>
                </c:pt>
                <c:pt idx="3078">
                  <c:v>87778000</c:v>
                </c:pt>
                <c:pt idx="3079">
                  <c:v>87777000</c:v>
                </c:pt>
                <c:pt idx="3080">
                  <c:v>87774000</c:v>
                </c:pt>
                <c:pt idx="3081">
                  <c:v>87770000</c:v>
                </c:pt>
                <c:pt idx="3082">
                  <c:v>87764000</c:v>
                </c:pt>
                <c:pt idx="3083">
                  <c:v>87756000</c:v>
                </c:pt>
                <c:pt idx="3084">
                  <c:v>87743000</c:v>
                </c:pt>
                <c:pt idx="3085">
                  <c:v>87725000</c:v>
                </c:pt>
                <c:pt idx="3086">
                  <c:v>87701000</c:v>
                </c:pt>
                <c:pt idx="3087">
                  <c:v>87667000</c:v>
                </c:pt>
                <c:pt idx="3088">
                  <c:v>87619000</c:v>
                </c:pt>
                <c:pt idx="3089">
                  <c:v>87554000</c:v>
                </c:pt>
                <c:pt idx="3090">
                  <c:v>87464000</c:v>
                </c:pt>
                <c:pt idx="3091">
                  <c:v>87341000</c:v>
                </c:pt>
                <c:pt idx="3092">
                  <c:v>87172000</c:v>
                </c:pt>
                <c:pt idx="3093">
                  <c:v>86940000</c:v>
                </c:pt>
                <c:pt idx="3094">
                  <c:v>86624000</c:v>
                </c:pt>
                <c:pt idx="3095">
                  <c:v>86190000</c:v>
                </c:pt>
                <c:pt idx="3096">
                  <c:v>85598000</c:v>
                </c:pt>
                <c:pt idx="3097">
                  <c:v>84787000</c:v>
                </c:pt>
                <c:pt idx="3098">
                  <c:v>83680000</c:v>
                </c:pt>
                <c:pt idx="3099">
                  <c:v>82166000</c:v>
                </c:pt>
                <c:pt idx="3100">
                  <c:v>82166000</c:v>
                </c:pt>
                <c:pt idx="3101">
                  <c:v>81827000</c:v>
                </c:pt>
                <c:pt idx="3102">
                  <c:v>81542000</c:v>
                </c:pt>
                <c:pt idx="3103">
                  <c:v>81302000</c:v>
                </c:pt>
                <c:pt idx="3104">
                  <c:v>81100000</c:v>
                </c:pt>
                <c:pt idx="3105">
                  <c:v>80930000</c:v>
                </c:pt>
                <c:pt idx="3106">
                  <c:v>80787000</c:v>
                </c:pt>
                <c:pt idx="3107">
                  <c:v>80666000</c:v>
                </c:pt>
                <c:pt idx="3108">
                  <c:v>80565000</c:v>
                </c:pt>
                <c:pt idx="3109">
                  <c:v>80479000</c:v>
                </c:pt>
                <c:pt idx="3110">
                  <c:v>80407000</c:v>
                </c:pt>
                <c:pt idx="3111">
                  <c:v>80347000</c:v>
                </c:pt>
                <c:pt idx="3112">
                  <c:v>80295000</c:v>
                </c:pt>
                <c:pt idx="3113">
                  <c:v>80252000</c:v>
                </c:pt>
                <c:pt idx="3114">
                  <c:v>80215000</c:v>
                </c:pt>
                <c:pt idx="3115">
                  <c:v>80184000</c:v>
                </c:pt>
                <c:pt idx="3116">
                  <c:v>80158000</c:v>
                </c:pt>
                <c:pt idx="3117">
                  <c:v>80135000</c:v>
                </c:pt>
                <c:pt idx="3118">
                  <c:v>80115000</c:v>
                </c:pt>
                <c:pt idx="3119">
                  <c:v>80098000</c:v>
                </c:pt>
                <c:pt idx="3120">
                  <c:v>80083000</c:v>
                </c:pt>
                <c:pt idx="3121">
                  <c:v>80070000</c:v>
                </c:pt>
                <c:pt idx="3122">
                  <c:v>80057000</c:v>
                </c:pt>
                <c:pt idx="3123">
                  <c:v>80046000</c:v>
                </c:pt>
                <c:pt idx="3124">
                  <c:v>80034000</c:v>
                </c:pt>
                <c:pt idx="3125">
                  <c:v>80023000</c:v>
                </c:pt>
                <c:pt idx="3126">
                  <c:v>80012000</c:v>
                </c:pt>
                <c:pt idx="3127">
                  <c:v>80000000</c:v>
                </c:pt>
                <c:pt idx="3128">
                  <c:v>79988000</c:v>
                </c:pt>
                <c:pt idx="3129">
                  <c:v>79973000</c:v>
                </c:pt>
                <c:pt idx="3130">
                  <c:v>79958000</c:v>
                </c:pt>
                <c:pt idx="3131">
                  <c:v>79939000</c:v>
                </c:pt>
                <c:pt idx="3132">
                  <c:v>79918000</c:v>
                </c:pt>
                <c:pt idx="3133">
                  <c:v>79894000</c:v>
                </c:pt>
                <c:pt idx="3134">
                  <c:v>79866000</c:v>
                </c:pt>
                <c:pt idx="3135">
                  <c:v>79832000</c:v>
                </c:pt>
                <c:pt idx="3136">
                  <c:v>79793000</c:v>
                </c:pt>
                <c:pt idx="3137">
                  <c:v>79746000</c:v>
                </c:pt>
                <c:pt idx="3138">
                  <c:v>79691000</c:v>
                </c:pt>
                <c:pt idx="3139">
                  <c:v>79625000</c:v>
                </c:pt>
                <c:pt idx="3140">
                  <c:v>79547000</c:v>
                </c:pt>
                <c:pt idx="3141">
                  <c:v>79455000</c:v>
                </c:pt>
                <c:pt idx="3142">
                  <c:v>79346000</c:v>
                </c:pt>
                <c:pt idx="3143">
                  <c:v>79216000</c:v>
                </c:pt>
                <c:pt idx="3144">
                  <c:v>79061000</c:v>
                </c:pt>
                <c:pt idx="3145">
                  <c:v>78878000</c:v>
                </c:pt>
                <c:pt idx="3146">
                  <c:v>78660000</c:v>
                </c:pt>
                <c:pt idx="3147">
                  <c:v>78401000</c:v>
                </c:pt>
                <c:pt idx="3148">
                  <c:v>78093000</c:v>
                </c:pt>
                <c:pt idx="3149">
                  <c:v>77727000</c:v>
                </c:pt>
                <c:pt idx="3150">
                  <c:v>77727000</c:v>
                </c:pt>
                <c:pt idx="3151">
                  <c:v>77588000</c:v>
                </c:pt>
                <c:pt idx="3152">
                  <c:v>77464000</c:v>
                </c:pt>
                <c:pt idx="3153">
                  <c:v>77355000</c:v>
                </c:pt>
                <c:pt idx="3154">
                  <c:v>77259000</c:v>
                </c:pt>
                <c:pt idx="3155">
                  <c:v>77173000</c:v>
                </c:pt>
                <c:pt idx="3156">
                  <c:v>77098000</c:v>
                </c:pt>
                <c:pt idx="3157">
                  <c:v>77031000</c:v>
                </c:pt>
                <c:pt idx="3158">
                  <c:v>76971000</c:v>
                </c:pt>
                <c:pt idx="3159">
                  <c:v>76919000</c:v>
                </c:pt>
                <c:pt idx="3160">
                  <c:v>76872000</c:v>
                </c:pt>
                <c:pt idx="3161">
                  <c:v>76830000</c:v>
                </c:pt>
                <c:pt idx="3162">
                  <c:v>76793000</c:v>
                </c:pt>
                <c:pt idx="3163">
                  <c:v>76760000</c:v>
                </c:pt>
                <c:pt idx="3164">
                  <c:v>76730000</c:v>
                </c:pt>
                <c:pt idx="3165">
                  <c:v>76703000</c:v>
                </c:pt>
                <c:pt idx="3166">
                  <c:v>76679000</c:v>
                </c:pt>
                <c:pt idx="3167">
                  <c:v>76657000</c:v>
                </c:pt>
                <c:pt idx="3168">
                  <c:v>76637000</c:v>
                </c:pt>
                <c:pt idx="3169">
                  <c:v>76618000</c:v>
                </c:pt>
                <c:pt idx="3170">
                  <c:v>76600000</c:v>
                </c:pt>
                <c:pt idx="3171">
                  <c:v>76584000</c:v>
                </c:pt>
                <c:pt idx="3172">
                  <c:v>76568000</c:v>
                </c:pt>
                <c:pt idx="3173">
                  <c:v>76552000</c:v>
                </c:pt>
                <c:pt idx="3174">
                  <c:v>76537000</c:v>
                </c:pt>
                <c:pt idx="3175">
                  <c:v>76521000</c:v>
                </c:pt>
                <c:pt idx="3176">
                  <c:v>76506000</c:v>
                </c:pt>
                <c:pt idx="3177">
                  <c:v>76490000</c:v>
                </c:pt>
                <c:pt idx="3178">
                  <c:v>76473000</c:v>
                </c:pt>
                <c:pt idx="3179">
                  <c:v>76455000</c:v>
                </c:pt>
                <c:pt idx="3180">
                  <c:v>76436000</c:v>
                </c:pt>
                <c:pt idx="3181">
                  <c:v>76415000</c:v>
                </c:pt>
                <c:pt idx="3182">
                  <c:v>76392000</c:v>
                </c:pt>
                <c:pt idx="3183">
                  <c:v>76368000</c:v>
                </c:pt>
                <c:pt idx="3184">
                  <c:v>76340000</c:v>
                </c:pt>
                <c:pt idx="3185">
                  <c:v>76309000</c:v>
                </c:pt>
                <c:pt idx="3186">
                  <c:v>76275000</c:v>
                </c:pt>
                <c:pt idx="3187">
                  <c:v>76237000</c:v>
                </c:pt>
                <c:pt idx="3188">
                  <c:v>76194000</c:v>
                </c:pt>
                <c:pt idx="3189">
                  <c:v>76146000</c:v>
                </c:pt>
                <c:pt idx="3190">
                  <c:v>76091000</c:v>
                </c:pt>
                <c:pt idx="3191">
                  <c:v>76030000</c:v>
                </c:pt>
                <c:pt idx="3192">
                  <c:v>75961000</c:v>
                </c:pt>
                <c:pt idx="3193">
                  <c:v>75883000</c:v>
                </c:pt>
                <c:pt idx="3194">
                  <c:v>75794000</c:v>
                </c:pt>
                <c:pt idx="3195">
                  <c:v>75695000</c:v>
                </c:pt>
                <c:pt idx="3196">
                  <c:v>75582000</c:v>
                </c:pt>
                <c:pt idx="3197">
                  <c:v>75455000</c:v>
                </c:pt>
                <c:pt idx="3198">
                  <c:v>75310000</c:v>
                </c:pt>
                <c:pt idx="3199">
                  <c:v>75147000</c:v>
                </c:pt>
                <c:pt idx="3200">
                  <c:v>75147000</c:v>
                </c:pt>
                <c:pt idx="3201">
                  <c:v>75046000</c:v>
                </c:pt>
                <c:pt idx="3202">
                  <c:v>74957000</c:v>
                </c:pt>
                <c:pt idx="3203">
                  <c:v>74880000</c:v>
                </c:pt>
                <c:pt idx="3204">
                  <c:v>74812000</c:v>
                </c:pt>
                <c:pt idx="3205">
                  <c:v>74753000</c:v>
                </c:pt>
                <c:pt idx="3206">
                  <c:v>74702000</c:v>
                </c:pt>
                <c:pt idx="3207">
                  <c:v>74656000</c:v>
                </c:pt>
                <c:pt idx="3208">
                  <c:v>74617000</c:v>
                </c:pt>
                <c:pt idx="3209">
                  <c:v>74582000</c:v>
                </c:pt>
                <c:pt idx="3210">
                  <c:v>74552000</c:v>
                </c:pt>
                <c:pt idx="3211">
                  <c:v>74526000</c:v>
                </c:pt>
                <c:pt idx="3212">
                  <c:v>74502000</c:v>
                </c:pt>
                <c:pt idx="3213">
                  <c:v>74482000</c:v>
                </c:pt>
                <c:pt idx="3214">
                  <c:v>74464000</c:v>
                </c:pt>
                <c:pt idx="3215">
                  <c:v>74448000</c:v>
                </c:pt>
                <c:pt idx="3216">
                  <c:v>74434000</c:v>
                </c:pt>
                <c:pt idx="3217">
                  <c:v>74421000</c:v>
                </c:pt>
                <c:pt idx="3218">
                  <c:v>74410000</c:v>
                </c:pt>
                <c:pt idx="3219">
                  <c:v>74399000</c:v>
                </c:pt>
                <c:pt idx="3220">
                  <c:v>74390000</c:v>
                </c:pt>
                <c:pt idx="3221">
                  <c:v>74382000</c:v>
                </c:pt>
                <c:pt idx="3222">
                  <c:v>74374000</c:v>
                </c:pt>
                <c:pt idx="3223">
                  <c:v>74366000</c:v>
                </c:pt>
                <c:pt idx="3224">
                  <c:v>74359000</c:v>
                </c:pt>
                <c:pt idx="3225">
                  <c:v>74352000</c:v>
                </c:pt>
                <c:pt idx="3226">
                  <c:v>74345000</c:v>
                </c:pt>
                <c:pt idx="3227">
                  <c:v>74338000</c:v>
                </c:pt>
                <c:pt idx="3228">
                  <c:v>74330000</c:v>
                </c:pt>
                <c:pt idx="3229">
                  <c:v>74322000</c:v>
                </c:pt>
                <c:pt idx="3230">
                  <c:v>74314000</c:v>
                </c:pt>
                <c:pt idx="3231">
                  <c:v>74305000</c:v>
                </c:pt>
                <c:pt idx="3232">
                  <c:v>74295000</c:v>
                </c:pt>
                <c:pt idx="3233">
                  <c:v>74285000</c:v>
                </c:pt>
                <c:pt idx="3234">
                  <c:v>74273000</c:v>
                </c:pt>
                <c:pt idx="3235">
                  <c:v>74259000</c:v>
                </c:pt>
                <c:pt idx="3236">
                  <c:v>74244000</c:v>
                </c:pt>
                <c:pt idx="3237">
                  <c:v>74227000</c:v>
                </c:pt>
                <c:pt idx="3238">
                  <c:v>74208000</c:v>
                </c:pt>
                <c:pt idx="3239">
                  <c:v>74186000</c:v>
                </c:pt>
                <c:pt idx="3240">
                  <c:v>74161000</c:v>
                </c:pt>
                <c:pt idx="3241">
                  <c:v>74132000</c:v>
                </c:pt>
                <c:pt idx="3242">
                  <c:v>74099000</c:v>
                </c:pt>
                <c:pt idx="3243">
                  <c:v>74062000</c:v>
                </c:pt>
                <c:pt idx="3244">
                  <c:v>74020000</c:v>
                </c:pt>
                <c:pt idx="3245">
                  <c:v>73971000</c:v>
                </c:pt>
                <c:pt idx="3246">
                  <c:v>73915000</c:v>
                </c:pt>
                <c:pt idx="3247">
                  <c:v>73852000</c:v>
                </c:pt>
                <c:pt idx="3248">
                  <c:v>73779000</c:v>
                </c:pt>
                <c:pt idx="3249">
                  <c:v>73695000</c:v>
                </c:pt>
                <c:pt idx="3250">
                  <c:v>73695000</c:v>
                </c:pt>
                <c:pt idx="3251">
                  <c:v>73652000</c:v>
                </c:pt>
                <c:pt idx="3252">
                  <c:v>73612000</c:v>
                </c:pt>
                <c:pt idx="3253">
                  <c:v>73576000</c:v>
                </c:pt>
                <c:pt idx="3254">
                  <c:v>73543000</c:v>
                </c:pt>
                <c:pt idx="3255">
                  <c:v>73514000</c:v>
                </c:pt>
                <c:pt idx="3256">
                  <c:v>73486000</c:v>
                </c:pt>
                <c:pt idx="3257">
                  <c:v>73461000</c:v>
                </c:pt>
                <c:pt idx="3258">
                  <c:v>73438000</c:v>
                </c:pt>
                <c:pt idx="3259">
                  <c:v>73417000</c:v>
                </c:pt>
                <c:pt idx="3260">
                  <c:v>73397000</c:v>
                </c:pt>
                <c:pt idx="3261">
                  <c:v>73379000</c:v>
                </c:pt>
                <c:pt idx="3262">
                  <c:v>73362000</c:v>
                </c:pt>
                <c:pt idx="3263">
                  <c:v>73347000</c:v>
                </c:pt>
                <c:pt idx="3264">
                  <c:v>73332000</c:v>
                </c:pt>
                <c:pt idx="3265">
                  <c:v>73318000</c:v>
                </c:pt>
                <c:pt idx="3266">
                  <c:v>73305000</c:v>
                </c:pt>
                <c:pt idx="3267">
                  <c:v>73292000</c:v>
                </c:pt>
                <c:pt idx="3268">
                  <c:v>73279000</c:v>
                </c:pt>
                <c:pt idx="3269">
                  <c:v>73267000</c:v>
                </c:pt>
                <c:pt idx="3270">
                  <c:v>73255000</c:v>
                </c:pt>
                <c:pt idx="3271">
                  <c:v>73244000</c:v>
                </c:pt>
                <c:pt idx="3272">
                  <c:v>73232000</c:v>
                </c:pt>
                <c:pt idx="3273">
                  <c:v>73220000</c:v>
                </c:pt>
                <c:pt idx="3274">
                  <c:v>73207000</c:v>
                </c:pt>
                <c:pt idx="3275">
                  <c:v>73194000</c:v>
                </c:pt>
                <c:pt idx="3276">
                  <c:v>73181000</c:v>
                </c:pt>
                <c:pt idx="3277">
                  <c:v>73167000</c:v>
                </c:pt>
                <c:pt idx="3278">
                  <c:v>73152000</c:v>
                </c:pt>
                <c:pt idx="3279">
                  <c:v>73137000</c:v>
                </c:pt>
                <c:pt idx="3280">
                  <c:v>73120000</c:v>
                </c:pt>
                <c:pt idx="3281">
                  <c:v>73102000</c:v>
                </c:pt>
                <c:pt idx="3282">
                  <c:v>73082000</c:v>
                </c:pt>
                <c:pt idx="3283">
                  <c:v>73061000</c:v>
                </c:pt>
                <c:pt idx="3284">
                  <c:v>73038000</c:v>
                </c:pt>
                <c:pt idx="3285">
                  <c:v>73013000</c:v>
                </c:pt>
                <c:pt idx="3286">
                  <c:v>72985000</c:v>
                </c:pt>
                <c:pt idx="3287">
                  <c:v>72955000</c:v>
                </c:pt>
                <c:pt idx="3288">
                  <c:v>72922000</c:v>
                </c:pt>
                <c:pt idx="3289">
                  <c:v>72886000</c:v>
                </c:pt>
                <c:pt idx="3290">
                  <c:v>72846000</c:v>
                </c:pt>
                <c:pt idx="3291">
                  <c:v>72803000</c:v>
                </c:pt>
                <c:pt idx="3292">
                  <c:v>72755000</c:v>
                </c:pt>
                <c:pt idx="3293">
                  <c:v>72702000</c:v>
                </c:pt>
                <c:pt idx="3294">
                  <c:v>72644000</c:v>
                </c:pt>
                <c:pt idx="3295">
                  <c:v>72580000</c:v>
                </c:pt>
                <c:pt idx="3296">
                  <c:v>72510000</c:v>
                </c:pt>
                <c:pt idx="3297">
                  <c:v>72432000</c:v>
                </c:pt>
                <c:pt idx="3298">
                  <c:v>72346000</c:v>
                </c:pt>
                <c:pt idx="3299">
                  <c:v>72252000</c:v>
                </c:pt>
                <c:pt idx="3300">
                  <c:v>72252000</c:v>
                </c:pt>
                <c:pt idx="3301">
                  <c:v>72211000</c:v>
                </c:pt>
                <c:pt idx="3302">
                  <c:v>72175000</c:v>
                </c:pt>
                <c:pt idx="3303">
                  <c:v>72141000</c:v>
                </c:pt>
                <c:pt idx="3304">
                  <c:v>72112000</c:v>
                </c:pt>
                <c:pt idx="3305">
                  <c:v>72085000</c:v>
                </c:pt>
                <c:pt idx="3306">
                  <c:v>72061000</c:v>
                </c:pt>
                <c:pt idx="3307">
                  <c:v>72041000</c:v>
                </c:pt>
                <c:pt idx="3308">
                  <c:v>72022000</c:v>
                </c:pt>
                <c:pt idx="3309">
                  <c:v>72007000</c:v>
                </c:pt>
                <c:pt idx="3310">
                  <c:v>71994000</c:v>
                </c:pt>
                <c:pt idx="3311">
                  <c:v>71983000</c:v>
                </c:pt>
                <c:pt idx="3312">
                  <c:v>71974000</c:v>
                </c:pt>
                <c:pt idx="3313">
                  <c:v>71968000</c:v>
                </c:pt>
                <c:pt idx="3314">
                  <c:v>71964000</c:v>
                </c:pt>
                <c:pt idx="3315">
                  <c:v>71962000</c:v>
                </c:pt>
                <c:pt idx="3316">
                  <c:v>71962000</c:v>
                </c:pt>
                <c:pt idx="3317">
                  <c:v>71964000</c:v>
                </c:pt>
                <c:pt idx="3318">
                  <c:v>71969000</c:v>
                </c:pt>
                <c:pt idx="3319">
                  <c:v>71975000</c:v>
                </c:pt>
                <c:pt idx="3320">
                  <c:v>71984000</c:v>
                </c:pt>
                <c:pt idx="3321">
                  <c:v>71995000</c:v>
                </c:pt>
                <c:pt idx="3322">
                  <c:v>72009000</c:v>
                </c:pt>
                <c:pt idx="3323">
                  <c:v>72025000</c:v>
                </c:pt>
                <c:pt idx="3324">
                  <c:v>72043000</c:v>
                </c:pt>
                <c:pt idx="3325">
                  <c:v>72064000</c:v>
                </c:pt>
                <c:pt idx="3326">
                  <c:v>72088000</c:v>
                </c:pt>
                <c:pt idx="3327">
                  <c:v>72115000</c:v>
                </c:pt>
                <c:pt idx="3328">
                  <c:v>72145000</c:v>
                </c:pt>
                <c:pt idx="3329">
                  <c:v>72179000</c:v>
                </c:pt>
                <c:pt idx="3330">
                  <c:v>72216000</c:v>
                </c:pt>
                <c:pt idx="3331">
                  <c:v>72257000</c:v>
                </c:pt>
                <c:pt idx="3332">
                  <c:v>72302000</c:v>
                </c:pt>
                <c:pt idx="3333">
                  <c:v>72351000</c:v>
                </c:pt>
                <c:pt idx="3334">
                  <c:v>72406000</c:v>
                </c:pt>
                <c:pt idx="3335">
                  <c:v>72465000</c:v>
                </c:pt>
                <c:pt idx="3336">
                  <c:v>72530000</c:v>
                </c:pt>
                <c:pt idx="3337">
                  <c:v>72601000</c:v>
                </c:pt>
                <c:pt idx="3338">
                  <c:v>72678000</c:v>
                </c:pt>
                <c:pt idx="3339">
                  <c:v>72762000</c:v>
                </c:pt>
                <c:pt idx="3340">
                  <c:v>72854000</c:v>
                </c:pt>
                <c:pt idx="3341">
                  <c:v>72954000</c:v>
                </c:pt>
                <c:pt idx="3342">
                  <c:v>73062000</c:v>
                </c:pt>
                <c:pt idx="3343">
                  <c:v>73180000</c:v>
                </c:pt>
                <c:pt idx="3344">
                  <c:v>73309000</c:v>
                </c:pt>
                <c:pt idx="3345">
                  <c:v>73449000</c:v>
                </c:pt>
                <c:pt idx="3346">
                  <c:v>73600000</c:v>
                </c:pt>
                <c:pt idx="3347">
                  <c:v>73765000</c:v>
                </c:pt>
                <c:pt idx="3348">
                  <c:v>73945000</c:v>
                </c:pt>
                <c:pt idx="3349">
                  <c:v>74139000</c:v>
                </c:pt>
                <c:pt idx="3350">
                  <c:v>74139000</c:v>
                </c:pt>
                <c:pt idx="3351">
                  <c:v>85372000</c:v>
                </c:pt>
                <c:pt idx="3352">
                  <c:v>96498000</c:v>
                </c:pt>
                <c:pt idx="3353">
                  <c:v>107670000</c:v>
                </c:pt>
                <c:pt idx="3354">
                  <c:v>119030000</c:v>
                </c:pt>
                <c:pt idx="3355">
                  <c:v>130740000</c:v>
                </c:pt>
                <c:pt idx="3356">
                  <c:v>142950000</c:v>
                </c:pt>
                <c:pt idx="3357">
                  <c:v>155840000</c:v>
                </c:pt>
                <c:pt idx="3358">
                  <c:v>169560000</c:v>
                </c:pt>
                <c:pt idx="3359">
                  <c:v>184310000</c:v>
                </c:pt>
                <c:pt idx="3360">
                  <c:v>200280000</c:v>
                </c:pt>
                <c:pt idx="3361">
                  <c:v>217690000</c:v>
                </c:pt>
                <c:pt idx="3362">
                  <c:v>236770000</c:v>
                </c:pt>
                <c:pt idx="3363">
                  <c:v>257790000</c:v>
                </c:pt>
                <c:pt idx="3364">
                  <c:v>281020000</c:v>
                </c:pt>
                <c:pt idx="3365">
                  <c:v>306770000</c:v>
                </c:pt>
                <c:pt idx="3366">
                  <c:v>335390000</c:v>
                </c:pt>
                <c:pt idx="3367">
                  <c:v>367270000</c:v>
                </c:pt>
                <c:pt idx="3368">
                  <c:v>402830000</c:v>
                </c:pt>
                <c:pt idx="3369">
                  <c:v>442560000</c:v>
                </c:pt>
                <c:pt idx="3370">
                  <c:v>486990000</c:v>
                </c:pt>
                <c:pt idx="3371">
                  <c:v>536710000</c:v>
                </c:pt>
                <c:pt idx="3372">
                  <c:v>592400000</c:v>
                </c:pt>
                <c:pt idx="3373">
                  <c:v>654800000</c:v>
                </c:pt>
                <c:pt idx="3374">
                  <c:v>724750000</c:v>
                </c:pt>
                <c:pt idx="3375">
                  <c:v>803200000</c:v>
                </c:pt>
                <c:pt idx="3376">
                  <c:v>891190000</c:v>
                </c:pt>
                <c:pt idx="3377">
                  <c:v>989930000</c:v>
                </c:pt>
                <c:pt idx="3378">
                  <c:v>1100700000</c:v>
                </c:pt>
                <c:pt idx="3379">
                  <c:v>1225100000</c:v>
                </c:pt>
                <c:pt idx="3380">
                  <c:v>1364600000</c:v>
                </c:pt>
                <c:pt idx="3381">
                  <c:v>1521300000</c:v>
                </c:pt>
                <c:pt idx="3382">
                  <c:v>1697200000</c:v>
                </c:pt>
                <c:pt idx="3383">
                  <c:v>1894700000</c:v>
                </c:pt>
                <c:pt idx="3384">
                  <c:v>2116400000</c:v>
                </c:pt>
                <c:pt idx="3385">
                  <c:v>2365300000</c:v>
                </c:pt>
                <c:pt idx="3386">
                  <c:v>2644800000</c:v>
                </c:pt>
                <c:pt idx="3387">
                  <c:v>2958600000</c:v>
                </c:pt>
                <c:pt idx="3388">
                  <c:v>3311000000</c:v>
                </c:pt>
                <c:pt idx="3389">
                  <c:v>3706600000</c:v>
                </c:pt>
                <c:pt idx="3390">
                  <c:v>4150900000</c:v>
                </c:pt>
                <c:pt idx="3391">
                  <c:v>4649800000</c:v>
                </c:pt>
                <c:pt idx="3392">
                  <c:v>5209900000</c:v>
                </c:pt>
                <c:pt idx="3393">
                  <c:v>5839000000</c:v>
                </c:pt>
                <c:pt idx="3394">
                  <c:v>6545300000</c:v>
                </c:pt>
                <c:pt idx="3395">
                  <c:v>7338400000</c:v>
                </c:pt>
                <c:pt idx="3396">
                  <c:v>8229000000</c:v>
                </c:pt>
                <c:pt idx="3397">
                  <c:v>9229100000</c:v>
                </c:pt>
                <c:pt idx="3398">
                  <c:v>10352000000</c:v>
                </c:pt>
                <c:pt idx="3399">
                  <c:v>11613000000</c:v>
                </c:pt>
                <c:pt idx="3400">
                  <c:v>11613000000</c:v>
                </c:pt>
                <c:pt idx="3401">
                  <c:v>13347000000</c:v>
                </c:pt>
                <c:pt idx="3402">
                  <c:v>15153000000</c:v>
                </c:pt>
                <c:pt idx="3403">
                  <c:v>17043000000</c:v>
                </c:pt>
                <c:pt idx="3404">
                  <c:v>19025000000</c:v>
                </c:pt>
                <c:pt idx="3405">
                  <c:v>21112000000</c:v>
                </c:pt>
                <c:pt idx="3406">
                  <c:v>23315000000</c:v>
                </c:pt>
                <c:pt idx="3407">
                  <c:v>25646000000</c:v>
                </c:pt>
                <c:pt idx="3408">
                  <c:v>28118000000</c:v>
                </c:pt>
                <c:pt idx="3409">
                  <c:v>30744000000</c:v>
                </c:pt>
                <c:pt idx="3410">
                  <c:v>33539000000</c:v>
                </c:pt>
                <c:pt idx="3411">
                  <c:v>36519000000</c:v>
                </c:pt>
                <c:pt idx="3412">
                  <c:v>39699000000</c:v>
                </c:pt>
                <c:pt idx="3413">
                  <c:v>43098000000</c:v>
                </c:pt>
                <c:pt idx="3414">
                  <c:v>46733000000</c:v>
                </c:pt>
                <c:pt idx="3415">
                  <c:v>50626000000</c:v>
                </c:pt>
                <c:pt idx="3416">
                  <c:v>54797000000</c:v>
                </c:pt>
                <c:pt idx="3417">
                  <c:v>59270000000</c:v>
                </c:pt>
                <c:pt idx="3418">
                  <c:v>64069000000</c:v>
                </c:pt>
                <c:pt idx="3419">
                  <c:v>69220000000</c:v>
                </c:pt>
                <c:pt idx="3420">
                  <c:v>74753000000</c:v>
                </c:pt>
                <c:pt idx="3421">
                  <c:v>80697000000</c:v>
                </c:pt>
                <c:pt idx="3422">
                  <c:v>87085000000</c:v>
                </c:pt>
                <c:pt idx="3423">
                  <c:v>93953000000</c:v>
                </c:pt>
                <c:pt idx="3424">
                  <c:v>101340000000</c:v>
                </c:pt>
                <c:pt idx="3425">
                  <c:v>109280000000</c:v>
                </c:pt>
                <c:pt idx="3426">
                  <c:v>117830000000</c:v>
                </c:pt>
                <c:pt idx="3427">
                  <c:v>127020000000</c:v>
                </c:pt>
                <c:pt idx="3428">
                  <c:v>136920000000</c:v>
                </c:pt>
                <c:pt idx="3429">
                  <c:v>147570000000</c:v>
                </c:pt>
                <c:pt idx="3430">
                  <c:v>159030000000</c:v>
                </c:pt>
                <c:pt idx="3431">
                  <c:v>171360000000</c:v>
                </c:pt>
                <c:pt idx="3432">
                  <c:v>184650000000</c:v>
                </c:pt>
                <c:pt idx="3433">
                  <c:v>198950000000</c:v>
                </c:pt>
                <c:pt idx="3434">
                  <c:v>214340000000</c:v>
                </c:pt>
                <c:pt idx="3435">
                  <c:v>230920000000</c:v>
                </c:pt>
                <c:pt idx="3436">
                  <c:v>248770000000</c:v>
                </c:pt>
                <c:pt idx="3437">
                  <c:v>267990000000</c:v>
                </c:pt>
                <c:pt idx="3438">
                  <c:v>288680000000</c:v>
                </c:pt>
                <c:pt idx="3439">
                  <c:v>310970000000</c:v>
                </c:pt>
                <c:pt idx="3440">
                  <c:v>334980000000</c:v>
                </c:pt>
                <c:pt idx="3441">
                  <c:v>360820000000</c:v>
                </c:pt>
                <c:pt idx="3442">
                  <c:v>388660000000</c:v>
                </c:pt>
                <c:pt idx="3443">
                  <c:v>418640000000</c:v>
                </c:pt>
                <c:pt idx="3444">
                  <c:v>450930000000</c:v>
                </c:pt>
                <c:pt idx="3445">
                  <c:v>485700000000</c:v>
                </c:pt>
                <c:pt idx="3446">
                  <c:v>523150000000</c:v>
                </c:pt>
                <c:pt idx="3447">
                  <c:v>563480000000</c:v>
                </c:pt>
                <c:pt idx="3448">
                  <c:v>606920000000</c:v>
                </c:pt>
                <c:pt idx="3449">
                  <c:v>653710000000</c:v>
                </c:pt>
                <c:pt idx="3450">
                  <c:v>653710000000</c:v>
                </c:pt>
                <c:pt idx="3451">
                  <c:v>901320000000</c:v>
                </c:pt>
                <c:pt idx="3452">
                  <c:v>1139300000000</c:v>
                </c:pt>
                <c:pt idx="3453">
                  <c:v>1367600000000</c:v>
                </c:pt>
                <c:pt idx="3454">
                  <c:v>1586300000000</c:v>
                </c:pt>
                <c:pt idx="3455">
                  <c:v>1795400000000</c:v>
                </c:pt>
                <c:pt idx="3456">
                  <c:v>1994800000000</c:v>
                </c:pt>
                <c:pt idx="3457">
                  <c:v>2184600000000</c:v>
                </c:pt>
                <c:pt idx="3458">
                  <c:v>2364700000000</c:v>
                </c:pt>
                <c:pt idx="3459">
                  <c:v>2535200000000</c:v>
                </c:pt>
                <c:pt idx="3460">
                  <c:v>2696000000000</c:v>
                </c:pt>
                <c:pt idx="3461">
                  <c:v>2847200000000</c:v>
                </c:pt>
                <c:pt idx="3462">
                  <c:v>2988800000000</c:v>
                </c:pt>
                <c:pt idx="3463">
                  <c:v>3120700000000</c:v>
                </c:pt>
                <c:pt idx="3464">
                  <c:v>3242900000000</c:v>
                </c:pt>
                <c:pt idx="3465">
                  <c:v>3355500000000</c:v>
                </c:pt>
                <c:pt idx="3466">
                  <c:v>3458500000000</c:v>
                </c:pt>
                <c:pt idx="3467">
                  <c:v>3551800000000</c:v>
                </c:pt>
                <c:pt idx="3468">
                  <c:v>3635500000000</c:v>
                </c:pt>
                <c:pt idx="3469">
                  <c:v>3709600000000</c:v>
                </c:pt>
                <c:pt idx="3470">
                  <c:v>3774000000000</c:v>
                </c:pt>
                <c:pt idx="3471">
                  <c:v>3828700000000</c:v>
                </c:pt>
                <c:pt idx="3472">
                  <c:v>3873800000000</c:v>
                </c:pt>
                <c:pt idx="3473">
                  <c:v>3909300000000</c:v>
                </c:pt>
                <c:pt idx="3474">
                  <c:v>3935100000000</c:v>
                </c:pt>
                <c:pt idx="3475">
                  <c:v>3951200000000</c:v>
                </c:pt>
                <c:pt idx="3476">
                  <c:v>3957700000000</c:v>
                </c:pt>
                <c:pt idx="3477">
                  <c:v>3954600000000</c:v>
                </c:pt>
                <c:pt idx="3478">
                  <c:v>3941800000000</c:v>
                </c:pt>
                <c:pt idx="3479">
                  <c:v>3919400000000</c:v>
                </c:pt>
                <c:pt idx="3480">
                  <c:v>3887300000000</c:v>
                </c:pt>
                <c:pt idx="3481">
                  <c:v>3845600000000</c:v>
                </c:pt>
                <c:pt idx="3482">
                  <c:v>3794200000000</c:v>
                </c:pt>
                <c:pt idx="3483">
                  <c:v>3733200000000</c:v>
                </c:pt>
                <c:pt idx="3484">
                  <c:v>3662600000000</c:v>
                </c:pt>
                <c:pt idx="3485">
                  <c:v>3582300000000</c:v>
                </c:pt>
                <c:pt idx="3486">
                  <c:v>3492300000000</c:v>
                </c:pt>
                <c:pt idx="3487">
                  <c:v>3392700000000</c:v>
                </c:pt>
                <c:pt idx="3488">
                  <c:v>3283500000000</c:v>
                </c:pt>
                <c:pt idx="3489">
                  <c:v>3164600000000</c:v>
                </c:pt>
                <c:pt idx="3490">
                  <c:v>3036000000000</c:v>
                </c:pt>
                <c:pt idx="3491">
                  <c:v>2897900000000</c:v>
                </c:pt>
                <c:pt idx="3492">
                  <c:v>2750000000000</c:v>
                </c:pt>
                <c:pt idx="3493">
                  <c:v>2592600000000</c:v>
                </c:pt>
                <c:pt idx="3494">
                  <c:v>2425500000000</c:v>
                </c:pt>
                <c:pt idx="3495">
                  <c:v>2248700000000</c:v>
                </c:pt>
                <c:pt idx="3496">
                  <c:v>2062300000000</c:v>
                </c:pt>
                <c:pt idx="3497">
                  <c:v>1866200000000</c:v>
                </c:pt>
                <c:pt idx="3498">
                  <c:v>1660600000000</c:v>
                </c:pt>
                <c:pt idx="3499">
                  <c:v>1445200000000</c:v>
                </c:pt>
                <c:pt idx="3500">
                  <c:v>1445200000000</c:v>
                </c:pt>
                <c:pt idx="3501">
                  <c:v>1189400000000</c:v>
                </c:pt>
                <c:pt idx="3502">
                  <c:v>978930000000</c:v>
                </c:pt>
                <c:pt idx="3503">
                  <c:v>805680000000</c:v>
                </c:pt>
                <c:pt idx="3504">
                  <c:v>663100000000</c:v>
                </c:pt>
                <c:pt idx="3505">
                  <c:v>545750000000</c:v>
                </c:pt>
                <c:pt idx="3506">
                  <c:v>449180000000</c:v>
                </c:pt>
                <c:pt idx="3507">
                  <c:v>369700000000</c:v>
                </c:pt>
                <c:pt idx="3508">
                  <c:v>304290000000</c:v>
                </c:pt>
                <c:pt idx="3509">
                  <c:v>250450000000</c:v>
                </c:pt>
                <c:pt idx="3510">
                  <c:v>206140000000</c:v>
                </c:pt>
                <c:pt idx="3511">
                  <c:v>169680000000</c:v>
                </c:pt>
                <c:pt idx="3512">
                  <c:v>139670000000</c:v>
                </c:pt>
                <c:pt idx="3513">
                  <c:v>114970000000</c:v>
                </c:pt>
                <c:pt idx="3514">
                  <c:v>94647000000</c:v>
                </c:pt>
                <c:pt idx="3515">
                  <c:v>77918000000</c:v>
                </c:pt>
                <c:pt idx="3516">
                  <c:v>64151000000</c:v>
                </c:pt>
                <c:pt idx="3517">
                  <c:v>52820000000</c:v>
                </c:pt>
                <c:pt idx="3518">
                  <c:v>43495000000</c:v>
                </c:pt>
                <c:pt idx="3519">
                  <c:v>35820000000</c:v>
                </c:pt>
                <c:pt idx="3520">
                  <c:v>29504000000</c:v>
                </c:pt>
                <c:pt idx="3521">
                  <c:v>24306000000</c:v>
                </c:pt>
                <c:pt idx="3522">
                  <c:v>20028000000</c:v>
                </c:pt>
                <c:pt idx="3523">
                  <c:v>16507000000</c:v>
                </c:pt>
                <c:pt idx="3524">
                  <c:v>13609000000</c:v>
                </c:pt>
                <c:pt idx="3525">
                  <c:v>11224000000</c:v>
                </c:pt>
                <c:pt idx="3526">
                  <c:v>9261600000</c:v>
                </c:pt>
                <c:pt idx="3527">
                  <c:v>7646300000</c:v>
                </c:pt>
                <c:pt idx="3528">
                  <c:v>6316900000</c:v>
                </c:pt>
                <c:pt idx="3529">
                  <c:v>5222900000</c:v>
                </c:pt>
                <c:pt idx="3530">
                  <c:v>4322500000</c:v>
                </c:pt>
                <c:pt idx="3531">
                  <c:v>3581500000</c:v>
                </c:pt>
                <c:pt idx="3532">
                  <c:v>2971600000</c:v>
                </c:pt>
                <c:pt idx="3533">
                  <c:v>2469700000</c:v>
                </c:pt>
                <c:pt idx="3534">
                  <c:v>2056700000</c:v>
                </c:pt>
                <c:pt idx="3535">
                  <c:v>1716700000</c:v>
                </c:pt>
                <c:pt idx="3536">
                  <c:v>1437000000</c:v>
                </c:pt>
                <c:pt idx="3537">
                  <c:v>1206800000</c:v>
                </c:pt>
                <c:pt idx="3538">
                  <c:v>1017300000</c:v>
                </c:pt>
                <c:pt idx="3539">
                  <c:v>861370000</c:v>
                </c:pt>
                <c:pt idx="3540">
                  <c:v>733050000</c:v>
                </c:pt>
                <c:pt idx="3541">
                  <c:v>627460000</c:v>
                </c:pt>
                <c:pt idx="3542">
                  <c:v>540570000</c:v>
                </c:pt>
                <c:pt idx="3543">
                  <c:v>469060000</c:v>
                </c:pt>
                <c:pt idx="3544">
                  <c:v>410230000</c:v>
                </c:pt>
                <c:pt idx="3545">
                  <c:v>361820000</c:v>
                </c:pt>
                <c:pt idx="3546">
                  <c:v>321990000</c:v>
                </c:pt>
                <c:pt idx="3547">
                  <c:v>289220000</c:v>
                </c:pt>
                <c:pt idx="3548">
                  <c:v>262260000</c:v>
                </c:pt>
                <c:pt idx="3549">
                  <c:v>240090000</c:v>
                </c:pt>
                <c:pt idx="3550">
                  <c:v>240090000</c:v>
                </c:pt>
                <c:pt idx="3551">
                  <c:v>221850000</c:v>
                </c:pt>
                <c:pt idx="3552">
                  <c:v>206860000</c:v>
                </c:pt>
                <c:pt idx="3553">
                  <c:v>194530000</c:v>
                </c:pt>
                <c:pt idx="3554">
                  <c:v>184390000</c:v>
                </c:pt>
                <c:pt idx="3555">
                  <c:v>176070000</c:v>
                </c:pt>
                <c:pt idx="3556">
                  <c:v>169230000</c:v>
                </c:pt>
                <c:pt idx="3557">
                  <c:v>163610000</c:v>
                </c:pt>
                <c:pt idx="3558">
                  <c:v>159000000</c:v>
                </c:pt>
                <c:pt idx="3559">
                  <c:v>155230000</c:v>
                </c:pt>
                <c:pt idx="3560">
                  <c:v>152130000</c:v>
                </c:pt>
                <c:pt idx="3561">
                  <c:v>149600000</c:v>
                </c:pt>
                <c:pt idx="3562">
                  <c:v>147530000</c:v>
                </c:pt>
                <c:pt idx="3563">
                  <c:v>145840000</c:v>
                </c:pt>
                <c:pt idx="3564">
                  <c:v>144470000</c:v>
                </c:pt>
                <c:pt idx="3565">
                  <c:v>143360000</c:v>
                </c:pt>
                <c:pt idx="3566">
                  <c:v>142450000</c:v>
                </c:pt>
                <c:pt idx="3567">
                  <c:v>141730000</c:v>
                </c:pt>
                <c:pt idx="3568">
                  <c:v>141150000</c:v>
                </c:pt>
                <c:pt idx="3569">
                  <c:v>140690000</c:v>
                </c:pt>
                <c:pt idx="3570">
                  <c:v>140330000</c:v>
                </c:pt>
                <c:pt idx="3571">
                  <c:v>140050000</c:v>
                </c:pt>
                <c:pt idx="3572">
                  <c:v>139830000</c:v>
                </c:pt>
                <c:pt idx="3573">
                  <c:v>139680000</c:v>
                </c:pt>
                <c:pt idx="3574">
                  <c:v>139570000</c:v>
                </c:pt>
                <c:pt idx="3575">
                  <c:v>139490000</c:v>
                </c:pt>
                <c:pt idx="3576">
                  <c:v>139450000</c:v>
                </c:pt>
                <c:pt idx="3577">
                  <c:v>139440000</c:v>
                </c:pt>
                <c:pt idx="3578">
                  <c:v>139450000</c:v>
                </c:pt>
                <c:pt idx="3579">
                  <c:v>139470000</c:v>
                </c:pt>
                <c:pt idx="3580">
                  <c:v>139510000</c:v>
                </c:pt>
                <c:pt idx="3581">
                  <c:v>139570000</c:v>
                </c:pt>
                <c:pt idx="3582">
                  <c:v>139640000</c:v>
                </c:pt>
                <c:pt idx="3583">
                  <c:v>139710000</c:v>
                </c:pt>
                <c:pt idx="3584">
                  <c:v>139800000</c:v>
                </c:pt>
                <c:pt idx="3585">
                  <c:v>139890000</c:v>
                </c:pt>
                <c:pt idx="3586">
                  <c:v>139990000</c:v>
                </c:pt>
                <c:pt idx="3587">
                  <c:v>140090000</c:v>
                </c:pt>
                <c:pt idx="3588">
                  <c:v>140200000</c:v>
                </c:pt>
                <c:pt idx="3589">
                  <c:v>140310000</c:v>
                </c:pt>
                <c:pt idx="3590">
                  <c:v>140430000</c:v>
                </c:pt>
                <c:pt idx="3591">
                  <c:v>140550000</c:v>
                </c:pt>
                <c:pt idx="3592">
                  <c:v>140670000</c:v>
                </c:pt>
                <c:pt idx="3593">
                  <c:v>140800000</c:v>
                </c:pt>
                <c:pt idx="3594">
                  <c:v>140930000</c:v>
                </c:pt>
                <c:pt idx="3595">
                  <c:v>141060000</c:v>
                </c:pt>
                <c:pt idx="3596">
                  <c:v>141200000</c:v>
                </c:pt>
                <c:pt idx="3597">
                  <c:v>141340000</c:v>
                </c:pt>
                <c:pt idx="3598">
                  <c:v>141490000</c:v>
                </c:pt>
                <c:pt idx="3599">
                  <c:v>141640000</c:v>
                </c:pt>
                <c:pt idx="3600">
                  <c:v>141640000</c:v>
                </c:pt>
                <c:pt idx="3601">
                  <c:v>141790000</c:v>
                </c:pt>
                <c:pt idx="3602">
                  <c:v>141940000</c:v>
                </c:pt>
                <c:pt idx="3603">
                  <c:v>142110000</c:v>
                </c:pt>
                <c:pt idx="3604">
                  <c:v>142270000</c:v>
                </c:pt>
                <c:pt idx="3605">
                  <c:v>142440000</c:v>
                </c:pt>
                <c:pt idx="3606">
                  <c:v>142620000</c:v>
                </c:pt>
                <c:pt idx="3607">
                  <c:v>142810000</c:v>
                </c:pt>
                <c:pt idx="3608">
                  <c:v>143000000</c:v>
                </c:pt>
                <c:pt idx="3609">
                  <c:v>143200000</c:v>
                </c:pt>
                <c:pt idx="3610">
                  <c:v>143410000</c:v>
                </c:pt>
                <c:pt idx="3611">
                  <c:v>143640000</c:v>
                </c:pt>
                <c:pt idx="3612">
                  <c:v>143880000</c:v>
                </c:pt>
                <c:pt idx="3613">
                  <c:v>144130000</c:v>
                </c:pt>
                <c:pt idx="3614">
                  <c:v>144410000</c:v>
                </c:pt>
                <c:pt idx="3615">
                  <c:v>144710000</c:v>
                </c:pt>
                <c:pt idx="3616">
                  <c:v>145040000</c:v>
                </c:pt>
                <c:pt idx="3617">
                  <c:v>145400000</c:v>
                </c:pt>
                <c:pt idx="3618">
                  <c:v>145800000</c:v>
                </c:pt>
                <c:pt idx="3619">
                  <c:v>146250000</c:v>
                </c:pt>
                <c:pt idx="3620">
                  <c:v>146760000</c:v>
                </c:pt>
                <c:pt idx="3621">
                  <c:v>147340000</c:v>
                </c:pt>
                <c:pt idx="3622">
                  <c:v>148010000</c:v>
                </c:pt>
                <c:pt idx="3623">
                  <c:v>148770000</c:v>
                </c:pt>
                <c:pt idx="3624">
                  <c:v>149670000</c:v>
                </c:pt>
                <c:pt idx="3625">
                  <c:v>150710000</c:v>
                </c:pt>
                <c:pt idx="3626">
                  <c:v>151930000</c:v>
                </c:pt>
                <c:pt idx="3627">
                  <c:v>153370000</c:v>
                </c:pt>
                <c:pt idx="3628">
                  <c:v>155080000</c:v>
                </c:pt>
                <c:pt idx="3629">
                  <c:v>157110000</c:v>
                </c:pt>
                <c:pt idx="3630">
                  <c:v>159540000</c:v>
                </c:pt>
                <c:pt idx="3631">
                  <c:v>162430000</c:v>
                </c:pt>
                <c:pt idx="3632">
                  <c:v>165910000</c:v>
                </c:pt>
                <c:pt idx="3633">
                  <c:v>170080000</c:v>
                </c:pt>
                <c:pt idx="3634">
                  <c:v>175110000</c:v>
                </c:pt>
                <c:pt idx="3635">
                  <c:v>181160000</c:v>
                </c:pt>
                <c:pt idx="3636">
                  <c:v>188470000</c:v>
                </c:pt>
                <c:pt idx="3637">
                  <c:v>197300000</c:v>
                </c:pt>
                <c:pt idx="3638">
                  <c:v>207980000</c:v>
                </c:pt>
                <c:pt idx="3639">
                  <c:v>220900000</c:v>
                </c:pt>
                <c:pt idx="3640">
                  <c:v>236550000</c:v>
                </c:pt>
                <c:pt idx="3641">
                  <c:v>255500000</c:v>
                </c:pt>
                <c:pt idx="3642">
                  <c:v>278480000</c:v>
                </c:pt>
                <c:pt idx="3643">
                  <c:v>306350000</c:v>
                </c:pt>
                <c:pt idx="3644">
                  <c:v>340150000</c:v>
                </c:pt>
                <c:pt idx="3645">
                  <c:v>381160000</c:v>
                </c:pt>
                <c:pt idx="3646">
                  <c:v>430940000</c:v>
                </c:pt>
                <c:pt idx="3647">
                  <c:v>491360000</c:v>
                </c:pt>
                <c:pt idx="3648">
                  <c:v>564710000</c:v>
                </c:pt>
                <c:pt idx="3649">
                  <c:v>653780000</c:v>
                </c:pt>
                <c:pt idx="3650">
                  <c:v>653780000</c:v>
                </c:pt>
                <c:pt idx="3651">
                  <c:v>761940000</c:v>
                </c:pt>
                <c:pt idx="3652">
                  <c:v>893300000</c:v>
                </c:pt>
                <c:pt idx="3653">
                  <c:v>1052800000</c:v>
                </c:pt>
                <c:pt idx="3654">
                  <c:v>1246600000</c:v>
                </c:pt>
                <c:pt idx="3655">
                  <c:v>1482000000</c:v>
                </c:pt>
                <c:pt idx="3656">
                  <c:v>1768000000</c:v>
                </c:pt>
                <c:pt idx="3657">
                  <c:v>2115400000</c:v>
                </c:pt>
                <c:pt idx="3658">
                  <c:v>2537400000</c:v>
                </c:pt>
                <c:pt idx="3659">
                  <c:v>3050200000</c:v>
                </c:pt>
                <c:pt idx="3660">
                  <c:v>3673100000</c:v>
                </c:pt>
                <c:pt idx="3661">
                  <c:v>4429900000</c:v>
                </c:pt>
                <c:pt idx="3662">
                  <c:v>5349400000</c:v>
                </c:pt>
                <c:pt idx="3663">
                  <c:v>6466600000</c:v>
                </c:pt>
                <c:pt idx="3664">
                  <c:v>7824000000</c:v>
                </c:pt>
                <c:pt idx="3665">
                  <c:v>9473300000</c:v>
                </c:pt>
                <c:pt idx="3666">
                  <c:v>11477000000</c:v>
                </c:pt>
                <c:pt idx="3667">
                  <c:v>13912000000</c:v>
                </c:pt>
                <c:pt idx="3668">
                  <c:v>16870000000</c:v>
                </c:pt>
                <c:pt idx="3669">
                  <c:v>20465000000</c:v>
                </c:pt>
                <c:pt idx="3670">
                  <c:v>24832000000</c:v>
                </c:pt>
                <c:pt idx="3671">
                  <c:v>30139000000</c:v>
                </c:pt>
                <c:pt idx="3672">
                  <c:v>36587000000</c:v>
                </c:pt>
                <c:pt idx="3673">
                  <c:v>44421000000</c:v>
                </c:pt>
                <c:pt idx="3674">
                  <c:v>53940000000</c:v>
                </c:pt>
                <c:pt idx="3675">
                  <c:v>65507000000</c:v>
                </c:pt>
                <c:pt idx="3676">
                  <c:v>79561000000</c:v>
                </c:pt>
                <c:pt idx="3677">
                  <c:v>96637000000</c:v>
                </c:pt>
                <c:pt idx="3678">
                  <c:v>117390000000</c:v>
                </c:pt>
                <c:pt idx="3679">
                  <c:v>142600000000</c:v>
                </c:pt>
                <c:pt idx="3680">
                  <c:v>173230000000</c:v>
                </c:pt>
                <c:pt idx="3681">
                  <c:v>210450000000</c:v>
                </c:pt>
                <c:pt idx="3682">
                  <c:v>255680000000</c:v>
                </c:pt>
                <c:pt idx="3683">
                  <c:v>310630000000</c:v>
                </c:pt>
                <c:pt idx="3684">
                  <c:v>377400000000</c:v>
                </c:pt>
                <c:pt idx="3685">
                  <c:v>458540000000</c:v>
                </c:pt>
                <c:pt idx="3686">
                  <c:v>557120000000</c:v>
                </c:pt>
                <c:pt idx="3687">
                  <c:v>676900000000</c:v>
                </c:pt>
                <c:pt idx="3688">
                  <c:v>822440000000</c:v>
                </c:pt>
                <c:pt idx="3689">
                  <c:v>999290000000</c:v>
                </c:pt>
                <c:pt idx="3690">
                  <c:v>1214200000000</c:v>
                </c:pt>
                <c:pt idx="3691">
                  <c:v>1475300000000</c:v>
                </c:pt>
                <c:pt idx="3692">
                  <c:v>1792500000000</c:v>
                </c:pt>
                <c:pt idx="3693">
                  <c:v>2178000000000</c:v>
                </c:pt>
                <c:pt idx="3694">
                  <c:v>2646400000000</c:v>
                </c:pt>
                <c:pt idx="3695">
                  <c:v>3215500000000</c:v>
                </c:pt>
                <c:pt idx="3696">
                  <c:v>3907000000000</c:v>
                </c:pt>
                <c:pt idx="3697">
                  <c:v>4747200000000</c:v>
                </c:pt>
                <c:pt idx="3698">
                  <c:v>5768100000000</c:v>
                </c:pt>
                <c:pt idx="3699">
                  <c:v>7008700000000</c:v>
                </c:pt>
                <c:pt idx="3700">
                  <c:v>7008700000000</c:v>
                </c:pt>
                <c:pt idx="3701">
                  <c:v>7798500000000</c:v>
                </c:pt>
                <c:pt idx="3702">
                  <c:v>8582900000000</c:v>
                </c:pt>
                <c:pt idx="3703">
                  <c:v>9362100000000</c:v>
                </c:pt>
                <c:pt idx="3704">
                  <c:v>10136000000000</c:v>
                </c:pt>
                <c:pt idx="3705">
                  <c:v>10904000000000</c:v>
                </c:pt>
                <c:pt idx="3706">
                  <c:v>11668000000000</c:v>
                </c:pt>
                <c:pt idx="3707">
                  <c:v>12425000000000</c:v>
                </c:pt>
                <c:pt idx="3708">
                  <c:v>13178000000000</c:v>
                </c:pt>
                <c:pt idx="3709">
                  <c:v>13925000000000</c:v>
                </c:pt>
                <c:pt idx="3710">
                  <c:v>14667000000000</c:v>
                </c:pt>
                <c:pt idx="3711">
                  <c:v>15404000000000</c:v>
                </c:pt>
                <c:pt idx="3712">
                  <c:v>16135000000000</c:v>
                </c:pt>
                <c:pt idx="3713">
                  <c:v>16861000000000</c:v>
                </c:pt>
                <c:pt idx="3714">
                  <c:v>17581000000000</c:v>
                </c:pt>
                <c:pt idx="3715">
                  <c:v>18297000000000</c:v>
                </c:pt>
                <c:pt idx="3716">
                  <c:v>19006000000000</c:v>
                </c:pt>
                <c:pt idx="3717">
                  <c:v>19711000000000</c:v>
                </c:pt>
                <c:pt idx="3718">
                  <c:v>20410000000000</c:v>
                </c:pt>
                <c:pt idx="3719">
                  <c:v>21104000000000</c:v>
                </c:pt>
                <c:pt idx="3720">
                  <c:v>21793000000000</c:v>
                </c:pt>
                <c:pt idx="3721">
                  <c:v>22476000000000</c:v>
                </c:pt>
                <c:pt idx="3722">
                  <c:v>23154000000000</c:v>
                </c:pt>
                <c:pt idx="3723">
                  <c:v>23827000000000</c:v>
                </c:pt>
                <c:pt idx="3724">
                  <c:v>24494000000000</c:v>
                </c:pt>
                <c:pt idx="3725">
                  <c:v>25156000000000</c:v>
                </c:pt>
                <c:pt idx="3726">
                  <c:v>25812000000000</c:v>
                </c:pt>
                <c:pt idx="3727">
                  <c:v>26463000000000</c:v>
                </c:pt>
                <c:pt idx="3728">
                  <c:v>27109000000000</c:v>
                </c:pt>
                <c:pt idx="3729">
                  <c:v>27750000000000</c:v>
                </c:pt>
                <c:pt idx="3730">
                  <c:v>28385000000000</c:v>
                </c:pt>
                <c:pt idx="3731">
                  <c:v>29015000000000</c:v>
                </c:pt>
                <c:pt idx="3732">
                  <c:v>29640000000000</c:v>
                </c:pt>
                <c:pt idx="3733">
                  <c:v>30259000000000</c:v>
                </c:pt>
                <c:pt idx="3734">
                  <c:v>30873000000000</c:v>
                </c:pt>
                <c:pt idx="3735">
                  <c:v>31481000000000</c:v>
                </c:pt>
                <c:pt idx="3736">
                  <c:v>32084000000000</c:v>
                </c:pt>
                <c:pt idx="3737">
                  <c:v>32682000000000</c:v>
                </c:pt>
                <c:pt idx="3738">
                  <c:v>33275000000000</c:v>
                </c:pt>
                <c:pt idx="3739">
                  <c:v>33862000000000</c:v>
                </c:pt>
                <c:pt idx="3740">
                  <c:v>34444000000000</c:v>
                </c:pt>
                <c:pt idx="3741">
                  <c:v>35020000000000</c:v>
                </c:pt>
                <c:pt idx="3742">
                  <c:v>35591000000000</c:v>
                </c:pt>
                <c:pt idx="3743">
                  <c:v>36157000000000</c:v>
                </c:pt>
                <c:pt idx="3744">
                  <c:v>36718000000000</c:v>
                </c:pt>
                <c:pt idx="3745">
                  <c:v>37273000000000</c:v>
                </c:pt>
                <c:pt idx="3746">
                  <c:v>37822000000000</c:v>
                </c:pt>
                <c:pt idx="3747">
                  <c:v>38367000000000</c:v>
                </c:pt>
                <c:pt idx="3748">
                  <c:v>38906000000000</c:v>
                </c:pt>
                <c:pt idx="3749">
                  <c:v>39440000000000</c:v>
                </c:pt>
                <c:pt idx="3750">
                  <c:v>39440000000000</c:v>
                </c:pt>
                <c:pt idx="3751">
                  <c:v>40706000000000</c:v>
                </c:pt>
                <c:pt idx="3752">
                  <c:v>41963000000000</c:v>
                </c:pt>
                <c:pt idx="3753">
                  <c:v>43211000000000</c:v>
                </c:pt>
                <c:pt idx="3754">
                  <c:v>44451000000000</c:v>
                </c:pt>
                <c:pt idx="3755">
                  <c:v>45682000000000</c:v>
                </c:pt>
                <c:pt idx="3756">
                  <c:v>46904000000000</c:v>
                </c:pt>
                <c:pt idx="3757">
                  <c:v>48117000000000</c:v>
                </c:pt>
                <c:pt idx="3758">
                  <c:v>49322000000000</c:v>
                </c:pt>
                <c:pt idx="3759">
                  <c:v>50517000000000</c:v>
                </c:pt>
                <c:pt idx="3760">
                  <c:v>51704000000000</c:v>
                </c:pt>
                <c:pt idx="3761">
                  <c:v>52882000000000</c:v>
                </c:pt>
                <c:pt idx="3762">
                  <c:v>54052000000000</c:v>
                </c:pt>
                <c:pt idx="3763">
                  <c:v>55212000000000</c:v>
                </c:pt>
                <c:pt idx="3764">
                  <c:v>56364000000000</c:v>
                </c:pt>
                <c:pt idx="3765">
                  <c:v>57507000000000</c:v>
                </c:pt>
                <c:pt idx="3766">
                  <c:v>58641000000000</c:v>
                </c:pt>
                <c:pt idx="3767">
                  <c:v>59767000000000</c:v>
                </c:pt>
                <c:pt idx="3768">
                  <c:v>60883000000000</c:v>
                </c:pt>
                <c:pt idx="3769">
                  <c:v>61991000000000</c:v>
                </c:pt>
                <c:pt idx="3770">
                  <c:v>63090000000000</c:v>
                </c:pt>
                <c:pt idx="3771">
                  <c:v>64180000000000</c:v>
                </c:pt>
                <c:pt idx="3772">
                  <c:v>65261000000000</c:v>
                </c:pt>
                <c:pt idx="3773">
                  <c:v>66334000000000</c:v>
                </c:pt>
                <c:pt idx="3774">
                  <c:v>67397000000000</c:v>
                </c:pt>
                <c:pt idx="3775">
                  <c:v>68452000000000</c:v>
                </c:pt>
                <c:pt idx="3776">
                  <c:v>69498000000000</c:v>
                </c:pt>
                <c:pt idx="3777">
                  <c:v>70536000000000</c:v>
                </c:pt>
                <c:pt idx="3778">
                  <c:v>71564000000000</c:v>
                </c:pt>
                <c:pt idx="3779">
                  <c:v>72584000000000</c:v>
                </c:pt>
                <c:pt idx="3780">
                  <c:v>73595000000000</c:v>
                </c:pt>
                <c:pt idx="3781">
                  <c:v>74596000000000</c:v>
                </c:pt>
                <c:pt idx="3782">
                  <c:v>75590000000000</c:v>
                </c:pt>
                <c:pt idx="3783">
                  <c:v>76574000000000</c:v>
                </c:pt>
                <c:pt idx="3784">
                  <c:v>77549000000000</c:v>
                </c:pt>
                <c:pt idx="3785">
                  <c:v>78516000000000</c:v>
                </c:pt>
                <c:pt idx="3786">
                  <c:v>79474000000000</c:v>
                </c:pt>
                <c:pt idx="3787">
                  <c:v>80423000000000</c:v>
                </c:pt>
                <c:pt idx="3788">
                  <c:v>81363000000000</c:v>
                </c:pt>
                <c:pt idx="3789">
                  <c:v>82295000000000</c:v>
                </c:pt>
                <c:pt idx="3790">
                  <c:v>83217000000000</c:v>
                </c:pt>
                <c:pt idx="3791">
                  <c:v>84131000000000</c:v>
                </c:pt>
                <c:pt idx="3792">
                  <c:v>85036000000000</c:v>
                </c:pt>
                <c:pt idx="3793">
                  <c:v>85932000000000</c:v>
                </c:pt>
                <c:pt idx="3794">
                  <c:v>86819000000000</c:v>
                </c:pt>
                <c:pt idx="3795">
                  <c:v>87697000000000</c:v>
                </c:pt>
                <c:pt idx="3796">
                  <c:v>88567000000000</c:v>
                </c:pt>
                <c:pt idx="3797">
                  <c:v>89427000000000</c:v>
                </c:pt>
                <c:pt idx="3798">
                  <c:v>90279000000000</c:v>
                </c:pt>
                <c:pt idx="3799">
                  <c:v>91122000000000</c:v>
                </c:pt>
                <c:pt idx="3800">
                  <c:v>91122000000000</c:v>
                </c:pt>
                <c:pt idx="3801">
                  <c:v>91294000000000</c:v>
                </c:pt>
                <c:pt idx="3802">
                  <c:v>91466000000000</c:v>
                </c:pt>
                <c:pt idx="3803">
                  <c:v>91638000000000</c:v>
                </c:pt>
                <c:pt idx="3804">
                  <c:v>91809000000000</c:v>
                </c:pt>
                <c:pt idx="3805">
                  <c:v>91979000000000</c:v>
                </c:pt>
                <c:pt idx="3806">
                  <c:v>92149000000000</c:v>
                </c:pt>
                <c:pt idx="3807">
                  <c:v>92319000000000</c:v>
                </c:pt>
                <c:pt idx="3808">
                  <c:v>92489000000000</c:v>
                </c:pt>
                <c:pt idx="3809">
                  <c:v>92658000000000</c:v>
                </c:pt>
                <c:pt idx="3810">
                  <c:v>92827000000000</c:v>
                </c:pt>
                <c:pt idx="3811">
                  <c:v>92995000000000</c:v>
                </c:pt>
                <c:pt idx="3812">
                  <c:v>93163000000000</c:v>
                </c:pt>
                <c:pt idx="3813">
                  <c:v>93331000000000</c:v>
                </c:pt>
                <c:pt idx="3814">
                  <c:v>93498000000000</c:v>
                </c:pt>
                <c:pt idx="3815">
                  <c:v>93665000000000</c:v>
                </c:pt>
                <c:pt idx="3816">
                  <c:v>93831000000000</c:v>
                </c:pt>
                <c:pt idx="3817">
                  <c:v>93998000000000</c:v>
                </c:pt>
                <c:pt idx="3818">
                  <c:v>94163000000000</c:v>
                </c:pt>
                <c:pt idx="3819">
                  <c:v>94329000000000</c:v>
                </c:pt>
                <c:pt idx="3820">
                  <c:v>94494000000000</c:v>
                </c:pt>
                <c:pt idx="3821">
                  <c:v>94658000000000</c:v>
                </c:pt>
                <c:pt idx="3822">
                  <c:v>94823000000000</c:v>
                </c:pt>
                <c:pt idx="3823">
                  <c:v>94987000000000</c:v>
                </c:pt>
                <c:pt idx="3824">
                  <c:v>95150000000000</c:v>
                </c:pt>
                <c:pt idx="3825">
                  <c:v>95313000000000</c:v>
                </c:pt>
                <c:pt idx="3826">
                  <c:v>95476000000000</c:v>
                </c:pt>
                <c:pt idx="3827">
                  <c:v>95639000000000</c:v>
                </c:pt>
                <c:pt idx="3828">
                  <c:v>95801000000000</c:v>
                </c:pt>
                <c:pt idx="3829">
                  <c:v>95962000000000</c:v>
                </c:pt>
                <c:pt idx="3830">
                  <c:v>96124000000000</c:v>
                </c:pt>
                <c:pt idx="3831">
                  <c:v>96285000000000</c:v>
                </c:pt>
                <c:pt idx="3832">
                  <c:v>96445000000000</c:v>
                </c:pt>
                <c:pt idx="3833">
                  <c:v>96605000000000</c:v>
                </c:pt>
                <c:pt idx="3834">
                  <c:v>96765000000000</c:v>
                </c:pt>
                <c:pt idx="3835">
                  <c:v>96924000000000</c:v>
                </c:pt>
                <c:pt idx="3836">
                  <c:v>97084000000000</c:v>
                </c:pt>
                <c:pt idx="3837">
                  <c:v>97242000000000</c:v>
                </c:pt>
                <c:pt idx="3838">
                  <c:v>97401000000000</c:v>
                </c:pt>
                <c:pt idx="3839">
                  <c:v>97558000000000</c:v>
                </c:pt>
                <c:pt idx="3840">
                  <c:v>97716000000000</c:v>
                </c:pt>
                <c:pt idx="3841">
                  <c:v>97873000000000</c:v>
                </c:pt>
                <c:pt idx="3842">
                  <c:v>98030000000000</c:v>
                </c:pt>
                <c:pt idx="3843">
                  <c:v>98186000000000</c:v>
                </c:pt>
                <c:pt idx="3844">
                  <c:v>98343000000000</c:v>
                </c:pt>
                <c:pt idx="3845">
                  <c:v>98498000000000</c:v>
                </c:pt>
                <c:pt idx="3846">
                  <c:v>98654000000000</c:v>
                </c:pt>
                <c:pt idx="3847">
                  <c:v>98809000000000</c:v>
                </c:pt>
                <c:pt idx="3848">
                  <c:v>98963000000000</c:v>
                </c:pt>
                <c:pt idx="3849">
                  <c:v>99117000000000</c:v>
                </c:pt>
                <c:pt idx="3850">
                  <c:v>99117000000000</c:v>
                </c:pt>
                <c:pt idx="3851">
                  <c:v>102950000000000</c:v>
                </c:pt>
                <c:pt idx="3852">
                  <c:v>106720000000000</c:v>
                </c:pt>
                <c:pt idx="3853">
                  <c:v>110440000000000</c:v>
                </c:pt>
                <c:pt idx="3854">
                  <c:v>114100000000000</c:v>
                </c:pt>
                <c:pt idx="3855">
                  <c:v>117710000000000</c:v>
                </c:pt>
                <c:pt idx="3856">
                  <c:v>121270000000000</c:v>
                </c:pt>
                <c:pt idx="3857">
                  <c:v>124780000000000</c:v>
                </c:pt>
                <c:pt idx="3858">
                  <c:v>128230000000000</c:v>
                </c:pt>
                <c:pt idx="3859">
                  <c:v>131640000000000</c:v>
                </c:pt>
                <c:pt idx="3860">
                  <c:v>135000000000000</c:v>
                </c:pt>
                <c:pt idx="3861">
                  <c:v>138300000000000</c:v>
                </c:pt>
                <c:pt idx="3862">
                  <c:v>141560000000000</c:v>
                </c:pt>
                <c:pt idx="3863">
                  <c:v>144770000000000</c:v>
                </c:pt>
                <c:pt idx="3864">
                  <c:v>147940000000000</c:v>
                </c:pt>
                <c:pt idx="3865">
                  <c:v>151060000000000</c:v>
                </c:pt>
                <c:pt idx="3866">
                  <c:v>154130000000000</c:v>
                </c:pt>
                <c:pt idx="3867">
                  <c:v>157160000000000</c:v>
                </c:pt>
                <c:pt idx="3868">
                  <c:v>160140000000000</c:v>
                </c:pt>
                <c:pt idx="3869">
                  <c:v>163080000000000</c:v>
                </c:pt>
                <c:pt idx="3870">
                  <c:v>165980000000000</c:v>
                </c:pt>
                <c:pt idx="3871">
                  <c:v>168830000000000</c:v>
                </c:pt>
                <c:pt idx="3872">
                  <c:v>171640000000000</c:v>
                </c:pt>
                <c:pt idx="3873">
                  <c:v>174410000000000</c:v>
                </c:pt>
                <c:pt idx="3874">
                  <c:v>177140000000000</c:v>
                </c:pt>
                <c:pt idx="3875">
                  <c:v>179830000000000</c:v>
                </c:pt>
                <c:pt idx="3876">
                  <c:v>182470000000000</c:v>
                </c:pt>
                <c:pt idx="3877">
                  <c:v>185080000000000</c:v>
                </c:pt>
                <c:pt idx="3878">
                  <c:v>187650000000000</c:v>
                </c:pt>
                <c:pt idx="3879">
                  <c:v>190190000000000</c:v>
                </c:pt>
                <c:pt idx="3880">
                  <c:v>192680000000000</c:v>
                </c:pt>
                <c:pt idx="3881">
                  <c:v>195140000000000</c:v>
                </c:pt>
                <c:pt idx="3882">
                  <c:v>197560000000000</c:v>
                </c:pt>
                <c:pt idx="3883">
                  <c:v>199940000000000</c:v>
                </c:pt>
                <c:pt idx="3884">
                  <c:v>202290000000000</c:v>
                </c:pt>
                <c:pt idx="3885">
                  <c:v>204600000000000</c:v>
                </c:pt>
                <c:pt idx="3886">
                  <c:v>206880000000000</c:v>
                </c:pt>
                <c:pt idx="3887">
                  <c:v>209120000000000</c:v>
                </c:pt>
                <c:pt idx="3888">
                  <c:v>211330000000000</c:v>
                </c:pt>
                <c:pt idx="3889">
                  <c:v>213510000000000</c:v>
                </c:pt>
                <c:pt idx="3890">
                  <c:v>215650000000000</c:v>
                </c:pt>
                <c:pt idx="3891">
                  <c:v>217760000000000</c:v>
                </c:pt>
                <c:pt idx="3892">
                  <c:v>219840000000000</c:v>
                </c:pt>
                <c:pt idx="3893">
                  <c:v>221880000000000</c:v>
                </c:pt>
                <c:pt idx="3894">
                  <c:v>223900000000000</c:v>
                </c:pt>
                <c:pt idx="3895">
                  <c:v>225880000000000</c:v>
                </c:pt>
                <c:pt idx="3896">
                  <c:v>227830000000000</c:v>
                </c:pt>
                <c:pt idx="3897">
                  <c:v>229750000000000</c:v>
                </c:pt>
                <c:pt idx="3898">
                  <c:v>231650000000000</c:v>
                </c:pt>
                <c:pt idx="3899">
                  <c:v>233510000000000</c:v>
                </c:pt>
                <c:pt idx="3900">
                  <c:v>233510000000000</c:v>
                </c:pt>
                <c:pt idx="3901">
                  <c:v>265290000000000</c:v>
                </c:pt>
                <c:pt idx="3902">
                  <c:v>290060000000000</c:v>
                </c:pt>
                <c:pt idx="3903">
                  <c:v>309360000000000</c:v>
                </c:pt>
                <c:pt idx="3904">
                  <c:v>324410000000000</c:v>
                </c:pt>
                <c:pt idx="3905">
                  <c:v>336130000000000</c:v>
                </c:pt>
                <c:pt idx="3906">
                  <c:v>345270000000000</c:v>
                </c:pt>
                <c:pt idx="3907">
                  <c:v>352400000000000</c:v>
                </c:pt>
                <c:pt idx="3908">
                  <c:v>357950000000000</c:v>
                </c:pt>
                <c:pt idx="3909">
                  <c:v>362280000000000</c:v>
                </c:pt>
                <c:pt idx="3910">
                  <c:v>365650000000000</c:v>
                </c:pt>
                <c:pt idx="3911">
                  <c:v>368280000000000</c:v>
                </c:pt>
                <c:pt idx="3912">
                  <c:v>370330000000000</c:v>
                </c:pt>
                <c:pt idx="3913">
                  <c:v>371930000000000</c:v>
                </c:pt>
                <c:pt idx="3914">
                  <c:v>373170000000000</c:v>
                </c:pt>
                <c:pt idx="3915">
                  <c:v>374140000000000</c:v>
                </c:pt>
                <c:pt idx="3916">
                  <c:v>374900000000000</c:v>
                </c:pt>
                <c:pt idx="3917">
                  <c:v>375490000000000</c:v>
                </c:pt>
                <c:pt idx="3918">
                  <c:v>375950000000000</c:v>
                </c:pt>
                <c:pt idx="3919">
                  <c:v>376310000000000</c:v>
                </c:pt>
                <c:pt idx="3920">
                  <c:v>376580000000000</c:v>
                </c:pt>
                <c:pt idx="3921">
                  <c:v>376800000000000</c:v>
                </c:pt>
                <c:pt idx="3922">
                  <c:v>376970000000000</c:v>
                </c:pt>
                <c:pt idx="3923">
                  <c:v>377100000000000</c:v>
                </c:pt>
                <c:pt idx="3924">
                  <c:v>377210000000000</c:v>
                </c:pt>
                <c:pt idx="3925">
                  <c:v>377290000000000</c:v>
                </c:pt>
                <c:pt idx="3926">
                  <c:v>377350000000000</c:v>
                </c:pt>
                <c:pt idx="3927">
                  <c:v>377400000000000</c:v>
                </c:pt>
                <c:pt idx="3928">
                  <c:v>377440000000000</c:v>
                </c:pt>
                <c:pt idx="3929">
                  <c:v>377470000000000</c:v>
                </c:pt>
                <c:pt idx="3930">
                  <c:v>377490000000000</c:v>
                </c:pt>
                <c:pt idx="3931">
                  <c:v>377510000000000</c:v>
                </c:pt>
                <c:pt idx="3932">
                  <c:v>377520000000000</c:v>
                </c:pt>
                <c:pt idx="3933">
                  <c:v>377530000000000</c:v>
                </c:pt>
                <c:pt idx="3934">
                  <c:v>377540000000000</c:v>
                </c:pt>
                <c:pt idx="3935">
                  <c:v>377550000000000</c:v>
                </c:pt>
                <c:pt idx="3936">
                  <c:v>377550000000000</c:v>
                </c:pt>
                <c:pt idx="3937">
                  <c:v>377560000000000</c:v>
                </c:pt>
                <c:pt idx="3938">
                  <c:v>377560000000000</c:v>
                </c:pt>
                <c:pt idx="3939">
                  <c:v>377560000000000</c:v>
                </c:pt>
                <c:pt idx="3940">
                  <c:v>377560000000000</c:v>
                </c:pt>
                <c:pt idx="3941">
                  <c:v>377570000000000</c:v>
                </c:pt>
                <c:pt idx="3942">
                  <c:v>377570000000000</c:v>
                </c:pt>
                <c:pt idx="3943">
                  <c:v>377570000000000</c:v>
                </c:pt>
                <c:pt idx="3944">
                  <c:v>377570000000000</c:v>
                </c:pt>
                <c:pt idx="3945">
                  <c:v>377570000000000</c:v>
                </c:pt>
                <c:pt idx="3946">
                  <c:v>377570000000000</c:v>
                </c:pt>
                <c:pt idx="3947">
                  <c:v>377570000000000</c:v>
                </c:pt>
                <c:pt idx="3948">
                  <c:v>377570000000000</c:v>
                </c:pt>
                <c:pt idx="3949">
                  <c:v>377570000000000</c:v>
                </c:pt>
                <c:pt idx="3950">
                  <c:v>377570000000000</c:v>
                </c:pt>
                <c:pt idx="3951">
                  <c:v>377570000000000</c:v>
                </c:pt>
                <c:pt idx="3952">
                  <c:v>377570000000000</c:v>
                </c:pt>
                <c:pt idx="3953">
                  <c:v>377570000000000</c:v>
                </c:pt>
                <c:pt idx="3954">
                  <c:v>377570000000000</c:v>
                </c:pt>
                <c:pt idx="3955">
                  <c:v>377570000000000</c:v>
                </c:pt>
                <c:pt idx="3956">
                  <c:v>377570000000000</c:v>
                </c:pt>
                <c:pt idx="3957">
                  <c:v>377570000000000</c:v>
                </c:pt>
                <c:pt idx="3958">
                  <c:v>377570000000000</c:v>
                </c:pt>
                <c:pt idx="3959">
                  <c:v>377570000000000</c:v>
                </c:pt>
                <c:pt idx="3960">
                  <c:v>377570000000000</c:v>
                </c:pt>
                <c:pt idx="3961">
                  <c:v>377570000000000</c:v>
                </c:pt>
                <c:pt idx="3962">
                  <c:v>377570000000000</c:v>
                </c:pt>
                <c:pt idx="3963">
                  <c:v>377570000000000</c:v>
                </c:pt>
                <c:pt idx="3964">
                  <c:v>377570000000000</c:v>
                </c:pt>
                <c:pt idx="3965">
                  <c:v>377570000000000</c:v>
                </c:pt>
                <c:pt idx="3966">
                  <c:v>377570000000000</c:v>
                </c:pt>
                <c:pt idx="3967">
                  <c:v>377570000000000</c:v>
                </c:pt>
                <c:pt idx="3968">
                  <c:v>377570000000000</c:v>
                </c:pt>
                <c:pt idx="3969">
                  <c:v>377570000000000</c:v>
                </c:pt>
                <c:pt idx="3970">
                  <c:v>377570000000000</c:v>
                </c:pt>
                <c:pt idx="3971">
                  <c:v>377570000000000</c:v>
                </c:pt>
                <c:pt idx="3972">
                  <c:v>377570000000000</c:v>
                </c:pt>
                <c:pt idx="3973">
                  <c:v>377570000000000</c:v>
                </c:pt>
                <c:pt idx="3974">
                  <c:v>377580000000000</c:v>
                </c:pt>
                <c:pt idx="3975">
                  <c:v>377580000000000</c:v>
                </c:pt>
                <c:pt idx="3976">
                  <c:v>377580000000000</c:v>
                </c:pt>
                <c:pt idx="3977">
                  <c:v>377580000000000</c:v>
                </c:pt>
                <c:pt idx="3978">
                  <c:v>377580000000000</c:v>
                </c:pt>
                <c:pt idx="3979">
                  <c:v>377580000000000</c:v>
                </c:pt>
                <c:pt idx="3980">
                  <c:v>377590000000000</c:v>
                </c:pt>
                <c:pt idx="3981">
                  <c:v>377590000000000</c:v>
                </c:pt>
                <c:pt idx="3982">
                  <c:v>377590000000000</c:v>
                </c:pt>
                <c:pt idx="3983">
                  <c:v>377600000000000</c:v>
                </c:pt>
                <c:pt idx="3984">
                  <c:v>377610000000000</c:v>
                </c:pt>
                <c:pt idx="3985">
                  <c:v>377610000000000</c:v>
                </c:pt>
                <c:pt idx="3986">
                  <c:v>377620000000000</c:v>
                </c:pt>
                <c:pt idx="3987">
                  <c:v>377630000000000</c:v>
                </c:pt>
                <c:pt idx="3988">
                  <c:v>377650000000000</c:v>
                </c:pt>
                <c:pt idx="3989">
                  <c:v>377660000000000</c:v>
                </c:pt>
                <c:pt idx="3990">
                  <c:v>377680000000000</c:v>
                </c:pt>
                <c:pt idx="3991">
                  <c:v>377700000000000</c:v>
                </c:pt>
                <c:pt idx="3992">
                  <c:v>377730000000000</c:v>
                </c:pt>
                <c:pt idx="3993">
                  <c:v>377760000000000</c:v>
                </c:pt>
                <c:pt idx="3994">
                  <c:v>377790000000000</c:v>
                </c:pt>
                <c:pt idx="3995">
                  <c:v>377820000000000</c:v>
                </c:pt>
                <c:pt idx="3996">
                  <c:v>377860000000000</c:v>
                </c:pt>
                <c:pt idx="3997">
                  <c:v>377900000000000</c:v>
                </c:pt>
                <c:pt idx="3998">
                  <c:v>377940000000000</c:v>
                </c:pt>
                <c:pt idx="3999">
                  <c:v>377980000000000</c:v>
                </c:pt>
                <c:pt idx="4000">
                  <c:v>377980000000000</c:v>
                </c:pt>
                <c:pt idx="4001">
                  <c:v>377980000000000</c:v>
                </c:pt>
                <c:pt idx="4002">
                  <c:v>377980000000000</c:v>
                </c:pt>
                <c:pt idx="4003">
                  <c:v>377980000000000</c:v>
                </c:pt>
                <c:pt idx="4004">
                  <c:v>377980000000000</c:v>
                </c:pt>
                <c:pt idx="4005">
                  <c:v>377990000000000</c:v>
                </c:pt>
                <c:pt idx="4006">
                  <c:v>377990000000000</c:v>
                </c:pt>
                <c:pt idx="4007">
                  <c:v>377990000000000</c:v>
                </c:pt>
                <c:pt idx="4008">
                  <c:v>377990000000000</c:v>
                </c:pt>
                <c:pt idx="4009">
                  <c:v>377990000000000</c:v>
                </c:pt>
                <c:pt idx="4010">
                  <c:v>377990000000000</c:v>
                </c:pt>
                <c:pt idx="4011">
                  <c:v>377990000000000</c:v>
                </c:pt>
                <c:pt idx="4012">
                  <c:v>377990000000000</c:v>
                </c:pt>
                <c:pt idx="4013">
                  <c:v>378000000000000</c:v>
                </c:pt>
                <c:pt idx="4014">
                  <c:v>378000000000000</c:v>
                </c:pt>
                <c:pt idx="4015">
                  <c:v>378000000000000</c:v>
                </c:pt>
                <c:pt idx="4016">
                  <c:v>378000000000000</c:v>
                </c:pt>
                <c:pt idx="4017">
                  <c:v>378000000000000</c:v>
                </c:pt>
                <c:pt idx="4018">
                  <c:v>378000000000000</c:v>
                </c:pt>
                <c:pt idx="4019">
                  <c:v>378000000000000</c:v>
                </c:pt>
                <c:pt idx="4020">
                  <c:v>378000000000000</c:v>
                </c:pt>
                <c:pt idx="4021">
                  <c:v>378000000000000</c:v>
                </c:pt>
                <c:pt idx="4022">
                  <c:v>378000000000000</c:v>
                </c:pt>
                <c:pt idx="4023">
                  <c:v>378000000000000</c:v>
                </c:pt>
                <c:pt idx="4024">
                  <c:v>378000000000000</c:v>
                </c:pt>
                <c:pt idx="4025">
                  <c:v>378000000000000</c:v>
                </c:pt>
                <c:pt idx="4026">
                  <c:v>378000000000000</c:v>
                </c:pt>
                <c:pt idx="4027">
                  <c:v>378000000000000</c:v>
                </c:pt>
                <c:pt idx="4028">
                  <c:v>378000000000000</c:v>
                </c:pt>
                <c:pt idx="4029">
                  <c:v>378000000000000</c:v>
                </c:pt>
                <c:pt idx="4030">
                  <c:v>377990000000000</c:v>
                </c:pt>
                <c:pt idx="4031">
                  <c:v>377990000000000</c:v>
                </c:pt>
                <c:pt idx="4032">
                  <c:v>377990000000000</c:v>
                </c:pt>
                <c:pt idx="4033">
                  <c:v>377990000000000</c:v>
                </c:pt>
                <c:pt idx="4034">
                  <c:v>377990000000000</c:v>
                </c:pt>
                <c:pt idx="4035">
                  <c:v>377990000000000</c:v>
                </c:pt>
                <c:pt idx="4036">
                  <c:v>377990000000000</c:v>
                </c:pt>
                <c:pt idx="4037">
                  <c:v>377990000000000</c:v>
                </c:pt>
                <c:pt idx="4038">
                  <c:v>377980000000000</c:v>
                </c:pt>
                <c:pt idx="4039">
                  <c:v>377980000000000</c:v>
                </c:pt>
                <c:pt idx="4040">
                  <c:v>377980000000000</c:v>
                </c:pt>
                <c:pt idx="4041">
                  <c:v>377980000000000</c:v>
                </c:pt>
                <c:pt idx="4042">
                  <c:v>377980000000000</c:v>
                </c:pt>
                <c:pt idx="4043">
                  <c:v>377970000000000</c:v>
                </c:pt>
                <c:pt idx="4044">
                  <c:v>377970000000000</c:v>
                </c:pt>
                <c:pt idx="4045">
                  <c:v>377970000000000</c:v>
                </c:pt>
                <c:pt idx="4046">
                  <c:v>377970000000000</c:v>
                </c:pt>
                <c:pt idx="4047">
                  <c:v>377960000000000</c:v>
                </c:pt>
                <c:pt idx="4048">
                  <c:v>377960000000000</c:v>
                </c:pt>
                <c:pt idx="4049">
                  <c:v>377960000000000</c:v>
                </c:pt>
                <c:pt idx="4050">
                  <c:v>377960000000000</c:v>
                </c:pt>
                <c:pt idx="4051">
                  <c:v>377910000000000</c:v>
                </c:pt>
                <c:pt idx="4052">
                  <c:v>377860000000000</c:v>
                </c:pt>
                <c:pt idx="4053">
                  <c:v>377810000000000</c:v>
                </c:pt>
                <c:pt idx="4054">
                  <c:v>377770000000000</c:v>
                </c:pt>
                <c:pt idx="4055">
                  <c:v>377730000000000</c:v>
                </c:pt>
                <c:pt idx="4056">
                  <c:v>377700000000000</c:v>
                </c:pt>
                <c:pt idx="4057">
                  <c:v>377670000000000</c:v>
                </c:pt>
                <c:pt idx="4058">
                  <c:v>377650000000000</c:v>
                </c:pt>
                <c:pt idx="4059">
                  <c:v>377630000000000</c:v>
                </c:pt>
                <c:pt idx="4060">
                  <c:v>377620000000000</c:v>
                </c:pt>
                <c:pt idx="4061">
                  <c:v>377610000000000</c:v>
                </c:pt>
                <c:pt idx="4062">
                  <c:v>377600000000000</c:v>
                </c:pt>
                <c:pt idx="4063">
                  <c:v>377590000000000</c:v>
                </c:pt>
                <c:pt idx="4064">
                  <c:v>377590000000000</c:v>
                </c:pt>
                <c:pt idx="4065">
                  <c:v>377580000000000</c:v>
                </c:pt>
                <c:pt idx="4066">
                  <c:v>377580000000000</c:v>
                </c:pt>
                <c:pt idx="4067">
                  <c:v>377580000000000</c:v>
                </c:pt>
                <c:pt idx="4068">
                  <c:v>377580000000000</c:v>
                </c:pt>
                <c:pt idx="4069">
                  <c:v>377580000000000</c:v>
                </c:pt>
                <c:pt idx="4070">
                  <c:v>377570000000000</c:v>
                </c:pt>
                <c:pt idx="4071">
                  <c:v>377570000000000</c:v>
                </c:pt>
                <c:pt idx="4072">
                  <c:v>377570000000000</c:v>
                </c:pt>
                <c:pt idx="4073">
                  <c:v>377570000000000</c:v>
                </c:pt>
                <c:pt idx="4074">
                  <c:v>377570000000000</c:v>
                </c:pt>
                <c:pt idx="4075">
                  <c:v>377570000000000</c:v>
                </c:pt>
                <c:pt idx="4076">
                  <c:v>377570000000000</c:v>
                </c:pt>
                <c:pt idx="4077">
                  <c:v>377570000000000</c:v>
                </c:pt>
                <c:pt idx="4078">
                  <c:v>377570000000000</c:v>
                </c:pt>
                <c:pt idx="4079">
                  <c:v>377570000000000</c:v>
                </c:pt>
                <c:pt idx="4080">
                  <c:v>377570000000000</c:v>
                </c:pt>
                <c:pt idx="4081">
                  <c:v>377570000000000</c:v>
                </c:pt>
                <c:pt idx="4082">
                  <c:v>377570000000000</c:v>
                </c:pt>
                <c:pt idx="4083">
                  <c:v>377570000000000</c:v>
                </c:pt>
                <c:pt idx="4084">
                  <c:v>377570000000000</c:v>
                </c:pt>
                <c:pt idx="4085">
                  <c:v>377570000000000</c:v>
                </c:pt>
                <c:pt idx="4086">
                  <c:v>377570000000000</c:v>
                </c:pt>
                <c:pt idx="4087">
                  <c:v>377570000000000</c:v>
                </c:pt>
                <c:pt idx="4088">
                  <c:v>377570000000000</c:v>
                </c:pt>
                <c:pt idx="4089">
                  <c:v>377570000000000</c:v>
                </c:pt>
                <c:pt idx="4090">
                  <c:v>377570000000000</c:v>
                </c:pt>
                <c:pt idx="4091">
                  <c:v>377570000000000</c:v>
                </c:pt>
                <c:pt idx="4092">
                  <c:v>377570000000000</c:v>
                </c:pt>
                <c:pt idx="4093">
                  <c:v>377570000000000</c:v>
                </c:pt>
                <c:pt idx="4094">
                  <c:v>377570000000000</c:v>
                </c:pt>
                <c:pt idx="4095">
                  <c:v>377570000000000</c:v>
                </c:pt>
                <c:pt idx="4096">
                  <c:v>377570000000000</c:v>
                </c:pt>
                <c:pt idx="4097">
                  <c:v>377570000000000</c:v>
                </c:pt>
                <c:pt idx="4098">
                  <c:v>377570000000000</c:v>
                </c:pt>
                <c:pt idx="4099">
                  <c:v>377570000000000</c:v>
                </c:pt>
                <c:pt idx="4100">
                  <c:v>377570000000000</c:v>
                </c:pt>
                <c:pt idx="4101">
                  <c:v>377570000000000</c:v>
                </c:pt>
                <c:pt idx="4102">
                  <c:v>377570000000000</c:v>
                </c:pt>
                <c:pt idx="4103">
                  <c:v>377570000000000</c:v>
                </c:pt>
                <c:pt idx="4104">
                  <c:v>377570000000000</c:v>
                </c:pt>
                <c:pt idx="4105">
                  <c:v>377570000000000</c:v>
                </c:pt>
                <c:pt idx="4106">
                  <c:v>377570000000000</c:v>
                </c:pt>
                <c:pt idx="4107">
                  <c:v>377570000000000</c:v>
                </c:pt>
                <c:pt idx="4108">
                  <c:v>377570000000000</c:v>
                </c:pt>
                <c:pt idx="4109">
                  <c:v>377570000000000</c:v>
                </c:pt>
                <c:pt idx="4110">
                  <c:v>377570000000000</c:v>
                </c:pt>
                <c:pt idx="4111">
                  <c:v>377570000000000</c:v>
                </c:pt>
                <c:pt idx="4112">
                  <c:v>377570000000000</c:v>
                </c:pt>
                <c:pt idx="4113">
                  <c:v>377570000000000</c:v>
                </c:pt>
                <c:pt idx="4114">
                  <c:v>377570000000000</c:v>
                </c:pt>
                <c:pt idx="4115">
                  <c:v>377570000000000</c:v>
                </c:pt>
                <c:pt idx="4116">
                  <c:v>377570000000000</c:v>
                </c:pt>
                <c:pt idx="4117">
                  <c:v>377570000000000</c:v>
                </c:pt>
                <c:pt idx="4118">
                  <c:v>377570000000000</c:v>
                </c:pt>
                <c:pt idx="4119">
                  <c:v>377570000000000</c:v>
                </c:pt>
                <c:pt idx="4120">
                  <c:v>377570000000000</c:v>
                </c:pt>
                <c:pt idx="4121">
                  <c:v>377570000000000</c:v>
                </c:pt>
                <c:pt idx="4122">
                  <c:v>377570000000000</c:v>
                </c:pt>
                <c:pt idx="4123">
                  <c:v>377570000000000</c:v>
                </c:pt>
                <c:pt idx="4124">
                  <c:v>377570000000000</c:v>
                </c:pt>
                <c:pt idx="4125">
                  <c:v>377570000000000</c:v>
                </c:pt>
                <c:pt idx="4126">
                  <c:v>377570000000000</c:v>
                </c:pt>
                <c:pt idx="4127">
                  <c:v>377570000000000</c:v>
                </c:pt>
                <c:pt idx="4128">
                  <c:v>377570000000000</c:v>
                </c:pt>
                <c:pt idx="4129">
                  <c:v>377570000000000</c:v>
                </c:pt>
                <c:pt idx="4130">
                  <c:v>377580000000000</c:v>
                </c:pt>
                <c:pt idx="4131">
                  <c:v>377580000000000</c:v>
                </c:pt>
                <c:pt idx="4132">
                  <c:v>377580000000000</c:v>
                </c:pt>
                <c:pt idx="4133">
                  <c:v>377580000000000</c:v>
                </c:pt>
                <c:pt idx="4134">
                  <c:v>377580000000000</c:v>
                </c:pt>
                <c:pt idx="4135">
                  <c:v>377590000000000</c:v>
                </c:pt>
                <c:pt idx="4136">
                  <c:v>377590000000000</c:v>
                </c:pt>
                <c:pt idx="4137">
                  <c:v>377600000000000</c:v>
                </c:pt>
                <c:pt idx="4138">
                  <c:v>377610000000000</c:v>
                </c:pt>
                <c:pt idx="4139">
                  <c:v>377620000000000</c:v>
                </c:pt>
                <c:pt idx="4140">
                  <c:v>377630000000000</c:v>
                </c:pt>
                <c:pt idx="4141">
                  <c:v>377640000000000</c:v>
                </c:pt>
                <c:pt idx="4142">
                  <c:v>377660000000000</c:v>
                </c:pt>
                <c:pt idx="4143">
                  <c:v>377690000000000</c:v>
                </c:pt>
                <c:pt idx="4144">
                  <c:v>377720000000000</c:v>
                </c:pt>
                <c:pt idx="4145">
                  <c:v>377750000000000</c:v>
                </c:pt>
                <c:pt idx="4146">
                  <c:v>377790000000000</c:v>
                </c:pt>
                <c:pt idx="4147">
                  <c:v>377830000000000</c:v>
                </c:pt>
                <c:pt idx="4148">
                  <c:v>377880000000000</c:v>
                </c:pt>
                <c:pt idx="4149">
                  <c:v>377920000000000</c:v>
                </c:pt>
                <c:pt idx="4150">
                  <c:v>377920000000000</c:v>
                </c:pt>
                <c:pt idx="4151">
                  <c:v>377920000000000</c:v>
                </c:pt>
                <c:pt idx="4152">
                  <c:v>377920000000000</c:v>
                </c:pt>
                <c:pt idx="4153">
                  <c:v>377920000000000</c:v>
                </c:pt>
                <c:pt idx="4154">
                  <c:v>377920000000000</c:v>
                </c:pt>
                <c:pt idx="4155">
                  <c:v>377930000000000</c:v>
                </c:pt>
                <c:pt idx="4156">
                  <c:v>377930000000000</c:v>
                </c:pt>
                <c:pt idx="4157">
                  <c:v>377930000000000</c:v>
                </c:pt>
                <c:pt idx="4158">
                  <c:v>377930000000000</c:v>
                </c:pt>
                <c:pt idx="4159">
                  <c:v>377930000000000</c:v>
                </c:pt>
                <c:pt idx="4160">
                  <c:v>377930000000000</c:v>
                </c:pt>
                <c:pt idx="4161">
                  <c:v>377940000000000</c:v>
                </c:pt>
                <c:pt idx="4162">
                  <c:v>377940000000000</c:v>
                </c:pt>
                <c:pt idx="4163">
                  <c:v>377940000000000</c:v>
                </c:pt>
                <c:pt idx="4164">
                  <c:v>377940000000000</c:v>
                </c:pt>
                <c:pt idx="4165">
                  <c:v>377940000000000</c:v>
                </c:pt>
                <c:pt idx="4166">
                  <c:v>377940000000000</c:v>
                </c:pt>
                <c:pt idx="4167">
                  <c:v>377940000000000</c:v>
                </c:pt>
                <c:pt idx="4168">
                  <c:v>377940000000000</c:v>
                </c:pt>
                <c:pt idx="4169">
                  <c:v>377940000000000</c:v>
                </c:pt>
                <c:pt idx="4170">
                  <c:v>377940000000000</c:v>
                </c:pt>
                <c:pt idx="4171">
                  <c:v>377940000000000</c:v>
                </c:pt>
                <c:pt idx="4172">
                  <c:v>377940000000000</c:v>
                </c:pt>
                <c:pt idx="4173">
                  <c:v>377940000000000</c:v>
                </c:pt>
                <c:pt idx="4174">
                  <c:v>377940000000000</c:v>
                </c:pt>
                <c:pt idx="4175">
                  <c:v>377940000000000</c:v>
                </c:pt>
                <c:pt idx="4176">
                  <c:v>377940000000000</c:v>
                </c:pt>
                <c:pt idx="4177">
                  <c:v>377940000000000</c:v>
                </c:pt>
                <c:pt idx="4178">
                  <c:v>377940000000000</c:v>
                </c:pt>
                <c:pt idx="4179">
                  <c:v>377940000000000</c:v>
                </c:pt>
                <c:pt idx="4180">
                  <c:v>377940000000000</c:v>
                </c:pt>
                <c:pt idx="4181">
                  <c:v>377940000000000</c:v>
                </c:pt>
                <c:pt idx="4182">
                  <c:v>377940000000000</c:v>
                </c:pt>
                <c:pt idx="4183">
                  <c:v>377940000000000</c:v>
                </c:pt>
                <c:pt idx="4184">
                  <c:v>377940000000000</c:v>
                </c:pt>
                <c:pt idx="4185">
                  <c:v>377940000000000</c:v>
                </c:pt>
                <c:pt idx="4186">
                  <c:v>377940000000000</c:v>
                </c:pt>
                <c:pt idx="4187">
                  <c:v>377940000000000</c:v>
                </c:pt>
                <c:pt idx="4188">
                  <c:v>377940000000000</c:v>
                </c:pt>
                <c:pt idx="4189">
                  <c:v>377930000000000</c:v>
                </c:pt>
                <c:pt idx="4190">
                  <c:v>377930000000000</c:v>
                </c:pt>
                <c:pt idx="4191">
                  <c:v>377930000000000</c:v>
                </c:pt>
                <c:pt idx="4192">
                  <c:v>377930000000000</c:v>
                </c:pt>
                <c:pt idx="4193">
                  <c:v>377930000000000</c:v>
                </c:pt>
                <c:pt idx="4194">
                  <c:v>377930000000000</c:v>
                </c:pt>
                <c:pt idx="4195">
                  <c:v>377920000000000</c:v>
                </c:pt>
                <c:pt idx="4196">
                  <c:v>377920000000000</c:v>
                </c:pt>
                <c:pt idx="4197">
                  <c:v>377920000000000</c:v>
                </c:pt>
                <c:pt idx="4198">
                  <c:v>377920000000000</c:v>
                </c:pt>
                <c:pt idx="4199">
                  <c:v>377920000000000</c:v>
                </c:pt>
                <c:pt idx="4200">
                  <c:v>377920000000000</c:v>
                </c:pt>
                <c:pt idx="4201">
                  <c:v>377890000000000</c:v>
                </c:pt>
                <c:pt idx="4202">
                  <c:v>377850000000000</c:v>
                </c:pt>
                <c:pt idx="4203">
                  <c:v>377820000000000</c:v>
                </c:pt>
                <c:pt idx="4204">
                  <c:v>377790000000000</c:v>
                </c:pt>
                <c:pt idx="4205">
                  <c:v>377760000000000</c:v>
                </c:pt>
                <c:pt idx="4206">
                  <c:v>377730000000000</c:v>
                </c:pt>
                <c:pt idx="4207">
                  <c:v>377710000000000</c:v>
                </c:pt>
                <c:pt idx="4208">
                  <c:v>377690000000000</c:v>
                </c:pt>
                <c:pt idx="4209">
                  <c:v>377670000000000</c:v>
                </c:pt>
                <c:pt idx="4210">
                  <c:v>377650000000000</c:v>
                </c:pt>
                <c:pt idx="4211">
                  <c:v>377640000000000</c:v>
                </c:pt>
                <c:pt idx="4212">
                  <c:v>377630000000000</c:v>
                </c:pt>
                <c:pt idx="4213">
                  <c:v>377620000000000</c:v>
                </c:pt>
                <c:pt idx="4214">
                  <c:v>377610000000000</c:v>
                </c:pt>
                <c:pt idx="4215">
                  <c:v>377600000000000</c:v>
                </c:pt>
                <c:pt idx="4216">
                  <c:v>377600000000000</c:v>
                </c:pt>
                <c:pt idx="4217">
                  <c:v>377590000000000</c:v>
                </c:pt>
                <c:pt idx="4218">
                  <c:v>377590000000000</c:v>
                </c:pt>
                <c:pt idx="4219">
                  <c:v>377590000000000</c:v>
                </c:pt>
                <c:pt idx="4220">
                  <c:v>377580000000000</c:v>
                </c:pt>
                <c:pt idx="4221">
                  <c:v>377580000000000</c:v>
                </c:pt>
                <c:pt idx="4222">
                  <c:v>377580000000000</c:v>
                </c:pt>
                <c:pt idx="4223">
                  <c:v>377580000000000</c:v>
                </c:pt>
                <c:pt idx="4224">
                  <c:v>377580000000000</c:v>
                </c:pt>
                <c:pt idx="4225">
                  <c:v>377580000000000</c:v>
                </c:pt>
                <c:pt idx="4226">
                  <c:v>377570000000000</c:v>
                </c:pt>
                <c:pt idx="4227">
                  <c:v>377570000000000</c:v>
                </c:pt>
                <c:pt idx="4228">
                  <c:v>377570000000000</c:v>
                </c:pt>
                <c:pt idx="4229">
                  <c:v>377570000000000</c:v>
                </c:pt>
                <c:pt idx="4230">
                  <c:v>377570000000000</c:v>
                </c:pt>
                <c:pt idx="4231">
                  <c:v>377570000000000</c:v>
                </c:pt>
                <c:pt idx="4232">
                  <c:v>377570000000000</c:v>
                </c:pt>
                <c:pt idx="4233">
                  <c:v>377570000000000</c:v>
                </c:pt>
                <c:pt idx="4234">
                  <c:v>377570000000000</c:v>
                </c:pt>
                <c:pt idx="4235">
                  <c:v>377570000000000</c:v>
                </c:pt>
                <c:pt idx="4236">
                  <c:v>377570000000000</c:v>
                </c:pt>
                <c:pt idx="4237">
                  <c:v>377570000000000</c:v>
                </c:pt>
                <c:pt idx="4238">
                  <c:v>377570000000000</c:v>
                </c:pt>
                <c:pt idx="4239">
                  <c:v>377570000000000</c:v>
                </c:pt>
                <c:pt idx="4240">
                  <c:v>377570000000000</c:v>
                </c:pt>
                <c:pt idx="4241">
                  <c:v>377570000000000</c:v>
                </c:pt>
                <c:pt idx="4242">
                  <c:v>377570000000000</c:v>
                </c:pt>
                <c:pt idx="4243">
                  <c:v>377570000000000</c:v>
                </c:pt>
                <c:pt idx="4244">
                  <c:v>377570000000000</c:v>
                </c:pt>
                <c:pt idx="4245">
                  <c:v>377570000000000</c:v>
                </c:pt>
                <c:pt idx="4246">
                  <c:v>377570000000000</c:v>
                </c:pt>
                <c:pt idx="4247">
                  <c:v>377570000000000</c:v>
                </c:pt>
                <c:pt idx="4248">
                  <c:v>377570000000000</c:v>
                </c:pt>
                <c:pt idx="4249">
                  <c:v>377570000000000</c:v>
                </c:pt>
                <c:pt idx="4250">
                  <c:v>377570000000000</c:v>
                </c:pt>
                <c:pt idx="4251">
                  <c:v>377570000000000</c:v>
                </c:pt>
                <c:pt idx="4252">
                  <c:v>377570000000000</c:v>
                </c:pt>
                <c:pt idx="4253">
                  <c:v>377570000000000</c:v>
                </c:pt>
                <c:pt idx="4254">
                  <c:v>377570000000000</c:v>
                </c:pt>
                <c:pt idx="4255">
                  <c:v>377570000000000</c:v>
                </c:pt>
                <c:pt idx="4256">
                  <c:v>377570000000000</c:v>
                </c:pt>
                <c:pt idx="4257">
                  <c:v>377570000000000</c:v>
                </c:pt>
                <c:pt idx="4258">
                  <c:v>377570000000000</c:v>
                </c:pt>
                <c:pt idx="4259">
                  <c:v>377570000000000</c:v>
                </c:pt>
                <c:pt idx="4260">
                  <c:v>377570000000000</c:v>
                </c:pt>
                <c:pt idx="4261">
                  <c:v>377570000000000</c:v>
                </c:pt>
                <c:pt idx="4262">
                  <c:v>377570000000000</c:v>
                </c:pt>
                <c:pt idx="4263">
                  <c:v>377570000000000</c:v>
                </c:pt>
                <c:pt idx="4264">
                  <c:v>377570000000000</c:v>
                </c:pt>
                <c:pt idx="4265">
                  <c:v>377570000000000</c:v>
                </c:pt>
                <c:pt idx="4266">
                  <c:v>377570000000000</c:v>
                </c:pt>
                <c:pt idx="4267">
                  <c:v>377570000000000</c:v>
                </c:pt>
                <c:pt idx="4268">
                  <c:v>377570000000000</c:v>
                </c:pt>
                <c:pt idx="4269">
                  <c:v>377570000000000</c:v>
                </c:pt>
                <c:pt idx="4270">
                  <c:v>377570000000000</c:v>
                </c:pt>
                <c:pt idx="4271">
                  <c:v>377570000000000</c:v>
                </c:pt>
                <c:pt idx="4272">
                  <c:v>377570000000000</c:v>
                </c:pt>
                <c:pt idx="4273">
                  <c:v>377570000000000</c:v>
                </c:pt>
                <c:pt idx="4274">
                  <c:v>377570000000000</c:v>
                </c:pt>
                <c:pt idx="4275">
                  <c:v>377580000000000</c:v>
                </c:pt>
                <c:pt idx="4276">
                  <c:v>377580000000000</c:v>
                </c:pt>
                <c:pt idx="4277">
                  <c:v>377580000000000</c:v>
                </c:pt>
                <c:pt idx="4278">
                  <c:v>377580000000000</c:v>
                </c:pt>
                <c:pt idx="4279">
                  <c:v>377580000000000</c:v>
                </c:pt>
                <c:pt idx="4280">
                  <c:v>377580000000000</c:v>
                </c:pt>
                <c:pt idx="4281">
                  <c:v>377590000000000</c:v>
                </c:pt>
                <c:pt idx="4282">
                  <c:v>377590000000000</c:v>
                </c:pt>
                <c:pt idx="4283">
                  <c:v>377590000000000</c:v>
                </c:pt>
                <c:pt idx="4284">
                  <c:v>377600000000000</c:v>
                </c:pt>
                <c:pt idx="4285">
                  <c:v>377610000000000</c:v>
                </c:pt>
                <c:pt idx="4286">
                  <c:v>377610000000000</c:v>
                </c:pt>
                <c:pt idx="4287">
                  <c:v>377620000000000</c:v>
                </c:pt>
                <c:pt idx="4288">
                  <c:v>377630000000000</c:v>
                </c:pt>
                <c:pt idx="4289">
                  <c:v>377650000000000</c:v>
                </c:pt>
                <c:pt idx="4290">
                  <c:v>377660000000000</c:v>
                </c:pt>
                <c:pt idx="4291">
                  <c:v>377680000000000</c:v>
                </c:pt>
                <c:pt idx="4292">
                  <c:v>377700000000000</c:v>
                </c:pt>
                <c:pt idx="4293">
                  <c:v>377720000000000</c:v>
                </c:pt>
                <c:pt idx="4294">
                  <c:v>377740000000000</c:v>
                </c:pt>
                <c:pt idx="4295">
                  <c:v>377770000000000</c:v>
                </c:pt>
                <c:pt idx="4296">
                  <c:v>377800000000000</c:v>
                </c:pt>
                <c:pt idx="4297">
                  <c:v>377830000000000</c:v>
                </c:pt>
                <c:pt idx="4298">
                  <c:v>377860000000000</c:v>
                </c:pt>
                <c:pt idx="4299">
                  <c:v>377880000000000</c:v>
                </c:pt>
                <c:pt idx="4300">
                  <c:v>377880000000000</c:v>
                </c:pt>
                <c:pt idx="4301">
                  <c:v>377880000000000</c:v>
                </c:pt>
                <c:pt idx="4302">
                  <c:v>377890000000000</c:v>
                </c:pt>
                <c:pt idx="4303">
                  <c:v>377890000000000</c:v>
                </c:pt>
                <c:pt idx="4304">
                  <c:v>377890000000000</c:v>
                </c:pt>
                <c:pt idx="4305">
                  <c:v>377890000000000</c:v>
                </c:pt>
                <c:pt idx="4306">
                  <c:v>377890000000000</c:v>
                </c:pt>
                <c:pt idx="4307">
                  <c:v>377890000000000</c:v>
                </c:pt>
                <c:pt idx="4308">
                  <c:v>377890000000000</c:v>
                </c:pt>
                <c:pt idx="4309">
                  <c:v>377900000000000</c:v>
                </c:pt>
                <c:pt idx="4310">
                  <c:v>377900000000000</c:v>
                </c:pt>
                <c:pt idx="4311">
                  <c:v>377900000000000</c:v>
                </c:pt>
                <c:pt idx="4312">
                  <c:v>377900000000000</c:v>
                </c:pt>
                <c:pt idx="4313">
                  <c:v>377900000000000</c:v>
                </c:pt>
                <c:pt idx="4314">
                  <c:v>377900000000000</c:v>
                </c:pt>
                <c:pt idx="4315">
                  <c:v>377900000000000</c:v>
                </c:pt>
                <c:pt idx="4316">
                  <c:v>377900000000000</c:v>
                </c:pt>
                <c:pt idx="4317">
                  <c:v>377900000000000</c:v>
                </c:pt>
                <c:pt idx="4318">
                  <c:v>377900000000000</c:v>
                </c:pt>
                <c:pt idx="4319">
                  <c:v>377900000000000</c:v>
                </c:pt>
                <c:pt idx="4320">
                  <c:v>377900000000000</c:v>
                </c:pt>
                <c:pt idx="4321">
                  <c:v>377900000000000</c:v>
                </c:pt>
                <c:pt idx="4322">
                  <c:v>377900000000000</c:v>
                </c:pt>
                <c:pt idx="4323">
                  <c:v>377900000000000</c:v>
                </c:pt>
                <c:pt idx="4324">
                  <c:v>377900000000000</c:v>
                </c:pt>
                <c:pt idx="4325">
                  <c:v>377900000000000</c:v>
                </c:pt>
                <c:pt idx="4326">
                  <c:v>377900000000000</c:v>
                </c:pt>
                <c:pt idx="4327">
                  <c:v>377900000000000</c:v>
                </c:pt>
                <c:pt idx="4328">
                  <c:v>377900000000000</c:v>
                </c:pt>
                <c:pt idx="4329">
                  <c:v>377900000000000</c:v>
                </c:pt>
                <c:pt idx="4330">
                  <c:v>377900000000000</c:v>
                </c:pt>
                <c:pt idx="4331">
                  <c:v>377900000000000</c:v>
                </c:pt>
                <c:pt idx="4332">
                  <c:v>377900000000000</c:v>
                </c:pt>
                <c:pt idx="4333">
                  <c:v>377900000000000</c:v>
                </c:pt>
                <c:pt idx="4334">
                  <c:v>377900000000000</c:v>
                </c:pt>
                <c:pt idx="4335">
                  <c:v>377900000000000</c:v>
                </c:pt>
                <c:pt idx="4336">
                  <c:v>377890000000000</c:v>
                </c:pt>
                <c:pt idx="4337">
                  <c:v>377890000000000</c:v>
                </c:pt>
                <c:pt idx="4338">
                  <c:v>377890000000000</c:v>
                </c:pt>
                <c:pt idx="4339">
                  <c:v>377890000000000</c:v>
                </c:pt>
                <c:pt idx="4340">
                  <c:v>377890000000000</c:v>
                </c:pt>
                <c:pt idx="4341">
                  <c:v>377890000000000</c:v>
                </c:pt>
                <c:pt idx="4342">
                  <c:v>377880000000000</c:v>
                </c:pt>
                <c:pt idx="4343">
                  <c:v>377880000000000</c:v>
                </c:pt>
                <c:pt idx="4344">
                  <c:v>377880000000000</c:v>
                </c:pt>
                <c:pt idx="4345">
                  <c:v>377880000000000</c:v>
                </c:pt>
                <c:pt idx="4346">
                  <c:v>377880000000000</c:v>
                </c:pt>
                <c:pt idx="4347">
                  <c:v>377880000000000</c:v>
                </c:pt>
                <c:pt idx="4348">
                  <c:v>377870000000000</c:v>
                </c:pt>
                <c:pt idx="4349">
                  <c:v>377870000000000</c:v>
                </c:pt>
                <c:pt idx="4350">
                  <c:v>377870000000000</c:v>
                </c:pt>
                <c:pt idx="4351">
                  <c:v>377860000000000</c:v>
                </c:pt>
                <c:pt idx="4352">
                  <c:v>377850000000000</c:v>
                </c:pt>
                <c:pt idx="4353">
                  <c:v>377840000000000</c:v>
                </c:pt>
                <c:pt idx="4354">
                  <c:v>377830000000000</c:v>
                </c:pt>
                <c:pt idx="4355">
                  <c:v>377830000000000</c:v>
                </c:pt>
                <c:pt idx="4356">
                  <c:v>377820000000000</c:v>
                </c:pt>
                <c:pt idx="4357">
                  <c:v>377810000000000</c:v>
                </c:pt>
                <c:pt idx="4358">
                  <c:v>377800000000000</c:v>
                </c:pt>
                <c:pt idx="4359">
                  <c:v>377790000000000</c:v>
                </c:pt>
                <c:pt idx="4360">
                  <c:v>377780000000000</c:v>
                </c:pt>
                <c:pt idx="4361">
                  <c:v>377770000000000</c:v>
                </c:pt>
                <c:pt idx="4362">
                  <c:v>377760000000000</c:v>
                </c:pt>
                <c:pt idx="4363">
                  <c:v>377750000000000</c:v>
                </c:pt>
                <c:pt idx="4364">
                  <c:v>377740000000000</c:v>
                </c:pt>
                <c:pt idx="4365">
                  <c:v>377740000000000</c:v>
                </c:pt>
                <c:pt idx="4366">
                  <c:v>377730000000000</c:v>
                </c:pt>
                <c:pt idx="4367">
                  <c:v>377720000000000</c:v>
                </c:pt>
                <c:pt idx="4368">
                  <c:v>377720000000000</c:v>
                </c:pt>
                <c:pt idx="4369">
                  <c:v>377710000000000</c:v>
                </c:pt>
                <c:pt idx="4370">
                  <c:v>377710000000000</c:v>
                </c:pt>
                <c:pt idx="4371">
                  <c:v>377700000000000</c:v>
                </c:pt>
                <c:pt idx="4372">
                  <c:v>377700000000000</c:v>
                </c:pt>
                <c:pt idx="4373">
                  <c:v>377690000000000</c:v>
                </c:pt>
                <c:pt idx="4374">
                  <c:v>377690000000000</c:v>
                </c:pt>
                <c:pt idx="4375">
                  <c:v>377690000000000</c:v>
                </c:pt>
                <c:pt idx="4376">
                  <c:v>377680000000000</c:v>
                </c:pt>
                <c:pt idx="4377">
                  <c:v>377680000000000</c:v>
                </c:pt>
                <c:pt idx="4378">
                  <c:v>377680000000000</c:v>
                </c:pt>
                <c:pt idx="4379">
                  <c:v>377680000000000</c:v>
                </c:pt>
                <c:pt idx="4380">
                  <c:v>377680000000000</c:v>
                </c:pt>
                <c:pt idx="4381">
                  <c:v>377680000000000</c:v>
                </c:pt>
                <c:pt idx="4382">
                  <c:v>377680000000000</c:v>
                </c:pt>
                <c:pt idx="4383">
                  <c:v>377680000000000</c:v>
                </c:pt>
                <c:pt idx="4384">
                  <c:v>377680000000000</c:v>
                </c:pt>
                <c:pt idx="4385">
                  <c:v>377680000000000</c:v>
                </c:pt>
                <c:pt idx="4386">
                  <c:v>377680000000000</c:v>
                </c:pt>
                <c:pt idx="4387">
                  <c:v>377680000000000</c:v>
                </c:pt>
                <c:pt idx="4388">
                  <c:v>377680000000000</c:v>
                </c:pt>
                <c:pt idx="4389">
                  <c:v>377680000000000</c:v>
                </c:pt>
                <c:pt idx="4390">
                  <c:v>377680000000000</c:v>
                </c:pt>
                <c:pt idx="4391">
                  <c:v>377680000000000</c:v>
                </c:pt>
                <c:pt idx="4392">
                  <c:v>377690000000000</c:v>
                </c:pt>
                <c:pt idx="4393">
                  <c:v>377690000000000</c:v>
                </c:pt>
                <c:pt idx="4394">
                  <c:v>377690000000000</c:v>
                </c:pt>
                <c:pt idx="4395">
                  <c:v>377690000000000</c:v>
                </c:pt>
                <c:pt idx="4396">
                  <c:v>377690000000000</c:v>
                </c:pt>
                <c:pt idx="4397">
                  <c:v>377700000000000</c:v>
                </c:pt>
                <c:pt idx="4398">
                  <c:v>377700000000000</c:v>
                </c:pt>
                <c:pt idx="4399">
                  <c:v>377700000000000</c:v>
                </c:pt>
                <c:pt idx="4400">
                  <c:v>377700000000000</c:v>
                </c:pt>
                <c:pt idx="4401">
                  <c:v>377700000000000</c:v>
                </c:pt>
                <c:pt idx="4402">
                  <c:v>377700000000000</c:v>
                </c:pt>
                <c:pt idx="4403">
                  <c:v>377700000000000</c:v>
                </c:pt>
                <c:pt idx="4404">
                  <c:v>377700000000000</c:v>
                </c:pt>
                <c:pt idx="4405">
                  <c:v>377700000000000</c:v>
                </c:pt>
                <c:pt idx="4406">
                  <c:v>377700000000000</c:v>
                </c:pt>
                <c:pt idx="4407">
                  <c:v>377700000000000</c:v>
                </c:pt>
                <c:pt idx="4408">
                  <c:v>377700000000000</c:v>
                </c:pt>
                <c:pt idx="4409">
                  <c:v>377700000000000</c:v>
                </c:pt>
                <c:pt idx="4410">
                  <c:v>377700000000000</c:v>
                </c:pt>
                <c:pt idx="4411">
                  <c:v>377700000000000</c:v>
                </c:pt>
                <c:pt idx="4412">
                  <c:v>377700000000000</c:v>
                </c:pt>
                <c:pt idx="4413">
                  <c:v>377700000000000</c:v>
                </c:pt>
                <c:pt idx="4414">
                  <c:v>377700000000000</c:v>
                </c:pt>
                <c:pt idx="4415">
                  <c:v>377700000000000</c:v>
                </c:pt>
                <c:pt idx="4416">
                  <c:v>377700000000000</c:v>
                </c:pt>
                <c:pt idx="4417">
                  <c:v>377700000000000</c:v>
                </c:pt>
                <c:pt idx="4418">
                  <c:v>377700000000000</c:v>
                </c:pt>
                <c:pt idx="4419">
                  <c:v>377700000000000</c:v>
                </c:pt>
                <c:pt idx="4420">
                  <c:v>377700000000000</c:v>
                </c:pt>
                <c:pt idx="4421">
                  <c:v>377700000000000</c:v>
                </c:pt>
                <c:pt idx="4422">
                  <c:v>377700000000000</c:v>
                </c:pt>
                <c:pt idx="4423">
                  <c:v>377700000000000</c:v>
                </c:pt>
                <c:pt idx="4424">
                  <c:v>377700000000000</c:v>
                </c:pt>
                <c:pt idx="4425">
                  <c:v>377700000000000</c:v>
                </c:pt>
                <c:pt idx="4426">
                  <c:v>377700000000000</c:v>
                </c:pt>
                <c:pt idx="4427">
                  <c:v>377700000000000</c:v>
                </c:pt>
                <c:pt idx="4428">
                  <c:v>377700000000000</c:v>
                </c:pt>
                <c:pt idx="4429">
                  <c:v>377700000000000</c:v>
                </c:pt>
                <c:pt idx="4430">
                  <c:v>377700000000000</c:v>
                </c:pt>
                <c:pt idx="4431">
                  <c:v>377700000000000</c:v>
                </c:pt>
                <c:pt idx="4432">
                  <c:v>377700000000000</c:v>
                </c:pt>
                <c:pt idx="4433">
                  <c:v>377700000000000</c:v>
                </c:pt>
                <c:pt idx="4434">
                  <c:v>377700000000000</c:v>
                </c:pt>
                <c:pt idx="4435">
                  <c:v>377700000000000</c:v>
                </c:pt>
                <c:pt idx="4436">
                  <c:v>377700000000000</c:v>
                </c:pt>
                <c:pt idx="4437">
                  <c:v>377700000000000</c:v>
                </c:pt>
                <c:pt idx="4438">
                  <c:v>377700000000000</c:v>
                </c:pt>
                <c:pt idx="4439">
                  <c:v>377700000000000</c:v>
                </c:pt>
                <c:pt idx="4440">
                  <c:v>377700000000000</c:v>
                </c:pt>
                <c:pt idx="4441">
                  <c:v>377700000000000</c:v>
                </c:pt>
                <c:pt idx="4442">
                  <c:v>377700000000000</c:v>
                </c:pt>
                <c:pt idx="4443">
                  <c:v>377700000000000</c:v>
                </c:pt>
                <c:pt idx="4444">
                  <c:v>377700000000000</c:v>
                </c:pt>
                <c:pt idx="4445">
                  <c:v>377690000000000</c:v>
                </c:pt>
                <c:pt idx="4446">
                  <c:v>377690000000000</c:v>
                </c:pt>
                <c:pt idx="4447">
                  <c:v>377690000000000</c:v>
                </c:pt>
                <c:pt idx="4448">
                  <c:v>377690000000000</c:v>
                </c:pt>
                <c:pt idx="4449">
                  <c:v>377690000000000</c:v>
                </c:pt>
                <c:pt idx="4450">
                  <c:v>377690000000000</c:v>
                </c:pt>
                <c:pt idx="4451">
                  <c:v>377690000000000</c:v>
                </c:pt>
                <c:pt idx="4452">
                  <c:v>377680000000000</c:v>
                </c:pt>
                <c:pt idx="4453">
                  <c:v>377670000000000</c:v>
                </c:pt>
                <c:pt idx="4454">
                  <c:v>377660000000000</c:v>
                </c:pt>
                <c:pt idx="4455">
                  <c:v>377650000000000</c:v>
                </c:pt>
                <c:pt idx="4456">
                  <c:v>377640000000000</c:v>
                </c:pt>
                <c:pt idx="4457">
                  <c:v>377630000000000</c:v>
                </c:pt>
                <c:pt idx="4458">
                  <c:v>377620000000000</c:v>
                </c:pt>
                <c:pt idx="4459">
                  <c:v>377620000000000</c:v>
                </c:pt>
                <c:pt idx="4460">
                  <c:v>377610000000000</c:v>
                </c:pt>
                <c:pt idx="4461">
                  <c:v>377610000000000</c:v>
                </c:pt>
                <c:pt idx="4462">
                  <c:v>377600000000000</c:v>
                </c:pt>
                <c:pt idx="4463">
                  <c:v>377600000000000</c:v>
                </c:pt>
                <c:pt idx="4464">
                  <c:v>377590000000000</c:v>
                </c:pt>
                <c:pt idx="4465">
                  <c:v>377590000000000</c:v>
                </c:pt>
                <c:pt idx="4466">
                  <c:v>377590000000000</c:v>
                </c:pt>
                <c:pt idx="4467">
                  <c:v>377580000000000</c:v>
                </c:pt>
                <c:pt idx="4468">
                  <c:v>377580000000000</c:v>
                </c:pt>
                <c:pt idx="4469">
                  <c:v>377580000000000</c:v>
                </c:pt>
                <c:pt idx="4470">
                  <c:v>377580000000000</c:v>
                </c:pt>
                <c:pt idx="4471">
                  <c:v>377580000000000</c:v>
                </c:pt>
                <c:pt idx="4472">
                  <c:v>377580000000000</c:v>
                </c:pt>
                <c:pt idx="4473">
                  <c:v>377580000000000</c:v>
                </c:pt>
                <c:pt idx="4474">
                  <c:v>377580000000000</c:v>
                </c:pt>
                <c:pt idx="4475">
                  <c:v>377570000000000</c:v>
                </c:pt>
                <c:pt idx="4476">
                  <c:v>377570000000000</c:v>
                </c:pt>
                <c:pt idx="4477">
                  <c:v>377570000000000</c:v>
                </c:pt>
                <c:pt idx="4478">
                  <c:v>377570000000000</c:v>
                </c:pt>
                <c:pt idx="4479">
                  <c:v>377570000000000</c:v>
                </c:pt>
                <c:pt idx="4480">
                  <c:v>377570000000000</c:v>
                </c:pt>
                <c:pt idx="4481">
                  <c:v>377570000000000</c:v>
                </c:pt>
                <c:pt idx="4482">
                  <c:v>377570000000000</c:v>
                </c:pt>
                <c:pt idx="4483">
                  <c:v>377570000000000</c:v>
                </c:pt>
                <c:pt idx="4484">
                  <c:v>377570000000000</c:v>
                </c:pt>
                <c:pt idx="4485">
                  <c:v>377570000000000</c:v>
                </c:pt>
                <c:pt idx="4486">
                  <c:v>377570000000000</c:v>
                </c:pt>
                <c:pt idx="4487">
                  <c:v>377570000000000</c:v>
                </c:pt>
                <c:pt idx="4488">
                  <c:v>377570000000000</c:v>
                </c:pt>
                <c:pt idx="4489">
                  <c:v>377570000000000</c:v>
                </c:pt>
                <c:pt idx="4490">
                  <c:v>377570000000000</c:v>
                </c:pt>
                <c:pt idx="4491">
                  <c:v>377570000000000</c:v>
                </c:pt>
                <c:pt idx="4492">
                  <c:v>377570000000000</c:v>
                </c:pt>
                <c:pt idx="4493">
                  <c:v>377570000000000</c:v>
                </c:pt>
                <c:pt idx="4494">
                  <c:v>377570000000000</c:v>
                </c:pt>
                <c:pt idx="4495">
                  <c:v>377570000000000</c:v>
                </c:pt>
                <c:pt idx="4496">
                  <c:v>377570000000000</c:v>
                </c:pt>
                <c:pt idx="4497">
                  <c:v>377570000000000</c:v>
                </c:pt>
                <c:pt idx="4498">
                  <c:v>377570000000000</c:v>
                </c:pt>
                <c:pt idx="4499">
                  <c:v>377570000000000</c:v>
                </c:pt>
                <c:pt idx="4500">
                  <c:v>377570000000000</c:v>
                </c:pt>
                <c:pt idx="4501">
                  <c:v>377570000000000</c:v>
                </c:pt>
                <c:pt idx="4502">
                  <c:v>377570000000000</c:v>
                </c:pt>
                <c:pt idx="4503">
                  <c:v>377570000000000</c:v>
                </c:pt>
                <c:pt idx="4504">
                  <c:v>377570000000000</c:v>
                </c:pt>
                <c:pt idx="4505">
                  <c:v>377570000000000</c:v>
                </c:pt>
                <c:pt idx="4506">
                  <c:v>377570000000000</c:v>
                </c:pt>
                <c:pt idx="4507">
                  <c:v>377570000000000</c:v>
                </c:pt>
                <c:pt idx="4508">
                  <c:v>377570000000000</c:v>
                </c:pt>
                <c:pt idx="4509">
                  <c:v>377570000000000</c:v>
                </c:pt>
                <c:pt idx="4510">
                  <c:v>377570000000000</c:v>
                </c:pt>
                <c:pt idx="4511">
                  <c:v>377570000000000</c:v>
                </c:pt>
                <c:pt idx="4512">
                  <c:v>377570000000000</c:v>
                </c:pt>
                <c:pt idx="4513">
                  <c:v>377570000000000</c:v>
                </c:pt>
                <c:pt idx="4514">
                  <c:v>377570000000000</c:v>
                </c:pt>
                <c:pt idx="4515">
                  <c:v>377570000000000</c:v>
                </c:pt>
                <c:pt idx="4516">
                  <c:v>377570000000000</c:v>
                </c:pt>
                <c:pt idx="4517">
                  <c:v>377570000000000</c:v>
                </c:pt>
                <c:pt idx="4518">
                  <c:v>377570000000000</c:v>
                </c:pt>
                <c:pt idx="4519">
                  <c:v>377570000000000</c:v>
                </c:pt>
                <c:pt idx="4520">
                  <c:v>377570000000000</c:v>
                </c:pt>
                <c:pt idx="4521">
                  <c:v>377580000000000</c:v>
                </c:pt>
                <c:pt idx="4522">
                  <c:v>377580000000000</c:v>
                </c:pt>
                <c:pt idx="4523">
                  <c:v>377580000000000</c:v>
                </c:pt>
                <c:pt idx="4524">
                  <c:v>377580000000000</c:v>
                </c:pt>
                <c:pt idx="4525">
                  <c:v>377580000000000</c:v>
                </c:pt>
                <c:pt idx="4526">
                  <c:v>377580000000000</c:v>
                </c:pt>
                <c:pt idx="4527">
                  <c:v>377580000000000</c:v>
                </c:pt>
                <c:pt idx="4528">
                  <c:v>377590000000000</c:v>
                </c:pt>
                <c:pt idx="4529">
                  <c:v>377590000000000</c:v>
                </c:pt>
                <c:pt idx="4530">
                  <c:v>377590000000000</c:v>
                </c:pt>
                <c:pt idx="4531">
                  <c:v>377590000000000</c:v>
                </c:pt>
                <c:pt idx="4532">
                  <c:v>377600000000000</c:v>
                </c:pt>
                <c:pt idx="4533">
                  <c:v>377600000000000</c:v>
                </c:pt>
                <c:pt idx="4534">
                  <c:v>377610000000000</c:v>
                </c:pt>
                <c:pt idx="4535">
                  <c:v>377620000000000</c:v>
                </c:pt>
                <c:pt idx="4536">
                  <c:v>377620000000000</c:v>
                </c:pt>
                <c:pt idx="4537">
                  <c:v>377630000000000</c:v>
                </c:pt>
                <c:pt idx="4538">
                  <c:v>377640000000000</c:v>
                </c:pt>
                <c:pt idx="4539">
                  <c:v>377650000000000</c:v>
                </c:pt>
                <c:pt idx="4540">
                  <c:v>377660000000000</c:v>
                </c:pt>
                <c:pt idx="4541">
                  <c:v>377680000000000</c:v>
                </c:pt>
                <c:pt idx="4542">
                  <c:v>377690000000000</c:v>
                </c:pt>
                <c:pt idx="4543">
                  <c:v>377710000000000</c:v>
                </c:pt>
                <c:pt idx="4544">
                  <c:v>377730000000000</c:v>
                </c:pt>
                <c:pt idx="4545">
                  <c:v>377750000000000</c:v>
                </c:pt>
                <c:pt idx="4546">
                  <c:v>377770000000000</c:v>
                </c:pt>
                <c:pt idx="4547">
                  <c:v>377790000000000</c:v>
                </c:pt>
                <c:pt idx="4548">
                  <c:v>377810000000000</c:v>
                </c:pt>
                <c:pt idx="4549">
                  <c:v>377830000000000</c:v>
                </c:pt>
                <c:pt idx="4550">
                  <c:v>377830000000000</c:v>
                </c:pt>
                <c:pt idx="4551">
                  <c:v>377830000000000</c:v>
                </c:pt>
                <c:pt idx="4552">
                  <c:v>377830000000000</c:v>
                </c:pt>
                <c:pt idx="4553">
                  <c:v>377830000000000</c:v>
                </c:pt>
                <c:pt idx="4554">
                  <c:v>377830000000000</c:v>
                </c:pt>
                <c:pt idx="4555">
                  <c:v>377830000000000</c:v>
                </c:pt>
                <c:pt idx="4556">
                  <c:v>377830000000000</c:v>
                </c:pt>
                <c:pt idx="4557">
                  <c:v>377830000000000</c:v>
                </c:pt>
                <c:pt idx="4558">
                  <c:v>377830000000000</c:v>
                </c:pt>
                <c:pt idx="4559">
                  <c:v>377830000000000</c:v>
                </c:pt>
                <c:pt idx="4560">
                  <c:v>377830000000000</c:v>
                </c:pt>
                <c:pt idx="4561">
                  <c:v>377830000000000</c:v>
                </c:pt>
                <c:pt idx="4562">
                  <c:v>377830000000000</c:v>
                </c:pt>
                <c:pt idx="4563">
                  <c:v>377830000000000</c:v>
                </c:pt>
                <c:pt idx="4564">
                  <c:v>377830000000000</c:v>
                </c:pt>
                <c:pt idx="4565">
                  <c:v>377830000000000</c:v>
                </c:pt>
                <c:pt idx="4566">
                  <c:v>377830000000000</c:v>
                </c:pt>
                <c:pt idx="4567">
                  <c:v>377840000000000</c:v>
                </c:pt>
                <c:pt idx="4568">
                  <c:v>377840000000000</c:v>
                </c:pt>
                <c:pt idx="4569">
                  <c:v>377840000000000</c:v>
                </c:pt>
                <c:pt idx="4570">
                  <c:v>377840000000000</c:v>
                </c:pt>
                <c:pt idx="4571">
                  <c:v>377840000000000</c:v>
                </c:pt>
                <c:pt idx="4572">
                  <c:v>377840000000000</c:v>
                </c:pt>
                <c:pt idx="4573">
                  <c:v>377840000000000</c:v>
                </c:pt>
                <c:pt idx="4574">
                  <c:v>377840000000000</c:v>
                </c:pt>
                <c:pt idx="4575">
                  <c:v>377840000000000</c:v>
                </c:pt>
                <c:pt idx="4576">
                  <c:v>377840000000000</c:v>
                </c:pt>
                <c:pt idx="4577">
                  <c:v>377840000000000</c:v>
                </c:pt>
                <c:pt idx="4578">
                  <c:v>377840000000000</c:v>
                </c:pt>
                <c:pt idx="4579">
                  <c:v>377840000000000</c:v>
                </c:pt>
                <c:pt idx="4580">
                  <c:v>377840000000000</c:v>
                </c:pt>
                <c:pt idx="4581">
                  <c:v>377840000000000</c:v>
                </c:pt>
                <c:pt idx="4582">
                  <c:v>377840000000000</c:v>
                </c:pt>
                <c:pt idx="4583">
                  <c:v>377840000000000</c:v>
                </c:pt>
                <c:pt idx="4584">
                  <c:v>377840000000000</c:v>
                </c:pt>
                <c:pt idx="4585">
                  <c:v>377840000000000</c:v>
                </c:pt>
                <c:pt idx="4586">
                  <c:v>377840000000000</c:v>
                </c:pt>
                <c:pt idx="4587">
                  <c:v>377840000000000</c:v>
                </c:pt>
                <c:pt idx="4588">
                  <c:v>377840000000000</c:v>
                </c:pt>
                <c:pt idx="4589">
                  <c:v>377840000000000</c:v>
                </c:pt>
                <c:pt idx="4590">
                  <c:v>377840000000000</c:v>
                </c:pt>
                <c:pt idx="4591">
                  <c:v>377840000000000</c:v>
                </c:pt>
                <c:pt idx="4592">
                  <c:v>377840000000000</c:v>
                </c:pt>
                <c:pt idx="4593">
                  <c:v>377840000000000</c:v>
                </c:pt>
                <c:pt idx="4594">
                  <c:v>377840000000000</c:v>
                </c:pt>
                <c:pt idx="4595">
                  <c:v>377840000000000</c:v>
                </c:pt>
                <c:pt idx="4596">
                  <c:v>377840000000000</c:v>
                </c:pt>
                <c:pt idx="4597">
                  <c:v>377840000000000</c:v>
                </c:pt>
                <c:pt idx="4598">
                  <c:v>377840000000000</c:v>
                </c:pt>
                <c:pt idx="4599">
                  <c:v>377840000000000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543488"/>
        <c:axId val="96545408"/>
      </c:scatterChart>
      <c:valAx>
        <c:axId val="96543488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96545408"/>
        <c:crossesAt val="1.0000000000000006E-12"/>
        <c:crossBetween val="midCat"/>
      </c:valAx>
      <c:valAx>
        <c:axId val="96545408"/>
        <c:scaling>
          <c:logBase val="10"/>
          <c:orientation val="minMax"/>
          <c:max val="1E+18"/>
          <c:min val="1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96543488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7965545529122235"/>
          <c:y val="0.47033955868581756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electron</a:t>
            </a:r>
            <a:r>
              <a:rPr lang="en-GB" baseline="0"/>
              <a:t> flux: 1x10</a:t>
            </a:r>
            <a:r>
              <a:rPr lang="en-GB" baseline="30000"/>
              <a:t>18</a:t>
            </a:r>
            <a:r>
              <a:rPr lang="en-GB" baseline="0"/>
              <a:t> electron/m*s</a:t>
            </a:r>
            <a:endParaRPr lang="en-GB"/>
          </a:p>
        </c:rich>
      </c:tx>
      <c:layout>
        <c:manualLayout>
          <c:xMode val="edge"/>
          <c:yMode val="edge"/>
          <c:x val="0.32502384597331402"/>
          <c:y val="3.768844221105527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216153251557256"/>
          <c:y val="2.3246481752594996E-2"/>
          <c:w val="0.87310507946145766"/>
          <c:h val="0.87990114615070103"/>
        </c:manualLayout>
      </c:layout>
      <c:scatterChart>
        <c:scatterStyle val="smoothMarker"/>
        <c:varyColors val="0"/>
        <c:ser>
          <c:idx val="3"/>
          <c:order val="0"/>
          <c:tx>
            <c:v>H2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DynE1e18!$C$6:$C$4605</c:f>
              <c:numCache>
                <c:formatCode>0.00E+00</c:formatCode>
                <c:ptCount val="4600"/>
                <c:pt idx="0">
                  <c:v>1.261E+17</c:v>
                </c:pt>
                <c:pt idx="1">
                  <c:v>1.261E+17</c:v>
                </c:pt>
                <c:pt idx="2">
                  <c:v>1.2609E+17</c:v>
                </c:pt>
                <c:pt idx="3">
                  <c:v>1.2607E+17</c:v>
                </c:pt>
                <c:pt idx="4">
                  <c:v>1.2605E+17</c:v>
                </c:pt>
                <c:pt idx="5">
                  <c:v>1.2602E+17</c:v>
                </c:pt>
                <c:pt idx="6">
                  <c:v>1.2599E+17</c:v>
                </c:pt>
                <c:pt idx="7">
                  <c:v>1.2595E+17</c:v>
                </c:pt>
                <c:pt idx="8">
                  <c:v>1.2591E+17</c:v>
                </c:pt>
                <c:pt idx="9">
                  <c:v>1.2586E+17</c:v>
                </c:pt>
                <c:pt idx="10">
                  <c:v>1.258E+17</c:v>
                </c:pt>
                <c:pt idx="11">
                  <c:v>1.2574E+17</c:v>
                </c:pt>
                <c:pt idx="12">
                  <c:v>1.2567E+17</c:v>
                </c:pt>
                <c:pt idx="13">
                  <c:v>1.2559E+17</c:v>
                </c:pt>
                <c:pt idx="14">
                  <c:v>1.2551E+17</c:v>
                </c:pt>
                <c:pt idx="15">
                  <c:v>1.2543E+17</c:v>
                </c:pt>
                <c:pt idx="16">
                  <c:v>1.2533E+17</c:v>
                </c:pt>
                <c:pt idx="17">
                  <c:v>1.2523E+17</c:v>
                </c:pt>
                <c:pt idx="18">
                  <c:v>1.2513E+17</c:v>
                </c:pt>
                <c:pt idx="19">
                  <c:v>1.2502E+17</c:v>
                </c:pt>
                <c:pt idx="20">
                  <c:v>1.249E+17</c:v>
                </c:pt>
                <c:pt idx="21">
                  <c:v>1.2478E+17</c:v>
                </c:pt>
                <c:pt idx="22">
                  <c:v>1.2465E+17</c:v>
                </c:pt>
                <c:pt idx="23">
                  <c:v>1.2451E+17</c:v>
                </c:pt>
                <c:pt idx="24">
                  <c:v>1.2437E+17</c:v>
                </c:pt>
                <c:pt idx="25">
                  <c:v>1.2423E+17</c:v>
                </c:pt>
                <c:pt idx="26">
                  <c:v>1.2407E+17</c:v>
                </c:pt>
                <c:pt idx="27">
                  <c:v>1.2392E+17</c:v>
                </c:pt>
                <c:pt idx="28">
                  <c:v>1.2375E+17</c:v>
                </c:pt>
                <c:pt idx="29">
                  <c:v>1.2358E+17</c:v>
                </c:pt>
                <c:pt idx="30">
                  <c:v>1.234E+17</c:v>
                </c:pt>
                <c:pt idx="31">
                  <c:v>1.2322E+17</c:v>
                </c:pt>
                <c:pt idx="32">
                  <c:v>1.2303E+17</c:v>
                </c:pt>
                <c:pt idx="33">
                  <c:v>1.2284E+17</c:v>
                </c:pt>
                <c:pt idx="34">
                  <c:v>1.2264E+17</c:v>
                </c:pt>
                <c:pt idx="35">
                  <c:v>1.2243E+17</c:v>
                </c:pt>
                <c:pt idx="36">
                  <c:v>1.2222E+17</c:v>
                </c:pt>
                <c:pt idx="37">
                  <c:v>1.22E+17</c:v>
                </c:pt>
                <c:pt idx="38">
                  <c:v>1.2177E+17</c:v>
                </c:pt>
                <c:pt idx="39">
                  <c:v>1.2154E+17</c:v>
                </c:pt>
                <c:pt idx="40">
                  <c:v>1.2131E+17</c:v>
                </c:pt>
                <c:pt idx="41">
                  <c:v>1.2106E+17</c:v>
                </c:pt>
                <c:pt idx="42">
                  <c:v>1.2081E+17</c:v>
                </c:pt>
                <c:pt idx="43">
                  <c:v>1.2056E+17</c:v>
                </c:pt>
                <c:pt idx="44">
                  <c:v>1.203E+17</c:v>
                </c:pt>
                <c:pt idx="45">
                  <c:v>1.2003E+17</c:v>
                </c:pt>
                <c:pt idx="46">
                  <c:v>1.1976E+17</c:v>
                </c:pt>
                <c:pt idx="47">
                  <c:v>1.1948E+17</c:v>
                </c:pt>
                <c:pt idx="48">
                  <c:v>1.192E+17</c:v>
                </c:pt>
                <c:pt idx="49">
                  <c:v>1.1891E+17</c:v>
                </c:pt>
                <c:pt idx="50">
                  <c:v>1.1891E+17</c:v>
                </c:pt>
                <c:pt idx="51">
                  <c:v>1.1185E+17</c:v>
                </c:pt>
                <c:pt idx="52">
                  <c:v>1.0611E+17</c:v>
                </c:pt>
                <c:pt idx="53">
                  <c:v>1.0144E+17</c:v>
                </c:pt>
                <c:pt idx="54">
                  <c:v>9.7638E+16</c:v>
                </c:pt>
                <c:pt idx="55">
                  <c:v>9.4549E+16</c:v>
                </c:pt>
                <c:pt idx="56">
                  <c:v>9.2036E+16</c:v>
                </c:pt>
                <c:pt idx="57">
                  <c:v>8.9992E+16</c:v>
                </c:pt>
                <c:pt idx="58">
                  <c:v>8.833E+16</c:v>
                </c:pt>
                <c:pt idx="59">
                  <c:v>8.6978E+16</c:v>
                </c:pt>
                <c:pt idx="60">
                  <c:v>8.5878E+16</c:v>
                </c:pt>
                <c:pt idx="61">
                  <c:v>8.4983E+16</c:v>
                </c:pt>
                <c:pt idx="62">
                  <c:v>8.4256E+16</c:v>
                </c:pt>
                <c:pt idx="63">
                  <c:v>8.3664E+16</c:v>
                </c:pt>
                <c:pt idx="64">
                  <c:v>8.3183E+16</c:v>
                </c:pt>
                <c:pt idx="65">
                  <c:v>8.2791E+16</c:v>
                </c:pt>
                <c:pt idx="66">
                  <c:v>8.2473E+16</c:v>
                </c:pt>
                <c:pt idx="67">
                  <c:v>8.2214E+16</c:v>
                </c:pt>
                <c:pt idx="68">
                  <c:v>8.2003E+16</c:v>
                </c:pt>
                <c:pt idx="69">
                  <c:v>8.1832E+16</c:v>
                </c:pt>
                <c:pt idx="70">
                  <c:v>8.1692E+16</c:v>
                </c:pt>
                <c:pt idx="71">
                  <c:v>8.1579E+16</c:v>
                </c:pt>
                <c:pt idx="72">
                  <c:v>8.1487E+16</c:v>
                </c:pt>
                <c:pt idx="73">
                  <c:v>8.1412E+16</c:v>
                </c:pt>
                <c:pt idx="74">
                  <c:v>8.1351E+16</c:v>
                </c:pt>
                <c:pt idx="75">
                  <c:v>8.1301E+16</c:v>
                </c:pt>
                <c:pt idx="76">
                  <c:v>8.1261E+16</c:v>
                </c:pt>
                <c:pt idx="77">
                  <c:v>8.1228E+16</c:v>
                </c:pt>
                <c:pt idx="78">
                  <c:v>8.1201E+16</c:v>
                </c:pt>
                <c:pt idx="79">
                  <c:v>8.118E+16</c:v>
                </c:pt>
                <c:pt idx="80">
                  <c:v>8.1162E+16</c:v>
                </c:pt>
                <c:pt idx="81">
                  <c:v>8.1147E+16</c:v>
                </c:pt>
                <c:pt idx="82">
                  <c:v>8.1136E+16</c:v>
                </c:pt>
                <c:pt idx="83">
                  <c:v>8.1126E+16</c:v>
                </c:pt>
                <c:pt idx="84">
                  <c:v>8.1119E+16</c:v>
                </c:pt>
                <c:pt idx="85">
                  <c:v>8.1112E+16</c:v>
                </c:pt>
                <c:pt idx="86">
                  <c:v>8.1107E+16</c:v>
                </c:pt>
                <c:pt idx="87">
                  <c:v>8.1103E+16</c:v>
                </c:pt>
                <c:pt idx="88">
                  <c:v>8.11E+16</c:v>
                </c:pt>
                <c:pt idx="89">
                  <c:v>8.1097E+16</c:v>
                </c:pt>
                <c:pt idx="90">
                  <c:v>8.1095E+16</c:v>
                </c:pt>
                <c:pt idx="91">
                  <c:v>8.1093E+16</c:v>
                </c:pt>
                <c:pt idx="92">
                  <c:v>8.1092E+16</c:v>
                </c:pt>
                <c:pt idx="93">
                  <c:v>8.1091E+16</c:v>
                </c:pt>
                <c:pt idx="94">
                  <c:v>8.109E+16</c:v>
                </c:pt>
                <c:pt idx="95">
                  <c:v>8.1089E+16</c:v>
                </c:pt>
                <c:pt idx="96">
                  <c:v>8.1089E+16</c:v>
                </c:pt>
                <c:pt idx="97">
                  <c:v>8.1088E+16</c:v>
                </c:pt>
                <c:pt idx="98">
                  <c:v>8.1088E+16</c:v>
                </c:pt>
                <c:pt idx="99">
                  <c:v>8.1088E+16</c:v>
                </c:pt>
                <c:pt idx="100">
                  <c:v>8.1088E+16</c:v>
                </c:pt>
                <c:pt idx="101">
                  <c:v>8.1088E+16</c:v>
                </c:pt>
                <c:pt idx="102">
                  <c:v>8.1088E+16</c:v>
                </c:pt>
                <c:pt idx="103">
                  <c:v>8.1089E+16</c:v>
                </c:pt>
                <c:pt idx="104">
                  <c:v>8.1089E+16</c:v>
                </c:pt>
                <c:pt idx="105">
                  <c:v>8.109E+16</c:v>
                </c:pt>
                <c:pt idx="106">
                  <c:v>8.1091E+16</c:v>
                </c:pt>
                <c:pt idx="107">
                  <c:v>8.1092E+16</c:v>
                </c:pt>
                <c:pt idx="108">
                  <c:v>8.1094E+16</c:v>
                </c:pt>
                <c:pt idx="109">
                  <c:v>8.1096E+16</c:v>
                </c:pt>
                <c:pt idx="110">
                  <c:v>8.1098E+16</c:v>
                </c:pt>
                <c:pt idx="111">
                  <c:v>8.1101E+16</c:v>
                </c:pt>
                <c:pt idx="112">
                  <c:v>8.1105E+16</c:v>
                </c:pt>
                <c:pt idx="113">
                  <c:v>8.1109E+16</c:v>
                </c:pt>
                <c:pt idx="114">
                  <c:v>8.1115E+16</c:v>
                </c:pt>
                <c:pt idx="115">
                  <c:v>8.1122E+16</c:v>
                </c:pt>
                <c:pt idx="116">
                  <c:v>8.113E+16</c:v>
                </c:pt>
                <c:pt idx="117">
                  <c:v>8.1141E+16</c:v>
                </c:pt>
                <c:pt idx="118">
                  <c:v>8.1153E+16</c:v>
                </c:pt>
                <c:pt idx="119">
                  <c:v>8.1169E+16</c:v>
                </c:pt>
                <c:pt idx="120">
                  <c:v>8.1188E+16</c:v>
                </c:pt>
                <c:pt idx="121">
                  <c:v>8.1212E+16</c:v>
                </c:pt>
                <c:pt idx="122">
                  <c:v>8.1241E+16</c:v>
                </c:pt>
                <c:pt idx="123">
                  <c:v>8.1277E+16</c:v>
                </c:pt>
                <c:pt idx="124">
                  <c:v>8.1321E+16</c:v>
                </c:pt>
                <c:pt idx="125">
                  <c:v>8.1375E+16</c:v>
                </c:pt>
                <c:pt idx="126">
                  <c:v>8.1442E+16</c:v>
                </c:pt>
                <c:pt idx="127">
                  <c:v>8.1524E+16</c:v>
                </c:pt>
                <c:pt idx="128">
                  <c:v>8.1625E+16</c:v>
                </c:pt>
                <c:pt idx="129">
                  <c:v>8.1749E+16</c:v>
                </c:pt>
                <c:pt idx="130">
                  <c:v>8.1901E+16</c:v>
                </c:pt>
                <c:pt idx="131">
                  <c:v>8.2089E+16</c:v>
                </c:pt>
                <c:pt idx="132">
                  <c:v>8.2319E+16</c:v>
                </c:pt>
                <c:pt idx="133">
                  <c:v>8.2602E+16</c:v>
                </c:pt>
                <c:pt idx="134">
                  <c:v>8.295E+16</c:v>
                </c:pt>
                <c:pt idx="135">
                  <c:v>8.3378E+16</c:v>
                </c:pt>
                <c:pt idx="136">
                  <c:v>8.3904E+16</c:v>
                </c:pt>
                <c:pt idx="137">
                  <c:v>8.4551E+16</c:v>
                </c:pt>
                <c:pt idx="138">
                  <c:v>8.5347E+16</c:v>
                </c:pt>
                <c:pt idx="139">
                  <c:v>8.6325E+16</c:v>
                </c:pt>
                <c:pt idx="140">
                  <c:v>8.7527E+16</c:v>
                </c:pt>
                <c:pt idx="141">
                  <c:v>8.9005E+16</c:v>
                </c:pt>
                <c:pt idx="142">
                  <c:v>9.0823E+16</c:v>
                </c:pt>
                <c:pt idx="143">
                  <c:v>9.3057E+16</c:v>
                </c:pt>
                <c:pt idx="144">
                  <c:v>9.5804E+16</c:v>
                </c:pt>
                <c:pt idx="145">
                  <c:v>9.9181E+16</c:v>
                </c:pt>
                <c:pt idx="146">
                  <c:v>1.0333E+17</c:v>
                </c:pt>
                <c:pt idx="147">
                  <c:v>1.0844E+17</c:v>
                </c:pt>
                <c:pt idx="148">
                  <c:v>1.1471E+17</c:v>
                </c:pt>
                <c:pt idx="149">
                  <c:v>1.2243E+17</c:v>
                </c:pt>
                <c:pt idx="150">
                  <c:v>1.2243E+17</c:v>
                </c:pt>
                <c:pt idx="151">
                  <c:v>1.2306E+17</c:v>
                </c:pt>
                <c:pt idx="152">
                  <c:v>1.2367E+17</c:v>
                </c:pt>
                <c:pt idx="153">
                  <c:v>1.2425E+17</c:v>
                </c:pt>
                <c:pt idx="154">
                  <c:v>1.2481E+17</c:v>
                </c:pt>
                <c:pt idx="155">
                  <c:v>1.2534E+17</c:v>
                </c:pt>
                <c:pt idx="156">
                  <c:v>1.2585E+17</c:v>
                </c:pt>
                <c:pt idx="157">
                  <c:v>1.2634E+17</c:v>
                </c:pt>
                <c:pt idx="158">
                  <c:v>1.268E+17</c:v>
                </c:pt>
                <c:pt idx="159">
                  <c:v>1.2724E+17</c:v>
                </c:pt>
                <c:pt idx="160">
                  <c:v>1.2765E+17</c:v>
                </c:pt>
                <c:pt idx="161">
                  <c:v>1.2804E+17</c:v>
                </c:pt>
                <c:pt idx="162">
                  <c:v>1.2841E+17</c:v>
                </c:pt>
                <c:pt idx="163">
                  <c:v>1.2875E+17</c:v>
                </c:pt>
                <c:pt idx="164">
                  <c:v>1.2907E+17</c:v>
                </c:pt>
                <c:pt idx="165">
                  <c:v>1.2936E+17</c:v>
                </c:pt>
                <c:pt idx="166">
                  <c:v>1.2963E+17</c:v>
                </c:pt>
                <c:pt idx="167">
                  <c:v>1.2988E+17</c:v>
                </c:pt>
                <c:pt idx="168">
                  <c:v>1.301E+17</c:v>
                </c:pt>
                <c:pt idx="169">
                  <c:v>1.303E+17</c:v>
                </c:pt>
                <c:pt idx="170">
                  <c:v>1.3048E+17</c:v>
                </c:pt>
                <c:pt idx="171">
                  <c:v>1.3063E+17</c:v>
                </c:pt>
                <c:pt idx="172">
                  <c:v>1.3075E+17</c:v>
                </c:pt>
                <c:pt idx="173">
                  <c:v>1.3086E+17</c:v>
                </c:pt>
                <c:pt idx="174">
                  <c:v>1.3094E+17</c:v>
                </c:pt>
                <c:pt idx="175">
                  <c:v>1.3099E+17</c:v>
                </c:pt>
                <c:pt idx="176">
                  <c:v>1.3102E+17</c:v>
                </c:pt>
                <c:pt idx="177">
                  <c:v>1.3103E+17</c:v>
                </c:pt>
                <c:pt idx="178">
                  <c:v>1.3101E+17</c:v>
                </c:pt>
                <c:pt idx="179">
                  <c:v>1.3097E+17</c:v>
                </c:pt>
                <c:pt idx="180">
                  <c:v>1.309E+17</c:v>
                </c:pt>
                <c:pt idx="181">
                  <c:v>1.3081E+17</c:v>
                </c:pt>
                <c:pt idx="182">
                  <c:v>1.307E+17</c:v>
                </c:pt>
                <c:pt idx="183">
                  <c:v>1.3056E+17</c:v>
                </c:pt>
                <c:pt idx="184">
                  <c:v>1.304E+17</c:v>
                </c:pt>
                <c:pt idx="185">
                  <c:v>1.3022E+17</c:v>
                </c:pt>
                <c:pt idx="186">
                  <c:v>1.3001E+17</c:v>
                </c:pt>
                <c:pt idx="187">
                  <c:v>1.2978E+17</c:v>
                </c:pt>
                <c:pt idx="188">
                  <c:v>1.2952E+17</c:v>
                </c:pt>
                <c:pt idx="189">
                  <c:v>1.2924E+17</c:v>
                </c:pt>
                <c:pt idx="190">
                  <c:v>1.2893E+17</c:v>
                </c:pt>
                <c:pt idx="191">
                  <c:v>1.2861E+17</c:v>
                </c:pt>
                <c:pt idx="192">
                  <c:v>1.2825E+17</c:v>
                </c:pt>
                <c:pt idx="193">
                  <c:v>1.2788E+17</c:v>
                </c:pt>
                <c:pt idx="194">
                  <c:v>1.2747E+17</c:v>
                </c:pt>
                <c:pt idx="195">
                  <c:v>1.2705E+17</c:v>
                </c:pt>
                <c:pt idx="196">
                  <c:v>1.266E+17</c:v>
                </c:pt>
                <c:pt idx="197">
                  <c:v>1.2613E+17</c:v>
                </c:pt>
                <c:pt idx="198">
                  <c:v>1.2563E+17</c:v>
                </c:pt>
                <c:pt idx="199">
                  <c:v>1.2511E+17</c:v>
                </c:pt>
                <c:pt idx="200">
                  <c:v>1.2511E+17</c:v>
                </c:pt>
                <c:pt idx="201">
                  <c:v>1.2041E+17</c:v>
                </c:pt>
                <c:pt idx="202">
                  <c:v>1.1622E+17</c:v>
                </c:pt>
                <c:pt idx="203">
                  <c:v>1.1249E+17</c:v>
                </c:pt>
                <c:pt idx="204">
                  <c:v>1.0917E+17</c:v>
                </c:pt>
                <c:pt idx="205">
                  <c:v>1.0621E+17</c:v>
                </c:pt>
                <c:pt idx="206">
                  <c:v>1.0358E+17</c:v>
                </c:pt>
                <c:pt idx="207">
                  <c:v>1.0124E+17</c:v>
                </c:pt>
                <c:pt idx="208">
                  <c:v>9.9161E+16</c:v>
                </c:pt>
                <c:pt idx="209">
                  <c:v>9.7318E+16</c:v>
                </c:pt>
                <c:pt idx="210">
                  <c:v>9.5686E+16</c:v>
                </c:pt>
                <c:pt idx="211">
                  <c:v>9.4243E+16</c:v>
                </c:pt>
                <c:pt idx="212">
                  <c:v>9.2971E+16</c:v>
                </c:pt>
                <c:pt idx="213">
                  <c:v>9.1854E+16</c:v>
                </c:pt>
                <c:pt idx="214">
                  <c:v>9.0877E+16</c:v>
                </c:pt>
                <c:pt idx="215">
                  <c:v>9.0027E+16</c:v>
                </c:pt>
                <c:pt idx="216">
                  <c:v>8.9293E+16</c:v>
                </c:pt>
                <c:pt idx="217">
                  <c:v>8.8665E+16</c:v>
                </c:pt>
                <c:pt idx="218">
                  <c:v>8.8137E+16</c:v>
                </c:pt>
                <c:pt idx="219">
                  <c:v>8.7699E+16</c:v>
                </c:pt>
                <c:pt idx="220">
                  <c:v>8.7348E+16</c:v>
                </c:pt>
                <c:pt idx="221">
                  <c:v>8.7078E+16</c:v>
                </c:pt>
                <c:pt idx="222">
                  <c:v>8.6886E+16</c:v>
                </c:pt>
                <c:pt idx="223">
                  <c:v>8.677E+16</c:v>
                </c:pt>
                <c:pt idx="224">
                  <c:v>8.6727E+16</c:v>
                </c:pt>
                <c:pt idx="225">
                  <c:v>8.6757E+16</c:v>
                </c:pt>
                <c:pt idx="226">
                  <c:v>8.6862E+16</c:v>
                </c:pt>
                <c:pt idx="227">
                  <c:v>8.7041E+16</c:v>
                </c:pt>
                <c:pt idx="228">
                  <c:v>8.7297E+16</c:v>
                </c:pt>
                <c:pt idx="229">
                  <c:v>8.7635E+16</c:v>
                </c:pt>
                <c:pt idx="230">
                  <c:v>8.8057E+16</c:v>
                </c:pt>
                <c:pt idx="231">
                  <c:v>8.857E+16</c:v>
                </c:pt>
                <c:pt idx="232">
                  <c:v>8.918E+16</c:v>
                </c:pt>
                <c:pt idx="233">
                  <c:v>8.9896E+16</c:v>
                </c:pt>
                <c:pt idx="234">
                  <c:v>9.0726E+16</c:v>
                </c:pt>
                <c:pt idx="235">
                  <c:v>9.1681E+16</c:v>
                </c:pt>
                <c:pt idx="236">
                  <c:v>9.2774E+16</c:v>
                </c:pt>
                <c:pt idx="237">
                  <c:v>9.4019E+16</c:v>
                </c:pt>
                <c:pt idx="238">
                  <c:v>9.5431E+16</c:v>
                </c:pt>
                <c:pt idx="239">
                  <c:v>9.703E+16</c:v>
                </c:pt>
                <c:pt idx="240">
                  <c:v>9.8837E+16</c:v>
                </c:pt>
                <c:pt idx="241">
                  <c:v>1.0087E+17</c:v>
                </c:pt>
                <c:pt idx="242">
                  <c:v>1.0317E+17</c:v>
                </c:pt>
                <c:pt idx="243">
                  <c:v>1.0575E+17</c:v>
                </c:pt>
                <c:pt idx="244">
                  <c:v>1.0865E+17</c:v>
                </c:pt>
                <c:pt idx="245">
                  <c:v>1.1191E+17</c:v>
                </c:pt>
                <c:pt idx="246">
                  <c:v>1.1557E+17</c:v>
                </c:pt>
                <c:pt idx="247">
                  <c:v>1.1968E+17</c:v>
                </c:pt>
                <c:pt idx="248">
                  <c:v>1.2429E+17</c:v>
                </c:pt>
                <c:pt idx="249">
                  <c:v>1.2946E+17</c:v>
                </c:pt>
                <c:pt idx="250">
                  <c:v>1.2946E+17</c:v>
                </c:pt>
                <c:pt idx="251">
                  <c:v>1.3039E+17</c:v>
                </c:pt>
                <c:pt idx="252">
                  <c:v>1.3128E+17</c:v>
                </c:pt>
                <c:pt idx="253">
                  <c:v>1.3213E+17</c:v>
                </c:pt>
                <c:pt idx="254">
                  <c:v>1.3294E+17</c:v>
                </c:pt>
                <c:pt idx="255">
                  <c:v>1.3372E+17</c:v>
                </c:pt>
                <c:pt idx="256">
                  <c:v>1.3446E+17</c:v>
                </c:pt>
                <c:pt idx="257">
                  <c:v>1.3515E+17</c:v>
                </c:pt>
                <c:pt idx="258">
                  <c:v>1.3581E+17</c:v>
                </c:pt>
                <c:pt idx="259">
                  <c:v>1.3643E+17</c:v>
                </c:pt>
                <c:pt idx="260">
                  <c:v>1.3701E+17</c:v>
                </c:pt>
                <c:pt idx="261">
                  <c:v>1.3755E+17</c:v>
                </c:pt>
                <c:pt idx="262">
                  <c:v>1.3806E+17</c:v>
                </c:pt>
                <c:pt idx="263">
                  <c:v>1.3852E+17</c:v>
                </c:pt>
                <c:pt idx="264">
                  <c:v>1.3894E+17</c:v>
                </c:pt>
                <c:pt idx="265">
                  <c:v>1.3933E+17</c:v>
                </c:pt>
                <c:pt idx="266">
                  <c:v>1.3968E+17</c:v>
                </c:pt>
                <c:pt idx="267">
                  <c:v>1.3999E+17</c:v>
                </c:pt>
                <c:pt idx="268">
                  <c:v>1.4026E+17</c:v>
                </c:pt>
                <c:pt idx="269">
                  <c:v>1.4049E+17</c:v>
                </c:pt>
                <c:pt idx="270">
                  <c:v>1.4068E+17</c:v>
                </c:pt>
                <c:pt idx="271">
                  <c:v>1.4083E+17</c:v>
                </c:pt>
                <c:pt idx="272">
                  <c:v>1.4095E+17</c:v>
                </c:pt>
                <c:pt idx="273">
                  <c:v>1.4102E+17</c:v>
                </c:pt>
                <c:pt idx="274">
                  <c:v>1.4106E+17</c:v>
                </c:pt>
                <c:pt idx="275">
                  <c:v>1.4106E+17</c:v>
                </c:pt>
                <c:pt idx="276">
                  <c:v>1.4102E+17</c:v>
                </c:pt>
                <c:pt idx="277">
                  <c:v>1.4094E+17</c:v>
                </c:pt>
                <c:pt idx="278">
                  <c:v>1.4082E+17</c:v>
                </c:pt>
                <c:pt idx="279">
                  <c:v>1.4066E+17</c:v>
                </c:pt>
                <c:pt idx="280">
                  <c:v>1.4046E+17</c:v>
                </c:pt>
                <c:pt idx="281">
                  <c:v>1.4023E+17</c:v>
                </c:pt>
                <c:pt idx="282">
                  <c:v>1.3995E+17</c:v>
                </c:pt>
                <c:pt idx="283">
                  <c:v>1.3964E+17</c:v>
                </c:pt>
                <c:pt idx="284">
                  <c:v>1.3929E+17</c:v>
                </c:pt>
                <c:pt idx="285">
                  <c:v>1.389E+17</c:v>
                </c:pt>
                <c:pt idx="286">
                  <c:v>1.3847E+17</c:v>
                </c:pt>
                <c:pt idx="287">
                  <c:v>1.38E+17</c:v>
                </c:pt>
                <c:pt idx="288">
                  <c:v>1.3749E+17</c:v>
                </c:pt>
                <c:pt idx="289">
                  <c:v>1.3695E+17</c:v>
                </c:pt>
                <c:pt idx="290">
                  <c:v>1.3636E+17</c:v>
                </c:pt>
                <c:pt idx="291">
                  <c:v>1.3574E+17</c:v>
                </c:pt>
                <c:pt idx="292">
                  <c:v>1.3508E+17</c:v>
                </c:pt>
                <c:pt idx="293">
                  <c:v>1.3437E+17</c:v>
                </c:pt>
                <c:pt idx="294">
                  <c:v>1.3363E+17</c:v>
                </c:pt>
                <c:pt idx="295">
                  <c:v>1.3285E+17</c:v>
                </c:pt>
                <c:pt idx="296">
                  <c:v>1.3204E+17</c:v>
                </c:pt>
                <c:pt idx="297">
                  <c:v>1.3118E+17</c:v>
                </c:pt>
                <c:pt idx="298">
                  <c:v>1.3028E+17</c:v>
                </c:pt>
                <c:pt idx="299">
                  <c:v>1.2935E+17</c:v>
                </c:pt>
                <c:pt idx="300">
                  <c:v>1.2935E+17</c:v>
                </c:pt>
                <c:pt idx="301">
                  <c:v>1.1894E+17</c:v>
                </c:pt>
                <c:pt idx="302">
                  <c:v>1.1077E+17</c:v>
                </c:pt>
                <c:pt idx="303">
                  <c:v>1.0436E+17</c:v>
                </c:pt>
                <c:pt idx="304">
                  <c:v>9.9341E+16</c:v>
                </c:pt>
                <c:pt idx="305">
                  <c:v>9.5402E+16</c:v>
                </c:pt>
                <c:pt idx="306">
                  <c:v>9.2313E+16</c:v>
                </c:pt>
                <c:pt idx="307">
                  <c:v>8.989E+16</c:v>
                </c:pt>
                <c:pt idx="308">
                  <c:v>8.7991E+16</c:v>
                </c:pt>
                <c:pt idx="309">
                  <c:v>8.6501E+16</c:v>
                </c:pt>
                <c:pt idx="310">
                  <c:v>8.5332E+16</c:v>
                </c:pt>
                <c:pt idx="311">
                  <c:v>8.4416E+16</c:v>
                </c:pt>
                <c:pt idx="312">
                  <c:v>8.3697E+16</c:v>
                </c:pt>
                <c:pt idx="313">
                  <c:v>8.3133E+16</c:v>
                </c:pt>
                <c:pt idx="314">
                  <c:v>8.2691E+16</c:v>
                </c:pt>
                <c:pt idx="315">
                  <c:v>8.2345E+16</c:v>
                </c:pt>
                <c:pt idx="316">
                  <c:v>8.2073E+16</c:v>
                </c:pt>
                <c:pt idx="317">
                  <c:v>8.186E+16</c:v>
                </c:pt>
                <c:pt idx="318">
                  <c:v>8.1693E+16</c:v>
                </c:pt>
                <c:pt idx="319">
                  <c:v>8.1561E+16</c:v>
                </c:pt>
                <c:pt idx="320">
                  <c:v>8.1459E+16</c:v>
                </c:pt>
                <c:pt idx="321">
                  <c:v>8.1378E+16</c:v>
                </c:pt>
                <c:pt idx="322">
                  <c:v>8.1315E+16</c:v>
                </c:pt>
                <c:pt idx="323">
                  <c:v>8.1265E+16</c:v>
                </c:pt>
                <c:pt idx="324">
                  <c:v>8.1226E+16</c:v>
                </c:pt>
                <c:pt idx="325">
                  <c:v>8.1196E+16</c:v>
                </c:pt>
                <c:pt idx="326">
                  <c:v>8.1172E+16</c:v>
                </c:pt>
                <c:pt idx="327">
                  <c:v>8.1153E+16</c:v>
                </c:pt>
                <c:pt idx="328">
                  <c:v>8.1138E+16</c:v>
                </c:pt>
                <c:pt idx="329">
                  <c:v>8.1127E+16</c:v>
                </c:pt>
                <c:pt idx="330">
                  <c:v>8.1118E+16</c:v>
                </c:pt>
                <c:pt idx="331">
                  <c:v>8.1111E+16</c:v>
                </c:pt>
                <c:pt idx="332">
                  <c:v>8.1105E+16</c:v>
                </c:pt>
                <c:pt idx="333">
                  <c:v>8.1101E+16</c:v>
                </c:pt>
                <c:pt idx="334">
                  <c:v>8.1097E+16</c:v>
                </c:pt>
                <c:pt idx="335">
                  <c:v>8.1095E+16</c:v>
                </c:pt>
                <c:pt idx="336">
                  <c:v>8.1092E+16</c:v>
                </c:pt>
                <c:pt idx="337">
                  <c:v>8.1091E+16</c:v>
                </c:pt>
                <c:pt idx="338">
                  <c:v>8.109E+16</c:v>
                </c:pt>
                <c:pt idx="339">
                  <c:v>8.1089E+16</c:v>
                </c:pt>
                <c:pt idx="340">
                  <c:v>8.1088E+16</c:v>
                </c:pt>
                <c:pt idx="341">
                  <c:v>8.1087E+16</c:v>
                </c:pt>
                <c:pt idx="342">
                  <c:v>8.1087E+16</c:v>
                </c:pt>
                <c:pt idx="343">
                  <c:v>8.1086E+16</c:v>
                </c:pt>
                <c:pt idx="344">
                  <c:v>8.1086E+16</c:v>
                </c:pt>
                <c:pt idx="345">
                  <c:v>8.1086E+16</c:v>
                </c:pt>
                <c:pt idx="346">
                  <c:v>8.1086E+16</c:v>
                </c:pt>
                <c:pt idx="347">
                  <c:v>8.1086E+16</c:v>
                </c:pt>
                <c:pt idx="348">
                  <c:v>8.1085E+16</c:v>
                </c:pt>
                <c:pt idx="349">
                  <c:v>8.1085E+16</c:v>
                </c:pt>
                <c:pt idx="350">
                  <c:v>8.1085E+16</c:v>
                </c:pt>
                <c:pt idx="351">
                  <c:v>8.1085E+16</c:v>
                </c:pt>
                <c:pt idx="352">
                  <c:v>8.1086E+16</c:v>
                </c:pt>
                <c:pt idx="353">
                  <c:v>8.1086E+16</c:v>
                </c:pt>
                <c:pt idx="354">
                  <c:v>8.1086E+16</c:v>
                </c:pt>
                <c:pt idx="355">
                  <c:v>8.1086E+16</c:v>
                </c:pt>
                <c:pt idx="356">
                  <c:v>8.1086E+16</c:v>
                </c:pt>
                <c:pt idx="357">
                  <c:v>8.1087E+16</c:v>
                </c:pt>
                <c:pt idx="358">
                  <c:v>8.1087E+16</c:v>
                </c:pt>
                <c:pt idx="359">
                  <c:v>8.1088E+16</c:v>
                </c:pt>
                <c:pt idx="360">
                  <c:v>8.1089E+16</c:v>
                </c:pt>
                <c:pt idx="361">
                  <c:v>8.109E+16</c:v>
                </c:pt>
                <c:pt idx="362">
                  <c:v>8.1091E+16</c:v>
                </c:pt>
                <c:pt idx="363">
                  <c:v>8.1092E+16</c:v>
                </c:pt>
                <c:pt idx="364">
                  <c:v>8.1095E+16</c:v>
                </c:pt>
                <c:pt idx="365">
                  <c:v>8.1097E+16</c:v>
                </c:pt>
                <c:pt idx="366">
                  <c:v>8.1101E+16</c:v>
                </c:pt>
                <c:pt idx="367">
                  <c:v>8.1105E+16</c:v>
                </c:pt>
                <c:pt idx="368">
                  <c:v>8.1111E+16</c:v>
                </c:pt>
                <c:pt idx="369">
                  <c:v>8.1118E+16</c:v>
                </c:pt>
                <c:pt idx="370">
                  <c:v>8.1127E+16</c:v>
                </c:pt>
                <c:pt idx="371">
                  <c:v>8.1138E+16</c:v>
                </c:pt>
                <c:pt idx="372">
                  <c:v>8.1153E+16</c:v>
                </c:pt>
                <c:pt idx="373">
                  <c:v>8.1172E+16</c:v>
                </c:pt>
                <c:pt idx="374">
                  <c:v>8.1195E+16</c:v>
                </c:pt>
                <c:pt idx="375">
                  <c:v>8.1226E+16</c:v>
                </c:pt>
                <c:pt idx="376">
                  <c:v>8.1265E+16</c:v>
                </c:pt>
                <c:pt idx="377">
                  <c:v>8.1314E+16</c:v>
                </c:pt>
                <c:pt idx="378">
                  <c:v>8.1377E+16</c:v>
                </c:pt>
                <c:pt idx="379">
                  <c:v>8.1458E+16</c:v>
                </c:pt>
                <c:pt idx="380">
                  <c:v>8.156E+16</c:v>
                </c:pt>
                <c:pt idx="381">
                  <c:v>8.1691E+16</c:v>
                </c:pt>
                <c:pt idx="382">
                  <c:v>8.1858E+16</c:v>
                </c:pt>
                <c:pt idx="383">
                  <c:v>8.2071E+16</c:v>
                </c:pt>
                <c:pt idx="384">
                  <c:v>8.2342E+16</c:v>
                </c:pt>
                <c:pt idx="385">
                  <c:v>8.2688E+16</c:v>
                </c:pt>
                <c:pt idx="386">
                  <c:v>8.3129E+16</c:v>
                </c:pt>
                <c:pt idx="387">
                  <c:v>8.3691E+16</c:v>
                </c:pt>
                <c:pt idx="388">
                  <c:v>8.4408E+16</c:v>
                </c:pt>
                <c:pt idx="389">
                  <c:v>8.5322E+16</c:v>
                </c:pt>
                <c:pt idx="390">
                  <c:v>8.6488E+16</c:v>
                </c:pt>
                <c:pt idx="391">
                  <c:v>8.7975E+16</c:v>
                </c:pt>
                <c:pt idx="392">
                  <c:v>8.987E+16</c:v>
                </c:pt>
                <c:pt idx="393">
                  <c:v>9.2287E+16</c:v>
                </c:pt>
                <c:pt idx="394">
                  <c:v>9.5369E+16</c:v>
                </c:pt>
                <c:pt idx="395">
                  <c:v>9.9299E+16</c:v>
                </c:pt>
                <c:pt idx="396">
                  <c:v>1.0431E+17</c:v>
                </c:pt>
                <c:pt idx="397">
                  <c:v>1.107E+17</c:v>
                </c:pt>
                <c:pt idx="398">
                  <c:v>1.1885E+17</c:v>
                </c:pt>
                <c:pt idx="399">
                  <c:v>1.2924E+17</c:v>
                </c:pt>
                <c:pt idx="400">
                  <c:v>1.2924E+17</c:v>
                </c:pt>
                <c:pt idx="401">
                  <c:v>1.3017E+17</c:v>
                </c:pt>
                <c:pt idx="402">
                  <c:v>1.3106E+17</c:v>
                </c:pt>
                <c:pt idx="403">
                  <c:v>1.3192E+17</c:v>
                </c:pt>
                <c:pt idx="404">
                  <c:v>1.3273E+17</c:v>
                </c:pt>
                <c:pt idx="405">
                  <c:v>1.3351E+17</c:v>
                </c:pt>
                <c:pt idx="406">
                  <c:v>1.3425E+17</c:v>
                </c:pt>
                <c:pt idx="407">
                  <c:v>1.3495E+17</c:v>
                </c:pt>
                <c:pt idx="408">
                  <c:v>1.3561E+17</c:v>
                </c:pt>
                <c:pt idx="409">
                  <c:v>1.3623E+17</c:v>
                </c:pt>
                <c:pt idx="410">
                  <c:v>1.3681E+17</c:v>
                </c:pt>
                <c:pt idx="411">
                  <c:v>1.3736E+17</c:v>
                </c:pt>
                <c:pt idx="412">
                  <c:v>1.3786E+17</c:v>
                </c:pt>
                <c:pt idx="413">
                  <c:v>1.3833E+17</c:v>
                </c:pt>
                <c:pt idx="414">
                  <c:v>1.3876E+17</c:v>
                </c:pt>
                <c:pt idx="415">
                  <c:v>1.3914E+17</c:v>
                </c:pt>
                <c:pt idx="416">
                  <c:v>1.3949E+17</c:v>
                </c:pt>
                <c:pt idx="417">
                  <c:v>1.398E+17</c:v>
                </c:pt>
                <c:pt idx="418">
                  <c:v>1.4008E+17</c:v>
                </c:pt>
                <c:pt idx="419">
                  <c:v>1.4031E+17</c:v>
                </c:pt>
                <c:pt idx="420">
                  <c:v>1.405E+17</c:v>
                </c:pt>
                <c:pt idx="421">
                  <c:v>1.4066E+17</c:v>
                </c:pt>
                <c:pt idx="422">
                  <c:v>1.4078E+17</c:v>
                </c:pt>
                <c:pt idx="423">
                  <c:v>1.4085E+17</c:v>
                </c:pt>
                <c:pt idx="424">
                  <c:v>1.4089E+17</c:v>
                </c:pt>
                <c:pt idx="425">
                  <c:v>1.4089E+17</c:v>
                </c:pt>
                <c:pt idx="426">
                  <c:v>1.4085E+17</c:v>
                </c:pt>
                <c:pt idx="427">
                  <c:v>1.4078E+17</c:v>
                </c:pt>
                <c:pt idx="428">
                  <c:v>1.4066E+17</c:v>
                </c:pt>
                <c:pt idx="429">
                  <c:v>1.405E+17</c:v>
                </c:pt>
                <c:pt idx="430">
                  <c:v>1.4031E+17</c:v>
                </c:pt>
                <c:pt idx="431">
                  <c:v>1.4008E+17</c:v>
                </c:pt>
                <c:pt idx="432">
                  <c:v>1.398E+17</c:v>
                </c:pt>
                <c:pt idx="433">
                  <c:v>1.3949E+17</c:v>
                </c:pt>
                <c:pt idx="434">
                  <c:v>1.3914E+17</c:v>
                </c:pt>
                <c:pt idx="435">
                  <c:v>1.3876E+17</c:v>
                </c:pt>
                <c:pt idx="436">
                  <c:v>1.3833E+17</c:v>
                </c:pt>
                <c:pt idx="437">
                  <c:v>1.3786E+17</c:v>
                </c:pt>
                <c:pt idx="438">
                  <c:v>1.3736E+17</c:v>
                </c:pt>
                <c:pt idx="439">
                  <c:v>1.3681E+17</c:v>
                </c:pt>
                <c:pt idx="440">
                  <c:v>1.3623E+17</c:v>
                </c:pt>
                <c:pt idx="441">
                  <c:v>1.3561E+17</c:v>
                </c:pt>
                <c:pt idx="442">
                  <c:v>1.3495E+17</c:v>
                </c:pt>
                <c:pt idx="443">
                  <c:v>1.3425E+17</c:v>
                </c:pt>
                <c:pt idx="444">
                  <c:v>1.3351E+17</c:v>
                </c:pt>
                <c:pt idx="445">
                  <c:v>1.3273E+17</c:v>
                </c:pt>
                <c:pt idx="446">
                  <c:v>1.3192E+17</c:v>
                </c:pt>
                <c:pt idx="447">
                  <c:v>1.3106E+17</c:v>
                </c:pt>
                <c:pt idx="448">
                  <c:v>1.3017E+17</c:v>
                </c:pt>
                <c:pt idx="449">
                  <c:v>1.2924E+17</c:v>
                </c:pt>
                <c:pt idx="450">
                  <c:v>1.2924E+17</c:v>
                </c:pt>
                <c:pt idx="451">
                  <c:v>1.1604E+17</c:v>
                </c:pt>
                <c:pt idx="452">
                  <c:v>1.0646E+17</c:v>
                </c:pt>
                <c:pt idx="453">
                  <c:v>9.9502E+16</c:v>
                </c:pt>
                <c:pt idx="454">
                  <c:v>9.4454E+16</c:v>
                </c:pt>
                <c:pt idx="455">
                  <c:v>9.0789E+16</c:v>
                </c:pt>
                <c:pt idx="456">
                  <c:v>8.8129E+16</c:v>
                </c:pt>
                <c:pt idx="457">
                  <c:v>8.6198E+16</c:v>
                </c:pt>
                <c:pt idx="458">
                  <c:v>8.4797E+16</c:v>
                </c:pt>
                <c:pt idx="459">
                  <c:v>8.3779E+16</c:v>
                </c:pt>
                <c:pt idx="460">
                  <c:v>8.3041E+16</c:v>
                </c:pt>
                <c:pt idx="461">
                  <c:v>8.2504E+16</c:v>
                </c:pt>
                <c:pt idx="462">
                  <c:v>8.2115E+16</c:v>
                </c:pt>
                <c:pt idx="463">
                  <c:v>8.1833E+16</c:v>
                </c:pt>
                <c:pt idx="464">
                  <c:v>8.1628E+16</c:v>
                </c:pt>
                <c:pt idx="465">
                  <c:v>8.1479E+16</c:v>
                </c:pt>
                <c:pt idx="466">
                  <c:v>8.1371E+16</c:v>
                </c:pt>
                <c:pt idx="467">
                  <c:v>8.1293E+16</c:v>
                </c:pt>
                <c:pt idx="468">
                  <c:v>8.1236E+16</c:v>
                </c:pt>
                <c:pt idx="469">
                  <c:v>8.1194E+16</c:v>
                </c:pt>
                <c:pt idx="470">
                  <c:v>8.1164E+16</c:v>
                </c:pt>
                <c:pt idx="471">
                  <c:v>8.1142E+16</c:v>
                </c:pt>
                <c:pt idx="472">
                  <c:v>8.1127E+16</c:v>
                </c:pt>
                <c:pt idx="473">
                  <c:v>8.1115E+16</c:v>
                </c:pt>
                <c:pt idx="474">
                  <c:v>8.1107E+16</c:v>
                </c:pt>
                <c:pt idx="475">
                  <c:v>8.1101E+16</c:v>
                </c:pt>
                <c:pt idx="476">
                  <c:v>8.1096E+16</c:v>
                </c:pt>
                <c:pt idx="477">
                  <c:v>8.1093E+16</c:v>
                </c:pt>
                <c:pt idx="478">
                  <c:v>8.1091E+16</c:v>
                </c:pt>
                <c:pt idx="479">
                  <c:v>8.1089E+16</c:v>
                </c:pt>
                <c:pt idx="480">
                  <c:v>8.1088E+16</c:v>
                </c:pt>
                <c:pt idx="481">
                  <c:v>8.1087E+16</c:v>
                </c:pt>
                <c:pt idx="482">
                  <c:v>8.1087E+16</c:v>
                </c:pt>
                <c:pt idx="483">
                  <c:v>8.1086E+16</c:v>
                </c:pt>
                <c:pt idx="484">
                  <c:v>8.1086E+16</c:v>
                </c:pt>
                <c:pt idx="485">
                  <c:v>8.1085E+16</c:v>
                </c:pt>
                <c:pt idx="486">
                  <c:v>8.1085E+16</c:v>
                </c:pt>
                <c:pt idx="487">
                  <c:v>8.1085E+16</c:v>
                </c:pt>
                <c:pt idx="488">
                  <c:v>8.1085E+16</c:v>
                </c:pt>
                <c:pt idx="489">
                  <c:v>8.1085E+16</c:v>
                </c:pt>
                <c:pt idx="490">
                  <c:v>8.1085E+16</c:v>
                </c:pt>
                <c:pt idx="491">
                  <c:v>8.1085E+16</c:v>
                </c:pt>
                <c:pt idx="492">
                  <c:v>8.1085E+16</c:v>
                </c:pt>
                <c:pt idx="493">
                  <c:v>8.1085E+16</c:v>
                </c:pt>
                <c:pt idx="494">
                  <c:v>8.1085E+16</c:v>
                </c:pt>
                <c:pt idx="495">
                  <c:v>8.1085E+16</c:v>
                </c:pt>
                <c:pt idx="496">
                  <c:v>8.1085E+16</c:v>
                </c:pt>
                <c:pt idx="497">
                  <c:v>8.1085E+16</c:v>
                </c:pt>
                <c:pt idx="498">
                  <c:v>8.1085E+16</c:v>
                </c:pt>
                <c:pt idx="499">
                  <c:v>8.1085E+16</c:v>
                </c:pt>
                <c:pt idx="500">
                  <c:v>8.1085E+16</c:v>
                </c:pt>
                <c:pt idx="501">
                  <c:v>8.1085E+16</c:v>
                </c:pt>
                <c:pt idx="502">
                  <c:v>8.1085E+16</c:v>
                </c:pt>
                <c:pt idx="503">
                  <c:v>8.1085E+16</c:v>
                </c:pt>
                <c:pt idx="504">
                  <c:v>8.1085E+16</c:v>
                </c:pt>
                <c:pt idx="505">
                  <c:v>8.1085E+16</c:v>
                </c:pt>
                <c:pt idx="506">
                  <c:v>8.1085E+16</c:v>
                </c:pt>
                <c:pt idx="507">
                  <c:v>8.1085E+16</c:v>
                </c:pt>
                <c:pt idx="508">
                  <c:v>8.1085E+16</c:v>
                </c:pt>
                <c:pt idx="509">
                  <c:v>8.1085E+16</c:v>
                </c:pt>
                <c:pt idx="510">
                  <c:v>8.1085E+16</c:v>
                </c:pt>
                <c:pt idx="511">
                  <c:v>8.1085E+16</c:v>
                </c:pt>
                <c:pt idx="512">
                  <c:v>8.1085E+16</c:v>
                </c:pt>
                <c:pt idx="513">
                  <c:v>8.1085E+16</c:v>
                </c:pt>
                <c:pt idx="514">
                  <c:v>8.1086E+16</c:v>
                </c:pt>
                <c:pt idx="515">
                  <c:v>8.1086E+16</c:v>
                </c:pt>
                <c:pt idx="516">
                  <c:v>8.1086E+16</c:v>
                </c:pt>
                <c:pt idx="517">
                  <c:v>8.1087E+16</c:v>
                </c:pt>
                <c:pt idx="518">
                  <c:v>8.1087E+16</c:v>
                </c:pt>
                <c:pt idx="519">
                  <c:v>8.1088E+16</c:v>
                </c:pt>
                <c:pt idx="520">
                  <c:v>8.109E+16</c:v>
                </c:pt>
                <c:pt idx="521">
                  <c:v>8.1092E+16</c:v>
                </c:pt>
                <c:pt idx="522">
                  <c:v>8.1094E+16</c:v>
                </c:pt>
                <c:pt idx="523">
                  <c:v>8.1097E+16</c:v>
                </c:pt>
                <c:pt idx="524">
                  <c:v>8.1102E+16</c:v>
                </c:pt>
                <c:pt idx="525">
                  <c:v>8.1109E+16</c:v>
                </c:pt>
                <c:pt idx="526">
                  <c:v>8.1118E+16</c:v>
                </c:pt>
                <c:pt idx="527">
                  <c:v>8.113E+16</c:v>
                </c:pt>
                <c:pt idx="528">
                  <c:v>8.1148E+16</c:v>
                </c:pt>
                <c:pt idx="529">
                  <c:v>8.1171E+16</c:v>
                </c:pt>
                <c:pt idx="530">
                  <c:v>8.1204E+16</c:v>
                </c:pt>
                <c:pt idx="531">
                  <c:v>8.1249E+16</c:v>
                </c:pt>
                <c:pt idx="532">
                  <c:v>8.1311E+16</c:v>
                </c:pt>
                <c:pt idx="533">
                  <c:v>8.1397E+16</c:v>
                </c:pt>
                <c:pt idx="534">
                  <c:v>8.1515E+16</c:v>
                </c:pt>
                <c:pt idx="535">
                  <c:v>8.1677E+16</c:v>
                </c:pt>
                <c:pt idx="536">
                  <c:v>8.1901E+16</c:v>
                </c:pt>
                <c:pt idx="537">
                  <c:v>8.2209E+16</c:v>
                </c:pt>
                <c:pt idx="538">
                  <c:v>8.2633E+16</c:v>
                </c:pt>
                <c:pt idx="539">
                  <c:v>8.3218E+16</c:v>
                </c:pt>
                <c:pt idx="540">
                  <c:v>8.4024E+16</c:v>
                </c:pt>
                <c:pt idx="541">
                  <c:v>8.5133E+16</c:v>
                </c:pt>
                <c:pt idx="542">
                  <c:v>8.6662E+16</c:v>
                </c:pt>
                <c:pt idx="543">
                  <c:v>8.8768E+16</c:v>
                </c:pt>
                <c:pt idx="544">
                  <c:v>9.167E+16</c:v>
                </c:pt>
                <c:pt idx="545">
                  <c:v>9.5667E+16</c:v>
                </c:pt>
                <c:pt idx="546">
                  <c:v>1.0117E+17</c:v>
                </c:pt>
                <c:pt idx="547">
                  <c:v>1.0876E+17</c:v>
                </c:pt>
                <c:pt idx="548">
                  <c:v>1.1921E+17</c:v>
                </c:pt>
                <c:pt idx="549">
                  <c:v>1.3361E+17</c:v>
                </c:pt>
                <c:pt idx="550">
                  <c:v>1.3361E+17</c:v>
                </c:pt>
                <c:pt idx="551">
                  <c:v>1.3463E+17</c:v>
                </c:pt>
                <c:pt idx="552">
                  <c:v>1.3561E+17</c:v>
                </c:pt>
                <c:pt idx="553">
                  <c:v>1.3655E+17</c:v>
                </c:pt>
                <c:pt idx="554">
                  <c:v>1.3745E+17</c:v>
                </c:pt>
                <c:pt idx="555">
                  <c:v>1.3831E+17</c:v>
                </c:pt>
                <c:pt idx="556">
                  <c:v>1.3914E+17</c:v>
                </c:pt>
                <c:pt idx="557">
                  <c:v>1.3992E+17</c:v>
                </c:pt>
                <c:pt idx="558">
                  <c:v>1.4067E+17</c:v>
                </c:pt>
                <c:pt idx="559">
                  <c:v>1.4138E+17</c:v>
                </c:pt>
                <c:pt idx="560">
                  <c:v>1.4205E+17</c:v>
                </c:pt>
                <c:pt idx="561">
                  <c:v>1.4268E+17</c:v>
                </c:pt>
                <c:pt idx="562">
                  <c:v>1.4327E+17</c:v>
                </c:pt>
                <c:pt idx="563">
                  <c:v>1.4382E+17</c:v>
                </c:pt>
                <c:pt idx="564">
                  <c:v>1.4433E+17</c:v>
                </c:pt>
                <c:pt idx="565">
                  <c:v>1.4481E+17</c:v>
                </c:pt>
                <c:pt idx="566">
                  <c:v>1.4524E+17</c:v>
                </c:pt>
                <c:pt idx="567">
                  <c:v>1.4564E+17</c:v>
                </c:pt>
                <c:pt idx="568">
                  <c:v>1.46E+17</c:v>
                </c:pt>
                <c:pt idx="569">
                  <c:v>1.4632E+17</c:v>
                </c:pt>
                <c:pt idx="570">
                  <c:v>1.466E+17</c:v>
                </c:pt>
                <c:pt idx="571">
                  <c:v>1.4684E+17</c:v>
                </c:pt>
                <c:pt idx="572">
                  <c:v>1.4704E+17</c:v>
                </c:pt>
                <c:pt idx="573">
                  <c:v>1.4721E+17</c:v>
                </c:pt>
                <c:pt idx="574">
                  <c:v>1.4733E+17</c:v>
                </c:pt>
                <c:pt idx="575">
                  <c:v>1.4742E+17</c:v>
                </c:pt>
                <c:pt idx="576">
                  <c:v>1.4747E+17</c:v>
                </c:pt>
                <c:pt idx="577">
                  <c:v>1.4748E+17</c:v>
                </c:pt>
                <c:pt idx="578">
                  <c:v>1.4745E+17</c:v>
                </c:pt>
                <c:pt idx="579">
                  <c:v>1.4738E+17</c:v>
                </c:pt>
                <c:pt idx="580">
                  <c:v>1.4727E+17</c:v>
                </c:pt>
                <c:pt idx="581">
                  <c:v>1.4712E+17</c:v>
                </c:pt>
                <c:pt idx="582">
                  <c:v>1.4694E+17</c:v>
                </c:pt>
                <c:pt idx="583">
                  <c:v>1.4671E+17</c:v>
                </c:pt>
                <c:pt idx="584">
                  <c:v>1.4645E+17</c:v>
                </c:pt>
                <c:pt idx="585">
                  <c:v>1.4615E+17</c:v>
                </c:pt>
                <c:pt idx="586">
                  <c:v>1.4581E+17</c:v>
                </c:pt>
                <c:pt idx="587">
                  <c:v>1.4543E+17</c:v>
                </c:pt>
                <c:pt idx="588">
                  <c:v>1.4501E+17</c:v>
                </c:pt>
                <c:pt idx="589">
                  <c:v>1.4455E+17</c:v>
                </c:pt>
                <c:pt idx="590">
                  <c:v>1.4405E+17</c:v>
                </c:pt>
                <c:pt idx="591">
                  <c:v>1.4352E+17</c:v>
                </c:pt>
                <c:pt idx="592">
                  <c:v>1.4294E+17</c:v>
                </c:pt>
                <c:pt idx="593">
                  <c:v>1.4233E+17</c:v>
                </c:pt>
                <c:pt idx="594">
                  <c:v>1.4168E+17</c:v>
                </c:pt>
                <c:pt idx="595">
                  <c:v>1.4099E+17</c:v>
                </c:pt>
                <c:pt idx="596">
                  <c:v>1.4026E+17</c:v>
                </c:pt>
                <c:pt idx="597">
                  <c:v>1.3949E+17</c:v>
                </c:pt>
                <c:pt idx="598">
                  <c:v>1.3868E+17</c:v>
                </c:pt>
                <c:pt idx="599">
                  <c:v>1.3784E+17</c:v>
                </c:pt>
                <c:pt idx="600">
                  <c:v>1.3784E+17</c:v>
                </c:pt>
                <c:pt idx="601">
                  <c:v>1.2534E+17</c:v>
                </c:pt>
                <c:pt idx="602">
                  <c:v>1.1559E+17</c:v>
                </c:pt>
                <c:pt idx="603">
                  <c:v>1.08E+17</c:v>
                </c:pt>
                <c:pt idx="604">
                  <c:v>1.0207E+17</c:v>
                </c:pt>
                <c:pt idx="605">
                  <c:v>9.7449E+16</c:v>
                </c:pt>
                <c:pt idx="606">
                  <c:v>9.3845E+16</c:v>
                </c:pt>
                <c:pt idx="607">
                  <c:v>9.1035E+16</c:v>
                </c:pt>
                <c:pt idx="608">
                  <c:v>8.8844E+16</c:v>
                </c:pt>
                <c:pt idx="609">
                  <c:v>8.7136E+16</c:v>
                </c:pt>
                <c:pt idx="610">
                  <c:v>8.5803E+16</c:v>
                </c:pt>
                <c:pt idx="611">
                  <c:v>8.4764E+16</c:v>
                </c:pt>
                <c:pt idx="612">
                  <c:v>8.3954E+16</c:v>
                </c:pt>
                <c:pt idx="613">
                  <c:v>8.3322E+16</c:v>
                </c:pt>
                <c:pt idx="614">
                  <c:v>8.283E+16</c:v>
                </c:pt>
                <c:pt idx="615">
                  <c:v>8.2445E+16</c:v>
                </c:pt>
                <c:pt idx="616">
                  <c:v>8.2146E+16</c:v>
                </c:pt>
                <c:pt idx="617">
                  <c:v>8.1912E+16</c:v>
                </c:pt>
                <c:pt idx="618">
                  <c:v>8.173E+16</c:v>
                </c:pt>
                <c:pt idx="619">
                  <c:v>8.1588E+16</c:v>
                </c:pt>
                <c:pt idx="620">
                  <c:v>8.1477E+16</c:v>
                </c:pt>
                <c:pt idx="621">
                  <c:v>8.1391E+16</c:v>
                </c:pt>
                <c:pt idx="622">
                  <c:v>8.1323E+16</c:v>
                </c:pt>
                <c:pt idx="623">
                  <c:v>8.1271E+16</c:v>
                </c:pt>
                <c:pt idx="624">
                  <c:v>8.123E+16</c:v>
                </c:pt>
                <c:pt idx="625">
                  <c:v>8.1198E+16</c:v>
                </c:pt>
                <c:pt idx="626">
                  <c:v>8.1173E+16</c:v>
                </c:pt>
                <c:pt idx="627">
                  <c:v>8.1154E+16</c:v>
                </c:pt>
                <c:pt idx="628">
                  <c:v>8.1138E+16</c:v>
                </c:pt>
                <c:pt idx="629">
                  <c:v>8.1127E+16</c:v>
                </c:pt>
                <c:pt idx="630">
                  <c:v>8.1117E+16</c:v>
                </c:pt>
                <c:pt idx="631">
                  <c:v>8.111E+16</c:v>
                </c:pt>
                <c:pt idx="632">
                  <c:v>8.1105E+16</c:v>
                </c:pt>
                <c:pt idx="633">
                  <c:v>8.11E+16</c:v>
                </c:pt>
                <c:pt idx="634">
                  <c:v>8.1097E+16</c:v>
                </c:pt>
                <c:pt idx="635">
                  <c:v>8.1094E+16</c:v>
                </c:pt>
                <c:pt idx="636">
                  <c:v>8.1092E+16</c:v>
                </c:pt>
                <c:pt idx="637">
                  <c:v>8.1091E+16</c:v>
                </c:pt>
                <c:pt idx="638">
                  <c:v>8.1089E+16</c:v>
                </c:pt>
                <c:pt idx="639">
                  <c:v>8.1088E+16</c:v>
                </c:pt>
                <c:pt idx="640">
                  <c:v>8.1088E+16</c:v>
                </c:pt>
                <c:pt idx="641">
                  <c:v>8.1087E+16</c:v>
                </c:pt>
                <c:pt idx="642">
                  <c:v>8.1086E+16</c:v>
                </c:pt>
                <c:pt idx="643">
                  <c:v>8.1086E+16</c:v>
                </c:pt>
                <c:pt idx="644">
                  <c:v>8.1086E+16</c:v>
                </c:pt>
                <c:pt idx="645">
                  <c:v>8.1086E+16</c:v>
                </c:pt>
                <c:pt idx="646">
                  <c:v>8.1085E+16</c:v>
                </c:pt>
                <c:pt idx="647">
                  <c:v>8.1085E+16</c:v>
                </c:pt>
                <c:pt idx="648">
                  <c:v>8.1085E+16</c:v>
                </c:pt>
                <c:pt idx="649">
                  <c:v>8.1085E+16</c:v>
                </c:pt>
                <c:pt idx="650">
                  <c:v>8.1085E+16</c:v>
                </c:pt>
                <c:pt idx="651">
                  <c:v>8.1085E+16</c:v>
                </c:pt>
                <c:pt idx="652">
                  <c:v>8.1085E+16</c:v>
                </c:pt>
                <c:pt idx="653">
                  <c:v>8.1085E+16</c:v>
                </c:pt>
                <c:pt idx="654">
                  <c:v>8.1085E+16</c:v>
                </c:pt>
                <c:pt idx="655">
                  <c:v>8.1084E+16</c:v>
                </c:pt>
                <c:pt idx="656">
                  <c:v>8.1084E+16</c:v>
                </c:pt>
                <c:pt idx="657">
                  <c:v>8.1084E+16</c:v>
                </c:pt>
                <c:pt idx="658">
                  <c:v>8.1084E+16</c:v>
                </c:pt>
                <c:pt idx="659">
                  <c:v>8.1083E+16</c:v>
                </c:pt>
                <c:pt idx="660">
                  <c:v>8.1083E+16</c:v>
                </c:pt>
                <c:pt idx="661">
                  <c:v>8.1083E+16</c:v>
                </c:pt>
                <c:pt idx="662">
                  <c:v>8.1082E+16</c:v>
                </c:pt>
                <c:pt idx="663">
                  <c:v>8.1081E+16</c:v>
                </c:pt>
                <c:pt idx="664">
                  <c:v>8.108E+16</c:v>
                </c:pt>
                <c:pt idx="665">
                  <c:v>8.1079E+16</c:v>
                </c:pt>
                <c:pt idx="666">
                  <c:v>8.1077E+16</c:v>
                </c:pt>
                <c:pt idx="667">
                  <c:v>8.1075E+16</c:v>
                </c:pt>
                <c:pt idx="668">
                  <c:v>8.1072E+16</c:v>
                </c:pt>
                <c:pt idx="669">
                  <c:v>8.1068E+16</c:v>
                </c:pt>
                <c:pt idx="670">
                  <c:v>8.1063E+16</c:v>
                </c:pt>
                <c:pt idx="671">
                  <c:v>8.1057E+16</c:v>
                </c:pt>
                <c:pt idx="672">
                  <c:v>8.105E+16</c:v>
                </c:pt>
                <c:pt idx="673">
                  <c:v>8.104E+16</c:v>
                </c:pt>
                <c:pt idx="674">
                  <c:v>8.1027E+16</c:v>
                </c:pt>
                <c:pt idx="675">
                  <c:v>8.1011E+16</c:v>
                </c:pt>
                <c:pt idx="676">
                  <c:v>8.099E+16</c:v>
                </c:pt>
                <c:pt idx="677">
                  <c:v>8.0963E+16</c:v>
                </c:pt>
                <c:pt idx="678">
                  <c:v>8.0929E+16</c:v>
                </c:pt>
                <c:pt idx="679">
                  <c:v>8.0885E+16</c:v>
                </c:pt>
                <c:pt idx="680">
                  <c:v>8.0829E+16</c:v>
                </c:pt>
                <c:pt idx="681">
                  <c:v>8.0757E+16</c:v>
                </c:pt>
                <c:pt idx="682">
                  <c:v>8.0665E+16</c:v>
                </c:pt>
                <c:pt idx="683">
                  <c:v>8.0546E+16</c:v>
                </c:pt>
                <c:pt idx="684">
                  <c:v>8.0395E+16</c:v>
                </c:pt>
                <c:pt idx="685">
                  <c:v>8.02E+16</c:v>
                </c:pt>
                <c:pt idx="686">
                  <c:v>7.9951E+16</c:v>
                </c:pt>
                <c:pt idx="687">
                  <c:v>7.9632E+16</c:v>
                </c:pt>
                <c:pt idx="688">
                  <c:v>7.9223E+16</c:v>
                </c:pt>
                <c:pt idx="689">
                  <c:v>7.8699E+16</c:v>
                </c:pt>
                <c:pt idx="690">
                  <c:v>7.8027E+16</c:v>
                </c:pt>
                <c:pt idx="691">
                  <c:v>7.7166E+16</c:v>
                </c:pt>
                <c:pt idx="692">
                  <c:v>7.6063E+16</c:v>
                </c:pt>
                <c:pt idx="693">
                  <c:v>7.4649E+16</c:v>
                </c:pt>
                <c:pt idx="694">
                  <c:v>7.2838E+16</c:v>
                </c:pt>
                <c:pt idx="695">
                  <c:v>7.0516E+16</c:v>
                </c:pt>
                <c:pt idx="696">
                  <c:v>6.754E+16</c:v>
                </c:pt>
                <c:pt idx="697">
                  <c:v>6.3727E+16</c:v>
                </c:pt>
                <c:pt idx="698">
                  <c:v>5.884E+16</c:v>
                </c:pt>
                <c:pt idx="699">
                  <c:v>5.2577E+16</c:v>
                </c:pt>
                <c:pt idx="700">
                  <c:v>5.2577E+16</c:v>
                </c:pt>
                <c:pt idx="701">
                  <c:v>5.2204E+16</c:v>
                </c:pt>
                <c:pt idx="702">
                  <c:v>5.1816E+16</c:v>
                </c:pt>
                <c:pt idx="703">
                  <c:v>5.1411E+16</c:v>
                </c:pt>
                <c:pt idx="704">
                  <c:v>5.099E+16</c:v>
                </c:pt>
                <c:pt idx="705">
                  <c:v>5.0552E+16</c:v>
                </c:pt>
                <c:pt idx="706">
                  <c:v>5.0099E+16</c:v>
                </c:pt>
                <c:pt idx="707">
                  <c:v>4.9629E+16</c:v>
                </c:pt>
                <c:pt idx="708">
                  <c:v>4.9143E+16</c:v>
                </c:pt>
                <c:pt idx="709">
                  <c:v>4.864E+16</c:v>
                </c:pt>
                <c:pt idx="710">
                  <c:v>4.8122E+16</c:v>
                </c:pt>
                <c:pt idx="711">
                  <c:v>4.7587E+16</c:v>
                </c:pt>
                <c:pt idx="712">
                  <c:v>4.7035E+16</c:v>
                </c:pt>
                <c:pt idx="713">
                  <c:v>4.6468E+16</c:v>
                </c:pt>
                <c:pt idx="714">
                  <c:v>4.5884E+16</c:v>
                </c:pt>
                <c:pt idx="715">
                  <c:v>4.5284E+16</c:v>
                </c:pt>
                <c:pt idx="716">
                  <c:v>4.4668E+16</c:v>
                </c:pt>
                <c:pt idx="717">
                  <c:v>4.4035E+16</c:v>
                </c:pt>
                <c:pt idx="718">
                  <c:v>4.3387E+16</c:v>
                </c:pt>
                <c:pt idx="719">
                  <c:v>4.2722E+16</c:v>
                </c:pt>
                <c:pt idx="720">
                  <c:v>4.204E+16</c:v>
                </c:pt>
                <c:pt idx="721">
                  <c:v>4.1343E+16</c:v>
                </c:pt>
                <c:pt idx="722">
                  <c:v>4.0629E+16</c:v>
                </c:pt>
                <c:pt idx="723">
                  <c:v>3.9899E+16</c:v>
                </c:pt>
                <c:pt idx="724">
                  <c:v>3.9152E+16</c:v>
                </c:pt>
                <c:pt idx="725">
                  <c:v>3.839E+16</c:v>
                </c:pt>
                <c:pt idx="726">
                  <c:v>3.7611E+16</c:v>
                </c:pt>
                <c:pt idx="727">
                  <c:v>3.6816E+16</c:v>
                </c:pt>
                <c:pt idx="728">
                  <c:v>3.6005E+16</c:v>
                </c:pt>
                <c:pt idx="729">
                  <c:v>3.5177E+16</c:v>
                </c:pt>
                <c:pt idx="730">
                  <c:v>3.4333E+16</c:v>
                </c:pt>
                <c:pt idx="731">
                  <c:v>3.3473E+16</c:v>
                </c:pt>
                <c:pt idx="732">
                  <c:v>3.2597E+16</c:v>
                </c:pt>
                <c:pt idx="733">
                  <c:v>3.1704E+16</c:v>
                </c:pt>
                <c:pt idx="734">
                  <c:v>3.0795E+16</c:v>
                </c:pt>
                <c:pt idx="735">
                  <c:v>2.987E+16</c:v>
                </c:pt>
                <c:pt idx="736">
                  <c:v>2.8929E+16</c:v>
                </c:pt>
                <c:pt idx="737">
                  <c:v>2.7971E+16</c:v>
                </c:pt>
                <c:pt idx="738">
                  <c:v>2.6997E+16</c:v>
                </c:pt>
                <c:pt idx="739">
                  <c:v>2.6007E+16</c:v>
                </c:pt>
                <c:pt idx="740">
                  <c:v>2.5001E+16</c:v>
                </c:pt>
                <c:pt idx="741">
                  <c:v>2.3978E+16</c:v>
                </c:pt>
                <c:pt idx="742">
                  <c:v>2.294E+16</c:v>
                </c:pt>
                <c:pt idx="743">
                  <c:v>2.1884E+16</c:v>
                </c:pt>
                <c:pt idx="744">
                  <c:v>2.0813E+16</c:v>
                </c:pt>
                <c:pt idx="745">
                  <c:v>1.9726E+16</c:v>
                </c:pt>
                <c:pt idx="746">
                  <c:v>1.8622E+16</c:v>
                </c:pt>
                <c:pt idx="747">
                  <c:v>1.7502E+16</c:v>
                </c:pt>
                <c:pt idx="748">
                  <c:v>1.6366E+16</c:v>
                </c:pt>
                <c:pt idx="749">
                  <c:v>1.5213E+16</c:v>
                </c:pt>
                <c:pt idx="750">
                  <c:v>1.5213E+16</c:v>
                </c:pt>
                <c:pt idx="751">
                  <c:v>1.5175E+16</c:v>
                </c:pt>
                <c:pt idx="752">
                  <c:v>1.5135E+16</c:v>
                </c:pt>
                <c:pt idx="753">
                  <c:v>1.5094E+16</c:v>
                </c:pt>
                <c:pt idx="754">
                  <c:v>1.5052E+16</c:v>
                </c:pt>
                <c:pt idx="755">
                  <c:v>1.5008E+16</c:v>
                </c:pt>
                <c:pt idx="756">
                  <c:v>1.4964E+16</c:v>
                </c:pt>
                <c:pt idx="757">
                  <c:v>1.4918E+16</c:v>
                </c:pt>
                <c:pt idx="758">
                  <c:v>1.487E+16</c:v>
                </c:pt>
                <c:pt idx="759">
                  <c:v>1.4822E+16</c:v>
                </c:pt>
                <c:pt idx="760">
                  <c:v>1.4772E+16</c:v>
                </c:pt>
                <c:pt idx="761">
                  <c:v>1.4721E+16</c:v>
                </c:pt>
                <c:pt idx="762">
                  <c:v>1.4669E+16</c:v>
                </c:pt>
                <c:pt idx="763">
                  <c:v>1.4615E+16</c:v>
                </c:pt>
                <c:pt idx="764">
                  <c:v>1.4561E+16</c:v>
                </c:pt>
                <c:pt idx="765">
                  <c:v>1.4505E+16</c:v>
                </c:pt>
                <c:pt idx="766">
                  <c:v>1.4447E+16</c:v>
                </c:pt>
                <c:pt idx="767">
                  <c:v>1.4389E+16</c:v>
                </c:pt>
                <c:pt idx="768">
                  <c:v>1.4329E+16</c:v>
                </c:pt>
                <c:pt idx="769">
                  <c:v>1.4268E+16</c:v>
                </c:pt>
                <c:pt idx="770">
                  <c:v>1.4206E+16</c:v>
                </c:pt>
                <c:pt idx="771">
                  <c:v>1.4142E+16</c:v>
                </c:pt>
                <c:pt idx="772">
                  <c:v>1.4077E+16</c:v>
                </c:pt>
                <c:pt idx="773">
                  <c:v>1.4011E+16</c:v>
                </c:pt>
                <c:pt idx="774">
                  <c:v>1.3944E+16</c:v>
                </c:pt>
                <c:pt idx="775">
                  <c:v>1.3876E+16</c:v>
                </c:pt>
                <c:pt idx="776">
                  <c:v>1.3806E+16</c:v>
                </c:pt>
                <c:pt idx="777">
                  <c:v>1.3735E+16</c:v>
                </c:pt>
                <c:pt idx="778">
                  <c:v>1.3662E+16</c:v>
                </c:pt>
                <c:pt idx="779">
                  <c:v>1.3589E+16</c:v>
                </c:pt>
                <c:pt idx="780">
                  <c:v>1.3514E+16</c:v>
                </c:pt>
                <c:pt idx="781">
                  <c:v>1.3438E+16</c:v>
                </c:pt>
                <c:pt idx="782">
                  <c:v>1.3361E+16</c:v>
                </c:pt>
                <c:pt idx="783">
                  <c:v>1.3282E+16</c:v>
                </c:pt>
                <c:pt idx="784">
                  <c:v>1.3202E+16</c:v>
                </c:pt>
                <c:pt idx="785">
                  <c:v>1.3121E+16</c:v>
                </c:pt>
                <c:pt idx="786">
                  <c:v>1.3039E+16</c:v>
                </c:pt>
                <c:pt idx="787">
                  <c:v>1.2955E+16</c:v>
                </c:pt>
                <c:pt idx="788">
                  <c:v>1.287E+16</c:v>
                </c:pt>
                <c:pt idx="789">
                  <c:v>1.2784E+16</c:v>
                </c:pt>
                <c:pt idx="790">
                  <c:v>1.2697E+16</c:v>
                </c:pt>
                <c:pt idx="791">
                  <c:v>1.2608E+16</c:v>
                </c:pt>
                <c:pt idx="792">
                  <c:v>1.2518E+16</c:v>
                </c:pt>
                <c:pt idx="793">
                  <c:v>1.2427E+16</c:v>
                </c:pt>
                <c:pt idx="794">
                  <c:v>1.2335E+16</c:v>
                </c:pt>
                <c:pt idx="795">
                  <c:v>1.2241E+16</c:v>
                </c:pt>
                <c:pt idx="796">
                  <c:v>1.2146E+16</c:v>
                </c:pt>
                <c:pt idx="797">
                  <c:v>1.205E+16</c:v>
                </c:pt>
                <c:pt idx="798">
                  <c:v>1.1953E+16</c:v>
                </c:pt>
                <c:pt idx="799">
                  <c:v>1.1854E+16</c:v>
                </c:pt>
                <c:pt idx="800">
                  <c:v>1.1854E+16</c:v>
                </c:pt>
                <c:pt idx="801">
                  <c:v>1.179E+16</c:v>
                </c:pt>
                <c:pt idx="802">
                  <c:v>1.1725E+16</c:v>
                </c:pt>
                <c:pt idx="803">
                  <c:v>1.1659E+16</c:v>
                </c:pt>
                <c:pt idx="804">
                  <c:v>1.1593E+16</c:v>
                </c:pt>
                <c:pt idx="805">
                  <c:v>1.1526E+16</c:v>
                </c:pt>
                <c:pt idx="806">
                  <c:v>1.1459E+16</c:v>
                </c:pt>
                <c:pt idx="807">
                  <c:v>1.1391E+16</c:v>
                </c:pt>
                <c:pt idx="808">
                  <c:v>1.1323E+16</c:v>
                </c:pt>
                <c:pt idx="809">
                  <c:v>1.1254E+16</c:v>
                </c:pt>
                <c:pt idx="810">
                  <c:v>1.1185E+16</c:v>
                </c:pt>
                <c:pt idx="811">
                  <c:v>1.1115E+16</c:v>
                </c:pt>
                <c:pt idx="812">
                  <c:v>1.1045E+16</c:v>
                </c:pt>
                <c:pt idx="813">
                  <c:v>1.0974E+16</c:v>
                </c:pt>
                <c:pt idx="814">
                  <c:v>1.0903E+16</c:v>
                </c:pt>
                <c:pt idx="815">
                  <c:v>1.0831E+16</c:v>
                </c:pt>
                <c:pt idx="816">
                  <c:v>1.0758E+16</c:v>
                </c:pt>
                <c:pt idx="817">
                  <c:v>1.0685E+16</c:v>
                </c:pt>
                <c:pt idx="818">
                  <c:v>1.0612E+16</c:v>
                </c:pt>
                <c:pt idx="819">
                  <c:v>1.0538E+16</c:v>
                </c:pt>
                <c:pt idx="820">
                  <c:v>1.0463E+16</c:v>
                </c:pt>
                <c:pt idx="821">
                  <c:v>1.0388E+16</c:v>
                </c:pt>
                <c:pt idx="822">
                  <c:v>1.0313E+16</c:v>
                </c:pt>
                <c:pt idx="823">
                  <c:v>1.0237E+16</c:v>
                </c:pt>
                <c:pt idx="824">
                  <c:v>1.016E+16</c:v>
                </c:pt>
                <c:pt idx="825">
                  <c:v>1.0083E+16</c:v>
                </c:pt>
                <c:pt idx="826">
                  <c:v>1.0005E+16</c:v>
                </c:pt>
                <c:pt idx="827">
                  <c:v>9927000000000000</c:v>
                </c:pt>
                <c:pt idx="828">
                  <c:v>9848200000000000</c:v>
                </c:pt>
                <c:pt idx="829">
                  <c:v>9769000000000000</c:v>
                </c:pt>
                <c:pt idx="830">
                  <c:v>9689200000000000</c:v>
                </c:pt>
                <c:pt idx="831">
                  <c:v>9608900000000000</c:v>
                </c:pt>
                <c:pt idx="832">
                  <c:v>9528100000000000</c:v>
                </c:pt>
                <c:pt idx="833">
                  <c:v>9446700000000000</c:v>
                </c:pt>
                <c:pt idx="834">
                  <c:v>9364900000000000</c:v>
                </c:pt>
                <c:pt idx="835">
                  <c:v>9282500000000000</c:v>
                </c:pt>
                <c:pt idx="836">
                  <c:v>9199600000000000</c:v>
                </c:pt>
                <c:pt idx="837">
                  <c:v>9116100000000000</c:v>
                </c:pt>
                <c:pt idx="838">
                  <c:v>9032200000000000</c:v>
                </c:pt>
                <c:pt idx="839">
                  <c:v>8947700000000000</c:v>
                </c:pt>
                <c:pt idx="840">
                  <c:v>8862700000000000</c:v>
                </c:pt>
                <c:pt idx="841">
                  <c:v>8777100000000000</c:v>
                </c:pt>
                <c:pt idx="842">
                  <c:v>8691100000000000</c:v>
                </c:pt>
                <c:pt idx="843">
                  <c:v>8604500000000000</c:v>
                </c:pt>
                <c:pt idx="844">
                  <c:v>8517400000000000</c:v>
                </c:pt>
                <c:pt idx="845">
                  <c:v>8429700000000000</c:v>
                </c:pt>
                <c:pt idx="846">
                  <c:v>8341600000000000</c:v>
                </c:pt>
                <c:pt idx="847">
                  <c:v>8252900000000000</c:v>
                </c:pt>
                <c:pt idx="848">
                  <c:v>8163700000000000</c:v>
                </c:pt>
                <c:pt idx="849">
                  <c:v>8074000000000000</c:v>
                </c:pt>
                <c:pt idx="850">
                  <c:v>8074000000000000</c:v>
                </c:pt>
                <c:pt idx="851">
                  <c:v>7920500000000000</c:v>
                </c:pt>
                <c:pt idx="852">
                  <c:v>7770000000000000</c:v>
                </c:pt>
                <c:pt idx="853">
                  <c:v>7622400000000000</c:v>
                </c:pt>
                <c:pt idx="854">
                  <c:v>7477700000000000</c:v>
                </c:pt>
                <c:pt idx="855">
                  <c:v>7335900000000000</c:v>
                </c:pt>
                <c:pt idx="856">
                  <c:v>7196900000000000</c:v>
                </c:pt>
                <c:pt idx="857">
                  <c:v>7060600000000000</c:v>
                </c:pt>
                <c:pt idx="858">
                  <c:v>6926900000000000</c:v>
                </c:pt>
                <c:pt idx="859">
                  <c:v>6795900000000000</c:v>
                </c:pt>
                <c:pt idx="860">
                  <c:v>6667500000000000</c:v>
                </c:pt>
                <c:pt idx="861">
                  <c:v>6541600000000000</c:v>
                </c:pt>
                <c:pt idx="862">
                  <c:v>6418200000000000</c:v>
                </c:pt>
                <c:pt idx="863">
                  <c:v>6297200000000000</c:v>
                </c:pt>
                <c:pt idx="864">
                  <c:v>6178600000000000</c:v>
                </c:pt>
                <c:pt idx="865">
                  <c:v>6062400000000000</c:v>
                </c:pt>
                <c:pt idx="866">
                  <c:v>5948400000000000</c:v>
                </c:pt>
                <c:pt idx="867">
                  <c:v>5836800000000000</c:v>
                </c:pt>
                <c:pt idx="868">
                  <c:v>5727300000000000</c:v>
                </c:pt>
                <c:pt idx="869">
                  <c:v>5620000000000000</c:v>
                </c:pt>
                <c:pt idx="870">
                  <c:v>5514800000000000</c:v>
                </c:pt>
                <c:pt idx="871">
                  <c:v>5411700000000000</c:v>
                </c:pt>
                <c:pt idx="872">
                  <c:v>5310700000000000</c:v>
                </c:pt>
                <c:pt idx="873">
                  <c:v>5211700000000000</c:v>
                </c:pt>
                <c:pt idx="874">
                  <c:v>5114700000000000</c:v>
                </c:pt>
                <c:pt idx="875">
                  <c:v>5019600000000000</c:v>
                </c:pt>
                <c:pt idx="876">
                  <c:v>4926400000000000</c:v>
                </c:pt>
                <c:pt idx="877">
                  <c:v>4835100000000000</c:v>
                </c:pt>
                <c:pt idx="878">
                  <c:v>4745600000000000</c:v>
                </c:pt>
                <c:pt idx="879">
                  <c:v>4657900000000000</c:v>
                </c:pt>
                <c:pt idx="880">
                  <c:v>4572000000000000</c:v>
                </c:pt>
                <c:pt idx="881">
                  <c:v>4487900000000000</c:v>
                </c:pt>
                <c:pt idx="882">
                  <c:v>4405400000000000</c:v>
                </c:pt>
                <c:pt idx="883">
                  <c:v>4324600000000000</c:v>
                </c:pt>
                <c:pt idx="884">
                  <c:v>4245400000000000</c:v>
                </c:pt>
                <c:pt idx="885">
                  <c:v>4167900000000000</c:v>
                </c:pt>
                <c:pt idx="886">
                  <c:v>4091900000000000</c:v>
                </c:pt>
                <c:pt idx="887">
                  <c:v>4017500000000000</c:v>
                </c:pt>
                <c:pt idx="888">
                  <c:v>3944600000000000</c:v>
                </c:pt>
                <c:pt idx="889">
                  <c:v>3873200000000000</c:v>
                </c:pt>
                <c:pt idx="890">
                  <c:v>3803300000000000</c:v>
                </c:pt>
                <c:pt idx="891">
                  <c:v>3734800000000000</c:v>
                </c:pt>
                <c:pt idx="892">
                  <c:v>3667700000000000</c:v>
                </c:pt>
                <c:pt idx="893">
                  <c:v>3602000000000000</c:v>
                </c:pt>
                <c:pt idx="894">
                  <c:v>3537700000000000</c:v>
                </c:pt>
                <c:pt idx="895">
                  <c:v>3474800000000000</c:v>
                </c:pt>
                <c:pt idx="896">
                  <c:v>3413100000000000</c:v>
                </c:pt>
                <c:pt idx="897">
                  <c:v>3352800000000000</c:v>
                </c:pt>
                <c:pt idx="898">
                  <c:v>3293700000000000</c:v>
                </c:pt>
                <c:pt idx="899">
                  <c:v>3235900000000000</c:v>
                </c:pt>
                <c:pt idx="900">
                  <c:v>3235900000000000</c:v>
                </c:pt>
                <c:pt idx="901">
                  <c:v>3179300000000000</c:v>
                </c:pt>
                <c:pt idx="902">
                  <c:v>3123900000000000</c:v>
                </c:pt>
                <c:pt idx="903">
                  <c:v>3069600000000000</c:v>
                </c:pt>
                <c:pt idx="904">
                  <c:v>3016600000000000</c:v>
                </c:pt>
                <c:pt idx="905">
                  <c:v>2964700000000000</c:v>
                </c:pt>
                <c:pt idx="906">
                  <c:v>2913900000000000</c:v>
                </c:pt>
                <c:pt idx="907">
                  <c:v>2864200000000000</c:v>
                </c:pt>
                <c:pt idx="908">
                  <c:v>2815700000000000</c:v>
                </c:pt>
                <c:pt idx="909">
                  <c:v>2768100000000000</c:v>
                </c:pt>
                <c:pt idx="910">
                  <c:v>2721700000000000</c:v>
                </c:pt>
                <c:pt idx="911">
                  <c:v>2676200000000000</c:v>
                </c:pt>
                <c:pt idx="912">
                  <c:v>2631800000000000</c:v>
                </c:pt>
                <c:pt idx="913">
                  <c:v>2588400000000000</c:v>
                </c:pt>
                <c:pt idx="914">
                  <c:v>2546000000000000</c:v>
                </c:pt>
                <c:pt idx="915">
                  <c:v>2504500000000000</c:v>
                </c:pt>
                <c:pt idx="916">
                  <c:v>2464000000000000</c:v>
                </c:pt>
                <c:pt idx="917">
                  <c:v>2424400000000000</c:v>
                </c:pt>
                <c:pt idx="918">
                  <c:v>2385700000000000</c:v>
                </c:pt>
                <c:pt idx="919">
                  <c:v>2348000000000000</c:v>
                </c:pt>
                <c:pt idx="920">
                  <c:v>2311100000000000</c:v>
                </c:pt>
                <c:pt idx="921">
                  <c:v>2275100000000000</c:v>
                </c:pt>
                <c:pt idx="922">
                  <c:v>2240000000000000</c:v>
                </c:pt>
                <c:pt idx="923">
                  <c:v>2205700000000000</c:v>
                </c:pt>
                <c:pt idx="924">
                  <c:v>2172200000000000</c:v>
                </c:pt>
                <c:pt idx="925">
                  <c:v>2139600000000000</c:v>
                </c:pt>
                <c:pt idx="926">
                  <c:v>2107800000000000</c:v>
                </c:pt>
                <c:pt idx="927">
                  <c:v>2076800000000000</c:v>
                </c:pt>
                <c:pt idx="928">
                  <c:v>2046600000000000</c:v>
                </c:pt>
                <c:pt idx="929">
                  <c:v>2017100000000000</c:v>
                </c:pt>
                <c:pt idx="930">
                  <c:v>1988400000000000</c:v>
                </c:pt>
                <c:pt idx="931">
                  <c:v>1960500000000000</c:v>
                </c:pt>
                <c:pt idx="932">
                  <c:v>1933300000000000</c:v>
                </c:pt>
                <c:pt idx="933">
                  <c:v>1906900000000000</c:v>
                </c:pt>
                <c:pt idx="934">
                  <c:v>1881200000000000</c:v>
                </c:pt>
                <c:pt idx="935">
                  <c:v>1856100000000000</c:v>
                </c:pt>
                <c:pt idx="936">
                  <c:v>1831800000000000</c:v>
                </c:pt>
                <c:pt idx="937">
                  <c:v>1808200000000000</c:v>
                </c:pt>
                <c:pt idx="938">
                  <c:v>1785300000000000</c:v>
                </c:pt>
                <c:pt idx="939">
                  <c:v>1763000000000000</c:v>
                </c:pt>
                <c:pt idx="940">
                  <c:v>1741500000000000</c:v>
                </c:pt>
                <c:pt idx="941">
                  <c:v>1720500000000000</c:v>
                </c:pt>
                <c:pt idx="942">
                  <c:v>1700300000000000</c:v>
                </c:pt>
                <c:pt idx="943">
                  <c:v>1680700000000000</c:v>
                </c:pt>
                <c:pt idx="944">
                  <c:v>1661700000000000</c:v>
                </c:pt>
                <c:pt idx="945">
                  <c:v>1643300000000000</c:v>
                </c:pt>
                <c:pt idx="946">
                  <c:v>1625600000000000</c:v>
                </c:pt>
                <c:pt idx="947">
                  <c:v>1608500000000000</c:v>
                </c:pt>
                <c:pt idx="948">
                  <c:v>1592000000000000</c:v>
                </c:pt>
                <c:pt idx="949">
                  <c:v>1576100000000000</c:v>
                </c:pt>
                <c:pt idx="950">
                  <c:v>1576100000000000</c:v>
                </c:pt>
                <c:pt idx="951">
                  <c:v>1560800000000000</c:v>
                </c:pt>
                <c:pt idx="952">
                  <c:v>1546100000000000</c:v>
                </c:pt>
                <c:pt idx="953">
                  <c:v>1531900000000000</c:v>
                </c:pt>
                <c:pt idx="954">
                  <c:v>1518400000000000</c:v>
                </c:pt>
                <c:pt idx="955">
                  <c:v>1505400000000000</c:v>
                </c:pt>
                <c:pt idx="956">
                  <c:v>1493000000000000</c:v>
                </c:pt>
                <c:pt idx="957">
                  <c:v>1481200000000000</c:v>
                </c:pt>
                <c:pt idx="958">
                  <c:v>1469900000000000</c:v>
                </c:pt>
                <c:pt idx="959">
                  <c:v>1459200000000000</c:v>
                </c:pt>
                <c:pt idx="960">
                  <c:v>1449100000000000</c:v>
                </c:pt>
                <c:pt idx="961">
                  <c:v>1439500000000000</c:v>
                </c:pt>
                <c:pt idx="962">
                  <c:v>1430400000000000</c:v>
                </c:pt>
                <c:pt idx="963">
                  <c:v>1421900000000000</c:v>
                </c:pt>
                <c:pt idx="964">
                  <c:v>1413900000000000</c:v>
                </c:pt>
                <c:pt idx="965">
                  <c:v>1406500000000000</c:v>
                </c:pt>
                <c:pt idx="966">
                  <c:v>1399500000000000</c:v>
                </c:pt>
                <c:pt idx="967">
                  <c:v>1393200000000000</c:v>
                </c:pt>
                <c:pt idx="968">
                  <c:v>1387300000000000</c:v>
                </c:pt>
                <c:pt idx="969">
                  <c:v>1382000000000000</c:v>
                </c:pt>
                <c:pt idx="970">
                  <c:v>1377200000000000</c:v>
                </c:pt>
                <c:pt idx="971">
                  <c:v>1372900000000000</c:v>
                </c:pt>
                <c:pt idx="972">
                  <c:v>1369200000000000</c:v>
                </c:pt>
                <c:pt idx="973">
                  <c:v>1365900000000000</c:v>
                </c:pt>
                <c:pt idx="974">
                  <c:v>1363200000000000</c:v>
                </c:pt>
                <c:pt idx="975">
                  <c:v>1361000000000000</c:v>
                </c:pt>
                <c:pt idx="976">
                  <c:v>1359300000000000</c:v>
                </c:pt>
                <c:pt idx="977">
                  <c:v>1358200000000000</c:v>
                </c:pt>
                <c:pt idx="978">
                  <c:v>1357500000000000</c:v>
                </c:pt>
                <c:pt idx="979">
                  <c:v>1357400000000000</c:v>
                </c:pt>
                <c:pt idx="980">
                  <c:v>1357700000000000</c:v>
                </c:pt>
                <c:pt idx="981">
                  <c:v>1358600000000000</c:v>
                </c:pt>
                <c:pt idx="982">
                  <c:v>1360000000000000</c:v>
                </c:pt>
                <c:pt idx="983">
                  <c:v>1362000000000000</c:v>
                </c:pt>
                <c:pt idx="984">
                  <c:v>1364400000000000</c:v>
                </c:pt>
                <c:pt idx="985">
                  <c:v>1367400000000000</c:v>
                </c:pt>
                <c:pt idx="986">
                  <c:v>1370800000000000</c:v>
                </c:pt>
                <c:pt idx="987">
                  <c:v>1374800000000000</c:v>
                </c:pt>
                <c:pt idx="988">
                  <c:v>1379300000000000</c:v>
                </c:pt>
                <c:pt idx="989">
                  <c:v>1384400000000000</c:v>
                </c:pt>
                <c:pt idx="990">
                  <c:v>1389900000000000</c:v>
                </c:pt>
                <c:pt idx="991">
                  <c:v>1396000000000000</c:v>
                </c:pt>
                <c:pt idx="992">
                  <c:v>1402700000000000</c:v>
                </c:pt>
                <c:pt idx="993">
                  <c:v>1409800000000000</c:v>
                </c:pt>
                <c:pt idx="994">
                  <c:v>1417500000000000</c:v>
                </c:pt>
                <c:pt idx="995">
                  <c:v>1425700000000000</c:v>
                </c:pt>
                <c:pt idx="996">
                  <c:v>1434500000000000</c:v>
                </c:pt>
                <c:pt idx="997">
                  <c:v>1443800000000000</c:v>
                </c:pt>
                <c:pt idx="998">
                  <c:v>1453700000000000</c:v>
                </c:pt>
                <c:pt idx="999">
                  <c:v>1464100000000000</c:v>
                </c:pt>
                <c:pt idx="1000">
                  <c:v>1464100000000000</c:v>
                </c:pt>
                <c:pt idx="1001">
                  <c:v>1475000000000000</c:v>
                </c:pt>
                <c:pt idx="1002">
                  <c:v>1486600000000000</c:v>
                </c:pt>
                <c:pt idx="1003">
                  <c:v>1498700000000000</c:v>
                </c:pt>
                <c:pt idx="1004">
                  <c:v>1511300000000000</c:v>
                </c:pt>
                <c:pt idx="1005">
                  <c:v>1524500000000000</c:v>
                </c:pt>
                <c:pt idx="1006">
                  <c:v>1538400000000000</c:v>
                </c:pt>
                <c:pt idx="1007">
                  <c:v>1552700000000000</c:v>
                </c:pt>
                <c:pt idx="1008">
                  <c:v>1567700000000000</c:v>
                </c:pt>
                <c:pt idx="1009">
                  <c:v>1583300000000000</c:v>
                </c:pt>
                <c:pt idx="1010">
                  <c:v>1599500000000000</c:v>
                </c:pt>
                <c:pt idx="1011">
                  <c:v>1616300000000000</c:v>
                </c:pt>
                <c:pt idx="1012">
                  <c:v>1633700000000000</c:v>
                </c:pt>
                <c:pt idx="1013">
                  <c:v>1651700000000000</c:v>
                </c:pt>
                <c:pt idx="1014">
                  <c:v>1670300000000000</c:v>
                </c:pt>
                <c:pt idx="1015">
                  <c:v>1689600000000000</c:v>
                </c:pt>
                <c:pt idx="1016">
                  <c:v>1709500000000000</c:v>
                </c:pt>
                <c:pt idx="1017">
                  <c:v>1730100000000000</c:v>
                </c:pt>
                <c:pt idx="1018">
                  <c:v>1751300000000000</c:v>
                </c:pt>
                <c:pt idx="1019">
                  <c:v>1773200000000000</c:v>
                </c:pt>
                <c:pt idx="1020">
                  <c:v>1795800000000000</c:v>
                </c:pt>
                <c:pt idx="1021">
                  <c:v>1819000000000000</c:v>
                </c:pt>
                <c:pt idx="1022">
                  <c:v>1842900000000000</c:v>
                </c:pt>
                <c:pt idx="1023">
                  <c:v>1867600000000000</c:v>
                </c:pt>
                <c:pt idx="1024">
                  <c:v>1892900000000000</c:v>
                </c:pt>
                <c:pt idx="1025">
                  <c:v>1919000000000000</c:v>
                </c:pt>
                <c:pt idx="1026">
                  <c:v>1945800000000000</c:v>
                </c:pt>
                <c:pt idx="1027">
                  <c:v>1973300000000000</c:v>
                </c:pt>
                <c:pt idx="1028">
                  <c:v>2001500000000000</c:v>
                </c:pt>
                <c:pt idx="1029">
                  <c:v>2030600000000000</c:v>
                </c:pt>
                <c:pt idx="1030">
                  <c:v>2060400000000000</c:v>
                </c:pt>
                <c:pt idx="1031">
                  <c:v>2091000000000000</c:v>
                </c:pt>
                <c:pt idx="1032">
                  <c:v>2122300000000000</c:v>
                </c:pt>
                <c:pt idx="1033">
                  <c:v>2154500000000000</c:v>
                </c:pt>
                <c:pt idx="1034">
                  <c:v>2187500000000000</c:v>
                </c:pt>
                <c:pt idx="1035">
                  <c:v>2221400000000000</c:v>
                </c:pt>
                <c:pt idx="1036">
                  <c:v>2256000000000000</c:v>
                </c:pt>
                <c:pt idx="1037">
                  <c:v>2291600000000000</c:v>
                </c:pt>
                <c:pt idx="1038">
                  <c:v>2328000000000000</c:v>
                </c:pt>
                <c:pt idx="1039">
                  <c:v>2365200000000000</c:v>
                </c:pt>
                <c:pt idx="1040">
                  <c:v>2403400000000000</c:v>
                </c:pt>
                <c:pt idx="1041">
                  <c:v>2442500000000000</c:v>
                </c:pt>
                <c:pt idx="1042">
                  <c:v>2482500000000000</c:v>
                </c:pt>
                <c:pt idx="1043">
                  <c:v>2523500000000000</c:v>
                </c:pt>
                <c:pt idx="1044">
                  <c:v>2565400000000000</c:v>
                </c:pt>
                <c:pt idx="1045">
                  <c:v>2608300000000000</c:v>
                </c:pt>
                <c:pt idx="1046">
                  <c:v>2652200000000000</c:v>
                </c:pt>
                <c:pt idx="1047">
                  <c:v>2697000000000000</c:v>
                </c:pt>
                <c:pt idx="1048">
                  <c:v>2743000000000000</c:v>
                </c:pt>
                <c:pt idx="1049">
                  <c:v>2789900000000000</c:v>
                </c:pt>
                <c:pt idx="1050">
                  <c:v>2789900000000000</c:v>
                </c:pt>
                <c:pt idx="1051">
                  <c:v>2858900000000000</c:v>
                </c:pt>
                <c:pt idx="1052">
                  <c:v>2924900000000000</c:v>
                </c:pt>
                <c:pt idx="1053">
                  <c:v>2988000000000000</c:v>
                </c:pt>
                <c:pt idx="1054">
                  <c:v>3048200000000000</c:v>
                </c:pt>
                <c:pt idx="1055">
                  <c:v>3105500000000000</c:v>
                </c:pt>
                <c:pt idx="1056">
                  <c:v>3159900000000000</c:v>
                </c:pt>
                <c:pt idx="1057">
                  <c:v>3211300000000000</c:v>
                </c:pt>
                <c:pt idx="1058">
                  <c:v>3259800000000000</c:v>
                </c:pt>
                <c:pt idx="1059">
                  <c:v>3305400000000000</c:v>
                </c:pt>
                <c:pt idx="1060">
                  <c:v>3348000000000000</c:v>
                </c:pt>
                <c:pt idx="1061">
                  <c:v>3387700000000000</c:v>
                </c:pt>
                <c:pt idx="1062">
                  <c:v>3424500000000000</c:v>
                </c:pt>
                <c:pt idx="1063">
                  <c:v>3458400000000000</c:v>
                </c:pt>
                <c:pt idx="1064">
                  <c:v>3489300000000000</c:v>
                </c:pt>
                <c:pt idx="1065">
                  <c:v>3517300000000000</c:v>
                </c:pt>
                <c:pt idx="1066">
                  <c:v>3542400000000000</c:v>
                </c:pt>
                <c:pt idx="1067">
                  <c:v>3564600000000000</c:v>
                </c:pt>
                <c:pt idx="1068">
                  <c:v>3583800000000000</c:v>
                </c:pt>
                <c:pt idx="1069">
                  <c:v>3600100000000000</c:v>
                </c:pt>
                <c:pt idx="1070">
                  <c:v>3613500000000000</c:v>
                </c:pt>
                <c:pt idx="1071">
                  <c:v>3624000000000000</c:v>
                </c:pt>
                <c:pt idx="1072">
                  <c:v>3631500000000000</c:v>
                </c:pt>
                <c:pt idx="1073">
                  <c:v>3636100000000000</c:v>
                </c:pt>
                <c:pt idx="1074">
                  <c:v>3637800000000000</c:v>
                </c:pt>
                <c:pt idx="1075">
                  <c:v>3636500000000000</c:v>
                </c:pt>
                <c:pt idx="1076">
                  <c:v>3632400000000000</c:v>
                </c:pt>
                <c:pt idx="1077">
                  <c:v>3625200000000000</c:v>
                </c:pt>
                <c:pt idx="1078">
                  <c:v>3615200000000000</c:v>
                </c:pt>
                <c:pt idx="1079">
                  <c:v>3602200000000000</c:v>
                </c:pt>
                <c:pt idx="1080">
                  <c:v>3586400000000000</c:v>
                </c:pt>
                <c:pt idx="1081">
                  <c:v>3567500000000000</c:v>
                </c:pt>
                <c:pt idx="1082">
                  <c:v>3545800000000000</c:v>
                </c:pt>
                <c:pt idx="1083">
                  <c:v>3521100000000000</c:v>
                </c:pt>
                <c:pt idx="1084">
                  <c:v>3493500000000000</c:v>
                </c:pt>
                <c:pt idx="1085">
                  <c:v>3463000000000000</c:v>
                </c:pt>
                <c:pt idx="1086">
                  <c:v>3429500000000000</c:v>
                </c:pt>
                <c:pt idx="1087">
                  <c:v>3393200000000000</c:v>
                </c:pt>
                <c:pt idx="1088">
                  <c:v>3353900000000000</c:v>
                </c:pt>
                <c:pt idx="1089">
                  <c:v>3311600000000000</c:v>
                </c:pt>
                <c:pt idx="1090">
                  <c:v>3266500000000000</c:v>
                </c:pt>
                <c:pt idx="1091">
                  <c:v>3218400000000000</c:v>
                </c:pt>
                <c:pt idx="1092">
                  <c:v>3167400000000000</c:v>
                </c:pt>
                <c:pt idx="1093">
                  <c:v>3113400000000000</c:v>
                </c:pt>
                <c:pt idx="1094">
                  <c:v>3056600000000000</c:v>
                </c:pt>
                <c:pt idx="1095">
                  <c:v>2996800000000000</c:v>
                </c:pt>
                <c:pt idx="1096">
                  <c:v>2934100000000000</c:v>
                </c:pt>
                <c:pt idx="1097">
                  <c:v>2868500000000000</c:v>
                </c:pt>
                <c:pt idx="1098">
                  <c:v>2799900000000000</c:v>
                </c:pt>
                <c:pt idx="1099">
                  <c:v>2728400000000000</c:v>
                </c:pt>
                <c:pt idx="1100">
                  <c:v>2728400000000000</c:v>
                </c:pt>
                <c:pt idx="1101">
                  <c:v>2662800000000000</c:v>
                </c:pt>
                <c:pt idx="1102">
                  <c:v>2598800000000000</c:v>
                </c:pt>
                <c:pt idx="1103">
                  <c:v>2536300000000000</c:v>
                </c:pt>
                <c:pt idx="1104">
                  <c:v>2475300000000000</c:v>
                </c:pt>
                <c:pt idx="1105">
                  <c:v>2415800000000000</c:v>
                </c:pt>
                <c:pt idx="1106">
                  <c:v>2357700000000000</c:v>
                </c:pt>
                <c:pt idx="1107">
                  <c:v>2301000000000000</c:v>
                </c:pt>
                <c:pt idx="1108">
                  <c:v>2245700000000000</c:v>
                </c:pt>
                <c:pt idx="1109">
                  <c:v>2191700000000000</c:v>
                </c:pt>
                <c:pt idx="1110">
                  <c:v>2139000000000000</c:v>
                </c:pt>
                <c:pt idx="1111">
                  <c:v>2087600000000000</c:v>
                </c:pt>
                <c:pt idx="1112">
                  <c:v>2037400000000000</c:v>
                </c:pt>
                <c:pt idx="1113">
                  <c:v>1988400000000000</c:v>
                </c:pt>
                <c:pt idx="1114">
                  <c:v>1940600000000000</c:v>
                </c:pt>
                <c:pt idx="1115">
                  <c:v>1894000000000000</c:v>
                </c:pt>
                <c:pt idx="1116">
                  <c:v>1848400000000000</c:v>
                </c:pt>
                <c:pt idx="1117">
                  <c:v>1804000000000000</c:v>
                </c:pt>
                <c:pt idx="1118">
                  <c:v>1760600000000000</c:v>
                </c:pt>
                <c:pt idx="1119">
                  <c:v>1718300000000000</c:v>
                </c:pt>
                <c:pt idx="1120">
                  <c:v>1677000000000000</c:v>
                </c:pt>
                <c:pt idx="1121">
                  <c:v>1636700000000000</c:v>
                </c:pt>
                <c:pt idx="1122">
                  <c:v>1597300000000000</c:v>
                </c:pt>
                <c:pt idx="1123">
                  <c:v>1558900000000000</c:v>
                </c:pt>
                <c:pt idx="1124">
                  <c:v>1521400000000000</c:v>
                </c:pt>
                <c:pt idx="1125">
                  <c:v>1484800000000000</c:v>
                </c:pt>
                <c:pt idx="1126">
                  <c:v>1449200000000000</c:v>
                </c:pt>
                <c:pt idx="1127">
                  <c:v>1414300000000000</c:v>
                </c:pt>
                <c:pt idx="1128">
                  <c:v>1380300000000000</c:v>
                </c:pt>
                <c:pt idx="1129">
                  <c:v>1347100000000000</c:v>
                </c:pt>
                <c:pt idx="1130">
                  <c:v>1314700000000000</c:v>
                </c:pt>
                <c:pt idx="1131">
                  <c:v>1283100000000000</c:v>
                </c:pt>
                <c:pt idx="1132">
                  <c:v>1252300000000000</c:v>
                </c:pt>
                <c:pt idx="1133">
                  <c:v>1222200000000000</c:v>
                </c:pt>
                <c:pt idx="1134">
                  <c:v>1192800000000000</c:v>
                </c:pt>
                <c:pt idx="1135">
                  <c:v>1164100000000000</c:v>
                </c:pt>
                <c:pt idx="1136">
                  <c:v>1136100000000000</c:v>
                </c:pt>
                <c:pt idx="1137">
                  <c:v>1108800000000000</c:v>
                </c:pt>
                <c:pt idx="1138">
                  <c:v>1082200000000000</c:v>
                </c:pt>
                <c:pt idx="1139">
                  <c:v>1056200000000000</c:v>
                </c:pt>
                <c:pt idx="1140">
                  <c:v>1030800000000000</c:v>
                </c:pt>
                <c:pt idx="1141">
                  <c:v>1006000000000000</c:v>
                </c:pt>
                <c:pt idx="1142">
                  <c:v>981820000000000</c:v>
                </c:pt>
                <c:pt idx="1143">
                  <c:v>958220000000000</c:v>
                </c:pt>
                <c:pt idx="1144">
                  <c:v>935190000000000</c:v>
                </c:pt>
                <c:pt idx="1145">
                  <c:v>912710000000000</c:v>
                </c:pt>
                <c:pt idx="1146">
                  <c:v>890770000000000</c:v>
                </c:pt>
                <c:pt idx="1147">
                  <c:v>869360000000000</c:v>
                </c:pt>
                <c:pt idx="1148">
                  <c:v>848470000000000</c:v>
                </c:pt>
                <c:pt idx="1149">
                  <c:v>828070000000000</c:v>
                </c:pt>
                <c:pt idx="1150">
                  <c:v>828070000000000</c:v>
                </c:pt>
                <c:pt idx="1151">
                  <c:v>808170000000000</c:v>
                </c:pt>
                <c:pt idx="1152">
                  <c:v>788750000000000</c:v>
                </c:pt>
                <c:pt idx="1153">
                  <c:v>769790000000000</c:v>
                </c:pt>
                <c:pt idx="1154">
                  <c:v>751290000000000</c:v>
                </c:pt>
                <c:pt idx="1155">
                  <c:v>733230000000000</c:v>
                </c:pt>
                <c:pt idx="1156">
                  <c:v>715610000000000</c:v>
                </c:pt>
                <c:pt idx="1157">
                  <c:v>698410000000000</c:v>
                </c:pt>
                <c:pt idx="1158">
                  <c:v>681630000000000</c:v>
                </c:pt>
                <c:pt idx="1159">
                  <c:v>665250000000000</c:v>
                </c:pt>
                <c:pt idx="1160">
                  <c:v>649260000000000</c:v>
                </c:pt>
                <c:pt idx="1161">
                  <c:v>633660000000000</c:v>
                </c:pt>
                <c:pt idx="1162">
                  <c:v>618430000000000</c:v>
                </c:pt>
                <c:pt idx="1163">
                  <c:v>603570000000000</c:v>
                </c:pt>
                <c:pt idx="1164">
                  <c:v>589060000000000</c:v>
                </c:pt>
                <c:pt idx="1165">
                  <c:v>574910000000000</c:v>
                </c:pt>
                <c:pt idx="1166">
                  <c:v>561090000000000</c:v>
                </c:pt>
                <c:pt idx="1167">
                  <c:v>547610000000000</c:v>
                </c:pt>
                <c:pt idx="1168">
                  <c:v>534450000000000</c:v>
                </c:pt>
                <c:pt idx="1169">
                  <c:v>521610000000000</c:v>
                </c:pt>
                <c:pt idx="1170">
                  <c:v>509080000000000</c:v>
                </c:pt>
                <c:pt idx="1171">
                  <c:v>496850000000000</c:v>
                </c:pt>
                <c:pt idx="1172">
                  <c:v>484910000000000</c:v>
                </c:pt>
                <c:pt idx="1173">
                  <c:v>473260000000000</c:v>
                </c:pt>
                <c:pt idx="1174">
                  <c:v>461890000000000</c:v>
                </c:pt>
                <c:pt idx="1175">
                  <c:v>450790000000000</c:v>
                </c:pt>
                <c:pt idx="1176">
                  <c:v>439960000000000</c:v>
                </c:pt>
                <c:pt idx="1177">
                  <c:v>429390000000000</c:v>
                </c:pt>
                <c:pt idx="1178">
                  <c:v>419070000000000</c:v>
                </c:pt>
                <c:pt idx="1179">
                  <c:v>409010000000000</c:v>
                </c:pt>
                <c:pt idx="1180">
                  <c:v>399180000000000</c:v>
                </c:pt>
                <c:pt idx="1181">
                  <c:v>389590000000000</c:v>
                </c:pt>
                <c:pt idx="1182">
                  <c:v>380230000000000</c:v>
                </c:pt>
                <c:pt idx="1183">
                  <c:v>371100000000000</c:v>
                </c:pt>
                <c:pt idx="1184">
                  <c:v>362190000000000</c:v>
                </c:pt>
                <c:pt idx="1185">
                  <c:v>353490000000000</c:v>
                </c:pt>
                <c:pt idx="1186">
                  <c:v>345000000000000</c:v>
                </c:pt>
                <c:pt idx="1187">
                  <c:v>336710000000000</c:v>
                </c:pt>
                <c:pt idx="1188">
                  <c:v>328620000000000</c:v>
                </c:pt>
                <c:pt idx="1189">
                  <c:v>320730000000000</c:v>
                </c:pt>
                <c:pt idx="1190">
                  <c:v>313030000000000</c:v>
                </c:pt>
                <c:pt idx="1191">
                  <c:v>305510000000000</c:v>
                </c:pt>
                <c:pt idx="1192">
                  <c:v>298180000000000</c:v>
                </c:pt>
                <c:pt idx="1193">
                  <c:v>291020000000000</c:v>
                </c:pt>
                <c:pt idx="1194">
                  <c:v>284030000000000</c:v>
                </c:pt>
                <c:pt idx="1195">
                  <c:v>277210000000000</c:v>
                </c:pt>
                <c:pt idx="1196">
                  <c:v>270550000000000</c:v>
                </c:pt>
                <c:pt idx="1197">
                  <c:v>264060000000000</c:v>
                </c:pt>
                <c:pt idx="1198">
                  <c:v>257720000000000</c:v>
                </c:pt>
                <c:pt idx="1199">
                  <c:v>251530000000000</c:v>
                </c:pt>
                <c:pt idx="1200">
                  <c:v>251530000000000</c:v>
                </c:pt>
                <c:pt idx="1201">
                  <c:v>245490000000000</c:v>
                </c:pt>
                <c:pt idx="1202">
                  <c:v>239600000000000</c:v>
                </c:pt>
                <c:pt idx="1203">
                  <c:v>233850000000000</c:v>
                </c:pt>
                <c:pt idx="1204">
                  <c:v>228230000000000</c:v>
                </c:pt>
                <c:pt idx="1205">
                  <c:v>222750000000000</c:v>
                </c:pt>
                <c:pt idx="1206">
                  <c:v>217410000000000</c:v>
                </c:pt>
                <c:pt idx="1207">
                  <c:v>212190000000000</c:v>
                </c:pt>
                <c:pt idx="1208">
                  <c:v>207100000000000</c:v>
                </c:pt>
                <c:pt idx="1209">
                  <c:v>202130000000000</c:v>
                </c:pt>
                <c:pt idx="1210">
                  <c:v>197280000000000</c:v>
                </c:pt>
                <c:pt idx="1211">
                  <c:v>192540000000000</c:v>
                </c:pt>
                <c:pt idx="1212">
                  <c:v>187920000000000</c:v>
                </c:pt>
                <c:pt idx="1213">
                  <c:v>183410000000000</c:v>
                </c:pt>
                <c:pt idx="1214">
                  <c:v>179010000000000</c:v>
                </c:pt>
                <c:pt idx="1215">
                  <c:v>174720000000000</c:v>
                </c:pt>
                <c:pt idx="1216">
                  <c:v>170530000000000</c:v>
                </c:pt>
                <c:pt idx="1217">
                  <c:v>166440000000000</c:v>
                </c:pt>
                <c:pt idx="1218">
                  <c:v>162440000000000</c:v>
                </c:pt>
                <c:pt idx="1219">
                  <c:v>158550000000000</c:v>
                </c:pt>
                <c:pt idx="1220">
                  <c:v>154740000000000</c:v>
                </c:pt>
                <c:pt idx="1221">
                  <c:v>151030000000000</c:v>
                </c:pt>
                <c:pt idx="1222">
                  <c:v>147410000000000</c:v>
                </c:pt>
                <c:pt idx="1223">
                  <c:v>143880000000000</c:v>
                </c:pt>
                <c:pt idx="1224">
                  <c:v>140430000000000</c:v>
                </c:pt>
                <c:pt idx="1225">
                  <c:v>137060000000000</c:v>
                </c:pt>
                <c:pt idx="1226">
                  <c:v>133770000000000</c:v>
                </c:pt>
                <c:pt idx="1227">
                  <c:v>130570000000000</c:v>
                </c:pt>
                <c:pt idx="1228">
                  <c:v>127440000000000</c:v>
                </c:pt>
                <c:pt idx="1229">
                  <c:v>124380000000000</c:v>
                </c:pt>
                <c:pt idx="1230">
                  <c:v>121400000000000</c:v>
                </c:pt>
                <c:pt idx="1231">
                  <c:v>118490000000000</c:v>
                </c:pt>
                <c:pt idx="1232">
                  <c:v>115650000000000</c:v>
                </c:pt>
                <c:pt idx="1233">
                  <c:v>112880000000000</c:v>
                </c:pt>
                <c:pt idx="1234">
                  <c:v>110180000000000</c:v>
                </c:pt>
                <c:pt idx="1235">
                  <c:v>107540000000000</c:v>
                </c:pt>
                <c:pt idx="1236">
                  <c:v>104960000000000</c:v>
                </c:pt>
                <c:pt idx="1237">
                  <c:v>102450000000000</c:v>
                </c:pt>
                <c:pt idx="1238">
                  <c:v>99992000000000</c:v>
                </c:pt>
                <c:pt idx="1239">
                  <c:v>97597000000000</c:v>
                </c:pt>
                <c:pt idx="1240">
                  <c:v>95260000000000</c:v>
                </c:pt>
                <c:pt idx="1241">
                  <c:v>92979000000000</c:v>
                </c:pt>
                <c:pt idx="1242">
                  <c:v>90753000000000</c:v>
                </c:pt>
                <c:pt idx="1243">
                  <c:v>88581000000000</c:v>
                </c:pt>
                <c:pt idx="1244">
                  <c:v>86460000000000</c:v>
                </c:pt>
                <c:pt idx="1245">
                  <c:v>84391000000000</c:v>
                </c:pt>
                <c:pt idx="1246">
                  <c:v>82371000000000</c:v>
                </c:pt>
                <c:pt idx="1247">
                  <c:v>80400000000000</c:v>
                </c:pt>
                <c:pt idx="1248">
                  <c:v>78476000000000</c:v>
                </c:pt>
                <c:pt idx="1249">
                  <c:v>76599000000000</c:v>
                </c:pt>
                <c:pt idx="1250">
                  <c:v>76599000000000</c:v>
                </c:pt>
                <c:pt idx="1251">
                  <c:v>74766000000000</c:v>
                </c:pt>
                <c:pt idx="1252">
                  <c:v>72978000000000</c:v>
                </c:pt>
                <c:pt idx="1253">
                  <c:v>71233000000000</c:v>
                </c:pt>
                <c:pt idx="1254">
                  <c:v>69530000000000</c:v>
                </c:pt>
                <c:pt idx="1255">
                  <c:v>67867000000000</c:v>
                </c:pt>
                <c:pt idx="1256">
                  <c:v>66245000000000</c:v>
                </c:pt>
                <c:pt idx="1257">
                  <c:v>64661000000000</c:v>
                </c:pt>
                <c:pt idx="1258">
                  <c:v>63116000000000</c:v>
                </c:pt>
                <c:pt idx="1259">
                  <c:v>61608000000000</c:v>
                </c:pt>
                <c:pt idx="1260">
                  <c:v>60136000000000</c:v>
                </c:pt>
                <c:pt idx="1261">
                  <c:v>58699000000000</c:v>
                </c:pt>
                <c:pt idx="1262">
                  <c:v>57297000000000</c:v>
                </c:pt>
                <c:pt idx="1263">
                  <c:v>55929000000000</c:v>
                </c:pt>
                <c:pt idx="1264">
                  <c:v>54594000000000</c:v>
                </c:pt>
                <c:pt idx="1265">
                  <c:v>53290000000000</c:v>
                </c:pt>
                <c:pt idx="1266">
                  <c:v>52018000000000</c:v>
                </c:pt>
                <c:pt idx="1267">
                  <c:v>50777000000000</c:v>
                </c:pt>
                <c:pt idx="1268">
                  <c:v>49565000000000</c:v>
                </c:pt>
                <c:pt idx="1269">
                  <c:v>48383000000000</c:v>
                </c:pt>
                <c:pt idx="1270">
                  <c:v>47229000000000</c:v>
                </c:pt>
                <c:pt idx="1271">
                  <c:v>46103000000000</c:v>
                </c:pt>
                <c:pt idx="1272">
                  <c:v>45003000000000</c:v>
                </c:pt>
                <c:pt idx="1273">
                  <c:v>43931000000000</c:v>
                </c:pt>
                <c:pt idx="1274">
                  <c:v>42884000000000</c:v>
                </c:pt>
                <c:pt idx="1275">
                  <c:v>41862000000000</c:v>
                </c:pt>
                <c:pt idx="1276">
                  <c:v>40865000000000</c:v>
                </c:pt>
                <c:pt idx="1277">
                  <c:v>39891000000000</c:v>
                </c:pt>
                <c:pt idx="1278">
                  <c:v>38941000000000</c:v>
                </c:pt>
                <c:pt idx="1279">
                  <c:v>38014000000000</c:v>
                </c:pt>
                <c:pt idx="1280">
                  <c:v>37109000000000</c:v>
                </c:pt>
                <c:pt idx="1281">
                  <c:v>36226000000000</c:v>
                </c:pt>
                <c:pt idx="1282">
                  <c:v>35365000000000</c:v>
                </c:pt>
                <c:pt idx="1283">
                  <c:v>34523000000000</c:v>
                </c:pt>
                <c:pt idx="1284">
                  <c:v>33703000000000</c:v>
                </c:pt>
                <c:pt idx="1285">
                  <c:v>32901000000000</c:v>
                </c:pt>
                <c:pt idx="1286">
                  <c:v>32119000000000</c:v>
                </c:pt>
                <c:pt idx="1287">
                  <c:v>31356000000000</c:v>
                </c:pt>
                <c:pt idx="1288">
                  <c:v>30612000000000</c:v>
                </c:pt>
                <c:pt idx="1289">
                  <c:v>29885000000000</c:v>
                </c:pt>
                <c:pt idx="1290">
                  <c:v>29175000000000</c:v>
                </c:pt>
                <c:pt idx="1291">
                  <c:v>28483000000000</c:v>
                </c:pt>
                <c:pt idx="1292">
                  <c:v>27807000000000</c:v>
                </c:pt>
                <c:pt idx="1293">
                  <c:v>27148000000000</c:v>
                </c:pt>
                <c:pt idx="1294">
                  <c:v>26504000000000</c:v>
                </c:pt>
                <c:pt idx="1295">
                  <c:v>25876000000000</c:v>
                </c:pt>
                <c:pt idx="1296">
                  <c:v>25263000000000</c:v>
                </c:pt>
                <c:pt idx="1297">
                  <c:v>24664000000000</c:v>
                </c:pt>
                <c:pt idx="1298">
                  <c:v>24080000000000</c:v>
                </c:pt>
                <c:pt idx="1299">
                  <c:v>23510000000000</c:v>
                </c:pt>
                <c:pt idx="1300">
                  <c:v>23510000000000</c:v>
                </c:pt>
                <c:pt idx="1301">
                  <c:v>22954000000000</c:v>
                </c:pt>
                <c:pt idx="1302">
                  <c:v>22411000000000</c:v>
                </c:pt>
                <c:pt idx="1303">
                  <c:v>21881000000000</c:v>
                </c:pt>
                <c:pt idx="1304">
                  <c:v>21364000000000</c:v>
                </c:pt>
                <c:pt idx="1305">
                  <c:v>20860000000000</c:v>
                </c:pt>
                <c:pt idx="1306">
                  <c:v>20367000000000</c:v>
                </c:pt>
                <c:pt idx="1307">
                  <c:v>19886000000000</c:v>
                </c:pt>
                <c:pt idx="1308">
                  <c:v>19417000000000</c:v>
                </c:pt>
                <c:pt idx="1309">
                  <c:v>18959000000000</c:v>
                </c:pt>
                <c:pt idx="1310">
                  <c:v>18512000000000</c:v>
                </c:pt>
                <c:pt idx="1311">
                  <c:v>18076000000000</c:v>
                </c:pt>
                <c:pt idx="1312">
                  <c:v>17650000000000</c:v>
                </c:pt>
                <c:pt idx="1313">
                  <c:v>17235000000000</c:v>
                </c:pt>
                <c:pt idx="1314">
                  <c:v>16829000000000</c:v>
                </c:pt>
                <c:pt idx="1315">
                  <c:v>16433000000000</c:v>
                </c:pt>
                <c:pt idx="1316">
                  <c:v>16047000000000</c:v>
                </c:pt>
                <c:pt idx="1317">
                  <c:v>15670000000000</c:v>
                </c:pt>
                <c:pt idx="1318">
                  <c:v>15302000000000</c:v>
                </c:pt>
                <c:pt idx="1319">
                  <c:v>14943000000000</c:v>
                </c:pt>
                <c:pt idx="1320">
                  <c:v>14593000000000</c:v>
                </c:pt>
                <c:pt idx="1321">
                  <c:v>14251000000000</c:v>
                </c:pt>
                <c:pt idx="1322">
                  <c:v>13917000000000</c:v>
                </c:pt>
                <c:pt idx="1323">
                  <c:v>13591000000000</c:v>
                </c:pt>
                <c:pt idx="1324">
                  <c:v>13273000000000</c:v>
                </c:pt>
                <c:pt idx="1325">
                  <c:v>12963000000000</c:v>
                </c:pt>
                <c:pt idx="1326">
                  <c:v>12660000000000</c:v>
                </c:pt>
                <c:pt idx="1327">
                  <c:v>12364000000000</c:v>
                </c:pt>
                <c:pt idx="1328">
                  <c:v>12075000000000</c:v>
                </c:pt>
                <c:pt idx="1329">
                  <c:v>11794000000000</c:v>
                </c:pt>
                <c:pt idx="1330">
                  <c:v>11519000000000</c:v>
                </c:pt>
                <c:pt idx="1331">
                  <c:v>11251000000000</c:v>
                </c:pt>
                <c:pt idx="1332">
                  <c:v>10989000000000</c:v>
                </c:pt>
                <c:pt idx="1333">
                  <c:v>10733000000000</c:v>
                </c:pt>
                <c:pt idx="1334">
                  <c:v>10484000000000</c:v>
                </c:pt>
                <c:pt idx="1335">
                  <c:v>10240000000000</c:v>
                </c:pt>
                <c:pt idx="1336">
                  <c:v>10003000000000</c:v>
                </c:pt>
                <c:pt idx="1337">
                  <c:v>9771000000000</c:v>
                </c:pt>
                <c:pt idx="1338">
                  <c:v>9544700000000</c:v>
                </c:pt>
                <c:pt idx="1339">
                  <c:v>9323800000000</c:v>
                </c:pt>
                <c:pt idx="1340">
                  <c:v>9108200000000</c:v>
                </c:pt>
                <c:pt idx="1341">
                  <c:v>8897700000000</c:v>
                </c:pt>
                <c:pt idx="1342">
                  <c:v>8692400000000</c:v>
                </c:pt>
                <c:pt idx="1343">
                  <c:v>8491900000000</c:v>
                </c:pt>
                <c:pt idx="1344">
                  <c:v>8296300000000</c:v>
                </c:pt>
                <c:pt idx="1345">
                  <c:v>8105300000000</c:v>
                </c:pt>
                <c:pt idx="1346">
                  <c:v>7919000000000</c:v>
                </c:pt>
                <c:pt idx="1347">
                  <c:v>7737100000000</c:v>
                </c:pt>
                <c:pt idx="1348">
                  <c:v>7559500000000</c:v>
                </c:pt>
                <c:pt idx="1349">
                  <c:v>7386200000000</c:v>
                </c:pt>
                <c:pt idx="1350">
                  <c:v>7386200000000</c:v>
                </c:pt>
                <c:pt idx="1351">
                  <c:v>7217100000000</c:v>
                </c:pt>
                <c:pt idx="1352">
                  <c:v>7052000000000</c:v>
                </c:pt>
                <c:pt idx="1353">
                  <c:v>6890900000000</c:v>
                </c:pt>
                <c:pt idx="1354">
                  <c:v>6733700000000</c:v>
                </c:pt>
                <c:pt idx="1355">
                  <c:v>6580200000000</c:v>
                </c:pt>
                <c:pt idx="1356">
                  <c:v>6430400000000</c:v>
                </c:pt>
                <c:pt idx="1357">
                  <c:v>6284100000000</c:v>
                </c:pt>
                <c:pt idx="1358">
                  <c:v>6141400000000</c:v>
                </c:pt>
                <c:pt idx="1359">
                  <c:v>6002100000000</c:v>
                </c:pt>
                <c:pt idx="1360">
                  <c:v>5866200000000</c:v>
                </c:pt>
                <c:pt idx="1361">
                  <c:v>5733500000000</c:v>
                </c:pt>
                <c:pt idx="1362">
                  <c:v>5604000000000</c:v>
                </c:pt>
                <c:pt idx="1363">
                  <c:v>5477500000000</c:v>
                </c:pt>
                <c:pt idx="1364">
                  <c:v>5354100000000</c:v>
                </c:pt>
                <c:pt idx="1365">
                  <c:v>5233700000000</c:v>
                </c:pt>
                <c:pt idx="1366">
                  <c:v>5116100000000</c:v>
                </c:pt>
                <c:pt idx="1367">
                  <c:v>5001400000000</c:v>
                </c:pt>
                <c:pt idx="1368">
                  <c:v>4889400000000</c:v>
                </c:pt>
                <c:pt idx="1369">
                  <c:v>4780100000000</c:v>
                </c:pt>
                <c:pt idx="1370">
                  <c:v>4673400000000</c:v>
                </c:pt>
                <c:pt idx="1371">
                  <c:v>4569300000000</c:v>
                </c:pt>
                <c:pt idx="1372">
                  <c:v>4467600000000</c:v>
                </c:pt>
                <c:pt idx="1373">
                  <c:v>4368400000000</c:v>
                </c:pt>
                <c:pt idx="1374">
                  <c:v>4271500000000</c:v>
                </c:pt>
                <c:pt idx="1375">
                  <c:v>4177000000000</c:v>
                </c:pt>
                <c:pt idx="1376">
                  <c:v>4084700000000</c:v>
                </c:pt>
                <c:pt idx="1377">
                  <c:v>3994700000000</c:v>
                </c:pt>
                <c:pt idx="1378">
                  <c:v>3906800000000</c:v>
                </c:pt>
                <c:pt idx="1379">
                  <c:v>3820900000000</c:v>
                </c:pt>
                <c:pt idx="1380">
                  <c:v>3737200000000</c:v>
                </c:pt>
                <c:pt idx="1381">
                  <c:v>3655400000000</c:v>
                </c:pt>
                <c:pt idx="1382">
                  <c:v>3575600000000</c:v>
                </c:pt>
                <c:pt idx="1383">
                  <c:v>3497700000000</c:v>
                </c:pt>
                <c:pt idx="1384">
                  <c:v>3421700000000</c:v>
                </c:pt>
                <c:pt idx="1385">
                  <c:v>3347500000000</c:v>
                </c:pt>
                <c:pt idx="1386">
                  <c:v>3275000000000</c:v>
                </c:pt>
                <c:pt idx="1387">
                  <c:v>3204300000000</c:v>
                </c:pt>
                <c:pt idx="1388">
                  <c:v>3135300000000</c:v>
                </c:pt>
                <c:pt idx="1389">
                  <c:v>3067900000000</c:v>
                </c:pt>
                <c:pt idx="1390">
                  <c:v>3002100000000</c:v>
                </c:pt>
                <c:pt idx="1391">
                  <c:v>2937900000000</c:v>
                </c:pt>
                <c:pt idx="1392">
                  <c:v>2875200000000</c:v>
                </c:pt>
                <c:pt idx="1393">
                  <c:v>2814000000000</c:v>
                </c:pt>
                <c:pt idx="1394">
                  <c:v>2754300000000</c:v>
                </c:pt>
                <c:pt idx="1395">
                  <c:v>2696000000000</c:v>
                </c:pt>
                <c:pt idx="1396">
                  <c:v>2639100000000</c:v>
                </c:pt>
                <c:pt idx="1397">
                  <c:v>2583600000000</c:v>
                </c:pt>
                <c:pt idx="1398">
                  <c:v>2529300000000</c:v>
                </c:pt>
                <c:pt idx="1399">
                  <c:v>2476400000000</c:v>
                </c:pt>
                <c:pt idx="1400">
                  <c:v>2476400000000</c:v>
                </c:pt>
                <c:pt idx="1401">
                  <c:v>2424700000000</c:v>
                </c:pt>
                <c:pt idx="1402">
                  <c:v>2374300000000</c:v>
                </c:pt>
                <c:pt idx="1403">
                  <c:v>2325000000000</c:v>
                </c:pt>
                <c:pt idx="1404">
                  <c:v>2276900000000</c:v>
                </c:pt>
                <c:pt idx="1405">
                  <c:v>2230000000000</c:v>
                </c:pt>
                <c:pt idx="1406">
                  <c:v>2184200000000</c:v>
                </c:pt>
                <c:pt idx="1407">
                  <c:v>2139400000000</c:v>
                </c:pt>
                <c:pt idx="1408">
                  <c:v>2095800000000</c:v>
                </c:pt>
                <c:pt idx="1409">
                  <c:v>2053200000000</c:v>
                </c:pt>
                <c:pt idx="1410">
                  <c:v>2011500000000</c:v>
                </c:pt>
                <c:pt idx="1411">
                  <c:v>1970900000000</c:v>
                </c:pt>
                <c:pt idx="1412">
                  <c:v>1931300000000</c:v>
                </c:pt>
                <c:pt idx="1413">
                  <c:v>1892500000000</c:v>
                </c:pt>
                <c:pt idx="1414">
                  <c:v>1854700000000</c:v>
                </c:pt>
                <c:pt idx="1415">
                  <c:v>1817800000000</c:v>
                </c:pt>
                <c:pt idx="1416">
                  <c:v>1781800000000</c:v>
                </c:pt>
                <c:pt idx="1417">
                  <c:v>1746600000000</c:v>
                </c:pt>
                <c:pt idx="1418">
                  <c:v>1712300000000</c:v>
                </c:pt>
                <c:pt idx="1419">
                  <c:v>1678700000000</c:v>
                </c:pt>
                <c:pt idx="1420">
                  <c:v>1646000000000</c:v>
                </c:pt>
                <c:pt idx="1421">
                  <c:v>1614000000000</c:v>
                </c:pt>
                <c:pt idx="1422">
                  <c:v>1582800000000</c:v>
                </c:pt>
                <c:pt idx="1423">
                  <c:v>1552400000000</c:v>
                </c:pt>
                <c:pt idx="1424">
                  <c:v>1522600000000</c:v>
                </c:pt>
                <c:pt idx="1425">
                  <c:v>1493600000000</c:v>
                </c:pt>
                <c:pt idx="1426">
                  <c:v>1465200000000</c:v>
                </c:pt>
                <c:pt idx="1427">
                  <c:v>1437500000000</c:v>
                </c:pt>
                <c:pt idx="1428">
                  <c:v>1410500000000</c:v>
                </c:pt>
                <c:pt idx="1429">
                  <c:v>1384100000000</c:v>
                </c:pt>
                <c:pt idx="1430">
                  <c:v>1358300000000</c:v>
                </c:pt>
                <c:pt idx="1431">
                  <c:v>1333100000000</c:v>
                </c:pt>
                <c:pt idx="1432">
                  <c:v>1308600000000</c:v>
                </c:pt>
                <c:pt idx="1433">
                  <c:v>1284600000000</c:v>
                </c:pt>
                <c:pt idx="1434">
                  <c:v>1261100000000</c:v>
                </c:pt>
                <c:pt idx="1435">
                  <c:v>1238200000000</c:v>
                </c:pt>
                <c:pt idx="1436">
                  <c:v>1215900000000</c:v>
                </c:pt>
                <c:pt idx="1437">
                  <c:v>1194100000000</c:v>
                </c:pt>
                <c:pt idx="1438">
                  <c:v>1172800000000</c:v>
                </c:pt>
                <c:pt idx="1439">
                  <c:v>1152000000000</c:v>
                </c:pt>
                <c:pt idx="1440">
                  <c:v>1131600000000</c:v>
                </c:pt>
                <c:pt idx="1441">
                  <c:v>1111800000000</c:v>
                </c:pt>
                <c:pt idx="1442">
                  <c:v>1092400000000</c:v>
                </c:pt>
                <c:pt idx="1443">
                  <c:v>1073500000000</c:v>
                </c:pt>
                <c:pt idx="1444">
                  <c:v>1055000000000</c:v>
                </c:pt>
                <c:pt idx="1445">
                  <c:v>1037000000000</c:v>
                </c:pt>
                <c:pt idx="1446">
                  <c:v>1019300000000</c:v>
                </c:pt>
                <c:pt idx="1447">
                  <c:v>1002100000000</c:v>
                </c:pt>
                <c:pt idx="1448">
                  <c:v>985310000000</c:v>
                </c:pt>
                <c:pt idx="1449">
                  <c:v>968880000000</c:v>
                </c:pt>
                <c:pt idx="1450">
                  <c:v>968880000000</c:v>
                </c:pt>
                <c:pt idx="1451">
                  <c:v>952840000000</c:v>
                </c:pt>
                <c:pt idx="1452">
                  <c:v>937180000000</c:v>
                </c:pt>
                <c:pt idx="1453">
                  <c:v>921870000000</c:v>
                </c:pt>
                <c:pt idx="1454">
                  <c:v>906930000000</c:v>
                </c:pt>
                <c:pt idx="1455">
                  <c:v>892330000000</c:v>
                </c:pt>
                <c:pt idx="1456">
                  <c:v>878070000000</c:v>
                </c:pt>
                <c:pt idx="1457">
                  <c:v>864140000000</c:v>
                </c:pt>
                <c:pt idx="1458">
                  <c:v>850530000000</c:v>
                </c:pt>
                <c:pt idx="1459">
                  <c:v>837240000000</c:v>
                </c:pt>
                <c:pt idx="1460">
                  <c:v>824250000000</c:v>
                </c:pt>
                <c:pt idx="1461">
                  <c:v>811570000000</c:v>
                </c:pt>
                <c:pt idx="1462">
                  <c:v>799170000000</c:v>
                </c:pt>
                <c:pt idx="1463">
                  <c:v>787070000000</c:v>
                </c:pt>
                <c:pt idx="1464">
                  <c:v>775240000000</c:v>
                </c:pt>
                <c:pt idx="1465">
                  <c:v>763690000000</c:v>
                </c:pt>
                <c:pt idx="1466">
                  <c:v>752400000000</c:v>
                </c:pt>
                <c:pt idx="1467">
                  <c:v>741370000000</c:v>
                </c:pt>
                <c:pt idx="1468">
                  <c:v>730590000000</c:v>
                </c:pt>
                <c:pt idx="1469">
                  <c:v>720060000000</c:v>
                </c:pt>
                <c:pt idx="1470">
                  <c:v>709770000000</c:v>
                </c:pt>
                <c:pt idx="1471">
                  <c:v>699720000000</c:v>
                </c:pt>
                <c:pt idx="1472">
                  <c:v>689900000000</c:v>
                </c:pt>
                <c:pt idx="1473">
                  <c:v>680300000000</c:v>
                </c:pt>
                <c:pt idx="1474">
                  <c:v>670920000000</c:v>
                </c:pt>
                <c:pt idx="1475">
                  <c:v>661750000000</c:v>
                </c:pt>
                <c:pt idx="1476">
                  <c:v>652790000000</c:v>
                </c:pt>
                <c:pt idx="1477">
                  <c:v>644040000000</c:v>
                </c:pt>
                <c:pt idx="1478">
                  <c:v>635480000000</c:v>
                </c:pt>
                <c:pt idx="1479">
                  <c:v>627120000000</c:v>
                </c:pt>
                <c:pt idx="1480">
                  <c:v>618950000000</c:v>
                </c:pt>
                <c:pt idx="1481">
                  <c:v>610960000000</c:v>
                </c:pt>
                <c:pt idx="1482">
                  <c:v>603150000000</c:v>
                </c:pt>
                <c:pt idx="1483">
                  <c:v>595520000000</c:v>
                </c:pt>
                <c:pt idx="1484">
                  <c:v>588060000000</c:v>
                </c:pt>
                <c:pt idx="1485">
                  <c:v>580770000000</c:v>
                </c:pt>
                <c:pt idx="1486">
                  <c:v>573640000000</c:v>
                </c:pt>
                <c:pt idx="1487">
                  <c:v>566670000000</c:v>
                </c:pt>
                <c:pt idx="1488">
                  <c:v>559860000000</c:v>
                </c:pt>
                <c:pt idx="1489">
                  <c:v>553200000000</c:v>
                </c:pt>
                <c:pt idx="1490">
                  <c:v>546690000000</c:v>
                </c:pt>
                <c:pt idx="1491">
                  <c:v>540330000000</c:v>
                </c:pt>
                <c:pt idx="1492">
                  <c:v>534100000000</c:v>
                </c:pt>
                <c:pt idx="1493">
                  <c:v>528010000000</c:v>
                </c:pt>
                <c:pt idx="1494">
                  <c:v>522060000000</c:v>
                </c:pt>
                <c:pt idx="1495">
                  <c:v>516240000000</c:v>
                </c:pt>
                <c:pt idx="1496">
                  <c:v>510550000000</c:v>
                </c:pt>
                <c:pt idx="1497">
                  <c:v>504990000000</c:v>
                </c:pt>
                <c:pt idx="1498">
                  <c:v>499540000000</c:v>
                </c:pt>
                <c:pt idx="1499">
                  <c:v>494220000000</c:v>
                </c:pt>
                <c:pt idx="1500">
                  <c:v>494220000000</c:v>
                </c:pt>
                <c:pt idx="1501">
                  <c:v>489020000000</c:v>
                </c:pt>
                <c:pt idx="1502">
                  <c:v>483920000000</c:v>
                </c:pt>
                <c:pt idx="1503">
                  <c:v>478940000000</c:v>
                </c:pt>
                <c:pt idx="1504">
                  <c:v>474070000000</c:v>
                </c:pt>
                <c:pt idx="1505">
                  <c:v>469310000000</c:v>
                </c:pt>
                <c:pt idx="1506">
                  <c:v>464640000000</c:v>
                </c:pt>
                <c:pt idx="1507">
                  <c:v>460080000000</c:v>
                </c:pt>
                <c:pt idx="1508">
                  <c:v>455620000000</c:v>
                </c:pt>
                <c:pt idx="1509">
                  <c:v>451250000000</c:v>
                </c:pt>
                <c:pt idx="1510">
                  <c:v>446980000000</c:v>
                </c:pt>
                <c:pt idx="1511">
                  <c:v>442800000000</c:v>
                </c:pt>
                <c:pt idx="1512">
                  <c:v>438720000000</c:v>
                </c:pt>
                <c:pt idx="1513">
                  <c:v>434710000000</c:v>
                </c:pt>
                <c:pt idx="1514">
                  <c:v>430800000000</c:v>
                </c:pt>
                <c:pt idx="1515">
                  <c:v>426970000000</c:v>
                </c:pt>
                <c:pt idx="1516">
                  <c:v>423220000000</c:v>
                </c:pt>
                <c:pt idx="1517">
                  <c:v>419540000000</c:v>
                </c:pt>
                <c:pt idx="1518">
                  <c:v>415950000000</c:v>
                </c:pt>
                <c:pt idx="1519">
                  <c:v>412440000000</c:v>
                </c:pt>
                <c:pt idx="1520">
                  <c:v>408990000000</c:v>
                </c:pt>
                <c:pt idx="1521">
                  <c:v>405630000000</c:v>
                </c:pt>
                <c:pt idx="1522">
                  <c:v>402330000000</c:v>
                </c:pt>
                <c:pt idx="1523">
                  <c:v>399100000000</c:v>
                </c:pt>
                <c:pt idx="1524">
                  <c:v>395940000000</c:v>
                </c:pt>
                <c:pt idx="1525">
                  <c:v>392840000000</c:v>
                </c:pt>
                <c:pt idx="1526">
                  <c:v>389810000000</c:v>
                </c:pt>
                <c:pt idx="1527">
                  <c:v>386850000000</c:v>
                </c:pt>
                <c:pt idx="1528">
                  <c:v>383940000000</c:v>
                </c:pt>
                <c:pt idx="1529">
                  <c:v>381100000000</c:v>
                </c:pt>
                <c:pt idx="1530">
                  <c:v>378310000000</c:v>
                </c:pt>
                <c:pt idx="1531">
                  <c:v>375580000000</c:v>
                </c:pt>
                <c:pt idx="1532">
                  <c:v>372910000000</c:v>
                </c:pt>
                <c:pt idx="1533">
                  <c:v>370290000000</c:v>
                </c:pt>
                <c:pt idx="1534">
                  <c:v>367730000000</c:v>
                </c:pt>
                <c:pt idx="1535">
                  <c:v>365220000000</c:v>
                </c:pt>
                <c:pt idx="1536">
                  <c:v>362760000000</c:v>
                </c:pt>
                <c:pt idx="1537">
                  <c:v>360350000000</c:v>
                </c:pt>
                <c:pt idx="1538">
                  <c:v>358000000000</c:v>
                </c:pt>
                <c:pt idx="1539">
                  <c:v>355690000000</c:v>
                </c:pt>
                <c:pt idx="1540">
                  <c:v>353420000000</c:v>
                </c:pt>
                <c:pt idx="1541">
                  <c:v>351200000000</c:v>
                </c:pt>
                <c:pt idx="1542">
                  <c:v>349030000000</c:v>
                </c:pt>
                <c:pt idx="1543">
                  <c:v>346900000000</c:v>
                </c:pt>
                <c:pt idx="1544">
                  <c:v>344820000000</c:v>
                </c:pt>
                <c:pt idx="1545">
                  <c:v>342780000000</c:v>
                </c:pt>
                <c:pt idx="1546">
                  <c:v>340770000000</c:v>
                </c:pt>
                <c:pt idx="1547">
                  <c:v>338810000000</c:v>
                </c:pt>
                <c:pt idx="1548">
                  <c:v>336890000000</c:v>
                </c:pt>
                <c:pt idx="1549">
                  <c:v>335010000000</c:v>
                </c:pt>
                <c:pt idx="1550">
                  <c:v>335010000000</c:v>
                </c:pt>
                <c:pt idx="1551">
                  <c:v>333170000000</c:v>
                </c:pt>
                <c:pt idx="1552">
                  <c:v>331360000000</c:v>
                </c:pt>
                <c:pt idx="1553">
                  <c:v>329590000000</c:v>
                </c:pt>
                <c:pt idx="1554">
                  <c:v>327850000000</c:v>
                </c:pt>
                <c:pt idx="1555">
                  <c:v>326150000000</c:v>
                </c:pt>
                <c:pt idx="1556">
                  <c:v>324490000000</c:v>
                </c:pt>
                <c:pt idx="1557">
                  <c:v>322860000000</c:v>
                </c:pt>
                <c:pt idx="1558">
                  <c:v>321260000000</c:v>
                </c:pt>
                <c:pt idx="1559">
                  <c:v>319690000000</c:v>
                </c:pt>
                <c:pt idx="1560">
                  <c:v>318160000000</c:v>
                </c:pt>
                <c:pt idx="1561">
                  <c:v>316660000000</c:v>
                </c:pt>
                <c:pt idx="1562">
                  <c:v>315180000000</c:v>
                </c:pt>
                <c:pt idx="1563">
                  <c:v>313740000000</c:v>
                </c:pt>
                <c:pt idx="1564">
                  <c:v>312330000000</c:v>
                </c:pt>
                <c:pt idx="1565">
                  <c:v>310950000000</c:v>
                </c:pt>
                <c:pt idx="1566">
                  <c:v>309590000000</c:v>
                </c:pt>
                <c:pt idx="1567">
                  <c:v>308260000000</c:v>
                </c:pt>
                <c:pt idx="1568">
                  <c:v>306960000000</c:v>
                </c:pt>
                <c:pt idx="1569">
                  <c:v>305690000000</c:v>
                </c:pt>
                <c:pt idx="1570">
                  <c:v>304450000000</c:v>
                </c:pt>
                <c:pt idx="1571">
                  <c:v>303230000000</c:v>
                </c:pt>
                <c:pt idx="1572">
                  <c:v>302030000000</c:v>
                </c:pt>
                <c:pt idx="1573">
                  <c:v>300870000000</c:v>
                </c:pt>
                <c:pt idx="1574">
                  <c:v>299720000000</c:v>
                </c:pt>
                <c:pt idx="1575">
                  <c:v>298600000000</c:v>
                </c:pt>
                <c:pt idx="1576">
                  <c:v>297510000000</c:v>
                </c:pt>
                <c:pt idx="1577">
                  <c:v>296440000000</c:v>
                </c:pt>
                <c:pt idx="1578">
                  <c:v>295390000000</c:v>
                </c:pt>
                <c:pt idx="1579">
                  <c:v>294370000000</c:v>
                </c:pt>
                <c:pt idx="1580">
                  <c:v>293370000000</c:v>
                </c:pt>
                <c:pt idx="1581">
                  <c:v>292400000000</c:v>
                </c:pt>
                <c:pt idx="1582">
                  <c:v>291440000000</c:v>
                </c:pt>
                <c:pt idx="1583">
                  <c:v>290510000000</c:v>
                </c:pt>
                <c:pt idx="1584">
                  <c:v>289600000000</c:v>
                </c:pt>
                <c:pt idx="1585">
                  <c:v>288710000000</c:v>
                </c:pt>
                <c:pt idx="1586">
                  <c:v>287850000000</c:v>
                </c:pt>
                <c:pt idx="1587">
                  <c:v>287010000000</c:v>
                </c:pt>
                <c:pt idx="1588">
                  <c:v>286180000000</c:v>
                </c:pt>
                <c:pt idx="1589">
                  <c:v>285380000000</c:v>
                </c:pt>
                <c:pt idx="1590">
                  <c:v>284600000000</c:v>
                </c:pt>
                <c:pt idx="1591">
                  <c:v>283840000000</c:v>
                </c:pt>
                <c:pt idx="1592">
                  <c:v>283100000000</c:v>
                </c:pt>
                <c:pt idx="1593">
                  <c:v>282380000000</c:v>
                </c:pt>
                <c:pt idx="1594">
                  <c:v>281690000000</c:v>
                </c:pt>
                <c:pt idx="1595">
                  <c:v>281010000000</c:v>
                </c:pt>
                <c:pt idx="1596">
                  <c:v>280350000000</c:v>
                </c:pt>
                <c:pt idx="1597">
                  <c:v>279710000000</c:v>
                </c:pt>
                <c:pt idx="1598">
                  <c:v>279100000000</c:v>
                </c:pt>
                <c:pt idx="1599">
                  <c:v>278500000000</c:v>
                </c:pt>
                <c:pt idx="1600">
                  <c:v>278500000000</c:v>
                </c:pt>
                <c:pt idx="1601">
                  <c:v>277920000000</c:v>
                </c:pt>
                <c:pt idx="1602">
                  <c:v>277370000000</c:v>
                </c:pt>
                <c:pt idx="1603">
                  <c:v>276830000000</c:v>
                </c:pt>
                <c:pt idx="1604">
                  <c:v>276310000000</c:v>
                </c:pt>
                <c:pt idx="1605">
                  <c:v>275820000000</c:v>
                </c:pt>
                <c:pt idx="1606">
                  <c:v>275340000000</c:v>
                </c:pt>
                <c:pt idx="1607">
                  <c:v>274890000000</c:v>
                </c:pt>
                <c:pt idx="1608">
                  <c:v>274450000000</c:v>
                </c:pt>
                <c:pt idx="1609">
                  <c:v>274030000000</c:v>
                </c:pt>
                <c:pt idx="1610">
                  <c:v>273640000000</c:v>
                </c:pt>
                <c:pt idx="1611">
                  <c:v>273260000000</c:v>
                </c:pt>
                <c:pt idx="1612">
                  <c:v>272910000000</c:v>
                </c:pt>
                <c:pt idx="1613">
                  <c:v>272580000000</c:v>
                </c:pt>
                <c:pt idx="1614">
                  <c:v>272260000000</c:v>
                </c:pt>
                <c:pt idx="1615">
                  <c:v>271970000000</c:v>
                </c:pt>
                <c:pt idx="1616">
                  <c:v>271700000000</c:v>
                </c:pt>
                <c:pt idx="1617">
                  <c:v>271450000000</c:v>
                </c:pt>
                <c:pt idx="1618">
                  <c:v>271220000000</c:v>
                </c:pt>
                <c:pt idx="1619">
                  <c:v>271010000000</c:v>
                </c:pt>
                <c:pt idx="1620">
                  <c:v>270830000000</c:v>
                </c:pt>
                <c:pt idx="1621">
                  <c:v>270660000000</c:v>
                </c:pt>
                <c:pt idx="1622">
                  <c:v>270520000000</c:v>
                </c:pt>
                <c:pt idx="1623">
                  <c:v>270400000000</c:v>
                </c:pt>
                <c:pt idx="1624">
                  <c:v>270310000000</c:v>
                </c:pt>
                <c:pt idx="1625">
                  <c:v>270230000000</c:v>
                </c:pt>
                <c:pt idx="1626">
                  <c:v>270180000000</c:v>
                </c:pt>
                <c:pt idx="1627">
                  <c:v>270160000000</c:v>
                </c:pt>
                <c:pt idx="1628">
                  <c:v>270150000000</c:v>
                </c:pt>
                <c:pt idx="1629">
                  <c:v>270170000000</c:v>
                </c:pt>
                <c:pt idx="1630">
                  <c:v>270220000000</c:v>
                </c:pt>
                <c:pt idx="1631">
                  <c:v>270290000000</c:v>
                </c:pt>
                <c:pt idx="1632">
                  <c:v>270380000000</c:v>
                </c:pt>
                <c:pt idx="1633">
                  <c:v>270500000000</c:v>
                </c:pt>
                <c:pt idx="1634">
                  <c:v>270650000000</c:v>
                </c:pt>
                <c:pt idx="1635">
                  <c:v>270820000000</c:v>
                </c:pt>
                <c:pt idx="1636">
                  <c:v>271020000000</c:v>
                </c:pt>
                <c:pt idx="1637">
                  <c:v>271250000000</c:v>
                </c:pt>
                <c:pt idx="1638">
                  <c:v>271500000000</c:v>
                </c:pt>
                <c:pt idx="1639">
                  <c:v>271780000000</c:v>
                </c:pt>
                <c:pt idx="1640">
                  <c:v>272090000000</c:v>
                </c:pt>
                <c:pt idx="1641">
                  <c:v>272430000000</c:v>
                </c:pt>
                <c:pt idx="1642">
                  <c:v>272800000000</c:v>
                </c:pt>
                <c:pt idx="1643">
                  <c:v>273200000000</c:v>
                </c:pt>
                <c:pt idx="1644">
                  <c:v>273630000000</c:v>
                </c:pt>
                <c:pt idx="1645">
                  <c:v>274090000000</c:v>
                </c:pt>
                <c:pt idx="1646">
                  <c:v>274580000000</c:v>
                </c:pt>
                <c:pt idx="1647">
                  <c:v>275110000000</c:v>
                </c:pt>
                <c:pt idx="1648">
                  <c:v>275660000000</c:v>
                </c:pt>
                <c:pt idx="1649">
                  <c:v>276250000000</c:v>
                </c:pt>
                <c:pt idx="1650">
                  <c:v>276250000000</c:v>
                </c:pt>
                <c:pt idx="1651">
                  <c:v>276880000000</c:v>
                </c:pt>
                <c:pt idx="1652">
                  <c:v>277540000000</c:v>
                </c:pt>
                <c:pt idx="1653">
                  <c:v>278240000000</c:v>
                </c:pt>
                <c:pt idx="1654">
                  <c:v>278970000000</c:v>
                </c:pt>
                <c:pt idx="1655">
                  <c:v>279740000000</c:v>
                </c:pt>
                <c:pt idx="1656">
                  <c:v>280550000000</c:v>
                </c:pt>
                <c:pt idx="1657">
                  <c:v>281400000000</c:v>
                </c:pt>
                <c:pt idx="1658">
                  <c:v>282280000000</c:v>
                </c:pt>
                <c:pt idx="1659">
                  <c:v>283210000000</c:v>
                </c:pt>
                <c:pt idx="1660">
                  <c:v>284180000000</c:v>
                </c:pt>
                <c:pt idx="1661">
                  <c:v>285190000000</c:v>
                </c:pt>
                <c:pt idx="1662">
                  <c:v>286240000000</c:v>
                </c:pt>
                <c:pt idx="1663">
                  <c:v>287340000000</c:v>
                </c:pt>
                <c:pt idx="1664">
                  <c:v>288480000000</c:v>
                </c:pt>
                <c:pt idx="1665">
                  <c:v>289670000000</c:v>
                </c:pt>
                <c:pt idx="1666">
                  <c:v>290910000000</c:v>
                </c:pt>
                <c:pt idx="1667">
                  <c:v>292190000000</c:v>
                </c:pt>
                <c:pt idx="1668">
                  <c:v>293520000000</c:v>
                </c:pt>
                <c:pt idx="1669">
                  <c:v>294910000000</c:v>
                </c:pt>
                <c:pt idx="1670">
                  <c:v>296340000000</c:v>
                </c:pt>
                <c:pt idx="1671">
                  <c:v>297830000000</c:v>
                </c:pt>
                <c:pt idx="1672">
                  <c:v>299370000000</c:v>
                </c:pt>
                <c:pt idx="1673">
                  <c:v>300960000000</c:v>
                </c:pt>
                <c:pt idx="1674">
                  <c:v>302620000000</c:v>
                </c:pt>
                <c:pt idx="1675">
                  <c:v>304330000000</c:v>
                </c:pt>
                <c:pt idx="1676">
                  <c:v>306100000000</c:v>
                </c:pt>
                <c:pt idx="1677">
                  <c:v>307920000000</c:v>
                </c:pt>
                <c:pt idx="1678">
                  <c:v>309810000000</c:v>
                </c:pt>
                <c:pt idx="1679">
                  <c:v>311770000000</c:v>
                </c:pt>
                <c:pt idx="1680">
                  <c:v>313790000000</c:v>
                </c:pt>
                <c:pt idx="1681">
                  <c:v>315870000000</c:v>
                </c:pt>
                <c:pt idx="1682">
                  <c:v>318020000000</c:v>
                </c:pt>
                <c:pt idx="1683">
                  <c:v>320240000000</c:v>
                </c:pt>
                <c:pt idx="1684">
                  <c:v>322540000000</c:v>
                </c:pt>
                <c:pt idx="1685">
                  <c:v>324900000000</c:v>
                </c:pt>
                <c:pt idx="1686">
                  <c:v>327340000000</c:v>
                </c:pt>
                <c:pt idx="1687">
                  <c:v>329860000000</c:v>
                </c:pt>
                <c:pt idx="1688">
                  <c:v>332450000000</c:v>
                </c:pt>
                <c:pt idx="1689">
                  <c:v>335120000000</c:v>
                </c:pt>
                <c:pt idx="1690">
                  <c:v>337880000000</c:v>
                </c:pt>
                <c:pt idx="1691">
                  <c:v>340710000000</c:v>
                </c:pt>
                <c:pt idx="1692">
                  <c:v>343640000000</c:v>
                </c:pt>
                <c:pt idx="1693">
                  <c:v>346650000000</c:v>
                </c:pt>
                <c:pt idx="1694">
                  <c:v>349750000000</c:v>
                </c:pt>
                <c:pt idx="1695">
                  <c:v>352940000000</c:v>
                </c:pt>
                <c:pt idx="1696">
                  <c:v>356230000000</c:v>
                </c:pt>
                <c:pt idx="1697">
                  <c:v>359610000000</c:v>
                </c:pt>
                <c:pt idx="1698">
                  <c:v>363090000000</c:v>
                </c:pt>
                <c:pt idx="1699">
                  <c:v>366670000000</c:v>
                </c:pt>
                <c:pt idx="1700">
                  <c:v>366670000000</c:v>
                </c:pt>
                <c:pt idx="1701">
                  <c:v>370360000000</c:v>
                </c:pt>
                <c:pt idx="1702">
                  <c:v>374150000000</c:v>
                </c:pt>
                <c:pt idx="1703">
                  <c:v>378050000000</c:v>
                </c:pt>
                <c:pt idx="1704">
                  <c:v>382070000000</c:v>
                </c:pt>
                <c:pt idx="1705">
                  <c:v>386190000000</c:v>
                </c:pt>
                <c:pt idx="1706">
                  <c:v>390430000000</c:v>
                </c:pt>
                <c:pt idx="1707">
                  <c:v>394800000000</c:v>
                </c:pt>
                <c:pt idx="1708">
                  <c:v>399280000000</c:v>
                </c:pt>
                <c:pt idx="1709">
                  <c:v>403890000000</c:v>
                </c:pt>
                <c:pt idx="1710">
                  <c:v>408630000000</c:v>
                </c:pt>
                <c:pt idx="1711">
                  <c:v>413500000000</c:v>
                </c:pt>
                <c:pt idx="1712">
                  <c:v>418500000000</c:v>
                </c:pt>
                <c:pt idx="1713">
                  <c:v>423640000000</c:v>
                </c:pt>
                <c:pt idx="1714">
                  <c:v>428930000000</c:v>
                </c:pt>
                <c:pt idx="1715">
                  <c:v>434350000000</c:v>
                </c:pt>
                <c:pt idx="1716">
                  <c:v>439930000000</c:v>
                </c:pt>
                <c:pt idx="1717">
                  <c:v>445660000000</c:v>
                </c:pt>
                <c:pt idx="1718">
                  <c:v>451540000000</c:v>
                </c:pt>
                <c:pt idx="1719">
                  <c:v>457590000000</c:v>
                </c:pt>
                <c:pt idx="1720">
                  <c:v>463790000000</c:v>
                </c:pt>
                <c:pt idx="1721">
                  <c:v>470170000000</c:v>
                </c:pt>
                <c:pt idx="1722">
                  <c:v>476710000000</c:v>
                </c:pt>
                <c:pt idx="1723">
                  <c:v>483440000000</c:v>
                </c:pt>
                <c:pt idx="1724">
                  <c:v>490340000000</c:v>
                </c:pt>
                <c:pt idx="1725">
                  <c:v>497420000000</c:v>
                </c:pt>
                <c:pt idx="1726">
                  <c:v>504700000000</c:v>
                </c:pt>
                <c:pt idx="1727">
                  <c:v>512170000000</c:v>
                </c:pt>
                <c:pt idx="1728">
                  <c:v>519830000000</c:v>
                </c:pt>
                <c:pt idx="1729">
                  <c:v>527700000000</c:v>
                </c:pt>
                <c:pt idx="1730">
                  <c:v>535780000000</c:v>
                </c:pt>
                <c:pt idx="1731">
                  <c:v>544070000000</c:v>
                </c:pt>
                <c:pt idx="1732">
                  <c:v>552580000000</c:v>
                </c:pt>
                <c:pt idx="1733">
                  <c:v>561320000000</c:v>
                </c:pt>
                <c:pt idx="1734">
                  <c:v>570280000000</c:v>
                </c:pt>
                <c:pt idx="1735">
                  <c:v>579480000000</c:v>
                </c:pt>
                <c:pt idx="1736">
                  <c:v>588910000000</c:v>
                </c:pt>
                <c:pt idx="1737">
                  <c:v>598600000000</c:v>
                </c:pt>
                <c:pt idx="1738">
                  <c:v>608540000000</c:v>
                </c:pt>
                <c:pt idx="1739">
                  <c:v>618730000000</c:v>
                </c:pt>
                <c:pt idx="1740">
                  <c:v>629200000000</c:v>
                </c:pt>
                <c:pt idx="1741">
                  <c:v>639930000000</c:v>
                </c:pt>
                <c:pt idx="1742">
                  <c:v>650940000000</c:v>
                </c:pt>
                <c:pt idx="1743">
                  <c:v>662240000000</c:v>
                </c:pt>
                <c:pt idx="1744">
                  <c:v>673830000000</c:v>
                </c:pt>
                <c:pt idx="1745">
                  <c:v>685720000000</c:v>
                </c:pt>
                <c:pt idx="1746">
                  <c:v>697910000000</c:v>
                </c:pt>
                <c:pt idx="1747">
                  <c:v>710420000000</c:v>
                </c:pt>
                <c:pt idx="1748">
                  <c:v>723250000000</c:v>
                </c:pt>
                <c:pt idx="1749">
                  <c:v>736420000000</c:v>
                </c:pt>
                <c:pt idx="1750">
                  <c:v>736420000000</c:v>
                </c:pt>
                <c:pt idx="1751">
                  <c:v>749920000000</c:v>
                </c:pt>
                <c:pt idx="1752">
                  <c:v>763760000000</c:v>
                </c:pt>
                <c:pt idx="1753">
                  <c:v>777970000000</c:v>
                </c:pt>
                <c:pt idx="1754">
                  <c:v>792530000000</c:v>
                </c:pt>
                <c:pt idx="1755">
                  <c:v>807470000000</c:v>
                </c:pt>
                <c:pt idx="1756">
                  <c:v>822790000000</c:v>
                </c:pt>
                <c:pt idx="1757">
                  <c:v>838500000000</c:v>
                </c:pt>
                <c:pt idx="1758">
                  <c:v>854610000000</c:v>
                </c:pt>
                <c:pt idx="1759">
                  <c:v>871140000000</c:v>
                </c:pt>
                <c:pt idx="1760">
                  <c:v>888080000000</c:v>
                </c:pt>
                <c:pt idx="1761">
                  <c:v>905460000000</c:v>
                </c:pt>
                <c:pt idx="1762">
                  <c:v>923270000000</c:v>
                </c:pt>
                <c:pt idx="1763">
                  <c:v>941540000000</c:v>
                </c:pt>
                <c:pt idx="1764">
                  <c:v>960280000000</c:v>
                </c:pt>
                <c:pt idx="1765">
                  <c:v>979490000000</c:v>
                </c:pt>
                <c:pt idx="1766">
                  <c:v>999180000000</c:v>
                </c:pt>
                <c:pt idx="1767">
                  <c:v>1019400000000</c:v>
                </c:pt>
                <c:pt idx="1768">
                  <c:v>1040100000000</c:v>
                </c:pt>
                <c:pt idx="1769">
                  <c:v>1061300000000</c:v>
                </c:pt>
                <c:pt idx="1770">
                  <c:v>1083100000000</c:v>
                </c:pt>
                <c:pt idx="1771">
                  <c:v>1105400000000</c:v>
                </c:pt>
                <c:pt idx="1772">
                  <c:v>1128300000000</c:v>
                </c:pt>
                <c:pt idx="1773">
                  <c:v>1151700000000</c:v>
                </c:pt>
                <c:pt idx="1774">
                  <c:v>1175800000000</c:v>
                </c:pt>
                <c:pt idx="1775">
                  <c:v>1200400000000</c:v>
                </c:pt>
                <c:pt idx="1776">
                  <c:v>1225700000000</c:v>
                </c:pt>
                <c:pt idx="1777">
                  <c:v>1251600000000</c:v>
                </c:pt>
                <c:pt idx="1778">
                  <c:v>1278200000000</c:v>
                </c:pt>
                <c:pt idx="1779">
                  <c:v>1305400000000</c:v>
                </c:pt>
                <c:pt idx="1780">
                  <c:v>1333300000000</c:v>
                </c:pt>
                <c:pt idx="1781">
                  <c:v>1362000000000</c:v>
                </c:pt>
                <c:pt idx="1782">
                  <c:v>1391300000000</c:v>
                </c:pt>
                <c:pt idx="1783">
                  <c:v>1421400000000</c:v>
                </c:pt>
                <c:pt idx="1784">
                  <c:v>1452200000000</c:v>
                </c:pt>
                <c:pt idx="1785">
                  <c:v>1483800000000</c:v>
                </c:pt>
                <c:pt idx="1786">
                  <c:v>1516200000000</c:v>
                </c:pt>
                <c:pt idx="1787">
                  <c:v>1549400000000</c:v>
                </c:pt>
                <c:pt idx="1788">
                  <c:v>1583400000000</c:v>
                </c:pt>
                <c:pt idx="1789">
                  <c:v>1618300000000</c:v>
                </c:pt>
                <c:pt idx="1790">
                  <c:v>1654100000000</c:v>
                </c:pt>
                <c:pt idx="1791">
                  <c:v>1690700000000</c:v>
                </c:pt>
                <c:pt idx="1792">
                  <c:v>1728300000000</c:v>
                </c:pt>
                <c:pt idx="1793">
                  <c:v>1766800000000</c:v>
                </c:pt>
                <c:pt idx="1794">
                  <c:v>1806300000000</c:v>
                </c:pt>
                <c:pt idx="1795">
                  <c:v>1846800000000</c:v>
                </c:pt>
                <c:pt idx="1796">
                  <c:v>1888200000000</c:v>
                </c:pt>
                <c:pt idx="1797">
                  <c:v>1930700000000</c:v>
                </c:pt>
                <c:pt idx="1798">
                  <c:v>1974300000000</c:v>
                </c:pt>
                <c:pt idx="1799">
                  <c:v>2019000000000</c:v>
                </c:pt>
                <c:pt idx="1800">
                  <c:v>2019000000000</c:v>
                </c:pt>
                <c:pt idx="1801">
                  <c:v>2064700000000</c:v>
                </c:pt>
                <c:pt idx="1802">
                  <c:v>2111600000000</c:v>
                </c:pt>
                <c:pt idx="1803">
                  <c:v>2159700000000</c:v>
                </c:pt>
                <c:pt idx="1804">
                  <c:v>2209000000000</c:v>
                </c:pt>
                <c:pt idx="1805">
                  <c:v>2259500000000</c:v>
                </c:pt>
                <c:pt idx="1806">
                  <c:v>2311300000000</c:v>
                </c:pt>
                <c:pt idx="1807">
                  <c:v>2364300000000</c:v>
                </c:pt>
                <c:pt idx="1808">
                  <c:v>2418700000000</c:v>
                </c:pt>
                <c:pt idx="1809">
                  <c:v>2474400000000</c:v>
                </c:pt>
                <c:pt idx="1810">
                  <c:v>2531500000000</c:v>
                </c:pt>
                <c:pt idx="1811">
                  <c:v>2590100000000</c:v>
                </c:pt>
                <c:pt idx="1812">
                  <c:v>2650000000000</c:v>
                </c:pt>
                <c:pt idx="1813">
                  <c:v>2711500000000</c:v>
                </c:pt>
                <c:pt idx="1814">
                  <c:v>2774500000000</c:v>
                </c:pt>
                <c:pt idx="1815">
                  <c:v>2839100000000</c:v>
                </c:pt>
                <c:pt idx="1816">
                  <c:v>2905300000000</c:v>
                </c:pt>
                <c:pt idx="1817">
                  <c:v>2973100000000</c:v>
                </c:pt>
                <c:pt idx="1818">
                  <c:v>3042600000000</c:v>
                </c:pt>
                <c:pt idx="1819">
                  <c:v>3113800000000</c:v>
                </c:pt>
                <c:pt idx="1820">
                  <c:v>3186800000000</c:v>
                </c:pt>
                <c:pt idx="1821">
                  <c:v>3261700000000</c:v>
                </c:pt>
                <c:pt idx="1822">
                  <c:v>3338300000000</c:v>
                </c:pt>
                <c:pt idx="1823">
                  <c:v>3416900000000</c:v>
                </c:pt>
                <c:pt idx="1824">
                  <c:v>3497400000000</c:v>
                </c:pt>
                <c:pt idx="1825">
                  <c:v>3579900000000</c:v>
                </c:pt>
                <c:pt idx="1826">
                  <c:v>3664500000000</c:v>
                </c:pt>
                <c:pt idx="1827">
                  <c:v>3751200000000</c:v>
                </c:pt>
                <c:pt idx="1828">
                  <c:v>3840000000000</c:v>
                </c:pt>
                <c:pt idx="1829">
                  <c:v>3931000000000</c:v>
                </c:pt>
                <c:pt idx="1830">
                  <c:v>4024300000000</c:v>
                </c:pt>
                <c:pt idx="1831">
                  <c:v>4119900000000</c:v>
                </c:pt>
                <c:pt idx="1832">
                  <c:v>4217800000000</c:v>
                </c:pt>
                <c:pt idx="1833">
                  <c:v>4318200000000</c:v>
                </c:pt>
                <c:pt idx="1834">
                  <c:v>4421000000000</c:v>
                </c:pt>
                <c:pt idx="1835">
                  <c:v>4526500000000</c:v>
                </c:pt>
                <c:pt idx="1836">
                  <c:v>4634500000000</c:v>
                </c:pt>
                <c:pt idx="1837">
                  <c:v>4745200000000</c:v>
                </c:pt>
                <c:pt idx="1838">
                  <c:v>4858600000000</c:v>
                </c:pt>
                <c:pt idx="1839">
                  <c:v>4974900000000</c:v>
                </c:pt>
                <c:pt idx="1840">
                  <c:v>5094000000000</c:v>
                </c:pt>
                <c:pt idx="1841">
                  <c:v>5216100000000</c:v>
                </c:pt>
                <c:pt idx="1842">
                  <c:v>5341200000000</c:v>
                </c:pt>
                <c:pt idx="1843">
                  <c:v>5469300000000</c:v>
                </c:pt>
                <c:pt idx="1844">
                  <c:v>5600700000000</c:v>
                </c:pt>
                <c:pt idx="1845">
                  <c:v>5735300000000</c:v>
                </c:pt>
                <c:pt idx="1846">
                  <c:v>5873300000000</c:v>
                </c:pt>
                <c:pt idx="1847">
                  <c:v>6014600000000</c:v>
                </c:pt>
                <c:pt idx="1848">
                  <c:v>6159500000000</c:v>
                </c:pt>
                <c:pt idx="1849">
                  <c:v>6307900000000</c:v>
                </c:pt>
                <c:pt idx="1850">
                  <c:v>6307900000000</c:v>
                </c:pt>
                <c:pt idx="1851">
                  <c:v>6460000000000</c:v>
                </c:pt>
                <c:pt idx="1852">
                  <c:v>6615900000000</c:v>
                </c:pt>
                <c:pt idx="1853">
                  <c:v>6775600000000</c:v>
                </c:pt>
                <c:pt idx="1854">
                  <c:v>6939300000000</c:v>
                </c:pt>
                <c:pt idx="1855">
                  <c:v>7107000000000</c:v>
                </c:pt>
                <c:pt idx="1856">
                  <c:v>7278800000000</c:v>
                </c:pt>
                <c:pt idx="1857">
                  <c:v>7455000000000</c:v>
                </c:pt>
                <c:pt idx="1858">
                  <c:v>7635400000000</c:v>
                </c:pt>
                <c:pt idx="1859">
                  <c:v>7820300000000</c:v>
                </c:pt>
                <c:pt idx="1860">
                  <c:v>8009800000000</c:v>
                </c:pt>
                <c:pt idx="1861">
                  <c:v>8204000000000</c:v>
                </c:pt>
                <c:pt idx="1862">
                  <c:v>8403000000000</c:v>
                </c:pt>
                <c:pt idx="1863">
                  <c:v>8606900000000</c:v>
                </c:pt>
                <c:pt idx="1864">
                  <c:v>8815800000000</c:v>
                </c:pt>
                <c:pt idx="1865">
                  <c:v>9029900000000</c:v>
                </c:pt>
                <c:pt idx="1866">
                  <c:v>9249300000000</c:v>
                </c:pt>
                <c:pt idx="1867">
                  <c:v>9474100000000</c:v>
                </c:pt>
                <c:pt idx="1868">
                  <c:v>9704400000000</c:v>
                </c:pt>
                <c:pt idx="1869">
                  <c:v>9940400000000</c:v>
                </c:pt>
                <c:pt idx="1870">
                  <c:v>10182000000000</c:v>
                </c:pt>
                <c:pt idx="1871">
                  <c:v>10430000000000</c:v>
                </c:pt>
                <c:pt idx="1872">
                  <c:v>10684000000000</c:v>
                </c:pt>
                <c:pt idx="1873">
                  <c:v>10944000000000</c:v>
                </c:pt>
                <c:pt idx="1874">
                  <c:v>11211000000000</c:v>
                </c:pt>
                <c:pt idx="1875">
                  <c:v>11484000000000</c:v>
                </c:pt>
                <c:pt idx="1876">
                  <c:v>11764000000000</c:v>
                </c:pt>
                <c:pt idx="1877">
                  <c:v>12051000000000</c:v>
                </c:pt>
                <c:pt idx="1878">
                  <c:v>12345000000000</c:v>
                </c:pt>
                <c:pt idx="1879">
                  <c:v>12646000000000</c:v>
                </c:pt>
                <c:pt idx="1880">
                  <c:v>12955000000000</c:v>
                </c:pt>
                <c:pt idx="1881">
                  <c:v>13271000000000</c:v>
                </c:pt>
                <c:pt idx="1882">
                  <c:v>13595000000000</c:v>
                </c:pt>
                <c:pt idx="1883">
                  <c:v>13928000000000</c:v>
                </c:pt>
                <c:pt idx="1884">
                  <c:v>14268000000000</c:v>
                </c:pt>
                <c:pt idx="1885">
                  <c:v>14617000000000</c:v>
                </c:pt>
                <c:pt idx="1886">
                  <c:v>14974000000000</c:v>
                </c:pt>
                <c:pt idx="1887">
                  <c:v>15340000000000</c:v>
                </c:pt>
                <c:pt idx="1888">
                  <c:v>15715000000000</c:v>
                </c:pt>
                <c:pt idx="1889">
                  <c:v>16100000000000</c:v>
                </c:pt>
                <c:pt idx="1890">
                  <c:v>16493000000000</c:v>
                </c:pt>
                <c:pt idx="1891">
                  <c:v>16897000000000</c:v>
                </c:pt>
                <c:pt idx="1892">
                  <c:v>17311000000000</c:v>
                </c:pt>
                <c:pt idx="1893">
                  <c:v>17734000000000</c:v>
                </c:pt>
                <c:pt idx="1894">
                  <c:v>18169000000000</c:v>
                </c:pt>
                <c:pt idx="1895">
                  <c:v>18614000000000</c:v>
                </c:pt>
                <c:pt idx="1896">
                  <c:v>19069000000000</c:v>
                </c:pt>
                <c:pt idx="1897">
                  <c:v>19537000000000</c:v>
                </c:pt>
                <c:pt idx="1898">
                  <c:v>20015000000000</c:v>
                </c:pt>
                <c:pt idx="1899">
                  <c:v>20506000000000</c:v>
                </c:pt>
                <c:pt idx="1900">
                  <c:v>20506000000000</c:v>
                </c:pt>
                <c:pt idx="1901">
                  <c:v>20752000000000</c:v>
                </c:pt>
                <c:pt idx="1902">
                  <c:v>20989000000000</c:v>
                </c:pt>
                <c:pt idx="1903">
                  <c:v>21215000000000</c:v>
                </c:pt>
                <c:pt idx="1904">
                  <c:v>21432000000000</c:v>
                </c:pt>
                <c:pt idx="1905">
                  <c:v>21638000000000</c:v>
                </c:pt>
                <c:pt idx="1906">
                  <c:v>21835000000000</c:v>
                </c:pt>
                <c:pt idx="1907">
                  <c:v>22022000000000</c:v>
                </c:pt>
                <c:pt idx="1908">
                  <c:v>22198000000000</c:v>
                </c:pt>
                <c:pt idx="1909">
                  <c:v>22365000000000</c:v>
                </c:pt>
                <c:pt idx="1910">
                  <c:v>22522000000000</c:v>
                </c:pt>
                <c:pt idx="1911">
                  <c:v>22669000000000</c:v>
                </c:pt>
                <c:pt idx="1912">
                  <c:v>22806000000000</c:v>
                </c:pt>
                <c:pt idx="1913">
                  <c:v>22933000000000</c:v>
                </c:pt>
                <c:pt idx="1914">
                  <c:v>23051000000000</c:v>
                </c:pt>
                <c:pt idx="1915">
                  <c:v>23158000000000</c:v>
                </c:pt>
                <c:pt idx="1916">
                  <c:v>23255000000000</c:v>
                </c:pt>
                <c:pt idx="1917">
                  <c:v>23342000000000</c:v>
                </c:pt>
                <c:pt idx="1918">
                  <c:v>23420000000000</c:v>
                </c:pt>
                <c:pt idx="1919">
                  <c:v>23487000000000</c:v>
                </c:pt>
                <c:pt idx="1920">
                  <c:v>23545000000000</c:v>
                </c:pt>
                <c:pt idx="1921">
                  <c:v>23593000000000</c:v>
                </c:pt>
                <c:pt idx="1922">
                  <c:v>23630000000000</c:v>
                </c:pt>
                <c:pt idx="1923">
                  <c:v>23658000000000</c:v>
                </c:pt>
                <c:pt idx="1924">
                  <c:v>23676000000000</c:v>
                </c:pt>
                <c:pt idx="1925">
                  <c:v>23684000000000</c:v>
                </c:pt>
                <c:pt idx="1926">
                  <c:v>23682000000000</c:v>
                </c:pt>
                <c:pt idx="1927">
                  <c:v>23670000000000</c:v>
                </c:pt>
                <c:pt idx="1928">
                  <c:v>23648000000000</c:v>
                </c:pt>
                <c:pt idx="1929">
                  <c:v>23616000000000</c:v>
                </c:pt>
                <c:pt idx="1930">
                  <c:v>23574000000000</c:v>
                </c:pt>
                <c:pt idx="1931">
                  <c:v>23522000000000</c:v>
                </c:pt>
                <c:pt idx="1932">
                  <c:v>23461000000000</c:v>
                </c:pt>
                <c:pt idx="1933">
                  <c:v>23389000000000</c:v>
                </c:pt>
                <c:pt idx="1934">
                  <c:v>23308000000000</c:v>
                </c:pt>
                <c:pt idx="1935">
                  <c:v>23216000000000</c:v>
                </c:pt>
                <c:pt idx="1936">
                  <c:v>23115000000000</c:v>
                </c:pt>
                <c:pt idx="1937">
                  <c:v>23003000000000</c:v>
                </c:pt>
                <c:pt idx="1938">
                  <c:v>22882000000000</c:v>
                </c:pt>
                <c:pt idx="1939">
                  <c:v>22751000000000</c:v>
                </c:pt>
                <c:pt idx="1940">
                  <c:v>22610000000000</c:v>
                </c:pt>
                <c:pt idx="1941">
                  <c:v>22459000000000</c:v>
                </c:pt>
                <c:pt idx="1942">
                  <c:v>22297000000000</c:v>
                </c:pt>
                <c:pt idx="1943">
                  <c:v>22127000000000</c:v>
                </c:pt>
                <c:pt idx="1944">
                  <c:v>21946000000000</c:v>
                </c:pt>
                <c:pt idx="1945">
                  <c:v>21755000000000</c:v>
                </c:pt>
                <c:pt idx="1946">
                  <c:v>21554000000000</c:v>
                </c:pt>
                <c:pt idx="1947">
                  <c:v>21343000000000</c:v>
                </c:pt>
                <c:pt idx="1948">
                  <c:v>21123000000000</c:v>
                </c:pt>
                <c:pt idx="1949">
                  <c:v>20892000000000</c:v>
                </c:pt>
                <c:pt idx="1950">
                  <c:v>20892000000000</c:v>
                </c:pt>
                <c:pt idx="1951">
                  <c:v>20265000000000</c:v>
                </c:pt>
                <c:pt idx="1952">
                  <c:v>19658000000000</c:v>
                </c:pt>
                <c:pt idx="1953">
                  <c:v>19070000000000</c:v>
                </c:pt>
                <c:pt idx="1954">
                  <c:v>18500000000000</c:v>
                </c:pt>
                <c:pt idx="1955">
                  <c:v>17948000000000</c:v>
                </c:pt>
                <c:pt idx="1956">
                  <c:v>17413000000000</c:v>
                </c:pt>
                <c:pt idx="1957">
                  <c:v>16895000000000</c:v>
                </c:pt>
                <c:pt idx="1958">
                  <c:v>16394000000000</c:v>
                </c:pt>
                <c:pt idx="1959">
                  <c:v>15907000000000</c:v>
                </c:pt>
                <c:pt idx="1960">
                  <c:v>15437000000000</c:v>
                </c:pt>
                <c:pt idx="1961">
                  <c:v>14981000000000</c:v>
                </c:pt>
                <c:pt idx="1962">
                  <c:v>14539000000000</c:v>
                </c:pt>
                <c:pt idx="1963">
                  <c:v>14112000000000</c:v>
                </c:pt>
                <c:pt idx="1964">
                  <c:v>13698000000000</c:v>
                </c:pt>
                <c:pt idx="1965">
                  <c:v>13297000000000</c:v>
                </c:pt>
                <c:pt idx="1966">
                  <c:v>12909000000000</c:v>
                </c:pt>
                <c:pt idx="1967">
                  <c:v>12533000000000</c:v>
                </c:pt>
                <c:pt idx="1968">
                  <c:v>12170000000000</c:v>
                </c:pt>
                <c:pt idx="1969">
                  <c:v>11818000000000</c:v>
                </c:pt>
                <c:pt idx="1970">
                  <c:v>11477000000000</c:v>
                </c:pt>
                <c:pt idx="1971">
                  <c:v>11147000000000</c:v>
                </c:pt>
                <c:pt idx="1972">
                  <c:v>10829000000000</c:v>
                </c:pt>
                <c:pt idx="1973">
                  <c:v>10520000000000</c:v>
                </c:pt>
                <c:pt idx="1974">
                  <c:v>10222000000000</c:v>
                </c:pt>
                <c:pt idx="1975">
                  <c:v>9932900000000</c:v>
                </c:pt>
                <c:pt idx="1976">
                  <c:v>9653700000000</c:v>
                </c:pt>
                <c:pt idx="1977">
                  <c:v>9383800000000</c:v>
                </c:pt>
                <c:pt idx="1978">
                  <c:v>9122900000000</c:v>
                </c:pt>
                <c:pt idx="1979">
                  <c:v>8870700000000</c:v>
                </c:pt>
                <c:pt idx="1980">
                  <c:v>8627000000000</c:v>
                </c:pt>
                <c:pt idx="1981">
                  <c:v>8391500000000</c:v>
                </c:pt>
                <c:pt idx="1982">
                  <c:v>8164100000000</c:v>
                </c:pt>
                <c:pt idx="1983">
                  <c:v>7944400000000</c:v>
                </c:pt>
                <c:pt idx="1984">
                  <c:v>7732400000000</c:v>
                </c:pt>
                <c:pt idx="1985">
                  <c:v>7527700000000</c:v>
                </c:pt>
                <c:pt idx="1986">
                  <c:v>7330300000000</c:v>
                </c:pt>
                <c:pt idx="1987">
                  <c:v>7139800000000</c:v>
                </c:pt>
                <c:pt idx="1988">
                  <c:v>6956100000000</c:v>
                </c:pt>
                <c:pt idx="1989">
                  <c:v>6779100000000</c:v>
                </c:pt>
                <c:pt idx="1990">
                  <c:v>6608500000000</c:v>
                </c:pt>
                <c:pt idx="1991">
                  <c:v>6444200000000</c:v>
                </c:pt>
                <c:pt idx="1992">
                  <c:v>6286100000000</c:v>
                </c:pt>
                <c:pt idx="1993">
                  <c:v>6133900000000</c:v>
                </c:pt>
                <c:pt idx="1994">
                  <c:v>5987600000000</c:v>
                </c:pt>
                <c:pt idx="1995">
                  <c:v>5847000000000</c:v>
                </c:pt>
                <c:pt idx="1996">
                  <c:v>5712000000000</c:v>
                </c:pt>
                <c:pt idx="1997">
                  <c:v>5582300000000</c:v>
                </c:pt>
                <c:pt idx="1998">
                  <c:v>5458000000000</c:v>
                </c:pt>
                <c:pt idx="1999">
                  <c:v>5338900000000</c:v>
                </c:pt>
                <c:pt idx="2000">
                  <c:v>5338900000000</c:v>
                </c:pt>
                <c:pt idx="2001">
                  <c:v>5224800000000</c:v>
                </c:pt>
                <c:pt idx="2002">
                  <c:v>5115700000000</c:v>
                </c:pt>
                <c:pt idx="2003">
                  <c:v>5011400000000</c:v>
                </c:pt>
                <c:pt idx="2004">
                  <c:v>4911900000000</c:v>
                </c:pt>
                <c:pt idx="2005">
                  <c:v>4817000000000</c:v>
                </c:pt>
                <c:pt idx="2006">
                  <c:v>4726700000000</c:v>
                </c:pt>
                <c:pt idx="2007">
                  <c:v>4640900000000</c:v>
                </c:pt>
                <c:pt idx="2008">
                  <c:v>4559500000000</c:v>
                </c:pt>
                <c:pt idx="2009">
                  <c:v>4482400000000</c:v>
                </c:pt>
                <c:pt idx="2010">
                  <c:v>4409500000000</c:v>
                </c:pt>
                <c:pt idx="2011">
                  <c:v>4340800000000</c:v>
                </c:pt>
                <c:pt idx="2012">
                  <c:v>4276200000000</c:v>
                </c:pt>
                <c:pt idx="2013">
                  <c:v>4215600000000</c:v>
                </c:pt>
                <c:pt idx="2014">
                  <c:v>4159000000000</c:v>
                </c:pt>
                <c:pt idx="2015">
                  <c:v>4106300000000</c:v>
                </c:pt>
                <c:pt idx="2016">
                  <c:v>4057600000000</c:v>
                </c:pt>
                <c:pt idx="2017">
                  <c:v>4012600000000</c:v>
                </c:pt>
                <c:pt idx="2018">
                  <c:v>3971400000000</c:v>
                </c:pt>
                <c:pt idx="2019">
                  <c:v>3934000000000</c:v>
                </c:pt>
                <c:pt idx="2020">
                  <c:v>3900200000000</c:v>
                </c:pt>
                <c:pt idx="2021">
                  <c:v>3870200000000</c:v>
                </c:pt>
                <c:pt idx="2022">
                  <c:v>3843800000000</c:v>
                </c:pt>
                <c:pt idx="2023">
                  <c:v>3821000000000</c:v>
                </c:pt>
                <c:pt idx="2024">
                  <c:v>3801800000000</c:v>
                </c:pt>
                <c:pt idx="2025">
                  <c:v>3786200000000</c:v>
                </c:pt>
                <c:pt idx="2026">
                  <c:v>3774100000000</c:v>
                </c:pt>
                <c:pt idx="2027">
                  <c:v>3765600000000</c:v>
                </c:pt>
                <c:pt idx="2028">
                  <c:v>3760600000000</c:v>
                </c:pt>
                <c:pt idx="2029">
                  <c:v>3759200000000</c:v>
                </c:pt>
                <c:pt idx="2030">
                  <c:v>3761300000000</c:v>
                </c:pt>
                <c:pt idx="2031">
                  <c:v>3767000000000</c:v>
                </c:pt>
                <c:pt idx="2032">
                  <c:v>3776200000000</c:v>
                </c:pt>
                <c:pt idx="2033">
                  <c:v>3788900000000</c:v>
                </c:pt>
                <c:pt idx="2034">
                  <c:v>3805200000000</c:v>
                </c:pt>
                <c:pt idx="2035">
                  <c:v>3825100000000</c:v>
                </c:pt>
                <c:pt idx="2036">
                  <c:v>3848600000000</c:v>
                </c:pt>
                <c:pt idx="2037">
                  <c:v>3875700000000</c:v>
                </c:pt>
                <c:pt idx="2038">
                  <c:v>3906500000000</c:v>
                </c:pt>
                <c:pt idx="2039">
                  <c:v>3940900000000</c:v>
                </c:pt>
                <c:pt idx="2040">
                  <c:v>3979100000000</c:v>
                </c:pt>
                <c:pt idx="2041">
                  <c:v>4021000000000</c:v>
                </c:pt>
                <c:pt idx="2042">
                  <c:v>4066700000000</c:v>
                </c:pt>
                <c:pt idx="2043">
                  <c:v>4116200000000</c:v>
                </c:pt>
                <c:pt idx="2044">
                  <c:v>4169600000000</c:v>
                </c:pt>
                <c:pt idx="2045">
                  <c:v>4226900000000</c:v>
                </c:pt>
                <c:pt idx="2046">
                  <c:v>4288200000000</c:v>
                </c:pt>
                <c:pt idx="2047">
                  <c:v>4353600000000</c:v>
                </c:pt>
                <c:pt idx="2048">
                  <c:v>4423000000000</c:v>
                </c:pt>
                <c:pt idx="2049">
                  <c:v>4496700000000</c:v>
                </c:pt>
                <c:pt idx="2050">
                  <c:v>4496700000000</c:v>
                </c:pt>
                <c:pt idx="2051">
                  <c:v>4574500000000</c:v>
                </c:pt>
                <c:pt idx="2052">
                  <c:v>4656700000000</c:v>
                </c:pt>
                <c:pt idx="2053">
                  <c:v>4743400000000</c:v>
                </c:pt>
                <c:pt idx="2054">
                  <c:v>4834400000000</c:v>
                </c:pt>
                <c:pt idx="2055">
                  <c:v>4930100000000</c:v>
                </c:pt>
                <c:pt idx="2056">
                  <c:v>5030400000000</c:v>
                </c:pt>
                <c:pt idx="2057">
                  <c:v>5135500000000</c:v>
                </c:pt>
                <c:pt idx="2058">
                  <c:v>5245500000000</c:v>
                </c:pt>
                <c:pt idx="2059">
                  <c:v>5360400000000</c:v>
                </c:pt>
                <c:pt idx="2060">
                  <c:v>5480400000000</c:v>
                </c:pt>
                <c:pt idx="2061">
                  <c:v>5605600000000</c:v>
                </c:pt>
                <c:pt idx="2062">
                  <c:v>5736100000000</c:v>
                </c:pt>
                <c:pt idx="2063">
                  <c:v>5872100000000</c:v>
                </c:pt>
                <c:pt idx="2064">
                  <c:v>6013600000000</c:v>
                </c:pt>
                <c:pt idx="2065">
                  <c:v>6160900000000</c:v>
                </c:pt>
                <c:pt idx="2066">
                  <c:v>6314000000000</c:v>
                </c:pt>
                <c:pt idx="2067">
                  <c:v>6473000000000</c:v>
                </c:pt>
                <c:pt idx="2068">
                  <c:v>6638300000000</c:v>
                </c:pt>
                <c:pt idx="2069">
                  <c:v>6809900000000</c:v>
                </c:pt>
                <c:pt idx="2070">
                  <c:v>6987900000000</c:v>
                </c:pt>
                <c:pt idx="2071">
                  <c:v>7172600000000</c:v>
                </c:pt>
                <c:pt idx="2072">
                  <c:v>7364100000000</c:v>
                </c:pt>
                <c:pt idx="2073">
                  <c:v>7562700000000</c:v>
                </c:pt>
                <c:pt idx="2074">
                  <c:v>7768400000000</c:v>
                </c:pt>
                <c:pt idx="2075">
                  <c:v>7981600000000</c:v>
                </c:pt>
                <c:pt idx="2076">
                  <c:v>8202400000000</c:v>
                </c:pt>
                <c:pt idx="2077">
                  <c:v>8431000000000</c:v>
                </c:pt>
                <c:pt idx="2078">
                  <c:v>8667600000000</c:v>
                </c:pt>
                <c:pt idx="2079">
                  <c:v>8912500000000</c:v>
                </c:pt>
                <c:pt idx="2080">
                  <c:v>9166000000000</c:v>
                </c:pt>
                <c:pt idx="2081">
                  <c:v>9428200000000</c:v>
                </c:pt>
                <c:pt idx="2082">
                  <c:v>9699400000000</c:v>
                </c:pt>
                <c:pt idx="2083">
                  <c:v>9979800000000</c:v>
                </c:pt>
                <c:pt idx="2084">
                  <c:v>10270000000000</c:v>
                </c:pt>
                <c:pt idx="2085">
                  <c:v>10570000000000</c:v>
                </c:pt>
                <c:pt idx="2086">
                  <c:v>10880000000000</c:v>
                </c:pt>
                <c:pt idx="2087">
                  <c:v>11200000000000</c:v>
                </c:pt>
                <c:pt idx="2088">
                  <c:v>11531000000000</c:v>
                </c:pt>
                <c:pt idx="2089">
                  <c:v>11873000000000</c:v>
                </c:pt>
                <c:pt idx="2090">
                  <c:v>12227000000000</c:v>
                </c:pt>
                <c:pt idx="2091">
                  <c:v>12592000000000</c:v>
                </c:pt>
                <c:pt idx="2092">
                  <c:v>12969000000000</c:v>
                </c:pt>
                <c:pt idx="2093">
                  <c:v>13359000000000</c:v>
                </c:pt>
                <c:pt idx="2094">
                  <c:v>13761000000000</c:v>
                </c:pt>
                <c:pt idx="2095">
                  <c:v>14177000000000</c:v>
                </c:pt>
                <c:pt idx="2096">
                  <c:v>14606000000000</c:v>
                </c:pt>
                <c:pt idx="2097">
                  <c:v>15050000000000</c:v>
                </c:pt>
                <c:pt idx="2098">
                  <c:v>15508000000000</c:v>
                </c:pt>
                <c:pt idx="2099">
                  <c:v>15980000000000</c:v>
                </c:pt>
                <c:pt idx="2100">
                  <c:v>15980000000000</c:v>
                </c:pt>
                <c:pt idx="2101">
                  <c:v>16468000000000</c:v>
                </c:pt>
                <c:pt idx="2102">
                  <c:v>16972000000000</c:v>
                </c:pt>
                <c:pt idx="2103">
                  <c:v>17492000000000</c:v>
                </c:pt>
                <c:pt idx="2104">
                  <c:v>18029000000000</c:v>
                </c:pt>
                <c:pt idx="2105">
                  <c:v>18583000000000</c:v>
                </c:pt>
                <c:pt idx="2106">
                  <c:v>19156000000000</c:v>
                </c:pt>
                <c:pt idx="2107">
                  <c:v>19746000000000</c:v>
                </c:pt>
                <c:pt idx="2108">
                  <c:v>20356000000000</c:v>
                </c:pt>
                <c:pt idx="2109">
                  <c:v>20985000000000</c:v>
                </c:pt>
                <c:pt idx="2110">
                  <c:v>21634000000000</c:v>
                </c:pt>
                <c:pt idx="2111">
                  <c:v>22304000000000</c:v>
                </c:pt>
                <c:pt idx="2112">
                  <c:v>22995000000000</c:v>
                </c:pt>
                <c:pt idx="2113">
                  <c:v>23709000000000</c:v>
                </c:pt>
                <c:pt idx="2114">
                  <c:v>24446000000000</c:v>
                </c:pt>
                <c:pt idx="2115">
                  <c:v>25206000000000</c:v>
                </c:pt>
                <c:pt idx="2116">
                  <c:v>25990000000000</c:v>
                </c:pt>
                <c:pt idx="2117">
                  <c:v>26799000000000</c:v>
                </c:pt>
                <c:pt idx="2118">
                  <c:v>27634000000000</c:v>
                </c:pt>
                <c:pt idx="2119">
                  <c:v>28496000000000</c:v>
                </c:pt>
                <c:pt idx="2120">
                  <c:v>29385000000000</c:v>
                </c:pt>
                <c:pt idx="2121">
                  <c:v>30302000000000</c:v>
                </c:pt>
                <c:pt idx="2122">
                  <c:v>31249000000000</c:v>
                </c:pt>
                <c:pt idx="2123">
                  <c:v>32226000000000</c:v>
                </c:pt>
                <c:pt idx="2124">
                  <c:v>33233000000000</c:v>
                </c:pt>
                <c:pt idx="2125">
                  <c:v>34273000000000</c:v>
                </c:pt>
                <c:pt idx="2126">
                  <c:v>35346000000000</c:v>
                </c:pt>
                <c:pt idx="2127">
                  <c:v>36453000000000</c:v>
                </c:pt>
                <c:pt idx="2128">
                  <c:v>37595000000000</c:v>
                </c:pt>
                <c:pt idx="2129">
                  <c:v>38773000000000</c:v>
                </c:pt>
                <c:pt idx="2130">
                  <c:v>39989000000000</c:v>
                </c:pt>
                <c:pt idx="2131">
                  <c:v>41243000000000</c:v>
                </c:pt>
                <c:pt idx="2132">
                  <c:v>42537000000000</c:v>
                </c:pt>
                <c:pt idx="2133">
                  <c:v>43872000000000</c:v>
                </c:pt>
                <c:pt idx="2134">
                  <c:v>45249000000000</c:v>
                </c:pt>
                <c:pt idx="2135">
                  <c:v>46670000000000</c:v>
                </c:pt>
                <c:pt idx="2136">
                  <c:v>48136000000000</c:v>
                </c:pt>
                <c:pt idx="2137">
                  <c:v>49648000000000</c:v>
                </c:pt>
                <c:pt idx="2138">
                  <c:v>51208000000000</c:v>
                </c:pt>
                <c:pt idx="2139">
                  <c:v>52818000000000</c:v>
                </c:pt>
                <c:pt idx="2140">
                  <c:v>54479000000000</c:v>
                </c:pt>
                <c:pt idx="2141">
                  <c:v>56192000000000</c:v>
                </c:pt>
                <c:pt idx="2142">
                  <c:v>57959000000000</c:v>
                </c:pt>
                <c:pt idx="2143">
                  <c:v>59782000000000</c:v>
                </c:pt>
                <c:pt idx="2144">
                  <c:v>61663000000000</c:v>
                </c:pt>
                <c:pt idx="2145">
                  <c:v>63604000000000</c:v>
                </c:pt>
                <c:pt idx="2146">
                  <c:v>65606000000000</c:v>
                </c:pt>
                <c:pt idx="2147">
                  <c:v>67671000000000</c:v>
                </c:pt>
                <c:pt idx="2148">
                  <c:v>69801000000000</c:v>
                </c:pt>
                <c:pt idx="2149">
                  <c:v>71999000000000</c:v>
                </c:pt>
                <c:pt idx="2150">
                  <c:v>71999000000000</c:v>
                </c:pt>
                <c:pt idx="2151">
                  <c:v>74614000000000</c:v>
                </c:pt>
                <c:pt idx="2152">
                  <c:v>77134000000000</c:v>
                </c:pt>
                <c:pt idx="2153">
                  <c:v>79559000000000</c:v>
                </c:pt>
                <c:pt idx="2154">
                  <c:v>81889000000000</c:v>
                </c:pt>
                <c:pt idx="2155">
                  <c:v>84125000000000</c:v>
                </c:pt>
                <c:pt idx="2156">
                  <c:v>86266000000000</c:v>
                </c:pt>
                <c:pt idx="2157">
                  <c:v>88312000000000</c:v>
                </c:pt>
                <c:pt idx="2158">
                  <c:v>90264000000000</c:v>
                </c:pt>
                <c:pt idx="2159">
                  <c:v>92121000000000</c:v>
                </c:pt>
                <c:pt idx="2160">
                  <c:v>93883000000000</c:v>
                </c:pt>
                <c:pt idx="2161">
                  <c:v>95550000000000</c:v>
                </c:pt>
                <c:pt idx="2162">
                  <c:v>97123000000000</c:v>
                </c:pt>
                <c:pt idx="2163">
                  <c:v>98601000000000</c:v>
                </c:pt>
                <c:pt idx="2164">
                  <c:v>99984000000000</c:v>
                </c:pt>
                <c:pt idx="2165">
                  <c:v>101270000000000</c:v>
                </c:pt>
                <c:pt idx="2166">
                  <c:v>102470000000000</c:v>
                </c:pt>
                <c:pt idx="2167">
                  <c:v>103570000000000</c:v>
                </c:pt>
                <c:pt idx="2168">
                  <c:v>104570000000000</c:v>
                </c:pt>
                <c:pt idx="2169">
                  <c:v>105480000000000</c:v>
                </c:pt>
                <c:pt idx="2170">
                  <c:v>106290000000000</c:v>
                </c:pt>
                <c:pt idx="2171">
                  <c:v>107010000000000</c:v>
                </c:pt>
                <c:pt idx="2172">
                  <c:v>107640000000000</c:v>
                </c:pt>
                <c:pt idx="2173">
                  <c:v>108170000000000</c:v>
                </c:pt>
                <c:pt idx="2174">
                  <c:v>108610000000000</c:v>
                </c:pt>
                <c:pt idx="2175">
                  <c:v>108950000000000</c:v>
                </c:pt>
                <c:pt idx="2176">
                  <c:v>109190000000000</c:v>
                </c:pt>
                <c:pt idx="2177">
                  <c:v>109350000000000</c:v>
                </c:pt>
                <c:pt idx="2178">
                  <c:v>109400000000000</c:v>
                </c:pt>
                <c:pt idx="2179">
                  <c:v>109370000000000</c:v>
                </c:pt>
                <c:pt idx="2180">
                  <c:v>109230000000000</c:v>
                </c:pt>
                <c:pt idx="2181">
                  <c:v>109010000000000</c:v>
                </c:pt>
                <c:pt idx="2182">
                  <c:v>108680000000000</c:v>
                </c:pt>
                <c:pt idx="2183">
                  <c:v>108270000000000</c:v>
                </c:pt>
                <c:pt idx="2184">
                  <c:v>107760000000000</c:v>
                </c:pt>
                <c:pt idx="2185">
                  <c:v>107150000000000</c:v>
                </c:pt>
                <c:pt idx="2186">
                  <c:v>106450000000000</c:v>
                </c:pt>
                <c:pt idx="2187">
                  <c:v>105650000000000</c:v>
                </c:pt>
                <c:pt idx="2188">
                  <c:v>104760000000000</c:v>
                </c:pt>
                <c:pt idx="2189">
                  <c:v>103780000000000</c:v>
                </c:pt>
                <c:pt idx="2190">
                  <c:v>102700000000000</c:v>
                </c:pt>
                <c:pt idx="2191">
                  <c:v>101520000000000</c:v>
                </c:pt>
                <c:pt idx="2192">
                  <c:v>100250000000000</c:v>
                </c:pt>
                <c:pt idx="2193">
                  <c:v>98888000000000</c:v>
                </c:pt>
                <c:pt idx="2194">
                  <c:v>97430000000000</c:v>
                </c:pt>
                <c:pt idx="2195">
                  <c:v>95876000000000</c:v>
                </c:pt>
                <c:pt idx="2196">
                  <c:v>94228000000000</c:v>
                </c:pt>
                <c:pt idx="2197">
                  <c:v>92485000000000</c:v>
                </c:pt>
                <c:pt idx="2198">
                  <c:v>90647000000000</c:v>
                </c:pt>
                <c:pt idx="2199">
                  <c:v>88714000000000</c:v>
                </c:pt>
                <c:pt idx="2200">
                  <c:v>88714000000000</c:v>
                </c:pt>
                <c:pt idx="2201">
                  <c:v>86520000000000</c:v>
                </c:pt>
                <c:pt idx="2202">
                  <c:v>84379000000000</c:v>
                </c:pt>
                <c:pt idx="2203">
                  <c:v>82292000000000</c:v>
                </c:pt>
                <c:pt idx="2204">
                  <c:v>80256000000000</c:v>
                </c:pt>
                <c:pt idx="2205">
                  <c:v>78271000000000</c:v>
                </c:pt>
                <c:pt idx="2206">
                  <c:v>76336000000000</c:v>
                </c:pt>
                <c:pt idx="2207">
                  <c:v>74448000000000</c:v>
                </c:pt>
                <c:pt idx="2208">
                  <c:v>72607000000000</c:v>
                </c:pt>
                <c:pt idx="2209">
                  <c:v>70812000000000</c:v>
                </c:pt>
                <c:pt idx="2210">
                  <c:v>69061000000000</c:v>
                </c:pt>
                <c:pt idx="2211">
                  <c:v>67353000000000</c:v>
                </c:pt>
                <c:pt idx="2212">
                  <c:v>65688000000000</c:v>
                </c:pt>
                <c:pt idx="2213">
                  <c:v>64065000000000</c:v>
                </c:pt>
                <c:pt idx="2214">
                  <c:v>62481000000000</c:v>
                </c:pt>
                <c:pt idx="2215">
                  <c:v>60937000000000</c:v>
                </c:pt>
                <c:pt idx="2216">
                  <c:v>59431000000000</c:v>
                </c:pt>
                <c:pt idx="2217">
                  <c:v>57962000000000</c:v>
                </c:pt>
                <c:pt idx="2218">
                  <c:v>56530000000000</c:v>
                </c:pt>
                <c:pt idx="2219">
                  <c:v>55134000000000</c:v>
                </c:pt>
                <c:pt idx="2220">
                  <c:v>53772000000000</c:v>
                </c:pt>
                <c:pt idx="2221">
                  <c:v>52443000000000</c:v>
                </c:pt>
                <c:pt idx="2222">
                  <c:v>51148000000000</c:v>
                </c:pt>
                <c:pt idx="2223">
                  <c:v>49885000000000</c:v>
                </c:pt>
                <c:pt idx="2224">
                  <c:v>48653000000000</c:v>
                </c:pt>
                <c:pt idx="2225">
                  <c:v>47452000000000</c:v>
                </c:pt>
                <c:pt idx="2226">
                  <c:v>46281000000000</c:v>
                </c:pt>
                <c:pt idx="2227">
                  <c:v>45138000000000</c:v>
                </c:pt>
                <c:pt idx="2228">
                  <c:v>44024000000000</c:v>
                </c:pt>
                <c:pt idx="2229">
                  <c:v>42938000000000</c:v>
                </c:pt>
                <c:pt idx="2230">
                  <c:v>41878000000000</c:v>
                </c:pt>
                <c:pt idx="2231">
                  <c:v>40845000000000</c:v>
                </c:pt>
                <c:pt idx="2232">
                  <c:v>39838000000000</c:v>
                </c:pt>
                <c:pt idx="2233">
                  <c:v>38855000000000</c:v>
                </c:pt>
                <c:pt idx="2234">
                  <c:v>37897000000000</c:v>
                </c:pt>
                <c:pt idx="2235">
                  <c:v>36962000000000</c:v>
                </c:pt>
                <c:pt idx="2236">
                  <c:v>36051000000000</c:v>
                </c:pt>
                <c:pt idx="2237">
                  <c:v>35163000000000</c:v>
                </c:pt>
                <c:pt idx="2238">
                  <c:v>34296000000000</c:v>
                </c:pt>
                <c:pt idx="2239">
                  <c:v>33451000000000</c:v>
                </c:pt>
                <c:pt idx="2240">
                  <c:v>32627000000000</c:v>
                </c:pt>
                <c:pt idx="2241">
                  <c:v>31823000000000</c:v>
                </c:pt>
                <c:pt idx="2242">
                  <c:v>31039000000000</c:v>
                </c:pt>
                <c:pt idx="2243">
                  <c:v>30275000000000</c:v>
                </c:pt>
                <c:pt idx="2244">
                  <c:v>29530000000000</c:v>
                </c:pt>
                <c:pt idx="2245">
                  <c:v>28803000000000</c:v>
                </c:pt>
                <c:pt idx="2246">
                  <c:v>28094000000000</c:v>
                </c:pt>
                <c:pt idx="2247">
                  <c:v>27403000000000</c:v>
                </c:pt>
                <c:pt idx="2248">
                  <c:v>26729000000000</c:v>
                </c:pt>
                <c:pt idx="2249">
                  <c:v>26071000000000</c:v>
                </c:pt>
                <c:pt idx="2250">
                  <c:v>26071000000000</c:v>
                </c:pt>
                <c:pt idx="2251">
                  <c:v>25430000000000</c:v>
                </c:pt>
                <c:pt idx="2252">
                  <c:v>24805000000000</c:v>
                </c:pt>
                <c:pt idx="2253">
                  <c:v>24196000000000</c:v>
                </c:pt>
                <c:pt idx="2254">
                  <c:v>23601000000000</c:v>
                </c:pt>
                <c:pt idx="2255">
                  <c:v>23021000000000</c:v>
                </c:pt>
                <c:pt idx="2256">
                  <c:v>22456000000000</c:v>
                </c:pt>
                <c:pt idx="2257">
                  <c:v>21905000000000</c:v>
                </c:pt>
                <c:pt idx="2258">
                  <c:v>21367000000000</c:v>
                </c:pt>
                <c:pt idx="2259">
                  <c:v>20843000000000</c:v>
                </c:pt>
                <c:pt idx="2260">
                  <c:v>20332000000000</c:v>
                </c:pt>
                <c:pt idx="2261">
                  <c:v>19833000000000</c:v>
                </c:pt>
                <c:pt idx="2262">
                  <c:v>19347000000000</c:v>
                </c:pt>
                <c:pt idx="2263">
                  <c:v>18873000000000</c:v>
                </c:pt>
                <c:pt idx="2264">
                  <c:v>18410000000000</c:v>
                </c:pt>
                <c:pt idx="2265">
                  <c:v>17959000000000</c:v>
                </c:pt>
                <c:pt idx="2266">
                  <c:v>17520000000000</c:v>
                </c:pt>
                <c:pt idx="2267">
                  <c:v>17091000000000</c:v>
                </c:pt>
                <c:pt idx="2268">
                  <c:v>16673000000000</c:v>
                </c:pt>
                <c:pt idx="2269">
                  <c:v>16265000000000</c:v>
                </c:pt>
                <c:pt idx="2270">
                  <c:v>15867000000000</c:v>
                </c:pt>
                <c:pt idx="2271">
                  <c:v>15479000000000</c:v>
                </c:pt>
                <c:pt idx="2272">
                  <c:v>15101000000000</c:v>
                </c:pt>
                <c:pt idx="2273">
                  <c:v>14732000000000</c:v>
                </c:pt>
                <c:pt idx="2274">
                  <c:v>14373000000000</c:v>
                </c:pt>
                <c:pt idx="2275">
                  <c:v>14022000000000</c:v>
                </c:pt>
                <c:pt idx="2276">
                  <c:v>13680000000000</c:v>
                </c:pt>
                <c:pt idx="2277">
                  <c:v>13347000000000</c:v>
                </c:pt>
                <c:pt idx="2278">
                  <c:v>13022000000000</c:v>
                </c:pt>
                <c:pt idx="2279">
                  <c:v>12704000000000</c:v>
                </c:pt>
                <c:pt idx="2280">
                  <c:v>12395000000000</c:v>
                </c:pt>
                <c:pt idx="2281">
                  <c:v>12094000000000</c:v>
                </c:pt>
                <c:pt idx="2282">
                  <c:v>11799000000000</c:v>
                </c:pt>
                <c:pt idx="2283">
                  <c:v>11513000000000</c:v>
                </c:pt>
                <c:pt idx="2284">
                  <c:v>11233000000000</c:v>
                </c:pt>
                <c:pt idx="2285">
                  <c:v>10960000000000</c:v>
                </c:pt>
                <c:pt idx="2286">
                  <c:v>10694000000000</c:v>
                </c:pt>
                <c:pt idx="2287">
                  <c:v>10435000000000</c:v>
                </c:pt>
                <c:pt idx="2288">
                  <c:v>10182000000000</c:v>
                </c:pt>
                <c:pt idx="2289">
                  <c:v>9935500000000</c:v>
                </c:pt>
                <c:pt idx="2290">
                  <c:v>9695100000000</c:v>
                </c:pt>
                <c:pt idx="2291">
                  <c:v>9460600000000</c:v>
                </c:pt>
                <c:pt idx="2292">
                  <c:v>9231900000000</c:v>
                </c:pt>
                <c:pt idx="2293">
                  <c:v>9008900000000</c:v>
                </c:pt>
                <c:pt idx="2294">
                  <c:v>8791400000000</c:v>
                </c:pt>
                <c:pt idx="2295">
                  <c:v>8579400000000</c:v>
                </c:pt>
                <c:pt idx="2296">
                  <c:v>8372600000000</c:v>
                </c:pt>
                <c:pt idx="2297">
                  <c:v>8170900000000</c:v>
                </c:pt>
                <c:pt idx="2298">
                  <c:v>7974300000000</c:v>
                </c:pt>
                <c:pt idx="2299">
                  <c:v>7782500000000</c:v>
                </c:pt>
                <c:pt idx="2300">
                  <c:v>7782500000000</c:v>
                </c:pt>
                <c:pt idx="2301">
                  <c:v>7595600000000</c:v>
                </c:pt>
                <c:pt idx="2302">
                  <c:v>7413200000000</c:v>
                </c:pt>
                <c:pt idx="2303">
                  <c:v>7235400000000</c:v>
                </c:pt>
                <c:pt idx="2304">
                  <c:v>7062100000000</c:v>
                </c:pt>
                <c:pt idx="2305">
                  <c:v>6893000000000</c:v>
                </c:pt>
                <c:pt idx="2306">
                  <c:v>6728100000000</c:v>
                </c:pt>
                <c:pt idx="2307">
                  <c:v>6567400000000</c:v>
                </c:pt>
                <c:pt idx="2308">
                  <c:v>6410600000000</c:v>
                </c:pt>
                <c:pt idx="2309">
                  <c:v>6257700000000</c:v>
                </c:pt>
                <c:pt idx="2310">
                  <c:v>6108700000000</c:v>
                </c:pt>
                <c:pt idx="2311">
                  <c:v>5963300000000</c:v>
                </c:pt>
                <c:pt idx="2312">
                  <c:v>5821600000000</c:v>
                </c:pt>
                <c:pt idx="2313">
                  <c:v>5683400000000</c:v>
                </c:pt>
                <c:pt idx="2314">
                  <c:v>5548600000000</c:v>
                </c:pt>
                <c:pt idx="2315">
                  <c:v>5417200000000</c:v>
                </c:pt>
                <c:pt idx="2316">
                  <c:v>5289000000000</c:v>
                </c:pt>
                <c:pt idx="2317">
                  <c:v>5164100000000</c:v>
                </c:pt>
                <c:pt idx="2318">
                  <c:v>5042200000000</c:v>
                </c:pt>
                <c:pt idx="2319">
                  <c:v>4923400000000</c:v>
                </c:pt>
                <c:pt idx="2320">
                  <c:v>4807500000000</c:v>
                </c:pt>
                <c:pt idx="2321">
                  <c:v>4694600000000</c:v>
                </c:pt>
                <c:pt idx="2322">
                  <c:v>4584400000000</c:v>
                </c:pt>
                <c:pt idx="2323">
                  <c:v>4477000000000</c:v>
                </c:pt>
                <c:pt idx="2324">
                  <c:v>4372200000000</c:v>
                </c:pt>
                <c:pt idx="2325">
                  <c:v>4270100000000</c:v>
                </c:pt>
                <c:pt idx="2326">
                  <c:v>4170500000000</c:v>
                </c:pt>
                <c:pt idx="2327">
                  <c:v>4073400000000</c:v>
                </c:pt>
                <c:pt idx="2328">
                  <c:v>3978700000000</c:v>
                </c:pt>
                <c:pt idx="2329">
                  <c:v>3886400000000</c:v>
                </c:pt>
                <c:pt idx="2330">
                  <c:v>3796400000000</c:v>
                </c:pt>
                <c:pt idx="2331">
                  <c:v>3708600000000</c:v>
                </c:pt>
                <c:pt idx="2332">
                  <c:v>3623000000000</c:v>
                </c:pt>
                <c:pt idx="2333">
                  <c:v>3539500000000</c:v>
                </c:pt>
                <c:pt idx="2334">
                  <c:v>3458200000000</c:v>
                </c:pt>
                <c:pt idx="2335">
                  <c:v>3378800000000</c:v>
                </c:pt>
                <c:pt idx="2336">
                  <c:v>3301500000000</c:v>
                </c:pt>
                <c:pt idx="2337">
                  <c:v>3226000000000</c:v>
                </c:pt>
                <c:pt idx="2338">
                  <c:v>3152500000000</c:v>
                </c:pt>
                <c:pt idx="2339">
                  <c:v>3080700000000</c:v>
                </c:pt>
                <c:pt idx="2340">
                  <c:v>3010800000000</c:v>
                </c:pt>
                <c:pt idx="2341">
                  <c:v>2942600000000</c:v>
                </c:pt>
                <c:pt idx="2342">
                  <c:v>2876200000000</c:v>
                </c:pt>
                <c:pt idx="2343">
                  <c:v>2811300000000</c:v>
                </c:pt>
                <c:pt idx="2344">
                  <c:v>2748100000000</c:v>
                </c:pt>
                <c:pt idx="2345">
                  <c:v>2686500000000</c:v>
                </c:pt>
                <c:pt idx="2346">
                  <c:v>2626400000000</c:v>
                </c:pt>
                <c:pt idx="2347">
                  <c:v>2567900000000</c:v>
                </c:pt>
                <c:pt idx="2348">
                  <c:v>2510700000000</c:v>
                </c:pt>
                <c:pt idx="2349">
                  <c:v>2455100000000</c:v>
                </c:pt>
                <c:pt idx="2350">
                  <c:v>2455100000000</c:v>
                </c:pt>
                <c:pt idx="2351">
                  <c:v>2400800000000</c:v>
                </c:pt>
                <c:pt idx="2352">
                  <c:v>2347800000000</c:v>
                </c:pt>
                <c:pt idx="2353">
                  <c:v>2296200000000</c:v>
                </c:pt>
                <c:pt idx="2354">
                  <c:v>2245900000000</c:v>
                </c:pt>
                <c:pt idx="2355">
                  <c:v>2196800000000</c:v>
                </c:pt>
                <c:pt idx="2356">
                  <c:v>2149000000000</c:v>
                </c:pt>
                <c:pt idx="2357">
                  <c:v>2102400000000</c:v>
                </c:pt>
                <c:pt idx="2358">
                  <c:v>2056900000000</c:v>
                </c:pt>
                <c:pt idx="2359">
                  <c:v>2012600000000</c:v>
                </c:pt>
                <c:pt idx="2360">
                  <c:v>1969400000000</c:v>
                </c:pt>
                <c:pt idx="2361">
                  <c:v>1927300000000</c:v>
                </c:pt>
                <c:pt idx="2362">
                  <c:v>1886200000000</c:v>
                </c:pt>
                <c:pt idx="2363">
                  <c:v>1846100000000</c:v>
                </c:pt>
                <c:pt idx="2364">
                  <c:v>1807100000000</c:v>
                </c:pt>
                <c:pt idx="2365">
                  <c:v>1769100000000</c:v>
                </c:pt>
                <c:pt idx="2366">
                  <c:v>1732000000000</c:v>
                </c:pt>
                <c:pt idx="2367">
                  <c:v>1695800000000</c:v>
                </c:pt>
                <c:pt idx="2368">
                  <c:v>1660500000000</c:v>
                </c:pt>
                <c:pt idx="2369">
                  <c:v>1626200000000</c:v>
                </c:pt>
                <c:pt idx="2370">
                  <c:v>1592600000000</c:v>
                </c:pt>
                <c:pt idx="2371">
                  <c:v>1560000000000</c:v>
                </c:pt>
                <c:pt idx="2372">
                  <c:v>1528100000000</c:v>
                </c:pt>
                <c:pt idx="2373">
                  <c:v>1497100000000</c:v>
                </c:pt>
                <c:pt idx="2374">
                  <c:v>1466800000000</c:v>
                </c:pt>
                <c:pt idx="2375">
                  <c:v>1437300000000</c:v>
                </c:pt>
                <c:pt idx="2376">
                  <c:v>1408600000000</c:v>
                </c:pt>
                <c:pt idx="2377">
                  <c:v>1380600000000</c:v>
                </c:pt>
                <c:pt idx="2378">
                  <c:v>1353200000000</c:v>
                </c:pt>
                <c:pt idx="2379">
                  <c:v>1326600000000</c:v>
                </c:pt>
                <c:pt idx="2380">
                  <c:v>1300700000000</c:v>
                </c:pt>
                <c:pt idx="2381">
                  <c:v>1275400000000</c:v>
                </c:pt>
                <c:pt idx="2382">
                  <c:v>1250700000000</c:v>
                </c:pt>
                <c:pt idx="2383">
                  <c:v>1226600000000</c:v>
                </c:pt>
                <c:pt idx="2384">
                  <c:v>1203200000000</c:v>
                </c:pt>
                <c:pt idx="2385">
                  <c:v>1180400000000</c:v>
                </c:pt>
                <c:pt idx="2386">
                  <c:v>1158100000000</c:v>
                </c:pt>
                <c:pt idx="2387">
                  <c:v>1136400000000</c:v>
                </c:pt>
                <c:pt idx="2388">
                  <c:v>1115300000000</c:v>
                </c:pt>
                <c:pt idx="2389">
                  <c:v>1094700000000</c:v>
                </c:pt>
                <c:pt idx="2390">
                  <c:v>1074600000000</c:v>
                </c:pt>
                <c:pt idx="2391">
                  <c:v>1055000000000</c:v>
                </c:pt>
                <c:pt idx="2392">
                  <c:v>1035900000000</c:v>
                </c:pt>
                <c:pt idx="2393">
                  <c:v>1017400000000</c:v>
                </c:pt>
                <c:pt idx="2394">
                  <c:v>999240000000</c:v>
                </c:pt>
                <c:pt idx="2395">
                  <c:v>981580000000</c:v>
                </c:pt>
                <c:pt idx="2396">
                  <c:v>964380000000</c:v>
                </c:pt>
                <c:pt idx="2397">
                  <c:v>947610000000</c:v>
                </c:pt>
                <c:pt idx="2398">
                  <c:v>931280000000</c:v>
                </c:pt>
                <c:pt idx="2399">
                  <c:v>915350000000</c:v>
                </c:pt>
                <c:pt idx="2400">
                  <c:v>915350000000</c:v>
                </c:pt>
                <c:pt idx="2401">
                  <c:v>899840000000</c:v>
                </c:pt>
                <c:pt idx="2402">
                  <c:v>884730000000</c:v>
                </c:pt>
                <c:pt idx="2403">
                  <c:v>870000000000</c:v>
                </c:pt>
                <c:pt idx="2404">
                  <c:v>855650000000</c:v>
                </c:pt>
                <c:pt idx="2405">
                  <c:v>841660000000</c:v>
                </c:pt>
                <c:pt idx="2406">
                  <c:v>828040000000</c:v>
                </c:pt>
                <c:pt idx="2407">
                  <c:v>814770000000</c:v>
                </c:pt>
                <c:pt idx="2408">
                  <c:v>801840000000</c:v>
                </c:pt>
                <c:pt idx="2409">
                  <c:v>789240000000</c:v>
                </c:pt>
                <c:pt idx="2410">
                  <c:v>776960000000</c:v>
                </c:pt>
                <c:pt idx="2411">
                  <c:v>765010000000</c:v>
                </c:pt>
                <c:pt idx="2412">
                  <c:v>753360000000</c:v>
                </c:pt>
                <c:pt idx="2413">
                  <c:v>742010000000</c:v>
                </c:pt>
                <c:pt idx="2414">
                  <c:v>730960000000</c:v>
                </c:pt>
                <c:pt idx="2415">
                  <c:v>720200000000</c:v>
                </c:pt>
                <c:pt idx="2416">
                  <c:v>709710000000</c:v>
                </c:pt>
                <c:pt idx="2417">
                  <c:v>699500000000</c:v>
                </c:pt>
                <c:pt idx="2418">
                  <c:v>689550000000</c:v>
                </c:pt>
                <c:pt idx="2419">
                  <c:v>679860000000</c:v>
                </c:pt>
                <c:pt idx="2420">
                  <c:v>670430000000</c:v>
                </c:pt>
                <c:pt idx="2421">
                  <c:v>661240000000</c:v>
                </c:pt>
                <c:pt idx="2422">
                  <c:v>652290000000</c:v>
                </c:pt>
                <c:pt idx="2423">
                  <c:v>643580000000</c:v>
                </c:pt>
                <c:pt idx="2424">
                  <c:v>635100000000</c:v>
                </c:pt>
                <c:pt idx="2425">
                  <c:v>626840000000</c:v>
                </c:pt>
                <c:pt idx="2426">
                  <c:v>618790000000</c:v>
                </c:pt>
                <c:pt idx="2427">
                  <c:v>610960000000</c:v>
                </c:pt>
                <c:pt idx="2428">
                  <c:v>603340000000</c:v>
                </c:pt>
                <c:pt idx="2429">
                  <c:v>595920000000</c:v>
                </c:pt>
                <c:pt idx="2430">
                  <c:v>588690000000</c:v>
                </c:pt>
                <c:pt idx="2431">
                  <c:v>581660000000</c:v>
                </c:pt>
                <c:pt idx="2432">
                  <c:v>574810000000</c:v>
                </c:pt>
                <c:pt idx="2433">
                  <c:v>568150000000</c:v>
                </c:pt>
                <c:pt idx="2434">
                  <c:v>561660000000</c:v>
                </c:pt>
                <c:pt idx="2435">
                  <c:v>555350000000</c:v>
                </c:pt>
                <c:pt idx="2436">
                  <c:v>549210000000</c:v>
                </c:pt>
                <c:pt idx="2437">
                  <c:v>543240000000</c:v>
                </c:pt>
                <c:pt idx="2438">
                  <c:v>537420000000</c:v>
                </c:pt>
                <c:pt idx="2439">
                  <c:v>531760000000</c:v>
                </c:pt>
                <c:pt idx="2440">
                  <c:v>526260000000</c:v>
                </c:pt>
                <c:pt idx="2441">
                  <c:v>520910000000</c:v>
                </c:pt>
                <c:pt idx="2442">
                  <c:v>515700000000</c:v>
                </c:pt>
                <c:pt idx="2443">
                  <c:v>510630000000</c:v>
                </c:pt>
                <c:pt idx="2444">
                  <c:v>505700000000</c:v>
                </c:pt>
                <c:pt idx="2445">
                  <c:v>500910000000</c:v>
                </c:pt>
                <c:pt idx="2446">
                  <c:v>496250000000</c:v>
                </c:pt>
                <c:pt idx="2447">
                  <c:v>491720000000</c:v>
                </c:pt>
                <c:pt idx="2448">
                  <c:v>487320000000</c:v>
                </c:pt>
                <c:pt idx="2449">
                  <c:v>483030000000</c:v>
                </c:pt>
                <c:pt idx="2450">
                  <c:v>483030000000</c:v>
                </c:pt>
                <c:pt idx="2451">
                  <c:v>478870000000</c:v>
                </c:pt>
                <c:pt idx="2452">
                  <c:v>474830000000</c:v>
                </c:pt>
                <c:pt idx="2453">
                  <c:v>470890000000</c:v>
                </c:pt>
                <c:pt idx="2454">
                  <c:v>467070000000</c:v>
                </c:pt>
                <c:pt idx="2455">
                  <c:v>463360000000</c:v>
                </c:pt>
                <c:pt idx="2456">
                  <c:v>459750000000</c:v>
                </c:pt>
                <c:pt idx="2457">
                  <c:v>456250000000</c:v>
                </c:pt>
                <c:pt idx="2458">
                  <c:v>452850000000</c:v>
                </c:pt>
                <c:pt idx="2459">
                  <c:v>449540000000</c:v>
                </c:pt>
                <c:pt idx="2460">
                  <c:v>446330000000</c:v>
                </c:pt>
                <c:pt idx="2461">
                  <c:v>443210000000</c:v>
                </c:pt>
                <c:pt idx="2462">
                  <c:v>440190000000</c:v>
                </c:pt>
                <c:pt idx="2463">
                  <c:v>437250000000</c:v>
                </c:pt>
                <c:pt idx="2464">
                  <c:v>434410000000</c:v>
                </c:pt>
                <c:pt idx="2465">
                  <c:v>431640000000</c:v>
                </c:pt>
                <c:pt idx="2466">
                  <c:v>428960000000</c:v>
                </c:pt>
                <c:pt idx="2467">
                  <c:v>426360000000</c:v>
                </c:pt>
                <c:pt idx="2468">
                  <c:v>423840000000</c:v>
                </c:pt>
                <c:pt idx="2469">
                  <c:v>421390000000</c:v>
                </c:pt>
                <c:pt idx="2470">
                  <c:v>419020000000</c:v>
                </c:pt>
                <c:pt idx="2471">
                  <c:v>416720000000</c:v>
                </c:pt>
                <c:pt idx="2472">
                  <c:v>414500000000</c:v>
                </c:pt>
                <c:pt idx="2473">
                  <c:v>412340000000</c:v>
                </c:pt>
                <c:pt idx="2474">
                  <c:v>410250000000</c:v>
                </c:pt>
                <c:pt idx="2475">
                  <c:v>408230000000</c:v>
                </c:pt>
                <c:pt idx="2476">
                  <c:v>406270000000</c:v>
                </c:pt>
                <c:pt idx="2477">
                  <c:v>404380000000</c:v>
                </c:pt>
                <c:pt idx="2478">
                  <c:v>402550000000</c:v>
                </c:pt>
                <c:pt idx="2479">
                  <c:v>400770000000</c:v>
                </c:pt>
                <c:pt idx="2480">
                  <c:v>399060000000</c:v>
                </c:pt>
                <c:pt idx="2481">
                  <c:v>397410000000</c:v>
                </c:pt>
                <c:pt idx="2482">
                  <c:v>395810000000</c:v>
                </c:pt>
                <c:pt idx="2483">
                  <c:v>394260000000</c:v>
                </c:pt>
                <c:pt idx="2484">
                  <c:v>392770000000</c:v>
                </c:pt>
                <c:pt idx="2485">
                  <c:v>391330000000</c:v>
                </c:pt>
                <c:pt idx="2486">
                  <c:v>389940000000</c:v>
                </c:pt>
                <c:pt idx="2487">
                  <c:v>388610000000</c:v>
                </c:pt>
                <c:pt idx="2488">
                  <c:v>387320000000</c:v>
                </c:pt>
                <c:pt idx="2489">
                  <c:v>386080000000</c:v>
                </c:pt>
                <c:pt idx="2490">
                  <c:v>384880000000</c:v>
                </c:pt>
                <c:pt idx="2491">
                  <c:v>383730000000</c:v>
                </c:pt>
                <c:pt idx="2492">
                  <c:v>382630000000</c:v>
                </c:pt>
                <c:pt idx="2493">
                  <c:v>381570000000</c:v>
                </c:pt>
                <c:pt idx="2494">
                  <c:v>380550000000</c:v>
                </c:pt>
                <c:pt idx="2495">
                  <c:v>379570000000</c:v>
                </c:pt>
                <c:pt idx="2496">
                  <c:v>378630000000</c:v>
                </c:pt>
                <c:pt idx="2497">
                  <c:v>377740000000</c:v>
                </c:pt>
                <c:pt idx="2498">
                  <c:v>376880000000</c:v>
                </c:pt>
                <c:pt idx="2499">
                  <c:v>376060000000</c:v>
                </c:pt>
                <c:pt idx="2500">
                  <c:v>376060000000</c:v>
                </c:pt>
                <c:pt idx="2501">
                  <c:v>375280000000</c:v>
                </c:pt>
                <c:pt idx="2502">
                  <c:v>374530000000</c:v>
                </c:pt>
                <c:pt idx="2503">
                  <c:v>373820000000</c:v>
                </c:pt>
                <c:pt idx="2504">
                  <c:v>373140000000</c:v>
                </c:pt>
                <c:pt idx="2505">
                  <c:v>372500000000</c:v>
                </c:pt>
                <c:pt idx="2506">
                  <c:v>371890000000</c:v>
                </c:pt>
                <c:pt idx="2507">
                  <c:v>371320000000</c:v>
                </c:pt>
                <c:pt idx="2508">
                  <c:v>370770000000</c:v>
                </c:pt>
                <c:pt idx="2509">
                  <c:v>370260000000</c:v>
                </c:pt>
                <c:pt idx="2510">
                  <c:v>369780000000</c:v>
                </c:pt>
                <c:pt idx="2511">
                  <c:v>369330000000</c:v>
                </c:pt>
                <c:pt idx="2512">
                  <c:v>368900000000</c:v>
                </c:pt>
                <c:pt idx="2513">
                  <c:v>368510000000</c:v>
                </c:pt>
                <c:pt idx="2514">
                  <c:v>368150000000</c:v>
                </c:pt>
                <c:pt idx="2515">
                  <c:v>367810000000</c:v>
                </c:pt>
                <c:pt idx="2516">
                  <c:v>367500000000</c:v>
                </c:pt>
                <c:pt idx="2517">
                  <c:v>367220000000</c:v>
                </c:pt>
                <c:pt idx="2518">
                  <c:v>366960000000</c:v>
                </c:pt>
                <c:pt idx="2519">
                  <c:v>366730000000</c:v>
                </c:pt>
                <c:pt idx="2520">
                  <c:v>366530000000</c:v>
                </c:pt>
                <c:pt idx="2521">
                  <c:v>366350000000</c:v>
                </c:pt>
                <c:pt idx="2522">
                  <c:v>366190000000</c:v>
                </c:pt>
                <c:pt idx="2523">
                  <c:v>366060000000</c:v>
                </c:pt>
                <c:pt idx="2524">
                  <c:v>365950000000</c:v>
                </c:pt>
                <c:pt idx="2525">
                  <c:v>365870000000</c:v>
                </c:pt>
                <c:pt idx="2526">
                  <c:v>365810000000</c:v>
                </c:pt>
                <c:pt idx="2527">
                  <c:v>365770000000</c:v>
                </c:pt>
                <c:pt idx="2528">
                  <c:v>365760000000</c:v>
                </c:pt>
                <c:pt idx="2529">
                  <c:v>365760000000</c:v>
                </c:pt>
                <c:pt idx="2530">
                  <c:v>365790000000</c:v>
                </c:pt>
                <c:pt idx="2531">
                  <c:v>365840000000</c:v>
                </c:pt>
                <c:pt idx="2532">
                  <c:v>365910000000</c:v>
                </c:pt>
                <c:pt idx="2533">
                  <c:v>366010000000</c:v>
                </c:pt>
                <c:pt idx="2534">
                  <c:v>366120000000</c:v>
                </c:pt>
                <c:pt idx="2535">
                  <c:v>366250000000</c:v>
                </c:pt>
                <c:pt idx="2536">
                  <c:v>366410000000</c:v>
                </c:pt>
                <c:pt idx="2537">
                  <c:v>366580000000</c:v>
                </c:pt>
                <c:pt idx="2538">
                  <c:v>366770000000</c:v>
                </c:pt>
                <c:pt idx="2539">
                  <c:v>366990000000</c:v>
                </c:pt>
                <c:pt idx="2540">
                  <c:v>367220000000</c:v>
                </c:pt>
                <c:pt idx="2541">
                  <c:v>367470000000</c:v>
                </c:pt>
                <c:pt idx="2542">
                  <c:v>367740000000</c:v>
                </c:pt>
                <c:pt idx="2543">
                  <c:v>368030000000</c:v>
                </c:pt>
                <c:pt idx="2544">
                  <c:v>368340000000</c:v>
                </c:pt>
                <c:pt idx="2545">
                  <c:v>368670000000</c:v>
                </c:pt>
                <c:pt idx="2546">
                  <c:v>369020000000</c:v>
                </c:pt>
                <c:pt idx="2547">
                  <c:v>369380000000</c:v>
                </c:pt>
                <c:pt idx="2548">
                  <c:v>369770000000</c:v>
                </c:pt>
                <c:pt idx="2549">
                  <c:v>370170000000</c:v>
                </c:pt>
                <c:pt idx="2550">
                  <c:v>370170000000</c:v>
                </c:pt>
                <c:pt idx="2551">
                  <c:v>370590000000</c:v>
                </c:pt>
                <c:pt idx="2552">
                  <c:v>371030000000</c:v>
                </c:pt>
                <c:pt idx="2553">
                  <c:v>371490000000</c:v>
                </c:pt>
                <c:pt idx="2554">
                  <c:v>371960000000</c:v>
                </c:pt>
                <c:pt idx="2555">
                  <c:v>372460000000</c:v>
                </c:pt>
                <c:pt idx="2556">
                  <c:v>372970000000</c:v>
                </c:pt>
                <c:pt idx="2557">
                  <c:v>373500000000</c:v>
                </c:pt>
                <c:pt idx="2558">
                  <c:v>374050000000</c:v>
                </c:pt>
                <c:pt idx="2559">
                  <c:v>374620000000</c:v>
                </c:pt>
                <c:pt idx="2560">
                  <c:v>375210000000</c:v>
                </c:pt>
                <c:pt idx="2561">
                  <c:v>375810000000</c:v>
                </c:pt>
                <c:pt idx="2562">
                  <c:v>376440000000</c:v>
                </c:pt>
                <c:pt idx="2563">
                  <c:v>377080000000</c:v>
                </c:pt>
                <c:pt idx="2564">
                  <c:v>377740000000</c:v>
                </c:pt>
                <c:pt idx="2565">
                  <c:v>378420000000</c:v>
                </c:pt>
                <c:pt idx="2566">
                  <c:v>379120000000</c:v>
                </c:pt>
                <c:pt idx="2567">
                  <c:v>379840000000</c:v>
                </c:pt>
                <c:pt idx="2568">
                  <c:v>380580000000</c:v>
                </c:pt>
                <c:pt idx="2569">
                  <c:v>381340000000</c:v>
                </c:pt>
                <c:pt idx="2570">
                  <c:v>382110000000</c:v>
                </c:pt>
                <c:pt idx="2571">
                  <c:v>382910000000</c:v>
                </c:pt>
                <c:pt idx="2572">
                  <c:v>383730000000</c:v>
                </c:pt>
                <c:pt idx="2573">
                  <c:v>384570000000</c:v>
                </c:pt>
                <c:pt idx="2574">
                  <c:v>385420000000</c:v>
                </c:pt>
                <c:pt idx="2575">
                  <c:v>386300000000</c:v>
                </c:pt>
                <c:pt idx="2576">
                  <c:v>387200000000</c:v>
                </c:pt>
                <c:pt idx="2577">
                  <c:v>388120000000</c:v>
                </c:pt>
                <c:pt idx="2578">
                  <c:v>389060000000</c:v>
                </c:pt>
                <c:pt idx="2579">
                  <c:v>390030000000</c:v>
                </c:pt>
                <c:pt idx="2580">
                  <c:v>391020000000</c:v>
                </c:pt>
                <c:pt idx="2581">
                  <c:v>392020000000</c:v>
                </c:pt>
                <c:pt idx="2582">
                  <c:v>393060000000</c:v>
                </c:pt>
                <c:pt idx="2583">
                  <c:v>394110000000</c:v>
                </c:pt>
                <c:pt idx="2584">
                  <c:v>395190000000</c:v>
                </c:pt>
                <c:pt idx="2585">
                  <c:v>396290000000</c:v>
                </c:pt>
                <c:pt idx="2586">
                  <c:v>397420000000</c:v>
                </c:pt>
                <c:pt idx="2587">
                  <c:v>398570000000</c:v>
                </c:pt>
                <c:pt idx="2588">
                  <c:v>399740000000</c:v>
                </c:pt>
                <c:pt idx="2589">
                  <c:v>400940000000</c:v>
                </c:pt>
                <c:pt idx="2590">
                  <c:v>402170000000</c:v>
                </c:pt>
                <c:pt idx="2591">
                  <c:v>403420000000</c:v>
                </c:pt>
                <c:pt idx="2592">
                  <c:v>404700000000</c:v>
                </c:pt>
                <c:pt idx="2593">
                  <c:v>406010000000</c:v>
                </c:pt>
                <c:pt idx="2594">
                  <c:v>407350000000</c:v>
                </c:pt>
                <c:pt idx="2595">
                  <c:v>408710000000</c:v>
                </c:pt>
                <c:pt idx="2596">
                  <c:v>410100000000</c:v>
                </c:pt>
                <c:pt idx="2597">
                  <c:v>411530000000</c:v>
                </c:pt>
                <c:pt idx="2598">
                  <c:v>412980000000</c:v>
                </c:pt>
                <c:pt idx="2599">
                  <c:v>414460000000</c:v>
                </c:pt>
                <c:pt idx="2600">
                  <c:v>414460000000</c:v>
                </c:pt>
                <c:pt idx="2601">
                  <c:v>416520000000</c:v>
                </c:pt>
                <c:pt idx="2602">
                  <c:v>418550000000</c:v>
                </c:pt>
                <c:pt idx="2603">
                  <c:v>420550000000</c:v>
                </c:pt>
                <c:pt idx="2604">
                  <c:v>422530000000</c:v>
                </c:pt>
                <c:pt idx="2605">
                  <c:v>424490000000</c:v>
                </c:pt>
                <c:pt idx="2606">
                  <c:v>426420000000</c:v>
                </c:pt>
                <c:pt idx="2607">
                  <c:v>428340000000</c:v>
                </c:pt>
                <c:pt idx="2608">
                  <c:v>430230000000</c:v>
                </c:pt>
                <c:pt idx="2609">
                  <c:v>432090000000</c:v>
                </c:pt>
                <c:pt idx="2610">
                  <c:v>433940000000</c:v>
                </c:pt>
                <c:pt idx="2611">
                  <c:v>435770000000</c:v>
                </c:pt>
                <c:pt idx="2612">
                  <c:v>437570000000</c:v>
                </c:pt>
                <c:pt idx="2613">
                  <c:v>439360000000</c:v>
                </c:pt>
                <c:pt idx="2614">
                  <c:v>441120000000</c:v>
                </c:pt>
                <c:pt idx="2615">
                  <c:v>442870000000</c:v>
                </c:pt>
                <c:pt idx="2616">
                  <c:v>444590000000</c:v>
                </c:pt>
                <c:pt idx="2617">
                  <c:v>446300000000</c:v>
                </c:pt>
                <c:pt idx="2618">
                  <c:v>447990000000</c:v>
                </c:pt>
                <c:pt idx="2619">
                  <c:v>449660000000</c:v>
                </c:pt>
                <c:pt idx="2620">
                  <c:v>451320000000</c:v>
                </c:pt>
                <c:pt idx="2621">
                  <c:v>452950000000</c:v>
                </c:pt>
                <c:pt idx="2622">
                  <c:v>454570000000</c:v>
                </c:pt>
                <c:pt idx="2623">
                  <c:v>456170000000</c:v>
                </c:pt>
                <c:pt idx="2624">
                  <c:v>457760000000</c:v>
                </c:pt>
                <c:pt idx="2625">
                  <c:v>459330000000</c:v>
                </c:pt>
                <c:pt idx="2626">
                  <c:v>460880000000</c:v>
                </c:pt>
                <c:pt idx="2627">
                  <c:v>462420000000</c:v>
                </c:pt>
                <c:pt idx="2628">
                  <c:v>463940000000</c:v>
                </c:pt>
                <c:pt idx="2629">
                  <c:v>465440000000</c:v>
                </c:pt>
                <c:pt idx="2630">
                  <c:v>466940000000</c:v>
                </c:pt>
                <c:pt idx="2631">
                  <c:v>468410000000</c:v>
                </c:pt>
                <c:pt idx="2632">
                  <c:v>469870000000</c:v>
                </c:pt>
                <c:pt idx="2633">
                  <c:v>471320000000</c:v>
                </c:pt>
                <c:pt idx="2634">
                  <c:v>472760000000</c:v>
                </c:pt>
                <c:pt idx="2635">
                  <c:v>474180000000</c:v>
                </c:pt>
                <c:pt idx="2636">
                  <c:v>475580000000</c:v>
                </c:pt>
                <c:pt idx="2637">
                  <c:v>476970000000</c:v>
                </c:pt>
                <c:pt idx="2638">
                  <c:v>478350000000</c:v>
                </c:pt>
                <c:pt idx="2639">
                  <c:v>479720000000</c:v>
                </c:pt>
                <c:pt idx="2640">
                  <c:v>481070000000</c:v>
                </c:pt>
                <c:pt idx="2641">
                  <c:v>482420000000</c:v>
                </c:pt>
                <c:pt idx="2642">
                  <c:v>483740000000</c:v>
                </c:pt>
                <c:pt idx="2643">
                  <c:v>485060000000</c:v>
                </c:pt>
                <c:pt idx="2644">
                  <c:v>486360000000</c:v>
                </c:pt>
                <c:pt idx="2645">
                  <c:v>487660000000</c:v>
                </c:pt>
                <c:pt idx="2646">
                  <c:v>488940000000</c:v>
                </c:pt>
                <c:pt idx="2647">
                  <c:v>490210000000</c:v>
                </c:pt>
                <c:pt idx="2648">
                  <c:v>491460000000</c:v>
                </c:pt>
                <c:pt idx="2649">
                  <c:v>492710000000</c:v>
                </c:pt>
                <c:pt idx="2650">
                  <c:v>492710000000</c:v>
                </c:pt>
                <c:pt idx="2651">
                  <c:v>493940000000</c:v>
                </c:pt>
                <c:pt idx="2652">
                  <c:v>495170000000</c:v>
                </c:pt>
                <c:pt idx="2653">
                  <c:v>496380000000</c:v>
                </c:pt>
                <c:pt idx="2654">
                  <c:v>497580000000</c:v>
                </c:pt>
                <c:pt idx="2655">
                  <c:v>498780000000</c:v>
                </c:pt>
                <c:pt idx="2656">
                  <c:v>499960000000</c:v>
                </c:pt>
                <c:pt idx="2657">
                  <c:v>501130000000</c:v>
                </c:pt>
                <c:pt idx="2658">
                  <c:v>502290000000</c:v>
                </c:pt>
                <c:pt idx="2659">
                  <c:v>503440000000</c:v>
                </c:pt>
                <c:pt idx="2660">
                  <c:v>504580000000</c:v>
                </c:pt>
                <c:pt idx="2661">
                  <c:v>505710000000</c:v>
                </c:pt>
                <c:pt idx="2662">
                  <c:v>506830000000</c:v>
                </c:pt>
                <c:pt idx="2663">
                  <c:v>507940000000</c:v>
                </c:pt>
                <c:pt idx="2664">
                  <c:v>509050000000</c:v>
                </c:pt>
                <c:pt idx="2665">
                  <c:v>510140000000</c:v>
                </c:pt>
                <c:pt idx="2666">
                  <c:v>511220000000</c:v>
                </c:pt>
                <c:pt idx="2667">
                  <c:v>512290000000</c:v>
                </c:pt>
                <c:pt idx="2668">
                  <c:v>513360000000</c:v>
                </c:pt>
                <c:pt idx="2669">
                  <c:v>514410000000</c:v>
                </c:pt>
                <c:pt idx="2670">
                  <c:v>515460000000</c:v>
                </c:pt>
                <c:pt idx="2671">
                  <c:v>516500000000</c:v>
                </c:pt>
                <c:pt idx="2672">
                  <c:v>517520000000</c:v>
                </c:pt>
                <c:pt idx="2673">
                  <c:v>518540000000</c:v>
                </c:pt>
                <c:pt idx="2674">
                  <c:v>519550000000</c:v>
                </c:pt>
                <c:pt idx="2675">
                  <c:v>520550000000</c:v>
                </c:pt>
                <c:pt idx="2676">
                  <c:v>521550000000</c:v>
                </c:pt>
                <c:pt idx="2677">
                  <c:v>522530000000</c:v>
                </c:pt>
                <c:pt idx="2678">
                  <c:v>523500000000</c:v>
                </c:pt>
                <c:pt idx="2679">
                  <c:v>524470000000</c:v>
                </c:pt>
                <c:pt idx="2680">
                  <c:v>525430000000</c:v>
                </c:pt>
                <c:pt idx="2681">
                  <c:v>526380000000</c:v>
                </c:pt>
                <c:pt idx="2682">
                  <c:v>527320000000</c:v>
                </c:pt>
                <c:pt idx="2683">
                  <c:v>528250000000</c:v>
                </c:pt>
                <c:pt idx="2684">
                  <c:v>529170000000</c:v>
                </c:pt>
                <c:pt idx="2685">
                  <c:v>530090000000</c:v>
                </c:pt>
                <c:pt idx="2686">
                  <c:v>530990000000</c:v>
                </c:pt>
                <c:pt idx="2687">
                  <c:v>531890000000</c:v>
                </c:pt>
                <c:pt idx="2688">
                  <c:v>532780000000</c:v>
                </c:pt>
                <c:pt idx="2689">
                  <c:v>533660000000</c:v>
                </c:pt>
                <c:pt idx="2690">
                  <c:v>534540000000</c:v>
                </c:pt>
                <c:pt idx="2691">
                  <c:v>535400000000</c:v>
                </c:pt>
                <c:pt idx="2692">
                  <c:v>536260000000</c:v>
                </c:pt>
                <c:pt idx="2693">
                  <c:v>537100000000</c:v>
                </c:pt>
                <c:pt idx="2694">
                  <c:v>537940000000</c:v>
                </c:pt>
                <c:pt idx="2695">
                  <c:v>538770000000</c:v>
                </c:pt>
                <c:pt idx="2696">
                  <c:v>539590000000</c:v>
                </c:pt>
                <c:pt idx="2697">
                  <c:v>540410000000</c:v>
                </c:pt>
                <c:pt idx="2698">
                  <c:v>541210000000</c:v>
                </c:pt>
                <c:pt idx="2699">
                  <c:v>542010000000</c:v>
                </c:pt>
                <c:pt idx="2700">
                  <c:v>542010000000</c:v>
                </c:pt>
                <c:pt idx="2701">
                  <c:v>542790000000</c:v>
                </c:pt>
                <c:pt idx="2702">
                  <c:v>543570000000</c:v>
                </c:pt>
                <c:pt idx="2703">
                  <c:v>544340000000</c:v>
                </c:pt>
                <c:pt idx="2704">
                  <c:v>545100000000</c:v>
                </c:pt>
                <c:pt idx="2705">
                  <c:v>545860000000</c:v>
                </c:pt>
                <c:pt idx="2706">
                  <c:v>546600000000</c:v>
                </c:pt>
                <c:pt idx="2707">
                  <c:v>547340000000</c:v>
                </c:pt>
                <c:pt idx="2708">
                  <c:v>548060000000</c:v>
                </c:pt>
                <c:pt idx="2709">
                  <c:v>548780000000</c:v>
                </c:pt>
                <c:pt idx="2710">
                  <c:v>549490000000</c:v>
                </c:pt>
                <c:pt idx="2711">
                  <c:v>550190000000</c:v>
                </c:pt>
                <c:pt idx="2712">
                  <c:v>550880000000</c:v>
                </c:pt>
                <c:pt idx="2713">
                  <c:v>551560000000</c:v>
                </c:pt>
                <c:pt idx="2714">
                  <c:v>552230000000</c:v>
                </c:pt>
                <c:pt idx="2715">
                  <c:v>552890000000</c:v>
                </c:pt>
                <c:pt idx="2716">
                  <c:v>553540000000</c:v>
                </c:pt>
                <c:pt idx="2717">
                  <c:v>554180000000</c:v>
                </c:pt>
                <c:pt idx="2718">
                  <c:v>554810000000</c:v>
                </c:pt>
                <c:pt idx="2719">
                  <c:v>555440000000</c:v>
                </c:pt>
                <c:pt idx="2720">
                  <c:v>556050000000</c:v>
                </c:pt>
                <c:pt idx="2721">
                  <c:v>556650000000</c:v>
                </c:pt>
                <c:pt idx="2722">
                  <c:v>557250000000</c:v>
                </c:pt>
                <c:pt idx="2723">
                  <c:v>557830000000</c:v>
                </c:pt>
                <c:pt idx="2724">
                  <c:v>558400000000</c:v>
                </c:pt>
                <c:pt idx="2725">
                  <c:v>558960000000</c:v>
                </c:pt>
                <c:pt idx="2726">
                  <c:v>559510000000</c:v>
                </c:pt>
                <c:pt idx="2727">
                  <c:v>560050000000</c:v>
                </c:pt>
                <c:pt idx="2728">
                  <c:v>560580000000</c:v>
                </c:pt>
                <c:pt idx="2729">
                  <c:v>561100000000</c:v>
                </c:pt>
                <c:pt idx="2730">
                  <c:v>561610000000</c:v>
                </c:pt>
                <c:pt idx="2731">
                  <c:v>562110000000</c:v>
                </c:pt>
                <c:pt idx="2732">
                  <c:v>562590000000</c:v>
                </c:pt>
                <c:pt idx="2733">
                  <c:v>563060000000</c:v>
                </c:pt>
                <c:pt idx="2734">
                  <c:v>563520000000</c:v>
                </c:pt>
                <c:pt idx="2735">
                  <c:v>563970000000</c:v>
                </c:pt>
                <c:pt idx="2736">
                  <c:v>564410000000</c:v>
                </c:pt>
                <c:pt idx="2737">
                  <c:v>564840000000</c:v>
                </c:pt>
                <c:pt idx="2738">
                  <c:v>565250000000</c:v>
                </c:pt>
                <c:pt idx="2739">
                  <c:v>565650000000</c:v>
                </c:pt>
                <c:pt idx="2740">
                  <c:v>566040000000</c:v>
                </c:pt>
                <c:pt idx="2741">
                  <c:v>566410000000</c:v>
                </c:pt>
                <c:pt idx="2742">
                  <c:v>566770000000</c:v>
                </c:pt>
                <c:pt idx="2743">
                  <c:v>567120000000</c:v>
                </c:pt>
                <c:pt idx="2744">
                  <c:v>567450000000</c:v>
                </c:pt>
                <c:pt idx="2745">
                  <c:v>567770000000</c:v>
                </c:pt>
                <c:pt idx="2746">
                  <c:v>568080000000</c:v>
                </c:pt>
                <c:pt idx="2747">
                  <c:v>568370000000</c:v>
                </c:pt>
                <c:pt idx="2748">
                  <c:v>568650000000</c:v>
                </c:pt>
                <c:pt idx="2749">
                  <c:v>568910000000</c:v>
                </c:pt>
                <c:pt idx="2750">
                  <c:v>568910000000</c:v>
                </c:pt>
                <c:pt idx="2751">
                  <c:v>569160000000</c:v>
                </c:pt>
                <c:pt idx="2752">
                  <c:v>569390000000</c:v>
                </c:pt>
                <c:pt idx="2753">
                  <c:v>569600000000</c:v>
                </c:pt>
                <c:pt idx="2754">
                  <c:v>569800000000</c:v>
                </c:pt>
                <c:pt idx="2755">
                  <c:v>569990000000</c:v>
                </c:pt>
                <c:pt idx="2756">
                  <c:v>570160000000</c:v>
                </c:pt>
                <c:pt idx="2757">
                  <c:v>570310000000</c:v>
                </c:pt>
                <c:pt idx="2758">
                  <c:v>570440000000</c:v>
                </c:pt>
                <c:pt idx="2759">
                  <c:v>570560000000</c:v>
                </c:pt>
                <c:pt idx="2760">
                  <c:v>570660000000</c:v>
                </c:pt>
                <c:pt idx="2761">
                  <c:v>570740000000</c:v>
                </c:pt>
                <c:pt idx="2762">
                  <c:v>570810000000</c:v>
                </c:pt>
                <c:pt idx="2763">
                  <c:v>570850000000</c:v>
                </c:pt>
                <c:pt idx="2764">
                  <c:v>570880000000</c:v>
                </c:pt>
                <c:pt idx="2765">
                  <c:v>570890000000</c:v>
                </c:pt>
                <c:pt idx="2766">
                  <c:v>570870000000</c:v>
                </c:pt>
                <c:pt idx="2767">
                  <c:v>570840000000</c:v>
                </c:pt>
                <c:pt idx="2768">
                  <c:v>570790000000</c:v>
                </c:pt>
                <c:pt idx="2769">
                  <c:v>570720000000</c:v>
                </c:pt>
                <c:pt idx="2770">
                  <c:v>570630000000</c:v>
                </c:pt>
                <c:pt idx="2771">
                  <c:v>570510000000</c:v>
                </c:pt>
                <c:pt idx="2772">
                  <c:v>570370000000</c:v>
                </c:pt>
                <c:pt idx="2773">
                  <c:v>570220000000</c:v>
                </c:pt>
                <c:pt idx="2774">
                  <c:v>570030000000</c:v>
                </c:pt>
                <c:pt idx="2775">
                  <c:v>569830000000</c:v>
                </c:pt>
                <c:pt idx="2776">
                  <c:v>569600000000</c:v>
                </c:pt>
                <c:pt idx="2777">
                  <c:v>569350000000</c:v>
                </c:pt>
                <c:pt idx="2778">
                  <c:v>569080000000</c:v>
                </c:pt>
                <c:pt idx="2779">
                  <c:v>568780000000</c:v>
                </c:pt>
                <c:pt idx="2780">
                  <c:v>568450000000</c:v>
                </c:pt>
                <c:pt idx="2781">
                  <c:v>568100000000</c:v>
                </c:pt>
                <c:pt idx="2782">
                  <c:v>567720000000</c:v>
                </c:pt>
                <c:pt idx="2783">
                  <c:v>567320000000</c:v>
                </c:pt>
                <c:pt idx="2784">
                  <c:v>566890000000</c:v>
                </c:pt>
                <c:pt idx="2785">
                  <c:v>566430000000</c:v>
                </c:pt>
                <c:pt idx="2786">
                  <c:v>565940000000</c:v>
                </c:pt>
                <c:pt idx="2787">
                  <c:v>565420000000</c:v>
                </c:pt>
                <c:pt idx="2788">
                  <c:v>564880000000</c:v>
                </c:pt>
                <c:pt idx="2789">
                  <c:v>564300000000</c:v>
                </c:pt>
                <c:pt idx="2790">
                  <c:v>563700000000</c:v>
                </c:pt>
                <c:pt idx="2791">
                  <c:v>563060000000</c:v>
                </c:pt>
                <c:pt idx="2792">
                  <c:v>562390000000</c:v>
                </c:pt>
                <c:pt idx="2793">
                  <c:v>561690000000</c:v>
                </c:pt>
                <c:pt idx="2794">
                  <c:v>560960000000</c:v>
                </c:pt>
                <c:pt idx="2795">
                  <c:v>560190000000</c:v>
                </c:pt>
                <c:pt idx="2796">
                  <c:v>559390000000</c:v>
                </c:pt>
                <c:pt idx="2797">
                  <c:v>558550000000</c:v>
                </c:pt>
                <c:pt idx="2798">
                  <c:v>557680000000</c:v>
                </c:pt>
                <c:pt idx="2799">
                  <c:v>556770000000</c:v>
                </c:pt>
                <c:pt idx="2800">
                  <c:v>556770000000</c:v>
                </c:pt>
                <c:pt idx="2801">
                  <c:v>556140000000</c:v>
                </c:pt>
                <c:pt idx="2802">
                  <c:v>555490000000</c:v>
                </c:pt>
                <c:pt idx="2803">
                  <c:v>554840000000</c:v>
                </c:pt>
                <c:pt idx="2804">
                  <c:v>554170000000</c:v>
                </c:pt>
                <c:pt idx="2805">
                  <c:v>553490000000</c:v>
                </c:pt>
                <c:pt idx="2806">
                  <c:v>552800000000</c:v>
                </c:pt>
                <c:pt idx="2807">
                  <c:v>552100000000</c:v>
                </c:pt>
                <c:pt idx="2808">
                  <c:v>551380000000</c:v>
                </c:pt>
                <c:pt idx="2809">
                  <c:v>550660000000</c:v>
                </c:pt>
                <c:pt idx="2810">
                  <c:v>549920000000</c:v>
                </c:pt>
                <c:pt idx="2811">
                  <c:v>549160000000</c:v>
                </c:pt>
                <c:pt idx="2812">
                  <c:v>548390000000</c:v>
                </c:pt>
                <c:pt idx="2813">
                  <c:v>547610000000</c:v>
                </c:pt>
                <c:pt idx="2814">
                  <c:v>546820000000</c:v>
                </c:pt>
                <c:pt idx="2815">
                  <c:v>546000000000</c:v>
                </c:pt>
                <c:pt idx="2816">
                  <c:v>545180000000</c:v>
                </c:pt>
                <c:pt idx="2817">
                  <c:v>544330000000</c:v>
                </c:pt>
                <c:pt idx="2818">
                  <c:v>543480000000</c:v>
                </c:pt>
                <c:pt idx="2819">
                  <c:v>542600000000</c:v>
                </c:pt>
                <c:pt idx="2820">
                  <c:v>541710000000</c:v>
                </c:pt>
                <c:pt idx="2821">
                  <c:v>540800000000</c:v>
                </c:pt>
                <c:pt idx="2822">
                  <c:v>539880000000</c:v>
                </c:pt>
                <c:pt idx="2823">
                  <c:v>538930000000</c:v>
                </c:pt>
                <c:pt idx="2824">
                  <c:v>537970000000</c:v>
                </c:pt>
                <c:pt idx="2825">
                  <c:v>536990000000</c:v>
                </c:pt>
                <c:pt idx="2826">
                  <c:v>535990000000</c:v>
                </c:pt>
                <c:pt idx="2827">
                  <c:v>534970000000</c:v>
                </c:pt>
                <c:pt idx="2828">
                  <c:v>533930000000</c:v>
                </c:pt>
                <c:pt idx="2829">
                  <c:v>532880000000</c:v>
                </c:pt>
                <c:pt idx="2830">
                  <c:v>531800000000</c:v>
                </c:pt>
                <c:pt idx="2831">
                  <c:v>530700000000</c:v>
                </c:pt>
                <c:pt idx="2832">
                  <c:v>529570000000</c:v>
                </c:pt>
                <c:pt idx="2833">
                  <c:v>528430000000</c:v>
                </c:pt>
                <c:pt idx="2834">
                  <c:v>527260000000</c:v>
                </c:pt>
                <c:pt idx="2835">
                  <c:v>526080000000</c:v>
                </c:pt>
                <c:pt idx="2836">
                  <c:v>524860000000</c:v>
                </c:pt>
                <c:pt idx="2837">
                  <c:v>523630000000</c:v>
                </c:pt>
                <c:pt idx="2838">
                  <c:v>522370000000</c:v>
                </c:pt>
                <c:pt idx="2839">
                  <c:v>521090000000</c:v>
                </c:pt>
                <c:pt idx="2840">
                  <c:v>519780000000</c:v>
                </c:pt>
                <c:pt idx="2841">
                  <c:v>518440000000</c:v>
                </c:pt>
                <c:pt idx="2842">
                  <c:v>517080000000</c:v>
                </c:pt>
                <c:pt idx="2843">
                  <c:v>515690000000</c:v>
                </c:pt>
                <c:pt idx="2844">
                  <c:v>514280000000</c:v>
                </c:pt>
                <c:pt idx="2845">
                  <c:v>512840000000</c:v>
                </c:pt>
                <c:pt idx="2846">
                  <c:v>511370000000</c:v>
                </c:pt>
                <c:pt idx="2847">
                  <c:v>509870000000</c:v>
                </c:pt>
                <c:pt idx="2848">
                  <c:v>508340000000</c:v>
                </c:pt>
                <c:pt idx="2849">
                  <c:v>506790000000</c:v>
                </c:pt>
                <c:pt idx="2850">
                  <c:v>506790000000</c:v>
                </c:pt>
                <c:pt idx="2851">
                  <c:v>505340000000</c:v>
                </c:pt>
                <c:pt idx="2852">
                  <c:v>503950000000</c:v>
                </c:pt>
                <c:pt idx="2853">
                  <c:v>502620000000</c:v>
                </c:pt>
                <c:pt idx="2854">
                  <c:v>501340000000</c:v>
                </c:pt>
                <c:pt idx="2855">
                  <c:v>500100000000</c:v>
                </c:pt>
                <c:pt idx="2856">
                  <c:v>498920000000</c:v>
                </c:pt>
                <c:pt idx="2857">
                  <c:v>497780000000</c:v>
                </c:pt>
                <c:pt idx="2858">
                  <c:v>496690000000</c:v>
                </c:pt>
                <c:pt idx="2859">
                  <c:v>495650000000</c:v>
                </c:pt>
                <c:pt idx="2860">
                  <c:v>494640000000</c:v>
                </c:pt>
                <c:pt idx="2861">
                  <c:v>493680000000</c:v>
                </c:pt>
                <c:pt idx="2862">
                  <c:v>492760000000</c:v>
                </c:pt>
                <c:pt idx="2863">
                  <c:v>491880000000</c:v>
                </c:pt>
                <c:pt idx="2864">
                  <c:v>491040000000</c:v>
                </c:pt>
                <c:pt idx="2865">
                  <c:v>490240000000</c:v>
                </c:pt>
                <c:pt idx="2866">
                  <c:v>489470000000</c:v>
                </c:pt>
                <c:pt idx="2867">
                  <c:v>488740000000</c:v>
                </c:pt>
                <c:pt idx="2868">
                  <c:v>488050000000</c:v>
                </c:pt>
                <c:pt idx="2869">
                  <c:v>487390000000</c:v>
                </c:pt>
                <c:pt idx="2870">
                  <c:v>486760000000</c:v>
                </c:pt>
                <c:pt idx="2871">
                  <c:v>486160000000</c:v>
                </c:pt>
                <c:pt idx="2872">
                  <c:v>485600000000</c:v>
                </c:pt>
                <c:pt idx="2873">
                  <c:v>485060000000</c:v>
                </c:pt>
                <c:pt idx="2874">
                  <c:v>484550000000</c:v>
                </c:pt>
                <c:pt idx="2875">
                  <c:v>484080000000</c:v>
                </c:pt>
                <c:pt idx="2876">
                  <c:v>483630000000</c:v>
                </c:pt>
                <c:pt idx="2877">
                  <c:v>483210000000</c:v>
                </c:pt>
                <c:pt idx="2878">
                  <c:v>482810000000</c:v>
                </c:pt>
                <c:pt idx="2879">
                  <c:v>482440000000</c:v>
                </c:pt>
                <c:pt idx="2880">
                  <c:v>482090000000</c:v>
                </c:pt>
                <c:pt idx="2881">
                  <c:v>481770000000</c:v>
                </c:pt>
                <c:pt idx="2882">
                  <c:v>481480000000</c:v>
                </c:pt>
                <c:pt idx="2883">
                  <c:v>481210000000</c:v>
                </c:pt>
                <c:pt idx="2884">
                  <c:v>480960000000</c:v>
                </c:pt>
                <c:pt idx="2885">
                  <c:v>480730000000</c:v>
                </c:pt>
                <c:pt idx="2886">
                  <c:v>480520000000</c:v>
                </c:pt>
                <c:pt idx="2887">
                  <c:v>480340000000</c:v>
                </c:pt>
                <c:pt idx="2888">
                  <c:v>480170000000</c:v>
                </c:pt>
                <c:pt idx="2889">
                  <c:v>480030000000</c:v>
                </c:pt>
                <c:pt idx="2890">
                  <c:v>479900000000</c:v>
                </c:pt>
                <c:pt idx="2891">
                  <c:v>479800000000</c:v>
                </c:pt>
                <c:pt idx="2892">
                  <c:v>479710000000</c:v>
                </c:pt>
                <c:pt idx="2893">
                  <c:v>479650000000</c:v>
                </c:pt>
                <c:pt idx="2894">
                  <c:v>479600000000</c:v>
                </c:pt>
                <c:pt idx="2895">
                  <c:v>479570000000</c:v>
                </c:pt>
                <c:pt idx="2896">
                  <c:v>479550000000</c:v>
                </c:pt>
                <c:pt idx="2897">
                  <c:v>479560000000</c:v>
                </c:pt>
                <c:pt idx="2898">
                  <c:v>479580000000</c:v>
                </c:pt>
                <c:pt idx="2899">
                  <c:v>479610000000</c:v>
                </c:pt>
                <c:pt idx="2900">
                  <c:v>479610000000</c:v>
                </c:pt>
                <c:pt idx="2901">
                  <c:v>479670000000</c:v>
                </c:pt>
                <c:pt idx="2902">
                  <c:v>479730000000</c:v>
                </c:pt>
                <c:pt idx="2903">
                  <c:v>479820000000</c:v>
                </c:pt>
                <c:pt idx="2904">
                  <c:v>479920000000</c:v>
                </c:pt>
                <c:pt idx="2905">
                  <c:v>480030000000</c:v>
                </c:pt>
                <c:pt idx="2906">
                  <c:v>480160000000</c:v>
                </c:pt>
                <c:pt idx="2907">
                  <c:v>480310000000</c:v>
                </c:pt>
                <c:pt idx="2908">
                  <c:v>480470000000</c:v>
                </c:pt>
                <c:pt idx="2909">
                  <c:v>480640000000</c:v>
                </c:pt>
                <c:pt idx="2910">
                  <c:v>480830000000</c:v>
                </c:pt>
                <c:pt idx="2911">
                  <c:v>481030000000</c:v>
                </c:pt>
                <c:pt idx="2912">
                  <c:v>481250000000</c:v>
                </c:pt>
                <c:pt idx="2913">
                  <c:v>481470000000</c:v>
                </c:pt>
                <c:pt idx="2914">
                  <c:v>481720000000</c:v>
                </c:pt>
                <c:pt idx="2915">
                  <c:v>481970000000</c:v>
                </c:pt>
                <c:pt idx="2916">
                  <c:v>482240000000</c:v>
                </c:pt>
                <c:pt idx="2917">
                  <c:v>482530000000</c:v>
                </c:pt>
                <c:pt idx="2918">
                  <c:v>482830000000</c:v>
                </c:pt>
                <c:pt idx="2919">
                  <c:v>483140000000</c:v>
                </c:pt>
                <c:pt idx="2920">
                  <c:v>483460000000</c:v>
                </c:pt>
                <c:pt idx="2921">
                  <c:v>483800000000</c:v>
                </c:pt>
                <c:pt idx="2922">
                  <c:v>484150000000</c:v>
                </c:pt>
                <c:pt idx="2923">
                  <c:v>484510000000</c:v>
                </c:pt>
                <c:pt idx="2924">
                  <c:v>484890000000</c:v>
                </c:pt>
                <c:pt idx="2925">
                  <c:v>485270000000</c:v>
                </c:pt>
                <c:pt idx="2926">
                  <c:v>485680000000</c:v>
                </c:pt>
                <c:pt idx="2927">
                  <c:v>486090000000</c:v>
                </c:pt>
                <c:pt idx="2928">
                  <c:v>486520000000</c:v>
                </c:pt>
                <c:pt idx="2929">
                  <c:v>486970000000</c:v>
                </c:pt>
                <c:pt idx="2930">
                  <c:v>487420000000</c:v>
                </c:pt>
                <c:pt idx="2931">
                  <c:v>487890000000</c:v>
                </c:pt>
                <c:pt idx="2932">
                  <c:v>488370000000</c:v>
                </c:pt>
                <c:pt idx="2933">
                  <c:v>488870000000</c:v>
                </c:pt>
                <c:pt idx="2934">
                  <c:v>489380000000</c:v>
                </c:pt>
                <c:pt idx="2935">
                  <c:v>489910000000</c:v>
                </c:pt>
                <c:pt idx="2936">
                  <c:v>490450000000</c:v>
                </c:pt>
                <c:pt idx="2937">
                  <c:v>491000000000</c:v>
                </c:pt>
                <c:pt idx="2938">
                  <c:v>491570000000</c:v>
                </c:pt>
                <c:pt idx="2939">
                  <c:v>492150000000</c:v>
                </c:pt>
                <c:pt idx="2940">
                  <c:v>492750000000</c:v>
                </c:pt>
                <c:pt idx="2941">
                  <c:v>493360000000</c:v>
                </c:pt>
                <c:pt idx="2942">
                  <c:v>493990000000</c:v>
                </c:pt>
                <c:pt idx="2943">
                  <c:v>494630000000</c:v>
                </c:pt>
                <c:pt idx="2944">
                  <c:v>495290000000</c:v>
                </c:pt>
                <c:pt idx="2945">
                  <c:v>495970000000</c:v>
                </c:pt>
                <c:pt idx="2946">
                  <c:v>496660000000</c:v>
                </c:pt>
                <c:pt idx="2947">
                  <c:v>497370000000</c:v>
                </c:pt>
                <c:pt idx="2948">
                  <c:v>498090000000</c:v>
                </c:pt>
                <c:pt idx="2949">
                  <c:v>498840000000</c:v>
                </c:pt>
                <c:pt idx="2950">
                  <c:v>498840000000</c:v>
                </c:pt>
                <c:pt idx="2951">
                  <c:v>499600000000</c:v>
                </c:pt>
                <c:pt idx="2952">
                  <c:v>500370000000</c:v>
                </c:pt>
                <c:pt idx="2953">
                  <c:v>501170000000</c:v>
                </c:pt>
                <c:pt idx="2954">
                  <c:v>501990000000</c:v>
                </c:pt>
                <c:pt idx="2955">
                  <c:v>502820000000</c:v>
                </c:pt>
                <c:pt idx="2956">
                  <c:v>503680000000</c:v>
                </c:pt>
                <c:pt idx="2957">
                  <c:v>504550000000</c:v>
                </c:pt>
                <c:pt idx="2958">
                  <c:v>505450000000</c:v>
                </c:pt>
                <c:pt idx="2959">
                  <c:v>506360000000</c:v>
                </c:pt>
                <c:pt idx="2960">
                  <c:v>507300000000</c:v>
                </c:pt>
                <c:pt idx="2961">
                  <c:v>508260000000</c:v>
                </c:pt>
                <c:pt idx="2962">
                  <c:v>509250000000</c:v>
                </c:pt>
                <c:pt idx="2963">
                  <c:v>510250000000</c:v>
                </c:pt>
                <c:pt idx="2964">
                  <c:v>511280000000</c:v>
                </c:pt>
                <c:pt idx="2965">
                  <c:v>512340000000</c:v>
                </c:pt>
                <c:pt idx="2966">
                  <c:v>513410000000</c:v>
                </c:pt>
                <c:pt idx="2967">
                  <c:v>514520000000</c:v>
                </c:pt>
                <c:pt idx="2968">
                  <c:v>515650000000</c:v>
                </c:pt>
                <c:pt idx="2969">
                  <c:v>516810000000</c:v>
                </c:pt>
                <c:pt idx="2970">
                  <c:v>517990000000</c:v>
                </c:pt>
                <c:pt idx="2971">
                  <c:v>519210000000</c:v>
                </c:pt>
                <c:pt idx="2972">
                  <c:v>520450000000</c:v>
                </c:pt>
                <c:pt idx="2973">
                  <c:v>521720000000</c:v>
                </c:pt>
                <c:pt idx="2974">
                  <c:v>523030000000</c:v>
                </c:pt>
                <c:pt idx="2975">
                  <c:v>524360000000</c:v>
                </c:pt>
                <c:pt idx="2976">
                  <c:v>525730000000</c:v>
                </c:pt>
                <c:pt idx="2977">
                  <c:v>527140000000</c:v>
                </c:pt>
                <c:pt idx="2978">
                  <c:v>528570000000</c:v>
                </c:pt>
                <c:pt idx="2979">
                  <c:v>530040000000</c:v>
                </c:pt>
                <c:pt idx="2980">
                  <c:v>531550000000</c:v>
                </c:pt>
                <c:pt idx="2981">
                  <c:v>533100000000</c:v>
                </c:pt>
                <c:pt idx="2982">
                  <c:v>534680000000</c:v>
                </c:pt>
                <c:pt idx="2983">
                  <c:v>536310000000</c:v>
                </c:pt>
                <c:pt idx="2984">
                  <c:v>537970000000</c:v>
                </c:pt>
                <c:pt idx="2985">
                  <c:v>539680000000</c:v>
                </c:pt>
                <c:pt idx="2986">
                  <c:v>541430000000</c:v>
                </c:pt>
                <c:pt idx="2987">
                  <c:v>543220000000</c:v>
                </c:pt>
                <c:pt idx="2988">
                  <c:v>545060000000</c:v>
                </c:pt>
                <c:pt idx="2989">
                  <c:v>546950000000</c:v>
                </c:pt>
                <c:pt idx="2990">
                  <c:v>548880000000</c:v>
                </c:pt>
                <c:pt idx="2991">
                  <c:v>550870000000</c:v>
                </c:pt>
                <c:pt idx="2992">
                  <c:v>552900000000</c:v>
                </c:pt>
                <c:pt idx="2993">
                  <c:v>554990000000</c:v>
                </c:pt>
                <c:pt idx="2994">
                  <c:v>557130000000</c:v>
                </c:pt>
                <c:pt idx="2995">
                  <c:v>559330000000</c:v>
                </c:pt>
                <c:pt idx="2996">
                  <c:v>561590000000</c:v>
                </c:pt>
                <c:pt idx="2997">
                  <c:v>563900000000</c:v>
                </c:pt>
                <c:pt idx="2998">
                  <c:v>566280000000</c:v>
                </c:pt>
                <c:pt idx="2999">
                  <c:v>568720000000</c:v>
                </c:pt>
                <c:pt idx="3000">
                  <c:v>568720000000</c:v>
                </c:pt>
                <c:pt idx="3001">
                  <c:v>571220000000</c:v>
                </c:pt>
                <c:pt idx="3002">
                  <c:v>573800000000</c:v>
                </c:pt>
                <c:pt idx="3003">
                  <c:v>576430000000</c:v>
                </c:pt>
                <c:pt idx="3004">
                  <c:v>579140000000</c:v>
                </c:pt>
                <c:pt idx="3005">
                  <c:v>581930000000</c:v>
                </c:pt>
                <c:pt idx="3006">
                  <c:v>584790000000</c:v>
                </c:pt>
                <c:pt idx="3007">
                  <c:v>587720000000</c:v>
                </c:pt>
                <c:pt idx="3008">
                  <c:v>590740000000</c:v>
                </c:pt>
                <c:pt idx="3009">
                  <c:v>593830000000</c:v>
                </c:pt>
                <c:pt idx="3010">
                  <c:v>597010000000</c:v>
                </c:pt>
                <c:pt idx="3011">
                  <c:v>600280000000</c:v>
                </c:pt>
                <c:pt idx="3012">
                  <c:v>603640000000</c:v>
                </c:pt>
                <c:pt idx="3013">
                  <c:v>607090000000</c:v>
                </c:pt>
                <c:pt idx="3014">
                  <c:v>610630000000</c:v>
                </c:pt>
                <c:pt idx="3015">
                  <c:v>614280000000</c:v>
                </c:pt>
                <c:pt idx="3016">
                  <c:v>618020000000</c:v>
                </c:pt>
                <c:pt idx="3017">
                  <c:v>621870000000</c:v>
                </c:pt>
                <c:pt idx="3018">
                  <c:v>625820000000</c:v>
                </c:pt>
                <c:pt idx="3019">
                  <c:v>629880000000</c:v>
                </c:pt>
                <c:pt idx="3020">
                  <c:v>634060000000</c:v>
                </c:pt>
                <c:pt idx="3021">
                  <c:v>638360000000</c:v>
                </c:pt>
                <c:pt idx="3022">
                  <c:v>642770000000</c:v>
                </c:pt>
                <c:pt idx="3023">
                  <c:v>647310000000</c:v>
                </c:pt>
                <c:pt idx="3024">
                  <c:v>651980000000</c:v>
                </c:pt>
                <c:pt idx="3025">
                  <c:v>656780000000</c:v>
                </c:pt>
                <c:pt idx="3026">
                  <c:v>661710000000</c:v>
                </c:pt>
                <c:pt idx="3027">
                  <c:v>666790000000</c:v>
                </c:pt>
                <c:pt idx="3028">
                  <c:v>672010000000</c:v>
                </c:pt>
                <c:pt idx="3029">
                  <c:v>677370000000</c:v>
                </c:pt>
                <c:pt idx="3030">
                  <c:v>682890000000</c:v>
                </c:pt>
                <c:pt idx="3031">
                  <c:v>688570000000</c:v>
                </c:pt>
                <c:pt idx="3032">
                  <c:v>694410000000</c:v>
                </c:pt>
                <c:pt idx="3033">
                  <c:v>700420000000</c:v>
                </c:pt>
                <c:pt idx="3034">
                  <c:v>706600000000</c:v>
                </c:pt>
                <c:pt idx="3035">
                  <c:v>712960000000</c:v>
                </c:pt>
                <c:pt idx="3036">
                  <c:v>719500000000</c:v>
                </c:pt>
                <c:pt idx="3037">
                  <c:v>726230000000</c:v>
                </c:pt>
                <c:pt idx="3038">
                  <c:v>733150000000</c:v>
                </c:pt>
                <c:pt idx="3039">
                  <c:v>740270000000</c:v>
                </c:pt>
                <c:pt idx="3040">
                  <c:v>747600000000</c:v>
                </c:pt>
                <c:pt idx="3041">
                  <c:v>755150000000</c:v>
                </c:pt>
                <c:pt idx="3042">
                  <c:v>762910000000</c:v>
                </c:pt>
                <c:pt idx="3043">
                  <c:v>770900000000</c:v>
                </c:pt>
                <c:pt idx="3044">
                  <c:v>779110000000</c:v>
                </c:pt>
                <c:pt idx="3045">
                  <c:v>787570000000</c:v>
                </c:pt>
                <c:pt idx="3046">
                  <c:v>796280000000</c:v>
                </c:pt>
                <c:pt idx="3047">
                  <c:v>805240000000</c:v>
                </c:pt>
                <c:pt idx="3048">
                  <c:v>814460000000</c:v>
                </c:pt>
                <c:pt idx="3049">
                  <c:v>823950000000</c:v>
                </c:pt>
                <c:pt idx="3050">
                  <c:v>823950000000</c:v>
                </c:pt>
                <c:pt idx="3051">
                  <c:v>825340000000</c:v>
                </c:pt>
                <c:pt idx="3052">
                  <c:v>827370000000</c:v>
                </c:pt>
                <c:pt idx="3053">
                  <c:v>830030000000</c:v>
                </c:pt>
                <c:pt idx="3054">
                  <c:v>833340000000</c:v>
                </c:pt>
                <c:pt idx="3055">
                  <c:v>837280000000</c:v>
                </c:pt>
                <c:pt idx="3056">
                  <c:v>841870000000</c:v>
                </c:pt>
                <c:pt idx="3057">
                  <c:v>847120000000</c:v>
                </c:pt>
                <c:pt idx="3058">
                  <c:v>853020000000</c:v>
                </c:pt>
                <c:pt idx="3059">
                  <c:v>859580000000</c:v>
                </c:pt>
                <c:pt idx="3060">
                  <c:v>866810000000</c:v>
                </c:pt>
                <c:pt idx="3061">
                  <c:v>874720000000</c:v>
                </c:pt>
                <c:pt idx="3062">
                  <c:v>883300000000</c:v>
                </c:pt>
                <c:pt idx="3063">
                  <c:v>892580000000</c:v>
                </c:pt>
                <c:pt idx="3064">
                  <c:v>902570000000</c:v>
                </c:pt>
                <c:pt idx="3065">
                  <c:v>913260000000</c:v>
                </c:pt>
                <c:pt idx="3066">
                  <c:v>924670000000</c:v>
                </c:pt>
                <c:pt idx="3067">
                  <c:v>936810000000</c:v>
                </c:pt>
                <c:pt idx="3068">
                  <c:v>949700000000</c:v>
                </c:pt>
                <c:pt idx="3069">
                  <c:v>963340000000</c:v>
                </c:pt>
                <c:pt idx="3070">
                  <c:v>977750000000</c:v>
                </c:pt>
                <c:pt idx="3071">
                  <c:v>992950000000</c:v>
                </c:pt>
                <c:pt idx="3072">
                  <c:v>1008900000000</c:v>
                </c:pt>
                <c:pt idx="3073">
                  <c:v>1025700000000</c:v>
                </c:pt>
                <c:pt idx="3074">
                  <c:v>1043400000000</c:v>
                </c:pt>
                <c:pt idx="3075">
                  <c:v>1061900000000</c:v>
                </c:pt>
                <c:pt idx="3076">
                  <c:v>1081200000000</c:v>
                </c:pt>
                <c:pt idx="3077">
                  <c:v>1101400000000</c:v>
                </c:pt>
                <c:pt idx="3078">
                  <c:v>1122600000000</c:v>
                </c:pt>
                <c:pt idx="3079">
                  <c:v>1144600000000</c:v>
                </c:pt>
                <c:pt idx="3080">
                  <c:v>1167700000000</c:v>
                </c:pt>
                <c:pt idx="3081">
                  <c:v>1191600000000</c:v>
                </c:pt>
                <c:pt idx="3082">
                  <c:v>1216600000000</c:v>
                </c:pt>
                <c:pt idx="3083">
                  <c:v>1242600000000</c:v>
                </c:pt>
                <c:pt idx="3084">
                  <c:v>1269600000000</c:v>
                </c:pt>
                <c:pt idx="3085">
                  <c:v>1297700000000</c:v>
                </c:pt>
                <c:pt idx="3086">
                  <c:v>1326900000000</c:v>
                </c:pt>
                <c:pt idx="3087">
                  <c:v>1357200000000</c:v>
                </c:pt>
                <c:pt idx="3088">
                  <c:v>1388600000000</c:v>
                </c:pt>
                <c:pt idx="3089">
                  <c:v>1421300000000</c:v>
                </c:pt>
                <c:pt idx="3090">
                  <c:v>1455100000000</c:v>
                </c:pt>
                <c:pt idx="3091">
                  <c:v>1490200000000</c:v>
                </c:pt>
                <c:pt idx="3092">
                  <c:v>1526600000000</c:v>
                </c:pt>
                <c:pt idx="3093">
                  <c:v>1564300000000</c:v>
                </c:pt>
                <c:pt idx="3094">
                  <c:v>1603400000000</c:v>
                </c:pt>
                <c:pt idx="3095">
                  <c:v>1643900000000</c:v>
                </c:pt>
                <c:pt idx="3096">
                  <c:v>1685700000000</c:v>
                </c:pt>
                <c:pt idx="3097">
                  <c:v>1729100000000</c:v>
                </c:pt>
                <c:pt idx="3098">
                  <c:v>1774000000000</c:v>
                </c:pt>
                <c:pt idx="3099">
                  <c:v>1820400000000</c:v>
                </c:pt>
                <c:pt idx="3100">
                  <c:v>1820400000000</c:v>
                </c:pt>
                <c:pt idx="3101">
                  <c:v>1830500000000</c:v>
                </c:pt>
                <c:pt idx="3102">
                  <c:v>1841200000000</c:v>
                </c:pt>
                <c:pt idx="3103">
                  <c:v>1852300000000</c:v>
                </c:pt>
                <c:pt idx="3104">
                  <c:v>1864000000000</c:v>
                </c:pt>
                <c:pt idx="3105">
                  <c:v>1876200000000</c:v>
                </c:pt>
                <c:pt idx="3106">
                  <c:v>1888900000000</c:v>
                </c:pt>
                <c:pt idx="3107">
                  <c:v>1902200000000</c:v>
                </c:pt>
                <c:pt idx="3108">
                  <c:v>1916000000000</c:v>
                </c:pt>
                <c:pt idx="3109">
                  <c:v>1930300000000</c:v>
                </c:pt>
                <c:pt idx="3110">
                  <c:v>1945200000000</c:v>
                </c:pt>
                <c:pt idx="3111">
                  <c:v>1960600000000</c:v>
                </c:pt>
                <c:pt idx="3112">
                  <c:v>1976500000000</c:v>
                </c:pt>
                <c:pt idx="3113">
                  <c:v>1993000000000</c:v>
                </c:pt>
                <c:pt idx="3114">
                  <c:v>2010100000000</c:v>
                </c:pt>
                <c:pt idx="3115">
                  <c:v>2027800000000</c:v>
                </c:pt>
                <c:pt idx="3116">
                  <c:v>2046000000000</c:v>
                </c:pt>
                <c:pt idx="3117">
                  <c:v>2064700000000</c:v>
                </c:pt>
                <c:pt idx="3118">
                  <c:v>2084100000000</c:v>
                </c:pt>
                <c:pt idx="3119">
                  <c:v>2104100000000</c:v>
                </c:pt>
                <c:pt idx="3120">
                  <c:v>2124600000000</c:v>
                </c:pt>
                <c:pt idx="3121">
                  <c:v>2145700000000</c:v>
                </c:pt>
                <c:pt idx="3122">
                  <c:v>2167500000000</c:v>
                </c:pt>
                <c:pt idx="3123">
                  <c:v>2189900000000</c:v>
                </c:pt>
                <c:pt idx="3124">
                  <c:v>2212800000000</c:v>
                </c:pt>
                <c:pt idx="3125">
                  <c:v>2236400000000</c:v>
                </c:pt>
                <c:pt idx="3126">
                  <c:v>2260700000000</c:v>
                </c:pt>
                <c:pt idx="3127">
                  <c:v>2285500000000</c:v>
                </c:pt>
                <c:pt idx="3128">
                  <c:v>2311100000000</c:v>
                </c:pt>
                <c:pt idx="3129">
                  <c:v>2337200000000</c:v>
                </c:pt>
                <c:pt idx="3130">
                  <c:v>2364100000000</c:v>
                </c:pt>
                <c:pt idx="3131">
                  <c:v>2391600000000</c:v>
                </c:pt>
                <c:pt idx="3132">
                  <c:v>2419800000000</c:v>
                </c:pt>
                <c:pt idx="3133">
                  <c:v>2448600000000</c:v>
                </c:pt>
                <c:pt idx="3134">
                  <c:v>2478200000000</c:v>
                </c:pt>
                <c:pt idx="3135">
                  <c:v>2508500000000</c:v>
                </c:pt>
                <c:pt idx="3136">
                  <c:v>2539400000000</c:v>
                </c:pt>
                <c:pt idx="3137">
                  <c:v>2571200000000</c:v>
                </c:pt>
                <c:pt idx="3138">
                  <c:v>2603600000000</c:v>
                </c:pt>
                <c:pt idx="3139">
                  <c:v>2636800000000</c:v>
                </c:pt>
                <c:pt idx="3140">
                  <c:v>2670700000000</c:v>
                </c:pt>
                <c:pt idx="3141">
                  <c:v>2705400000000</c:v>
                </c:pt>
                <c:pt idx="3142">
                  <c:v>2740800000000</c:v>
                </c:pt>
                <c:pt idx="3143">
                  <c:v>2777100000000</c:v>
                </c:pt>
                <c:pt idx="3144">
                  <c:v>2814100000000</c:v>
                </c:pt>
                <c:pt idx="3145">
                  <c:v>2851900000000</c:v>
                </c:pt>
                <c:pt idx="3146">
                  <c:v>2890600000000</c:v>
                </c:pt>
                <c:pt idx="3147">
                  <c:v>2930100000000</c:v>
                </c:pt>
                <c:pt idx="3148">
                  <c:v>2970400000000</c:v>
                </c:pt>
                <c:pt idx="3149">
                  <c:v>3011600000000</c:v>
                </c:pt>
                <c:pt idx="3150">
                  <c:v>3011600000000</c:v>
                </c:pt>
                <c:pt idx="3151">
                  <c:v>3027300000000</c:v>
                </c:pt>
                <c:pt idx="3152">
                  <c:v>3043500000000</c:v>
                </c:pt>
                <c:pt idx="3153">
                  <c:v>3060100000000</c:v>
                </c:pt>
                <c:pt idx="3154">
                  <c:v>3077200000000</c:v>
                </c:pt>
                <c:pt idx="3155">
                  <c:v>3094800000000</c:v>
                </c:pt>
                <c:pt idx="3156">
                  <c:v>3112800000000</c:v>
                </c:pt>
                <c:pt idx="3157">
                  <c:v>3131300000000</c:v>
                </c:pt>
                <c:pt idx="3158">
                  <c:v>3150200000000</c:v>
                </c:pt>
                <c:pt idx="3159">
                  <c:v>3169600000000</c:v>
                </c:pt>
                <c:pt idx="3160">
                  <c:v>3189500000000</c:v>
                </c:pt>
                <c:pt idx="3161">
                  <c:v>3209900000000</c:v>
                </c:pt>
                <c:pt idx="3162">
                  <c:v>3230800000000</c:v>
                </c:pt>
                <c:pt idx="3163">
                  <c:v>3252100000000</c:v>
                </c:pt>
                <c:pt idx="3164">
                  <c:v>3274000000000</c:v>
                </c:pt>
                <c:pt idx="3165">
                  <c:v>3296300000000</c:v>
                </c:pt>
                <c:pt idx="3166">
                  <c:v>3319100000000</c:v>
                </c:pt>
                <c:pt idx="3167">
                  <c:v>3342400000000</c:v>
                </c:pt>
                <c:pt idx="3168">
                  <c:v>3366200000000</c:v>
                </c:pt>
                <c:pt idx="3169">
                  <c:v>3390600000000</c:v>
                </c:pt>
                <c:pt idx="3170">
                  <c:v>3415400000000</c:v>
                </c:pt>
                <c:pt idx="3171">
                  <c:v>3440700000000</c:v>
                </c:pt>
                <c:pt idx="3172">
                  <c:v>3466600000000</c:v>
                </c:pt>
                <c:pt idx="3173">
                  <c:v>3493000000000</c:v>
                </c:pt>
                <c:pt idx="3174">
                  <c:v>3519900000000</c:v>
                </c:pt>
                <c:pt idx="3175">
                  <c:v>3547300000000</c:v>
                </c:pt>
                <c:pt idx="3176">
                  <c:v>3575300000000</c:v>
                </c:pt>
                <c:pt idx="3177">
                  <c:v>3603800000000</c:v>
                </c:pt>
                <c:pt idx="3178">
                  <c:v>3632900000000</c:v>
                </c:pt>
                <c:pt idx="3179">
                  <c:v>3662500000000</c:v>
                </c:pt>
                <c:pt idx="3180">
                  <c:v>3692600000000</c:v>
                </c:pt>
                <c:pt idx="3181">
                  <c:v>3723300000000</c:v>
                </c:pt>
                <c:pt idx="3182">
                  <c:v>3754600000000</c:v>
                </c:pt>
                <c:pt idx="3183">
                  <c:v>3786400000000</c:v>
                </c:pt>
                <c:pt idx="3184">
                  <c:v>3818800000000</c:v>
                </c:pt>
                <c:pt idx="3185">
                  <c:v>3851800000000</c:v>
                </c:pt>
                <c:pt idx="3186">
                  <c:v>3885400000000</c:v>
                </c:pt>
                <c:pt idx="3187">
                  <c:v>3919500000000</c:v>
                </c:pt>
                <c:pt idx="3188">
                  <c:v>3954200000000</c:v>
                </c:pt>
                <c:pt idx="3189">
                  <c:v>3989600000000</c:v>
                </c:pt>
                <c:pt idx="3190">
                  <c:v>4025500000000</c:v>
                </c:pt>
                <c:pt idx="3191">
                  <c:v>4062000000000</c:v>
                </c:pt>
                <c:pt idx="3192">
                  <c:v>4099200000000</c:v>
                </c:pt>
                <c:pt idx="3193">
                  <c:v>4137000000000</c:v>
                </c:pt>
                <c:pt idx="3194">
                  <c:v>4175400000000</c:v>
                </c:pt>
                <c:pt idx="3195">
                  <c:v>4214400000000</c:v>
                </c:pt>
                <c:pt idx="3196">
                  <c:v>4254000000000</c:v>
                </c:pt>
                <c:pt idx="3197">
                  <c:v>4294300000000</c:v>
                </c:pt>
                <c:pt idx="3198">
                  <c:v>4335300000000</c:v>
                </c:pt>
                <c:pt idx="3199">
                  <c:v>4376900000000</c:v>
                </c:pt>
                <c:pt idx="3200">
                  <c:v>4376900000000</c:v>
                </c:pt>
                <c:pt idx="3201">
                  <c:v>4403500000000</c:v>
                </c:pt>
                <c:pt idx="3202">
                  <c:v>4430900000000</c:v>
                </c:pt>
                <c:pt idx="3203">
                  <c:v>4459100000000</c:v>
                </c:pt>
                <c:pt idx="3204">
                  <c:v>4488100000000</c:v>
                </c:pt>
                <c:pt idx="3205">
                  <c:v>4518000000000</c:v>
                </c:pt>
                <c:pt idx="3206">
                  <c:v>4548600000000</c:v>
                </c:pt>
                <c:pt idx="3207">
                  <c:v>4580100000000</c:v>
                </c:pt>
                <c:pt idx="3208">
                  <c:v>4612400000000</c:v>
                </c:pt>
                <c:pt idx="3209">
                  <c:v>4645500000000</c:v>
                </c:pt>
                <c:pt idx="3210">
                  <c:v>4679500000000</c:v>
                </c:pt>
                <c:pt idx="3211">
                  <c:v>4714400000000</c:v>
                </c:pt>
                <c:pt idx="3212">
                  <c:v>4750000000000</c:v>
                </c:pt>
                <c:pt idx="3213">
                  <c:v>4786600000000</c:v>
                </c:pt>
                <c:pt idx="3214">
                  <c:v>4824000000000</c:v>
                </c:pt>
                <c:pt idx="3215">
                  <c:v>4862300000000</c:v>
                </c:pt>
                <c:pt idx="3216">
                  <c:v>4901500000000</c:v>
                </c:pt>
                <c:pt idx="3217">
                  <c:v>4941600000000</c:v>
                </c:pt>
                <c:pt idx="3218">
                  <c:v>4982500000000</c:v>
                </c:pt>
                <c:pt idx="3219">
                  <c:v>5024400000000</c:v>
                </c:pt>
                <c:pt idx="3220">
                  <c:v>5067200000000</c:v>
                </c:pt>
                <c:pt idx="3221">
                  <c:v>5110900000000</c:v>
                </c:pt>
                <c:pt idx="3222">
                  <c:v>5155500000000</c:v>
                </c:pt>
                <c:pt idx="3223">
                  <c:v>5201100000000</c:v>
                </c:pt>
                <c:pt idx="3224">
                  <c:v>5247600000000</c:v>
                </c:pt>
                <c:pt idx="3225">
                  <c:v>5295100000000</c:v>
                </c:pt>
                <c:pt idx="3226">
                  <c:v>5343500000000</c:v>
                </c:pt>
                <c:pt idx="3227">
                  <c:v>5392900000000</c:v>
                </c:pt>
                <c:pt idx="3228">
                  <c:v>5443300000000</c:v>
                </c:pt>
                <c:pt idx="3229">
                  <c:v>5494700000000</c:v>
                </c:pt>
                <c:pt idx="3230">
                  <c:v>5547000000000</c:v>
                </c:pt>
                <c:pt idx="3231">
                  <c:v>5600400000000</c:v>
                </c:pt>
                <c:pt idx="3232">
                  <c:v>5654800000000</c:v>
                </c:pt>
                <c:pt idx="3233">
                  <c:v>5710200000000</c:v>
                </c:pt>
                <c:pt idx="3234">
                  <c:v>5766700000000</c:v>
                </c:pt>
                <c:pt idx="3235">
                  <c:v>5824200000000</c:v>
                </c:pt>
                <c:pt idx="3236">
                  <c:v>5882800000000</c:v>
                </c:pt>
                <c:pt idx="3237">
                  <c:v>5942400000000</c:v>
                </c:pt>
                <c:pt idx="3238">
                  <c:v>6003200000000</c:v>
                </c:pt>
                <c:pt idx="3239">
                  <c:v>6065000000000</c:v>
                </c:pt>
                <c:pt idx="3240">
                  <c:v>6127900000000</c:v>
                </c:pt>
                <c:pt idx="3241">
                  <c:v>6192000000000</c:v>
                </c:pt>
                <c:pt idx="3242">
                  <c:v>6257100000000</c:v>
                </c:pt>
                <c:pt idx="3243">
                  <c:v>6323400000000</c:v>
                </c:pt>
                <c:pt idx="3244">
                  <c:v>6390900000000</c:v>
                </c:pt>
                <c:pt idx="3245">
                  <c:v>6459500000000</c:v>
                </c:pt>
                <c:pt idx="3246">
                  <c:v>6529300000000</c:v>
                </c:pt>
                <c:pt idx="3247">
                  <c:v>6600300000000</c:v>
                </c:pt>
                <c:pt idx="3248">
                  <c:v>6672500000000</c:v>
                </c:pt>
                <c:pt idx="3249">
                  <c:v>6745900000000</c:v>
                </c:pt>
                <c:pt idx="3250">
                  <c:v>6745900000000</c:v>
                </c:pt>
                <c:pt idx="3251">
                  <c:v>6784000000000</c:v>
                </c:pt>
                <c:pt idx="3252">
                  <c:v>6822700000000</c:v>
                </c:pt>
                <c:pt idx="3253">
                  <c:v>6862100000000</c:v>
                </c:pt>
                <c:pt idx="3254">
                  <c:v>6902200000000</c:v>
                </c:pt>
                <c:pt idx="3255">
                  <c:v>6943000000000</c:v>
                </c:pt>
                <c:pt idx="3256">
                  <c:v>6984400000000</c:v>
                </c:pt>
                <c:pt idx="3257">
                  <c:v>7026500000000</c:v>
                </c:pt>
                <c:pt idx="3258">
                  <c:v>7069200000000</c:v>
                </c:pt>
                <c:pt idx="3259">
                  <c:v>7112700000000</c:v>
                </c:pt>
                <c:pt idx="3260">
                  <c:v>7156800000000</c:v>
                </c:pt>
                <c:pt idx="3261">
                  <c:v>7201600000000</c:v>
                </c:pt>
                <c:pt idx="3262">
                  <c:v>7247100000000</c:v>
                </c:pt>
                <c:pt idx="3263">
                  <c:v>7293300000000</c:v>
                </c:pt>
                <c:pt idx="3264">
                  <c:v>7340300000000</c:v>
                </c:pt>
                <c:pt idx="3265">
                  <c:v>7387900000000</c:v>
                </c:pt>
                <c:pt idx="3266">
                  <c:v>7436200000000</c:v>
                </c:pt>
                <c:pt idx="3267">
                  <c:v>7485300000000</c:v>
                </c:pt>
                <c:pt idx="3268">
                  <c:v>7535100000000</c:v>
                </c:pt>
                <c:pt idx="3269">
                  <c:v>7585600000000</c:v>
                </c:pt>
                <c:pt idx="3270">
                  <c:v>7636800000000</c:v>
                </c:pt>
                <c:pt idx="3271">
                  <c:v>7688800000000</c:v>
                </c:pt>
                <c:pt idx="3272">
                  <c:v>7741500000000</c:v>
                </c:pt>
                <c:pt idx="3273">
                  <c:v>7795000000000</c:v>
                </c:pt>
                <c:pt idx="3274">
                  <c:v>7849200000000</c:v>
                </c:pt>
                <c:pt idx="3275">
                  <c:v>7904200000000</c:v>
                </c:pt>
                <c:pt idx="3276">
                  <c:v>7960000000000</c:v>
                </c:pt>
                <c:pt idx="3277">
                  <c:v>8016500000000</c:v>
                </c:pt>
                <c:pt idx="3278">
                  <c:v>8073800000000</c:v>
                </c:pt>
                <c:pt idx="3279">
                  <c:v>8131800000000</c:v>
                </c:pt>
                <c:pt idx="3280">
                  <c:v>8190700000000</c:v>
                </c:pt>
                <c:pt idx="3281">
                  <c:v>8250300000000</c:v>
                </c:pt>
                <c:pt idx="3282">
                  <c:v>8310800000000</c:v>
                </c:pt>
                <c:pt idx="3283">
                  <c:v>8372000000000</c:v>
                </c:pt>
                <c:pt idx="3284">
                  <c:v>8434100000000</c:v>
                </c:pt>
                <c:pt idx="3285">
                  <c:v>8496900000000</c:v>
                </c:pt>
                <c:pt idx="3286">
                  <c:v>8560600000000</c:v>
                </c:pt>
                <c:pt idx="3287">
                  <c:v>8625100000000</c:v>
                </c:pt>
                <c:pt idx="3288">
                  <c:v>8690500000000</c:v>
                </c:pt>
                <c:pt idx="3289">
                  <c:v>8756700000000</c:v>
                </c:pt>
                <c:pt idx="3290">
                  <c:v>8823700000000</c:v>
                </c:pt>
                <c:pt idx="3291">
                  <c:v>8891600000000</c:v>
                </c:pt>
                <c:pt idx="3292">
                  <c:v>8960400000000</c:v>
                </c:pt>
                <c:pt idx="3293">
                  <c:v>9030000000000</c:v>
                </c:pt>
                <c:pt idx="3294">
                  <c:v>9100500000000</c:v>
                </c:pt>
                <c:pt idx="3295">
                  <c:v>9171800000000</c:v>
                </c:pt>
                <c:pt idx="3296">
                  <c:v>9244100000000</c:v>
                </c:pt>
                <c:pt idx="3297">
                  <c:v>9317200000000</c:v>
                </c:pt>
                <c:pt idx="3298">
                  <c:v>9391300000000</c:v>
                </c:pt>
                <c:pt idx="3299">
                  <c:v>9466200000000</c:v>
                </c:pt>
                <c:pt idx="3300">
                  <c:v>9466200000000</c:v>
                </c:pt>
                <c:pt idx="3301">
                  <c:v>9498800000000</c:v>
                </c:pt>
                <c:pt idx="3302">
                  <c:v>9532100000000</c:v>
                </c:pt>
                <c:pt idx="3303">
                  <c:v>9566000000000</c:v>
                </c:pt>
                <c:pt idx="3304">
                  <c:v>9600500000000</c:v>
                </c:pt>
                <c:pt idx="3305">
                  <c:v>9635700000000</c:v>
                </c:pt>
                <c:pt idx="3306">
                  <c:v>9671500000000</c:v>
                </c:pt>
                <c:pt idx="3307">
                  <c:v>9707900000000</c:v>
                </c:pt>
                <c:pt idx="3308">
                  <c:v>9745000000000</c:v>
                </c:pt>
                <c:pt idx="3309">
                  <c:v>9782800000000</c:v>
                </c:pt>
                <c:pt idx="3310">
                  <c:v>9821200000000</c:v>
                </c:pt>
                <c:pt idx="3311">
                  <c:v>9860300000000</c:v>
                </c:pt>
                <c:pt idx="3312">
                  <c:v>9900000000000</c:v>
                </c:pt>
                <c:pt idx="3313">
                  <c:v>9940400000000</c:v>
                </c:pt>
                <c:pt idx="3314">
                  <c:v>9981400000000</c:v>
                </c:pt>
                <c:pt idx="3315">
                  <c:v>10023000000000</c:v>
                </c:pt>
                <c:pt idx="3316">
                  <c:v>10066000000000</c:v>
                </c:pt>
                <c:pt idx="3317">
                  <c:v>10109000000000</c:v>
                </c:pt>
                <c:pt idx="3318">
                  <c:v>10152000000000</c:v>
                </c:pt>
                <c:pt idx="3319">
                  <c:v>10197000000000</c:v>
                </c:pt>
                <c:pt idx="3320">
                  <c:v>10242000000000</c:v>
                </c:pt>
                <c:pt idx="3321">
                  <c:v>10288000000000</c:v>
                </c:pt>
                <c:pt idx="3322">
                  <c:v>10334000000000</c:v>
                </c:pt>
                <c:pt idx="3323">
                  <c:v>10381000000000</c:v>
                </c:pt>
                <c:pt idx="3324">
                  <c:v>10429000000000</c:v>
                </c:pt>
                <c:pt idx="3325">
                  <c:v>10478000000000</c:v>
                </c:pt>
                <c:pt idx="3326">
                  <c:v>10527000000000</c:v>
                </c:pt>
                <c:pt idx="3327">
                  <c:v>10577000000000</c:v>
                </c:pt>
                <c:pt idx="3328">
                  <c:v>10628000000000</c:v>
                </c:pt>
                <c:pt idx="3329">
                  <c:v>10679000000000</c:v>
                </c:pt>
                <c:pt idx="3330">
                  <c:v>10731000000000</c:v>
                </c:pt>
                <c:pt idx="3331">
                  <c:v>10784000000000</c:v>
                </c:pt>
                <c:pt idx="3332">
                  <c:v>10837000000000</c:v>
                </c:pt>
                <c:pt idx="3333">
                  <c:v>10892000000000</c:v>
                </c:pt>
                <c:pt idx="3334">
                  <c:v>10947000000000</c:v>
                </c:pt>
                <c:pt idx="3335">
                  <c:v>11002000000000</c:v>
                </c:pt>
                <c:pt idx="3336">
                  <c:v>11059000000000</c:v>
                </c:pt>
                <c:pt idx="3337">
                  <c:v>11116000000000</c:v>
                </c:pt>
                <c:pt idx="3338">
                  <c:v>11174000000000</c:v>
                </c:pt>
                <c:pt idx="3339">
                  <c:v>11233000000000</c:v>
                </c:pt>
                <c:pt idx="3340">
                  <c:v>11292000000000</c:v>
                </c:pt>
                <c:pt idx="3341">
                  <c:v>11352000000000</c:v>
                </c:pt>
                <c:pt idx="3342">
                  <c:v>11413000000000</c:v>
                </c:pt>
                <c:pt idx="3343">
                  <c:v>11475000000000</c:v>
                </c:pt>
                <c:pt idx="3344">
                  <c:v>11538000000000</c:v>
                </c:pt>
                <c:pt idx="3345">
                  <c:v>11601000000000</c:v>
                </c:pt>
                <c:pt idx="3346">
                  <c:v>11665000000000</c:v>
                </c:pt>
                <c:pt idx="3347">
                  <c:v>11730000000000</c:v>
                </c:pt>
                <c:pt idx="3348">
                  <c:v>11795000000000</c:v>
                </c:pt>
                <c:pt idx="3349">
                  <c:v>11862000000000</c:v>
                </c:pt>
                <c:pt idx="3350">
                  <c:v>11862000000000</c:v>
                </c:pt>
                <c:pt idx="3351">
                  <c:v>15596000000000</c:v>
                </c:pt>
                <c:pt idx="3352">
                  <c:v>19332000000000</c:v>
                </c:pt>
                <c:pt idx="3353">
                  <c:v>23071000000000</c:v>
                </c:pt>
                <c:pt idx="3354">
                  <c:v>26812000000000</c:v>
                </c:pt>
                <c:pt idx="3355">
                  <c:v>30558000000000</c:v>
                </c:pt>
                <c:pt idx="3356">
                  <c:v>34307000000000</c:v>
                </c:pt>
                <c:pt idx="3357">
                  <c:v>38061000000000</c:v>
                </c:pt>
                <c:pt idx="3358">
                  <c:v>41820000000000</c:v>
                </c:pt>
                <c:pt idx="3359">
                  <c:v>45585000000000</c:v>
                </c:pt>
                <c:pt idx="3360">
                  <c:v>49356000000000</c:v>
                </c:pt>
                <c:pt idx="3361">
                  <c:v>53133000000000</c:v>
                </c:pt>
                <c:pt idx="3362">
                  <c:v>56918000000000</c:v>
                </c:pt>
                <c:pt idx="3363">
                  <c:v>60710000000000</c:v>
                </c:pt>
                <c:pt idx="3364">
                  <c:v>64510000000000</c:v>
                </c:pt>
                <c:pt idx="3365">
                  <c:v>68319000000000</c:v>
                </c:pt>
                <c:pt idx="3366">
                  <c:v>72137000000000</c:v>
                </c:pt>
                <c:pt idx="3367">
                  <c:v>75965000000000</c:v>
                </c:pt>
                <c:pt idx="3368">
                  <c:v>79803000000000</c:v>
                </c:pt>
                <c:pt idx="3369">
                  <c:v>83652000000000</c:v>
                </c:pt>
                <c:pt idx="3370">
                  <c:v>87511000000000</c:v>
                </c:pt>
                <c:pt idx="3371">
                  <c:v>91383000000000</c:v>
                </c:pt>
                <c:pt idx="3372">
                  <c:v>95267000000000</c:v>
                </c:pt>
                <c:pt idx="3373">
                  <c:v>99163000000000</c:v>
                </c:pt>
                <c:pt idx="3374">
                  <c:v>103070000000000</c:v>
                </c:pt>
                <c:pt idx="3375">
                  <c:v>107000000000000</c:v>
                </c:pt>
                <c:pt idx="3376">
                  <c:v>110940000000000</c:v>
                </c:pt>
                <c:pt idx="3377">
                  <c:v>114890000000000</c:v>
                </c:pt>
                <c:pt idx="3378">
                  <c:v>118860000000000</c:v>
                </c:pt>
                <c:pt idx="3379">
                  <c:v>122840000000000</c:v>
                </c:pt>
                <c:pt idx="3380">
                  <c:v>126840000000000</c:v>
                </c:pt>
                <c:pt idx="3381">
                  <c:v>130860000000000</c:v>
                </c:pt>
                <c:pt idx="3382">
                  <c:v>134890000000000</c:v>
                </c:pt>
                <c:pt idx="3383">
                  <c:v>138950000000000</c:v>
                </c:pt>
                <c:pt idx="3384">
                  <c:v>143020000000000</c:v>
                </c:pt>
                <c:pt idx="3385">
                  <c:v>147110000000000</c:v>
                </c:pt>
                <c:pt idx="3386">
                  <c:v>151220000000000</c:v>
                </c:pt>
                <c:pt idx="3387">
                  <c:v>155350000000000</c:v>
                </c:pt>
                <c:pt idx="3388">
                  <c:v>159510000000000</c:v>
                </c:pt>
                <c:pt idx="3389">
                  <c:v>163680000000000</c:v>
                </c:pt>
                <c:pt idx="3390">
                  <c:v>167880000000000</c:v>
                </c:pt>
                <c:pt idx="3391">
                  <c:v>172090000000000</c:v>
                </c:pt>
                <c:pt idx="3392">
                  <c:v>176330000000000</c:v>
                </c:pt>
                <c:pt idx="3393">
                  <c:v>180600000000000</c:v>
                </c:pt>
                <c:pt idx="3394">
                  <c:v>184890000000000</c:v>
                </c:pt>
                <c:pt idx="3395">
                  <c:v>189200000000000</c:v>
                </c:pt>
                <c:pt idx="3396">
                  <c:v>193540000000000</c:v>
                </c:pt>
                <c:pt idx="3397">
                  <c:v>197910000000000</c:v>
                </c:pt>
                <c:pt idx="3398">
                  <c:v>202300000000000</c:v>
                </c:pt>
                <c:pt idx="3399">
                  <c:v>206720000000000</c:v>
                </c:pt>
                <c:pt idx="3400">
                  <c:v>206720000000000</c:v>
                </c:pt>
                <c:pt idx="3401">
                  <c:v>212370000000000</c:v>
                </c:pt>
                <c:pt idx="3402">
                  <c:v>218030000000000</c:v>
                </c:pt>
                <c:pt idx="3403">
                  <c:v>223700000000000</c:v>
                </c:pt>
                <c:pt idx="3404">
                  <c:v>229380000000000</c:v>
                </c:pt>
                <c:pt idx="3405">
                  <c:v>235080000000000</c:v>
                </c:pt>
                <c:pt idx="3406">
                  <c:v>240790000000000</c:v>
                </c:pt>
                <c:pt idx="3407">
                  <c:v>246520000000000</c:v>
                </c:pt>
                <c:pt idx="3408">
                  <c:v>252250000000000</c:v>
                </c:pt>
                <c:pt idx="3409">
                  <c:v>258000000000000</c:v>
                </c:pt>
                <c:pt idx="3410">
                  <c:v>263770000000000</c:v>
                </c:pt>
                <c:pt idx="3411">
                  <c:v>269550000000000</c:v>
                </c:pt>
                <c:pt idx="3412">
                  <c:v>275340000000000</c:v>
                </c:pt>
                <c:pt idx="3413">
                  <c:v>281150000000000</c:v>
                </c:pt>
                <c:pt idx="3414">
                  <c:v>286980000000000</c:v>
                </c:pt>
                <c:pt idx="3415">
                  <c:v>292820000000000</c:v>
                </c:pt>
                <c:pt idx="3416">
                  <c:v>298680000000000</c:v>
                </c:pt>
                <c:pt idx="3417">
                  <c:v>304550000000000</c:v>
                </c:pt>
                <c:pt idx="3418">
                  <c:v>310440000000000</c:v>
                </c:pt>
                <c:pt idx="3419">
                  <c:v>316350000000000</c:v>
                </c:pt>
                <c:pt idx="3420">
                  <c:v>322270000000000</c:v>
                </c:pt>
                <c:pt idx="3421">
                  <c:v>328220000000000</c:v>
                </c:pt>
                <c:pt idx="3422">
                  <c:v>334180000000000</c:v>
                </c:pt>
                <c:pt idx="3423">
                  <c:v>340160000000000</c:v>
                </c:pt>
                <c:pt idx="3424">
                  <c:v>346150000000000</c:v>
                </c:pt>
                <c:pt idx="3425">
                  <c:v>352170000000000</c:v>
                </c:pt>
                <c:pt idx="3426">
                  <c:v>358210000000000</c:v>
                </c:pt>
                <c:pt idx="3427">
                  <c:v>364260000000000</c:v>
                </c:pt>
                <c:pt idx="3428">
                  <c:v>370340000000000</c:v>
                </c:pt>
                <c:pt idx="3429">
                  <c:v>376440000000000</c:v>
                </c:pt>
                <c:pt idx="3430">
                  <c:v>382550000000000</c:v>
                </c:pt>
                <c:pt idx="3431">
                  <c:v>388690000000000</c:v>
                </c:pt>
                <c:pt idx="3432">
                  <c:v>394850000000000</c:v>
                </c:pt>
                <c:pt idx="3433">
                  <c:v>401030000000000</c:v>
                </c:pt>
                <c:pt idx="3434">
                  <c:v>407240000000000</c:v>
                </c:pt>
                <c:pt idx="3435">
                  <c:v>413460000000000</c:v>
                </c:pt>
                <c:pt idx="3436">
                  <c:v>419710000000000</c:v>
                </c:pt>
                <c:pt idx="3437">
                  <c:v>425980000000000</c:v>
                </c:pt>
                <c:pt idx="3438">
                  <c:v>432280000000000</c:v>
                </c:pt>
                <c:pt idx="3439">
                  <c:v>438600000000000</c:v>
                </c:pt>
                <c:pt idx="3440">
                  <c:v>444940000000000</c:v>
                </c:pt>
                <c:pt idx="3441">
                  <c:v>451310000000000</c:v>
                </c:pt>
                <c:pt idx="3442">
                  <c:v>457700000000000</c:v>
                </c:pt>
                <c:pt idx="3443">
                  <c:v>464120000000000</c:v>
                </c:pt>
                <c:pt idx="3444">
                  <c:v>470560000000000</c:v>
                </c:pt>
                <c:pt idx="3445">
                  <c:v>477030000000000</c:v>
                </c:pt>
                <c:pt idx="3446">
                  <c:v>483530000000000</c:v>
                </c:pt>
                <c:pt idx="3447">
                  <c:v>490050000000000</c:v>
                </c:pt>
                <c:pt idx="3448">
                  <c:v>496600000000000</c:v>
                </c:pt>
                <c:pt idx="3449">
                  <c:v>503170000000000</c:v>
                </c:pt>
                <c:pt idx="3450">
                  <c:v>503170000000000</c:v>
                </c:pt>
                <c:pt idx="3451">
                  <c:v>538230000000000</c:v>
                </c:pt>
                <c:pt idx="3452">
                  <c:v>572340000000000</c:v>
                </c:pt>
                <c:pt idx="3453">
                  <c:v>605490000000000</c:v>
                </c:pt>
                <c:pt idx="3454">
                  <c:v>637700000000000</c:v>
                </c:pt>
                <c:pt idx="3455">
                  <c:v>668960000000000</c:v>
                </c:pt>
                <c:pt idx="3456">
                  <c:v>699280000000000</c:v>
                </c:pt>
                <c:pt idx="3457">
                  <c:v>728640000000000</c:v>
                </c:pt>
                <c:pt idx="3458">
                  <c:v>757050000000000</c:v>
                </c:pt>
                <c:pt idx="3459">
                  <c:v>784520000000000</c:v>
                </c:pt>
                <c:pt idx="3460">
                  <c:v>811040000000000</c:v>
                </c:pt>
                <c:pt idx="3461">
                  <c:v>836600000000000</c:v>
                </c:pt>
                <c:pt idx="3462">
                  <c:v>861220000000000</c:v>
                </c:pt>
                <c:pt idx="3463">
                  <c:v>884890000000000</c:v>
                </c:pt>
                <c:pt idx="3464">
                  <c:v>907610000000000</c:v>
                </c:pt>
                <c:pt idx="3465">
                  <c:v>929390000000000</c:v>
                </c:pt>
                <c:pt idx="3466">
                  <c:v>950210000000000</c:v>
                </c:pt>
                <c:pt idx="3467">
                  <c:v>970080000000000</c:v>
                </c:pt>
                <c:pt idx="3468">
                  <c:v>989010000000000</c:v>
                </c:pt>
                <c:pt idx="3469">
                  <c:v>1007000000000000</c:v>
                </c:pt>
                <c:pt idx="3470">
                  <c:v>1024000000000000</c:v>
                </c:pt>
                <c:pt idx="3471">
                  <c:v>1040100000000000</c:v>
                </c:pt>
                <c:pt idx="3472">
                  <c:v>1055200000000000</c:v>
                </c:pt>
                <c:pt idx="3473">
                  <c:v>1069400000000000</c:v>
                </c:pt>
                <c:pt idx="3474">
                  <c:v>1082600000000000</c:v>
                </c:pt>
                <c:pt idx="3475">
                  <c:v>1094900000000000</c:v>
                </c:pt>
                <c:pt idx="3476">
                  <c:v>1106200000000000</c:v>
                </c:pt>
                <c:pt idx="3477">
                  <c:v>1116600000000000</c:v>
                </c:pt>
                <c:pt idx="3478">
                  <c:v>1126100000000000</c:v>
                </c:pt>
                <c:pt idx="3479">
                  <c:v>1134500000000000</c:v>
                </c:pt>
                <c:pt idx="3480">
                  <c:v>1142100000000000</c:v>
                </c:pt>
                <c:pt idx="3481">
                  <c:v>1148700000000000</c:v>
                </c:pt>
                <c:pt idx="3482">
                  <c:v>1154300000000000</c:v>
                </c:pt>
                <c:pt idx="3483">
                  <c:v>1159000000000000</c:v>
                </c:pt>
                <c:pt idx="3484">
                  <c:v>1162700000000000</c:v>
                </c:pt>
                <c:pt idx="3485">
                  <c:v>1165500000000000</c:v>
                </c:pt>
                <c:pt idx="3486">
                  <c:v>1167400000000000</c:v>
                </c:pt>
                <c:pt idx="3487">
                  <c:v>1168300000000000</c:v>
                </c:pt>
                <c:pt idx="3488">
                  <c:v>1168200000000000</c:v>
                </c:pt>
                <c:pt idx="3489">
                  <c:v>1167200000000000</c:v>
                </c:pt>
                <c:pt idx="3490">
                  <c:v>1165300000000000</c:v>
                </c:pt>
                <c:pt idx="3491">
                  <c:v>1162300000000000</c:v>
                </c:pt>
                <c:pt idx="3492">
                  <c:v>1158500000000000</c:v>
                </c:pt>
                <c:pt idx="3493">
                  <c:v>1153700000000000</c:v>
                </c:pt>
                <c:pt idx="3494">
                  <c:v>1147900000000000</c:v>
                </c:pt>
                <c:pt idx="3495">
                  <c:v>1141200000000000</c:v>
                </c:pt>
                <c:pt idx="3496">
                  <c:v>1133600000000000</c:v>
                </c:pt>
                <c:pt idx="3497">
                  <c:v>1125000000000000</c:v>
                </c:pt>
                <c:pt idx="3498">
                  <c:v>1115500000000000</c:v>
                </c:pt>
                <c:pt idx="3499">
                  <c:v>1105000000000000</c:v>
                </c:pt>
                <c:pt idx="3500">
                  <c:v>1105000000000000</c:v>
                </c:pt>
                <c:pt idx="3501">
                  <c:v>1091100000000000</c:v>
                </c:pt>
                <c:pt idx="3502">
                  <c:v>1077700000000000</c:v>
                </c:pt>
                <c:pt idx="3503">
                  <c:v>1064700000000000</c:v>
                </c:pt>
                <c:pt idx="3504">
                  <c:v>1052200000000000</c:v>
                </c:pt>
                <c:pt idx="3505">
                  <c:v>1040000000000000</c:v>
                </c:pt>
                <c:pt idx="3506">
                  <c:v>1028200000000000</c:v>
                </c:pt>
                <c:pt idx="3507">
                  <c:v>1016800000000000</c:v>
                </c:pt>
                <c:pt idx="3508">
                  <c:v>1005700000000000</c:v>
                </c:pt>
                <c:pt idx="3509">
                  <c:v>995100000000000</c:v>
                </c:pt>
                <c:pt idx="3510">
                  <c:v>984840000000000</c:v>
                </c:pt>
                <c:pt idx="3511">
                  <c:v>974950000000000</c:v>
                </c:pt>
                <c:pt idx="3512">
                  <c:v>965430000000000</c:v>
                </c:pt>
                <c:pt idx="3513">
                  <c:v>956280000000000</c:v>
                </c:pt>
                <c:pt idx="3514">
                  <c:v>947490000000000</c:v>
                </c:pt>
                <c:pt idx="3515">
                  <c:v>939060000000000</c:v>
                </c:pt>
                <c:pt idx="3516">
                  <c:v>930980000000000</c:v>
                </c:pt>
                <c:pt idx="3517">
                  <c:v>923260000000000</c:v>
                </c:pt>
                <c:pt idx="3518">
                  <c:v>915890000000000</c:v>
                </c:pt>
                <c:pt idx="3519">
                  <c:v>908860000000000</c:v>
                </c:pt>
                <c:pt idx="3520">
                  <c:v>902180000000000</c:v>
                </c:pt>
                <c:pt idx="3521">
                  <c:v>895850000000000</c:v>
                </c:pt>
                <c:pt idx="3522">
                  <c:v>889850000000000</c:v>
                </c:pt>
                <c:pt idx="3523">
                  <c:v>884190000000000</c:v>
                </c:pt>
                <c:pt idx="3524">
                  <c:v>878860000000000</c:v>
                </c:pt>
                <c:pt idx="3525">
                  <c:v>873870000000000</c:v>
                </c:pt>
                <c:pt idx="3526">
                  <c:v>869210000000000</c:v>
                </c:pt>
                <c:pt idx="3527">
                  <c:v>864880000000000</c:v>
                </c:pt>
                <c:pt idx="3528">
                  <c:v>860880000000000</c:v>
                </c:pt>
                <c:pt idx="3529">
                  <c:v>857200000000000</c:v>
                </c:pt>
                <c:pt idx="3530">
                  <c:v>853850000000000</c:v>
                </c:pt>
                <c:pt idx="3531">
                  <c:v>850820000000000</c:v>
                </c:pt>
                <c:pt idx="3532">
                  <c:v>848120000000000</c:v>
                </c:pt>
                <c:pt idx="3533">
                  <c:v>845740000000000</c:v>
                </c:pt>
                <c:pt idx="3534">
                  <c:v>843670000000000</c:v>
                </c:pt>
                <c:pt idx="3535">
                  <c:v>841930000000000</c:v>
                </c:pt>
                <c:pt idx="3536">
                  <c:v>840510000000000</c:v>
                </c:pt>
                <c:pt idx="3537">
                  <c:v>839400000000000</c:v>
                </c:pt>
                <c:pt idx="3538">
                  <c:v>838620000000000</c:v>
                </c:pt>
                <c:pt idx="3539">
                  <c:v>838150000000000</c:v>
                </c:pt>
                <c:pt idx="3540">
                  <c:v>838000000000000</c:v>
                </c:pt>
                <c:pt idx="3541">
                  <c:v>838170000000000</c:v>
                </c:pt>
                <c:pt idx="3542">
                  <c:v>838650000000000</c:v>
                </c:pt>
                <c:pt idx="3543">
                  <c:v>839460000000000</c:v>
                </c:pt>
                <c:pt idx="3544">
                  <c:v>840580000000000</c:v>
                </c:pt>
                <c:pt idx="3545">
                  <c:v>842020000000000</c:v>
                </c:pt>
                <c:pt idx="3546">
                  <c:v>843780000000000</c:v>
                </c:pt>
                <c:pt idx="3547">
                  <c:v>845860000000000</c:v>
                </c:pt>
                <c:pt idx="3548">
                  <c:v>848260000000000</c:v>
                </c:pt>
                <c:pt idx="3549">
                  <c:v>850980000000000</c:v>
                </c:pt>
                <c:pt idx="3550">
                  <c:v>850980000000000</c:v>
                </c:pt>
                <c:pt idx="3551">
                  <c:v>854030000000000</c:v>
                </c:pt>
                <c:pt idx="3552">
                  <c:v>857400000000000</c:v>
                </c:pt>
                <c:pt idx="3553">
                  <c:v>861090000000000</c:v>
                </c:pt>
                <c:pt idx="3554">
                  <c:v>865110000000000</c:v>
                </c:pt>
                <c:pt idx="3555">
                  <c:v>869460000000000</c:v>
                </c:pt>
                <c:pt idx="3556">
                  <c:v>874140000000000</c:v>
                </c:pt>
                <c:pt idx="3557">
                  <c:v>879150000000000</c:v>
                </c:pt>
                <c:pt idx="3558">
                  <c:v>884500000000000</c:v>
                </c:pt>
                <c:pt idx="3559">
                  <c:v>890170000000000</c:v>
                </c:pt>
                <c:pt idx="3560">
                  <c:v>896190000000000</c:v>
                </c:pt>
                <c:pt idx="3561">
                  <c:v>902550000000000</c:v>
                </c:pt>
                <c:pt idx="3562">
                  <c:v>909250000000000</c:v>
                </c:pt>
                <c:pt idx="3563">
                  <c:v>916290000000000</c:v>
                </c:pt>
                <c:pt idx="3564">
                  <c:v>923680000000000</c:v>
                </c:pt>
                <c:pt idx="3565">
                  <c:v>931420000000000</c:v>
                </c:pt>
                <c:pt idx="3566">
                  <c:v>939520000000000</c:v>
                </c:pt>
                <c:pt idx="3567">
                  <c:v>947970000000000</c:v>
                </c:pt>
                <c:pt idx="3568">
                  <c:v>956780000000000</c:v>
                </c:pt>
                <c:pt idx="3569">
                  <c:v>965950000000000</c:v>
                </c:pt>
                <c:pt idx="3570">
                  <c:v>975490000000000</c:v>
                </c:pt>
                <c:pt idx="3571">
                  <c:v>985400000000000</c:v>
                </c:pt>
                <c:pt idx="3572">
                  <c:v>995680000000000</c:v>
                </c:pt>
                <c:pt idx="3573">
                  <c:v>1006300000000000</c:v>
                </c:pt>
                <c:pt idx="3574">
                  <c:v>1017400000000000</c:v>
                </c:pt>
                <c:pt idx="3575">
                  <c:v>1028800000000000</c:v>
                </c:pt>
                <c:pt idx="3576">
                  <c:v>1040600000000000</c:v>
                </c:pt>
                <c:pt idx="3577">
                  <c:v>1052800000000000</c:v>
                </c:pt>
                <c:pt idx="3578">
                  <c:v>1065500000000000</c:v>
                </c:pt>
                <c:pt idx="3579">
                  <c:v>1078500000000000</c:v>
                </c:pt>
                <c:pt idx="3580">
                  <c:v>1091900000000000</c:v>
                </c:pt>
                <c:pt idx="3581">
                  <c:v>1105700000000000</c:v>
                </c:pt>
                <c:pt idx="3582">
                  <c:v>1120000000000000</c:v>
                </c:pt>
                <c:pt idx="3583">
                  <c:v>1134700000000000</c:v>
                </c:pt>
                <c:pt idx="3584">
                  <c:v>1149800000000000</c:v>
                </c:pt>
                <c:pt idx="3585">
                  <c:v>1165400000000000</c:v>
                </c:pt>
                <c:pt idx="3586">
                  <c:v>1181300000000000</c:v>
                </c:pt>
                <c:pt idx="3587">
                  <c:v>1197800000000000</c:v>
                </c:pt>
                <c:pt idx="3588">
                  <c:v>1214700000000000</c:v>
                </c:pt>
                <c:pt idx="3589">
                  <c:v>1232000000000000</c:v>
                </c:pt>
                <c:pt idx="3590">
                  <c:v>1249900000000000</c:v>
                </c:pt>
                <c:pt idx="3591">
                  <c:v>1268200000000000</c:v>
                </c:pt>
                <c:pt idx="3592">
                  <c:v>1286900000000000</c:v>
                </c:pt>
                <c:pt idx="3593">
                  <c:v>1306200000000000</c:v>
                </c:pt>
                <c:pt idx="3594">
                  <c:v>1326000000000000</c:v>
                </c:pt>
                <c:pt idx="3595">
                  <c:v>1346200000000000</c:v>
                </c:pt>
                <c:pt idx="3596">
                  <c:v>1367000000000000</c:v>
                </c:pt>
                <c:pt idx="3597">
                  <c:v>1388300000000000</c:v>
                </c:pt>
                <c:pt idx="3598">
                  <c:v>1410100000000000</c:v>
                </c:pt>
                <c:pt idx="3599">
                  <c:v>1432500000000000</c:v>
                </c:pt>
                <c:pt idx="3600">
                  <c:v>1432500000000000</c:v>
                </c:pt>
                <c:pt idx="3601">
                  <c:v>1455400000000000</c:v>
                </c:pt>
                <c:pt idx="3602">
                  <c:v>1478800000000000</c:v>
                </c:pt>
                <c:pt idx="3603">
                  <c:v>1502800000000000</c:v>
                </c:pt>
                <c:pt idx="3604">
                  <c:v>1527400000000000</c:v>
                </c:pt>
                <c:pt idx="3605">
                  <c:v>1552600000000000</c:v>
                </c:pt>
                <c:pt idx="3606">
                  <c:v>1578300000000000</c:v>
                </c:pt>
                <c:pt idx="3607">
                  <c:v>1604700000000000</c:v>
                </c:pt>
                <c:pt idx="3608">
                  <c:v>1631600000000000</c:v>
                </c:pt>
                <c:pt idx="3609">
                  <c:v>1659200000000000</c:v>
                </c:pt>
                <c:pt idx="3610">
                  <c:v>1687400000000000</c:v>
                </c:pt>
                <c:pt idx="3611">
                  <c:v>1716300000000000</c:v>
                </c:pt>
                <c:pt idx="3612">
                  <c:v>1745800000000000</c:v>
                </c:pt>
                <c:pt idx="3613">
                  <c:v>1775900000000000</c:v>
                </c:pt>
                <c:pt idx="3614">
                  <c:v>1806800000000000</c:v>
                </c:pt>
                <c:pt idx="3615">
                  <c:v>1838300000000000</c:v>
                </c:pt>
                <c:pt idx="3616">
                  <c:v>1870500000000000</c:v>
                </c:pt>
                <c:pt idx="3617">
                  <c:v>1903400000000000</c:v>
                </c:pt>
                <c:pt idx="3618">
                  <c:v>1937100000000000</c:v>
                </c:pt>
                <c:pt idx="3619">
                  <c:v>1971400000000000</c:v>
                </c:pt>
                <c:pt idx="3620">
                  <c:v>2006600000000000</c:v>
                </c:pt>
                <c:pt idx="3621">
                  <c:v>2042500000000000</c:v>
                </c:pt>
                <c:pt idx="3622">
                  <c:v>2079100000000000</c:v>
                </c:pt>
                <c:pt idx="3623">
                  <c:v>2116600000000000</c:v>
                </c:pt>
                <c:pt idx="3624">
                  <c:v>2154800000000000</c:v>
                </c:pt>
                <c:pt idx="3625">
                  <c:v>2193900000000000</c:v>
                </c:pt>
                <c:pt idx="3626">
                  <c:v>2233800000000000</c:v>
                </c:pt>
                <c:pt idx="3627">
                  <c:v>2274600000000000</c:v>
                </c:pt>
                <c:pt idx="3628">
                  <c:v>2316200000000000</c:v>
                </c:pt>
                <c:pt idx="3629">
                  <c:v>2358700000000000</c:v>
                </c:pt>
                <c:pt idx="3630">
                  <c:v>2402100000000000</c:v>
                </c:pt>
                <c:pt idx="3631">
                  <c:v>2446400000000000</c:v>
                </c:pt>
                <c:pt idx="3632">
                  <c:v>2491600000000000</c:v>
                </c:pt>
                <c:pt idx="3633">
                  <c:v>2537800000000000</c:v>
                </c:pt>
                <c:pt idx="3634">
                  <c:v>2584900000000000</c:v>
                </c:pt>
                <c:pt idx="3635">
                  <c:v>2633100000000000</c:v>
                </c:pt>
                <c:pt idx="3636">
                  <c:v>2682200000000000</c:v>
                </c:pt>
                <c:pt idx="3637">
                  <c:v>2732300000000000</c:v>
                </c:pt>
                <c:pt idx="3638">
                  <c:v>2783500000000000</c:v>
                </c:pt>
                <c:pt idx="3639">
                  <c:v>2835700000000000</c:v>
                </c:pt>
                <c:pt idx="3640">
                  <c:v>2889000000000000</c:v>
                </c:pt>
                <c:pt idx="3641">
                  <c:v>2943400000000000</c:v>
                </c:pt>
                <c:pt idx="3642">
                  <c:v>2998900000000000</c:v>
                </c:pt>
                <c:pt idx="3643">
                  <c:v>3055600000000000</c:v>
                </c:pt>
                <c:pt idx="3644">
                  <c:v>3113400000000000</c:v>
                </c:pt>
                <c:pt idx="3645">
                  <c:v>3172400000000000</c:v>
                </c:pt>
                <c:pt idx="3646">
                  <c:v>3232600000000000</c:v>
                </c:pt>
                <c:pt idx="3647">
                  <c:v>3294000000000000</c:v>
                </c:pt>
                <c:pt idx="3648">
                  <c:v>3356700000000000</c:v>
                </c:pt>
                <c:pt idx="3649">
                  <c:v>3420700000000000</c:v>
                </c:pt>
                <c:pt idx="3650">
                  <c:v>3420700000000000</c:v>
                </c:pt>
                <c:pt idx="3651">
                  <c:v>3485900000000000</c:v>
                </c:pt>
                <c:pt idx="3652">
                  <c:v>3552500000000000</c:v>
                </c:pt>
                <c:pt idx="3653">
                  <c:v>3620400000000000</c:v>
                </c:pt>
                <c:pt idx="3654">
                  <c:v>3689700000000000</c:v>
                </c:pt>
                <c:pt idx="3655">
                  <c:v>3760400000000000</c:v>
                </c:pt>
                <c:pt idx="3656">
                  <c:v>3832500000000000</c:v>
                </c:pt>
                <c:pt idx="3657">
                  <c:v>3906100000000000</c:v>
                </c:pt>
                <c:pt idx="3658">
                  <c:v>3981100000000000</c:v>
                </c:pt>
                <c:pt idx="3659">
                  <c:v>4057700000000000</c:v>
                </c:pt>
                <c:pt idx="3660">
                  <c:v>4135800000000000</c:v>
                </c:pt>
                <c:pt idx="3661">
                  <c:v>4215500000000000</c:v>
                </c:pt>
                <c:pt idx="3662">
                  <c:v>4296700000000000</c:v>
                </c:pt>
                <c:pt idx="3663">
                  <c:v>4379600000000000</c:v>
                </c:pt>
                <c:pt idx="3664">
                  <c:v>4464200000000000</c:v>
                </c:pt>
                <c:pt idx="3665">
                  <c:v>4550500000000000</c:v>
                </c:pt>
                <c:pt idx="3666">
                  <c:v>4638400000000000</c:v>
                </c:pt>
                <c:pt idx="3667">
                  <c:v>4728200000000000</c:v>
                </c:pt>
                <c:pt idx="3668">
                  <c:v>4819700000000000</c:v>
                </c:pt>
                <c:pt idx="3669">
                  <c:v>4913100000000000</c:v>
                </c:pt>
                <c:pt idx="3670">
                  <c:v>5008300000000000</c:v>
                </c:pt>
                <c:pt idx="3671">
                  <c:v>5105500000000000</c:v>
                </c:pt>
                <c:pt idx="3672">
                  <c:v>5204500000000000</c:v>
                </c:pt>
                <c:pt idx="3673">
                  <c:v>5305600000000000</c:v>
                </c:pt>
                <c:pt idx="3674">
                  <c:v>5408600000000000</c:v>
                </c:pt>
                <c:pt idx="3675">
                  <c:v>5513700000000000</c:v>
                </c:pt>
                <c:pt idx="3676">
                  <c:v>5620900000000000</c:v>
                </c:pt>
                <c:pt idx="3677">
                  <c:v>5730300000000000</c:v>
                </c:pt>
                <c:pt idx="3678">
                  <c:v>5841800000000000</c:v>
                </c:pt>
                <c:pt idx="3679">
                  <c:v>5955500000000000</c:v>
                </c:pt>
                <c:pt idx="3680">
                  <c:v>6071500000000000</c:v>
                </c:pt>
                <c:pt idx="3681">
                  <c:v>6189800000000000</c:v>
                </c:pt>
                <c:pt idx="3682">
                  <c:v>6310400000000000</c:v>
                </c:pt>
                <c:pt idx="3683">
                  <c:v>6433400000000000</c:v>
                </c:pt>
                <c:pt idx="3684">
                  <c:v>6558900000000000</c:v>
                </c:pt>
                <c:pt idx="3685">
                  <c:v>6686900000000000</c:v>
                </c:pt>
                <c:pt idx="3686">
                  <c:v>6817400000000000</c:v>
                </c:pt>
                <c:pt idx="3687">
                  <c:v>6950500000000000</c:v>
                </c:pt>
                <c:pt idx="3688">
                  <c:v>7086200000000000</c:v>
                </c:pt>
                <c:pt idx="3689">
                  <c:v>7224600000000000</c:v>
                </c:pt>
                <c:pt idx="3690">
                  <c:v>7365700000000000</c:v>
                </c:pt>
                <c:pt idx="3691">
                  <c:v>7509700000000000</c:v>
                </c:pt>
                <c:pt idx="3692">
                  <c:v>7656500000000000</c:v>
                </c:pt>
                <c:pt idx="3693">
                  <c:v>7806200000000000</c:v>
                </c:pt>
                <c:pt idx="3694">
                  <c:v>7958900000000000</c:v>
                </c:pt>
                <c:pt idx="3695">
                  <c:v>8114500000000000</c:v>
                </c:pt>
                <c:pt idx="3696">
                  <c:v>8273300000000000</c:v>
                </c:pt>
                <c:pt idx="3697">
                  <c:v>8435200000000000</c:v>
                </c:pt>
                <c:pt idx="3698">
                  <c:v>8600300000000000</c:v>
                </c:pt>
                <c:pt idx="3699">
                  <c:v>8768700000000000</c:v>
                </c:pt>
                <c:pt idx="3700">
                  <c:v>8768700000000000</c:v>
                </c:pt>
                <c:pt idx="3701">
                  <c:v>8867100000000000</c:v>
                </c:pt>
                <c:pt idx="3702">
                  <c:v>8965000000000000</c:v>
                </c:pt>
                <c:pt idx="3703">
                  <c:v>9062400000000000</c:v>
                </c:pt>
                <c:pt idx="3704">
                  <c:v>9159200000000000</c:v>
                </c:pt>
                <c:pt idx="3705">
                  <c:v>9255600000000000</c:v>
                </c:pt>
                <c:pt idx="3706">
                  <c:v>9351400000000000</c:v>
                </c:pt>
                <c:pt idx="3707">
                  <c:v>9446700000000000</c:v>
                </c:pt>
                <c:pt idx="3708">
                  <c:v>9541400000000000</c:v>
                </c:pt>
                <c:pt idx="3709">
                  <c:v>9635700000000000</c:v>
                </c:pt>
                <c:pt idx="3710">
                  <c:v>9729400000000000</c:v>
                </c:pt>
                <c:pt idx="3711">
                  <c:v>9822600000000000</c:v>
                </c:pt>
                <c:pt idx="3712">
                  <c:v>9915200000000000</c:v>
                </c:pt>
                <c:pt idx="3713">
                  <c:v>1.0007E+16</c:v>
                </c:pt>
                <c:pt idx="3714">
                  <c:v>1.0099E+16</c:v>
                </c:pt>
                <c:pt idx="3715">
                  <c:v>1.019E+16</c:v>
                </c:pt>
                <c:pt idx="3716">
                  <c:v>1.0281E+16</c:v>
                </c:pt>
                <c:pt idx="3717">
                  <c:v>1.0371E+16</c:v>
                </c:pt>
                <c:pt idx="3718">
                  <c:v>1.046E+16</c:v>
                </c:pt>
                <c:pt idx="3719">
                  <c:v>1.0549E+16</c:v>
                </c:pt>
                <c:pt idx="3720">
                  <c:v>1.0638E+16</c:v>
                </c:pt>
                <c:pt idx="3721">
                  <c:v>1.0726E+16</c:v>
                </c:pt>
                <c:pt idx="3722">
                  <c:v>1.0813E+16</c:v>
                </c:pt>
                <c:pt idx="3723">
                  <c:v>1.09E+16</c:v>
                </c:pt>
                <c:pt idx="3724">
                  <c:v>1.0986E+16</c:v>
                </c:pt>
                <c:pt idx="3725">
                  <c:v>1.1072E+16</c:v>
                </c:pt>
                <c:pt idx="3726">
                  <c:v>1.1157E+16</c:v>
                </c:pt>
                <c:pt idx="3727">
                  <c:v>1.1242E+16</c:v>
                </c:pt>
                <c:pt idx="3728">
                  <c:v>1.1327E+16</c:v>
                </c:pt>
                <c:pt idx="3729">
                  <c:v>1.141E+16</c:v>
                </c:pt>
                <c:pt idx="3730">
                  <c:v>1.1494E+16</c:v>
                </c:pt>
                <c:pt idx="3731">
                  <c:v>1.1576E+16</c:v>
                </c:pt>
                <c:pt idx="3732">
                  <c:v>1.1658E+16</c:v>
                </c:pt>
                <c:pt idx="3733">
                  <c:v>1.174E+16</c:v>
                </c:pt>
                <c:pt idx="3734">
                  <c:v>1.1821E+16</c:v>
                </c:pt>
                <c:pt idx="3735">
                  <c:v>1.1902E+16</c:v>
                </c:pt>
                <c:pt idx="3736">
                  <c:v>1.1982E+16</c:v>
                </c:pt>
                <c:pt idx="3737">
                  <c:v>1.2061E+16</c:v>
                </c:pt>
                <c:pt idx="3738">
                  <c:v>1.214E+16</c:v>
                </c:pt>
                <c:pt idx="3739">
                  <c:v>1.2219E+16</c:v>
                </c:pt>
                <c:pt idx="3740">
                  <c:v>1.2297E+16</c:v>
                </c:pt>
                <c:pt idx="3741">
                  <c:v>1.2374E+16</c:v>
                </c:pt>
                <c:pt idx="3742">
                  <c:v>1.2451E+16</c:v>
                </c:pt>
                <c:pt idx="3743">
                  <c:v>1.2528E+16</c:v>
                </c:pt>
                <c:pt idx="3744">
                  <c:v>1.2604E+16</c:v>
                </c:pt>
                <c:pt idx="3745">
                  <c:v>1.2679E+16</c:v>
                </c:pt>
                <c:pt idx="3746">
                  <c:v>1.2754E+16</c:v>
                </c:pt>
                <c:pt idx="3747">
                  <c:v>1.2828E+16</c:v>
                </c:pt>
                <c:pt idx="3748">
                  <c:v>1.2902E+16</c:v>
                </c:pt>
                <c:pt idx="3749">
                  <c:v>1.2975E+16</c:v>
                </c:pt>
                <c:pt idx="3750">
                  <c:v>1.2975E+16</c:v>
                </c:pt>
                <c:pt idx="3751">
                  <c:v>1.3234E+16</c:v>
                </c:pt>
                <c:pt idx="3752">
                  <c:v>1.3492E+16</c:v>
                </c:pt>
                <c:pt idx="3753">
                  <c:v>1.3749E+16</c:v>
                </c:pt>
                <c:pt idx="3754">
                  <c:v>1.4005E+16</c:v>
                </c:pt>
                <c:pt idx="3755">
                  <c:v>1.426E+16</c:v>
                </c:pt>
                <c:pt idx="3756">
                  <c:v>1.4514E+16</c:v>
                </c:pt>
                <c:pt idx="3757">
                  <c:v>1.4768E+16</c:v>
                </c:pt>
                <c:pt idx="3758">
                  <c:v>1.502E+16</c:v>
                </c:pt>
                <c:pt idx="3759">
                  <c:v>1.5272E+16</c:v>
                </c:pt>
                <c:pt idx="3760">
                  <c:v>1.5523E+16</c:v>
                </c:pt>
                <c:pt idx="3761">
                  <c:v>1.5773E+16</c:v>
                </c:pt>
                <c:pt idx="3762">
                  <c:v>1.6022E+16</c:v>
                </c:pt>
                <c:pt idx="3763">
                  <c:v>1.6271E+16</c:v>
                </c:pt>
                <c:pt idx="3764">
                  <c:v>1.6518E+16</c:v>
                </c:pt>
                <c:pt idx="3765">
                  <c:v>1.6765E+16</c:v>
                </c:pt>
                <c:pt idx="3766">
                  <c:v>1.7011E+16</c:v>
                </c:pt>
                <c:pt idx="3767">
                  <c:v>1.7255E+16</c:v>
                </c:pt>
                <c:pt idx="3768">
                  <c:v>1.7499E+16</c:v>
                </c:pt>
                <c:pt idx="3769">
                  <c:v>1.7743E+16</c:v>
                </c:pt>
                <c:pt idx="3770">
                  <c:v>1.7985E+16</c:v>
                </c:pt>
                <c:pt idx="3771">
                  <c:v>1.8226E+16</c:v>
                </c:pt>
                <c:pt idx="3772">
                  <c:v>1.8467E+16</c:v>
                </c:pt>
                <c:pt idx="3773">
                  <c:v>1.8707E+16</c:v>
                </c:pt>
                <c:pt idx="3774">
                  <c:v>1.8945E+16</c:v>
                </c:pt>
                <c:pt idx="3775">
                  <c:v>1.9183E+16</c:v>
                </c:pt>
                <c:pt idx="3776">
                  <c:v>1.942E+16</c:v>
                </c:pt>
                <c:pt idx="3777">
                  <c:v>1.9657E+16</c:v>
                </c:pt>
                <c:pt idx="3778">
                  <c:v>1.9892E+16</c:v>
                </c:pt>
                <c:pt idx="3779">
                  <c:v>2.0126E+16</c:v>
                </c:pt>
                <c:pt idx="3780">
                  <c:v>2.036E+16</c:v>
                </c:pt>
                <c:pt idx="3781">
                  <c:v>2.0593E+16</c:v>
                </c:pt>
                <c:pt idx="3782">
                  <c:v>2.0825E+16</c:v>
                </c:pt>
                <c:pt idx="3783">
                  <c:v>2.1056E+16</c:v>
                </c:pt>
                <c:pt idx="3784">
                  <c:v>2.1286E+16</c:v>
                </c:pt>
                <c:pt idx="3785">
                  <c:v>2.1515E+16</c:v>
                </c:pt>
                <c:pt idx="3786">
                  <c:v>2.1744E+16</c:v>
                </c:pt>
                <c:pt idx="3787">
                  <c:v>2.1971E+16</c:v>
                </c:pt>
                <c:pt idx="3788">
                  <c:v>2.2198E+16</c:v>
                </c:pt>
                <c:pt idx="3789">
                  <c:v>2.2424E+16</c:v>
                </c:pt>
                <c:pt idx="3790">
                  <c:v>2.2649E+16</c:v>
                </c:pt>
                <c:pt idx="3791">
                  <c:v>2.2873E+16</c:v>
                </c:pt>
                <c:pt idx="3792">
                  <c:v>2.3096E+16</c:v>
                </c:pt>
                <c:pt idx="3793">
                  <c:v>2.3318E+16</c:v>
                </c:pt>
                <c:pt idx="3794">
                  <c:v>2.354E+16</c:v>
                </c:pt>
                <c:pt idx="3795">
                  <c:v>2.3761E+16</c:v>
                </c:pt>
                <c:pt idx="3796">
                  <c:v>2.398E+16</c:v>
                </c:pt>
                <c:pt idx="3797">
                  <c:v>2.4199E+16</c:v>
                </c:pt>
                <c:pt idx="3798">
                  <c:v>2.4417E+16</c:v>
                </c:pt>
                <c:pt idx="3799">
                  <c:v>2.4635E+16</c:v>
                </c:pt>
                <c:pt idx="3800">
                  <c:v>2.4635E+16</c:v>
                </c:pt>
                <c:pt idx="3801">
                  <c:v>2.4679E+16</c:v>
                </c:pt>
                <c:pt idx="3802">
                  <c:v>2.4723E+16</c:v>
                </c:pt>
                <c:pt idx="3803">
                  <c:v>2.4768E+16</c:v>
                </c:pt>
                <c:pt idx="3804">
                  <c:v>2.4812E+16</c:v>
                </c:pt>
                <c:pt idx="3805">
                  <c:v>2.4857E+16</c:v>
                </c:pt>
                <c:pt idx="3806">
                  <c:v>2.4901E+16</c:v>
                </c:pt>
                <c:pt idx="3807">
                  <c:v>2.4945E+16</c:v>
                </c:pt>
                <c:pt idx="3808">
                  <c:v>2.499E+16</c:v>
                </c:pt>
                <c:pt idx="3809">
                  <c:v>2.5034E+16</c:v>
                </c:pt>
                <c:pt idx="3810">
                  <c:v>2.5078E+16</c:v>
                </c:pt>
                <c:pt idx="3811">
                  <c:v>2.5122E+16</c:v>
                </c:pt>
                <c:pt idx="3812">
                  <c:v>2.5166E+16</c:v>
                </c:pt>
                <c:pt idx="3813">
                  <c:v>2.521E+16</c:v>
                </c:pt>
                <c:pt idx="3814">
                  <c:v>2.5254E+16</c:v>
                </c:pt>
                <c:pt idx="3815">
                  <c:v>2.5298E+16</c:v>
                </c:pt>
                <c:pt idx="3816">
                  <c:v>2.5342E+16</c:v>
                </c:pt>
                <c:pt idx="3817">
                  <c:v>2.5386E+16</c:v>
                </c:pt>
                <c:pt idx="3818">
                  <c:v>2.543E+16</c:v>
                </c:pt>
                <c:pt idx="3819">
                  <c:v>2.5474E+16</c:v>
                </c:pt>
                <c:pt idx="3820">
                  <c:v>2.5518E+16</c:v>
                </c:pt>
                <c:pt idx="3821">
                  <c:v>2.5562E+16</c:v>
                </c:pt>
                <c:pt idx="3822">
                  <c:v>2.5605E+16</c:v>
                </c:pt>
                <c:pt idx="3823">
                  <c:v>2.5649E+16</c:v>
                </c:pt>
                <c:pt idx="3824">
                  <c:v>2.5693E+16</c:v>
                </c:pt>
                <c:pt idx="3825">
                  <c:v>2.5736E+16</c:v>
                </c:pt>
                <c:pt idx="3826">
                  <c:v>2.578E+16</c:v>
                </c:pt>
                <c:pt idx="3827">
                  <c:v>2.5824E+16</c:v>
                </c:pt>
                <c:pt idx="3828">
                  <c:v>2.5867E+16</c:v>
                </c:pt>
                <c:pt idx="3829">
                  <c:v>2.5911E+16</c:v>
                </c:pt>
                <c:pt idx="3830">
                  <c:v>2.5954E+16</c:v>
                </c:pt>
                <c:pt idx="3831">
                  <c:v>2.5997E+16</c:v>
                </c:pt>
                <c:pt idx="3832">
                  <c:v>2.6041E+16</c:v>
                </c:pt>
                <c:pt idx="3833">
                  <c:v>2.6084E+16</c:v>
                </c:pt>
                <c:pt idx="3834">
                  <c:v>2.6127E+16</c:v>
                </c:pt>
                <c:pt idx="3835">
                  <c:v>2.6171E+16</c:v>
                </c:pt>
                <c:pt idx="3836">
                  <c:v>2.6214E+16</c:v>
                </c:pt>
                <c:pt idx="3837">
                  <c:v>2.6257E+16</c:v>
                </c:pt>
                <c:pt idx="3838">
                  <c:v>2.63E+16</c:v>
                </c:pt>
                <c:pt idx="3839">
                  <c:v>2.6343E+16</c:v>
                </c:pt>
                <c:pt idx="3840">
                  <c:v>2.6387E+16</c:v>
                </c:pt>
                <c:pt idx="3841">
                  <c:v>2.643E+16</c:v>
                </c:pt>
                <c:pt idx="3842">
                  <c:v>2.6473E+16</c:v>
                </c:pt>
                <c:pt idx="3843">
                  <c:v>2.6516E+16</c:v>
                </c:pt>
                <c:pt idx="3844">
                  <c:v>2.6559E+16</c:v>
                </c:pt>
                <c:pt idx="3845">
                  <c:v>2.6601E+16</c:v>
                </c:pt>
                <c:pt idx="3846">
                  <c:v>2.6644E+16</c:v>
                </c:pt>
                <c:pt idx="3847">
                  <c:v>2.6687E+16</c:v>
                </c:pt>
                <c:pt idx="3848">
                  <c:v>2.673E+16</c:v>
                </c:pt>
                <c:pt idx="3849">
                  <c:v>2.6773E+16</c:v>
                </c:pt>
                <c:pt idx="3850">
                  <c:v>2.6773E+16</c:v>
                </c:pt>
                <c:pt idx="3851">
                  <c:v>2.7835E+16</c:v>
                </c:pt>
                <c:pt idx="3852">
                  <c:v>2.888E+16</c:v>
                </c:pt>
                <c:pt idx="3853">
                  <c:v>2.991E+16</c:v>
                </c:pt>
                <c:pt idx="3854">
                  <c:v>3.0923E+16</c:v>
                </c:pt>
                <c:pt idx="3855">
                  <c:v>3.192E+16</c:v>
                </c:pt>
                <c:pt idx="3856">
                  <c:v>3.2901E+16</c:v>
                </c:pt>
                <c:pt idx="3857">
                  <c:v>3.3865E+16</c:v>
                </c:pt>
                <c:pt idx="3858">
                  <c:v>3.4813E+16</c:v>
                </c:pt>
                <c:pt idx="3859">
                  <c:v>3.5745E+16</c:v>
                </c:pt>
                <c:pt idx="3860">
                  <c:v>3.6661E+16</c:v>
                </c:pt>
                <c:pt idx="3861">
                  <c:v>3.756E+16</c:v>
                </c:pt>
                <c:pt idx="3862">
                  <c:v>3.8443E+16</c:v>
                </c:pt>
                <c:pt idx="3863">
                  <c:v>3.931E+16</c:v>
                </c:pt>
                <c:pt idx="3864">
                  <c:v>4.0161E+16</c:v>
                </c:pt>
                <c:pt idx="3865">
                  <c:v>4.0995E+16</c:v>
                </c:pt>
                <c:pt idx="3866">
                  <c:v>4.1814E+16</c:v>
                </c:pt>
                <c:pt idx="3867">
                  <c:v>4.2615E+16</c:v>
                </c:pt>
                <c:pt idx="3868">
                  <c:v>4.3401E+16</c:v>
                </c:pt>
                <c:pt idx="3869">
                  <c:v>4.417E+16</c:v>
                </c:pt>
                <c:pt idx="3870">
                  <c:v>4.4924E+16</c:v>
                </c:pt>
                <c:pt idx="3871">
                  <c:v>4.566E+16</c:v>
                </c:pt>
                <c:pt idx="3872">
                  <c:v>4.6381E+16</c:v>
                </c:pt>
                <c:pt idx="3873">
                  <c:v>4.7085E+16</c:v>
                </c:pt>
                <c:pt idx="3874">
                  <c:v>4.7773E+16</c:v>
                </c:pt>
                <c:pt idx="3875">
                  <c:v>4.8445E+16</c:v>
                </c:pt>
                <c:pt idx="3876">
                  <c:v>4.9101E+16</c:v>
                </c:pt>
                <c:pt idx="3877">
                  <c:v>4.974E+16</c:v>
                </c:pt>
                <c:pt idx="3878">
                  <c:v>5.0363E+16</c:v>
                </c:pt>
                <c:pt idx="3879">
                  <c:v>5.097E+16</c:v>
                </c:pt>
                <c:pt idx="3880">
                  <c:v>5.156E+16</c:v>
                </c:pt>
                <c:pt idx="3881">
                  <c:v>5.2135E+16</c:v>
                </c:pt>
                <c:pt idx="3882">
                  <c:v>5.2693E+16</c:v>
                </c:pt>
                <c:pt idx="3883">
                  <c:v>5.3234E+16</c:v>
                </c:pt>
                <c:pt idx="3884">
                  <c:v>5.376E+16</c:v>
                </c:pt>
                <c:pt idx="3885">
                  <c:v>5.4269E+16</c:v>
                </c:pt>
                <c:pt idx="3886">
                  <c:v>5.4762E+16</c:v>
                </c:pt>
                <c:pt idx="3887">
                  <c:v>5.5238E+16</c:v>
                </c:pt>
                <c:pt idx="3888">
                  <c:v>5.5699E+16</c:v>
                </c:pt>
                <c:pt idx="3889">
                  <c:v>5.6143E+16</c:v>
                </c:pt>
                <c:pt idx="3890">
                  <c:v>5.6571E+16</c:v>
                </c:pt>
                <c:pt idx="3891">
                  <c:v>5.6982E+16</c:v>
                </c:pt>
                <c:pt idx="3892">
                  <c:v>5.7377E+16</c:v>
                </c:pt>
                <c:pt idx="3893">
                  <c:v>5.7756E+16</c:v>
                </c:pt>
                <c:pt idx="3894">
                  <c:v>5.8119E+16</c:v>
                </c:pt>
                <c:pt idx="3895">
                  <c:v>5.8466E+16</c:v>
                </c:pt>
                <c:pt idx="3896">
                  <c:v>5.8796E+16</c:v>
                </c:pt>
                <c:pt idx="3897">
                  <c:v>5.911E+16</c:v>
                </c:pt>
                <c:pt idx="3898">
                  <c:v>5.9407E+16</c:v>
                </c:pt>
                <c:pt idx="3899">
                  <c:v>5.9689E+16</c:v>
                </c:pt>
                <c:pt idx="3900">
                  <c:v>5.9689E+16</c:v>
                </c:pt>
                <c:pt idx="3901">
                  <c:v>6.4388E+16</c:v>
                </c:pt>
                <c:pt idx="3902">
                  <c:v>6.8055E+16</c:v>
                </c:pt>
                <c:pt idx="3903">
                  <c:v>7.0917E+16</c:v>
                </c:pt>
                <c:pt idx="3904">
                  <c:v>7.315E+16</c:v>
                </c:pt>
                <c:pt idx="3905">
                  <c:v>7.4893E+16</c:v>
                </c:pt>
                <c:pt idx="3906">
                  <c:v>7.6252E+16</c:v>
                </c:pt>
                <c:pt idx="3907">
                  <c:v>7.7314E+16</c:v>
                </c:pt>
                <c:pt idx="3908">
                  <c:v>7.8142E+16</c:v>
                </c:pt>
                <c:pt idx="3909">
                  <c:v>7.8788E+16</c:v>
                </c:pt>
                <c:pt idx="3910">
                  <c:v>7.9293E+16</c:v>
                </c:pt>
                <c:pt idx="3911">
                  <c:v>7.9686E+16</c:v>
                </c:pt>
                <c:pt idx="3912">
                  <c:v>7.9993E+16</c:v>
                </c:pt>
                <c:pt idx="3913">
                  <c:v>8.0233E+16</c:v>
                </c:pt>
                <c:pt idx="3914">
                  <c:v>8.042E+16</c:v>
                </c:pt>
                <c:pt idx="3915">
                  <c:v>8.0566E+16</c:v>
                </c:pt>
                <c:pt idx="3916">
                  <c:v>8.068E+16</c:v>
                </c:pt>
                <c:pt idx="3917">
                  <c:v>8.0769E+16</c:v>
                </c:pt>
                <c:pt idx="3918">
                  <c:v>8.0838E+16</c:v>
                </c:pt>
                <c:pt idx="3919">
                  <c:v>8.0892E+16</c:v>
                </c:pt>
                <c:pt idx="3920">
                  <c:v>8.0935E+16</c:v>
                </c:pt>
                <c:pt idx="3921">
                  <c:v>8.0968E+16</c:v>
                </c:pt>
                <c:pt idx="3922">
                  <c:v>8.0993E+16</c:v>
                </c:pt>
                <c:pt idx="3923">
                  <c:v>8.1013E+16</c:v>
                </c:pt>
                <c:pt idx="3924">
                  <c:v>8.1029E+16</c:v>
                </c:pt>
                <c:pt idx="3925">
                  <c:v>8.1041E+16</c:v>
                </c:pt>
                <c:pt idx="3926">
                  <c:v>8.1051E+16</c:v>
                </c:pt>
                <c:pt idx="3927">
                  <c:v>8.1058E+16</c:v>
                </c:pt>
                <c:pt idx="3928">
                  <c:v>8.1064E+16</c:v>
                </c:pt>
                <c:pt idx="3929">
                  <c:v>8.1069E+16</c:v>
                </c:pt>
                <c:pt idx="3930">
                  <c:v>8.1072E+16</c:v>
                </c:pt>
                <c:pt idx="3931">
                  <c:v>8.1075E+16</c:v>
                </c:pt>
                <c:pt idx="3932">
                  <c:v>8.1077E+16</c:v>
                </c:pt>
                <c:pt idx="3933">
                  <c:v>8.1079E+16</c:v>
                </c:pt>
                <c:pt idx="3934">
                  <c:v>8.108E+16</c:v>
                </c:pt>
                <c:pt idx="3935">
                  <c:v>8.1081E+16</c:v>
                </c:pt>
                <c:pt idx="3936">
                  <c:v>8.1082E+16</c:v>
                </c:pt>
                <c:pt idx="3937">
                  <c:v>8.1083E+16</c:v>
                </c:pt>
                <c:pt idx="3938">
                  <c:v>8.1083E+16</c:v>
                </c:pt>
                <c:pt idx="3939">
                  <c:v>8.1083E+16</c:v>
                </c:pt>
                <c:pt idx="3940">
                  <c:v>8.1084E+16</c:v>
                </c:pt>
                <c:pt idx="3941">
                  <c:v>8.1084E+16</c:v>
                </c:pt>
                <c:pt idx="3942">
                  <c:v>8.1084E+16</c:v>
                </c:pt>
                <c:pt idx="3943">
                  <c:v>8.1084E+16</c:v>
                </c:pt>
                <c:pt idx="3944">
                  <c:v>8.1085E+16</c:v>
                </c:pt>
                <c:pt idx="3945">
                  <c:v>8.1085E+16</c:v>
                </c:pt>
                <c:pt idx="3946">
                  <c:v>8.1085E+16</c:v>
                </c:pt>
                <c:pt idx="3947">
                  <c:v>8.1085E+16</c:v>
                </c:pt>
                <c:pt idx="3948">
                  <c:v>8.1085E+16</c:v>
                </c:pt>
                <c:pt idx="3949">
                  <c:v>8.1085E+16</c:v>
                </c:pt>
                <c:pt idx="3950">
                  <c:v>8.1085E+16</c:v>
                </c:pt>
                <c:pt idx="3951">
                  <c:v>8.1085E+16</c:v>
                </c:pt>
                <c:pt idx="3952">
                  <c:v>8.1085E+16</c:v>
                </c:pt>
                <c:pt idx="3953">
                  <c:v>8.1085E+16</c:v>
                </c:pt>
                <c:pt idx="3954">
                  <c:v>8.1086E+16</c:v>
                </c:pt>
                <c:pt idx="3955">
                  <c:v>8.1086E+16</c:v>
                </c:pt>
                <c:pt idx="3956">
                  <c:v>8.1086E+16</c:v>
                </c:pt>
                <c:pt idx="3957">
                  <c:v>8.1086E+16</c:v>
                </c:pt>
                <c:pt idx="3958">
                  <c:v>8.1087E+16</c:v>
                </c:pt>
                <c:pt idx="3959">
                  <c:v>8.1088E+16</c:v>
                </c:pt>
                <c:pt idx="3960">
                  <c:v>8.1088E+16</c:v>
                </c:pt>
                <c:pt idx="3961">
                  <c:v>8.1089E+16</c:v>
                </c:pt>
                <c:pt idx="3962">
                  <c:v>8.1091E+16</c:v>
                </c:pt>
                <c:pt idx="3963">
                  <c:v>8.1092E+16</c:v>
                </c:pt>
                <c:pt idx="3964">
                  <c:v>8.1094E+16</c:v>
                </c:pt>
                <c:pt idx="3965">
                  <c:v>8.1097E+16</c:v>
                </c:pt>
                <c:pt idx="3966">
                  <c:v>8.11E+16</c:v>
                </c:pt>
                <c:pt idx="3967">
                  <c:v>8.1105E+16</c:v>
                </c:pt>
                <c:pt idx="3968">
                  <c:v>8.111E+16</c:v>
                </c:pt>
                <c:pt idx="3969">
                  <c:v>8.1117E+16</c:v>
                </c:pt>
                <c:pt idx="3970">
                  <c:v>8.1127E+16</c:v>
                </c:pt>
                <c:pt idx="3971">
                  <c:v>8.1138E+16</c:v>
                </c:pt>
                <c:pt idx="3972">
                  <c:v>8.1154E+16</c:v>
                </c:pt>
                <c:pt idx="3973">
                  <c:v>8.1173E+16</c:v>
                </c:pt>
                <c:pt idx="3974">
                  <c:v>8.1198E+16</c:v>
                </c:pt>
                <c:pt idx="3975">
                  <c:v>8.123E+16</c:v>
                </c:pt>
                <c:pt idx="3976">
                  <c:v>8.1271E+16</c:v>
                </c:pt>
                <c:pt idx="3977">
                  <c:v>8.1323E+16</c:v>
                </c:pt>
                <c:pt idx="3978">
                  <c:v>8.1391E+16</c:v>
                </c:pt>
                <c:pt idx="3979">
                  <c:v>8.1477E+16</c:v>
                </c:pt>
                <c:pt idx="3980">
                  <c:v>8.1588E+16</c:v>
                </c:pt>
                <c:pt idx="3981">
                  <c:v>8.173E+16</c:v>
                </c:pt>
                <c:pt idx="3982">
                  <c:v>8.1912E+16</c:v>
                </c:pt>
                <c:pt idx="3983">
                  <c:v>8.2146E+16</c:v>
                </c:pt>
                <c:pt idx="3984">
                  <c:v>8.2445E+16</c:v>
                </c:pt>
                <c:pt idx="3985">
                  <c:v>8.283E+16</c:v>
                </c:pt>
                <c:pt idx="3986">
                  <c:v>8.3322E+16</c:v>
                </c:pt>
                <c:pt idx="3987">
                  <c:v>8.3954E+16</c:v>
                </c:pt>
                <c:pt idx="3988">
                  <c:v>8.4764E+16</c:v>
                </c:pt>
                <c:pt idx="3989">
                  <c:v>8.5803E+16</c:v>
                </c:pt>
                <c:pt idx="3990">
                  <c:v>8.7136E+16</c:v>
                </c:pt>
                <c:pt idx="3991">
                  <c:v>8.8844E+16</c:v>
                </c:pt>
                <c:pt idx="3992">
                  <c:v>9.1035E+16</c:v>
                </c:pt>
                <c:pt idx="3993">
                  <c:v>9.3845E+16</c:v>
                </c:pt>
                <c:pt idx="3994">
                  <c:v>9.7449E+16</c:v>
                </c:pt>
                <c:pt idx="3995">
                  <c:v>1.0207E+17</c:v>
                </c:pt>
                <c:pt idx="3996">
                  <c:v>1.08E+17</c:v>
                </c:pt>
                <c:pt idx="3997">
                  <c:v>1.1559E+17</c:v>
                </c:pt>
                <c:pt idx="3998">
                  <c:v>1.2534E+17</c:v>
                </c:pt>
                <c:pt idx="3999">
                  <c:v>1.3784E+17</c:v>
                </c:pt>
                <c:pt idx="4000">
                  <c:v>1.3784E+17</c:v>
                </c:pt>
                <c:pt idx="4001">
                  <c:v>1.3868E+17</c:v>
                </c:pt>
                <c:pt idx="4002">
                  <c:v>1.3949E+17</c:v>
                </c:pt>
                <c:pt idx="4003">
                  <c:v>1.4026E+17</c:v>
                </c:pt>
                <c:pt idx="4004">
                  <c:v>1.4099E+17</c:v>
                </c:pt>
                <c:pt idx="4005">
                  <c:v>1.4168E+17</c:v>
                </c:pt>
                <c:pt idx="4006">
                  <c:v>1.4233E+17</c:v>
                </c:pt>
                <c:pt idx="4007">
                  <c:v>1.4294E+17</c:v>
                </c:pt>
                <c:pt idx="4008">
                  <c:v>1.4352E+17</c:v>
                </c:pt>
                <c:pt idx="4009">
                  <c:v>1.4405E+17</c:v>
                </c:pt>
                <c:pt idx="4010">
                  <c:v>1.4455E+17</c:v>
                </c:pt>
                <c:pt idx="4011">
                  <c:v>1.4501E+17</c:v>
                </c:pt>
                <c:pt idx="4012">
                  <c:v>1.4543E+17</c:v>
                </c:pt>
                <c:pt idx="4013">
                  <c:v>1.4581E+17</c:v>
                </c:pt>
                <c:pt idx="4014">
                  <c:v>1.4615E+17</c:v>
                </c:pt>
                <c:pt idx="4015">
                  <c:v>1.4645E+17</c:v>
                </c:pt>
                <c:pt idx="4016">
                  <c:v>1.4671E+17</c:v>
                </c:pt>
                <c:pt idx="4017">
                  <c:v>1.4694E+17</c:v>
                </c:pt>
                <c:pt idx="4018">
                  <c:v>1.4712E+17</c:v>
                </c:pt>
                <c:pt idx="4019">
                  <c:v>1.4727E+17</c:v>
                </c:pt>
                <c:pt idx="4020">
                  <c:v>1.4738E+17</c:v>
                </c:pt>
                <c:pt idx="4021">
                  <c:v>1.4745E+17</c:v>
                </c:pt>
                <c:pt idx="4022">
                  <c:v>1.4748E+17</c:v>
                </c:pt>
                <c:pt idx="4023">
                  <c:v>1.4747E+17</c:v>
                </c:pt>
                <c:pt idx="4024">
                  <c:v>1.4742E+17</c:v>
                </c:pt>
                <c:pt idx="4025">
                  <c:v>1.4733E+17</c:v>
                </c:pt>
                <c:pt idx="4026">
                  <c:v>1.4721E+17</c:v>
                </c:pt>
                <c:pt idx="4027">
                  <c:v>1.4704E+17</c:v>
                </c:pt>
                <c:pt idx="4028">
                  <c:v>1.4684E+17</c:v>
                </c:pt>
                <c:pt idx="4029">
                  <c:v>1.466E+17</c:v>
                </c:pt>
                <c:pt idx="4030">
                  <c:v>1.4632E+17</c:v>
                </c:pt>
                <c:pt idx="4031">
                  <c:v>1.46E+17</c:v>
                </c:pt>
                <c:pt idx="4032">
                  <c:v>1.4564E+17</c:v>
                </c:pt>
                <c:pt idx="4033">
                  <c:v>1.4524E+17</c:v>
                </c:pt>
                <c:pt idx="4034">
                  <c:v>1.4481E+17</c:v>
                </c:pt>
                <c:pt idx="4035">
                  <c:v>1.4433E+17</c:v>
                </c:pt>
                <c:pt idx="4036">
                  <c:v>1.4382E+17</c:v>
                </c:pt>
                <c:pt idx="4037">
                  <c:v>1.4327E+17</c:v>
                </c:pt>
                <c:pt idx="4038">
                  <c:v>1.4268E+17</c:v>
                </c:pt>
                <c:pt idx="4039">
                  <c:v>1.4205E+17</c:v>
                </c:pt>
                <c:pt idx="4040">
                  <c:v>1.4138E+17</c:v>
                </c:pt>
                <c:pt idx="4041">
                  <c:v>1.4067E+17</c:v>
                </c:pt>
                <c:pt idx="4042">
                  <c:v>1.3992E+17</c:v>
                </c:pt>
                <c:pt idx="4043">
                  <c:v>1.3914E+17</c:v>
                </c:pt>
                <c:pt idx="4044">
                  <c:v>1.3831E+17</c:v>
                </c:pt>
                <c:pt idx="4045">
                  <c:v>1.3745E+17</c:v>
                </c:pt>
                <c:pt idx="4046">
                  <c:v>1.3655E+17</c:v>
                </c:pt>
                <c:pt idx="4047">
                  <c:v>1.3561E+17</c:v>
                </c:pt>
                <c:pt idx="4048">
                  <c:v>1.3463E+17</c:v>
                </c:pt>
                <c:pt idx="4049">
                  <c:v>1.3361E+17</c:v>
                </c:pt>
                <c:pt idx="4050">
                  <c:v>1.3361E+17</c:v>
                </c:pt>
                <c:pt idx="4051">
                  <c:v>1.1921E+17</c:v>
                </c:pt>
                <c:pt idx="4052">
                  <c:v>1.0876E+17</c:v>
                </c:pt>
                <c:pt idx="4053">
                  <c:v>1.0117E+17</c:v>
                </c:pt>
                <c:pt idx="4054">
                  <c:v>9.5667E+16</c:v>
                </c:pt>
                <c:pt idx="4055">
                  <c:v>9.167E+16</c:v>
                </c:pt>
                <c:pt idx="4056">
                  <c:v>8.8768E+16</c:v>
                </c:pt>
                <c:pt idx="4057">
                  <c:v>8.6662E+16</c:v>
                </c:pt>
                <c:pt idx="4058">
                  <c:v>8.5133E+16</c:v>
                </c:pt>
                <c:pt idx="4059">
                  <c:v>8.4024E+16</c:v>
                </c:pt>
                <c:pt idx="4060">
                  <c:v>8.3218E+16</c:v>
                </c:pt>
                <c:pt idx="4061">
                  <c:v>8.2633E+16</c:v>
                </c:pt>
                <c:pt idx="4062">
                  <c:v>8.2209E+16</c:v>
                </c:pt>
                <c:pt idx="4063">
                  <c:v>8.1901E+16</c:v>
                </c:pt>
                <c:pt idx="4064">
                  <c:v>8.1677E+16</c:v>
                </c:pt>
                <c:pt idx="4065">
                  <c:v>8.1515E+16</c:v>
                </c:pt>
                <c:pt idx="4066">
                  <c:v>8.1397E+16</c:v>
                </c:pt>
                <c:pt idx="4067">
                  <c:v>8.1311E+16</c:v>
                </c:pt>
                <c:pt idx="4068">
                  <c:v>8.1249E+16</c:v>
                </c:pt>
                <c:pt idx="4069">
                  <c:v>8.1204E+16</c:v>
                </c:pt>
                <c:pt idx="4070">
                  <c:v>8.1171E+16</c:v>
                </c:pt>
                <c:pt idx="4071">
                  <c:v>8.1148E+16</c:v>
                </c:pt>
                <c:pt idx="4072">
                  <c:v>8.113E+16</c:v>
                </c:pt>
                <c:pt idx="4073">
                  <c:v>8.1118E+16</c:v>
                </c:pt>
                <c:pt idx="4074">
                  <c:v>8.1109E+16</c:v>
                </c:pt>
                <c:pt idx="4075">
                  <c:v>8.1102E+16</c:v>
                </c:pt>
                <c:pt idx="4076">
                  <c:v>8.1097E+16</c:v>
                </c:pt>
                <c:pt idx="4077">
                  <c:v>8.1094E+16</c:v>
                </c:pt>
                <c:pt idx="4078">
                  <c:v>8.1092E+16</c:v>
                </c:pt>
                <c:pt idx="4079">
                  <c:v>8.109E+16</c:v>
                </c:pt>
                <c:pt idx="4080">
                  <c:v>8.1088E+16</c:v>
                </c:pt>
                <c:pt idx="4081">
                  <c:v>8.1087E+16</c:v>
                </c:pt>
                <c:pt idx="4082">
                  <c:v>8.1087E+16</c:v>
                </c:pt>
                <c:pt idx="4083">
                  <c:v>8.1086E+16</c:v>
                </c:pt>
                <c:pt idx="4084">
                  <c:v>8.1086E+16</c:v>
                </c:pt>
                <c:pt idx="4085">
                  <c:v>8.1086E+16</c:v>
                </c:pt>
                <c:pt idx="4086">
                  <c:v>8.1085E+16</c:v>
                </c:pt>
                <c:pt idx="4087">
                  <c:v>8.1085E+16</c:v>
                </c:pt>
                <c:pt idx="4088">
                  <c:v>8.1085E+16</c:v>
                </c:pt>
                <c:pt idx="4089">
                  <c:v>8.1085E+16</c:v>
                </c:pt>
                <c:pt idx="4090">
                  <c:v>8.1085E+16</c:v>
                </c:pt>
                <c:pt idx="4091">
                  <c:v>8.1085E+16</c:v>
                </c:pt>
                <c:pt idx="4092">
                  <c:v>8.1085E+16</c:v>
                </c:pt>
                <c:pt idx="4093">
                  <c:v>8.1085E+16</c:v>
                </c:pt>
                <c:pt idx="4094">
                  <c:v>8.1085E+16</c:v>
                </c:pt>
                <c:pt idx="4095">
                  <c:v>8.1085E+16</c:v>
                </c:pt>
                <c:pt idx="4096">
                  <c:v>8.1085E+16</c:v>
                </c:pt>
                <c:pt idx="4097">
                  <c:v>8.1085E+16</c:v>
                </c:pt>
                <c:pt idx="4098">
                  <c:v>8.1085E+16</c:v>
                </c:pt>
                <c:pt idx="4099">
                  <c:v>8.1085E+16</c:v>
                </c:pt>
                <c:pt idx="4100">
                  <c:v>8.1085E+16</c:v>
                </c:pt>
                <c:pt idx="4101">
                  <c:v>8.1085E+16</c:v>
                </c:pt>
                <c:pt idx="4102">
                  <c:v>8.1085E+16</c:v>
                </c:pt>
                <c:pt idx="4103">
                  <c:v>8.1085E+16</c:v>
                </c:pt>
                <c:pt idx="4104">
                  <c:v>8.1085E+16</c:v>
                </c:pt>
                <c:pt idx="4105">
                  <c:v>8.1085E+16</c:v>
                </c:pt>
                <c:pt idx="4106">
                  <c:v>8.1085E+16</c:v>
                </c:pt>
                <c:pt idx="4107">
                  <c:v>8.1085E+16</c:v>
                </c:pt>
                <c:pt idx="4108">
                  <c:v>8.1085E+16</c:v>
                </c:pt>
                <c:pt idx="4109">
                  <c:v>8.1085E+16</c:v>
                </c:pt>
                <c:pt idx="4110">
                  <c:v>8.1085E+16</c:v>
                </c:pt>
                <c:pt idx="4111">
                  <c:v>8.1085E+16</c:v>
                </c:pt>
                <c:pt idx="4112">
                  <c:v>8.1085E+16</c:v>
                </c:pt>
                <c:pt idx="4113">
                  <c:v>8.1085E+16</c:v>
                </c:pt>
                <c:pt idx="4114">
                  <c:v>8.1085E+16</c:v>
                </c:pt>
                <c:pt idx="4115">
                  <c:v>8.1086E+16</c:v>
                </c:pt>
                <c:pt idx="4116">
                  <c:v>8.1086E+16</c:v>
                </c:pt>
                <c:pt idx="4117">
                  <c:v>8.1087E+16</c:v>
                </c:pt>
                <c:pt idx="4118">
                  <c:v>8.1087E+16</c:v>
                </c:pt>
                <c:pt idx="4119">
                  <c:v>8.1088E+16</c:v>
                </c:pt>
                <c:pt idx="4120">
                  <c:v>8.1089E+16</c:v>
                </c:pt>
                <c:pt idx="4121">
                  <c:v>8.1091E+16</c:v>
                </c:pt>
                <c:pt idx="4122">
                  <c:v>8.1093E+16</c:v>
                </c:pt>
                <c:pt idx="4123">
                  <c:v>8.1096E+16</c:v>
                </c:pt>
                <c:pt idx="4124">
                  <c:v>8.1101E+16</c:v>
                </c:pt>
                <c:pt idx="4125">
                  <c:v>8.1107E+16</c:v>
                </c:pt>
                <c:pt idx="4126">
                  <c:v>8.1115E+16</c:v>
                </c:pt>
                <c:pt idx="4127">
                  <c:v>8.1127E+16</c:v>
                </c:pt>
                <c:pt idx="4128">
                  <c:v>8.1142E+16</c:v>
                </c:pt>
                <c:pt idx="4129">
                  <c:v>8.1164E+16</c:v>
                </c:pt>
                <c:pt idx="4130">
                  <c:v>8.1194E+16</c:v>
                </c:pt>
                <c:pt idx="4131">
                  <c:v>8.1236E+16</c:v>
                </c:pt>
                <c:pt idx="4132">
                  <c:v>8.1293E+16</c:v>
                </c:pt>
                <c:pt idx="4133">
                  <c:v>8.1371E+16</c:v>
                </c:pt>
                <c:pt idx="4134">
                  <c:v>8.1479E+16</c:v>
                </c:pt>
                <c:pt idx="4135">
                  <c:v>8.1628E+16</c:v>
                </c:pt>
                <c:pt idx="4136">
                  <c:v>8.1833E+16</c:v>
                </c:pt>
                <c:pt idx="4137">
                  <c:v>8.2115E+16</c:v>
                </c:pt>
                <c:pt idx="4138">
                  <c:v>8.2504E+16</c:v>
                </c:pt>
                <c:pt idx="4139">
                  <c:v>8.3041E+16</c:v>
                </c:pt>
                <c:pt idx="4140">
                  <c:v>8.3779E+16</c:v>
                </c:pt>
                <c:pt idx="4141">
                  <c:v>8.4797E+16</c:v>
                </c:pt>
                <c:pt idx="4142">
                  <c:v>8.6198E+16</c:v>
                </c:pt>
                <c:pt idx="4143">
                  <c:v>8.8129E+16</c:v>
                </c:pt>
                <c:pt idx="4144">
                  <c:v>9.0789E+16</c:v>
                </c:pt>
                <c:pt idx="4145">
                  <c:v>9.4454E+16</c:v>
                </c:pt>
                <c:pt idx="4146">
                  <c:v>9.9502E+16</c:v>
                </c:pt>
                <c:pt idx="4147">
                  <c:v>1.0646E+17</c:v>
                </c:pt>
                <c:pt idx="4148">
                  <c:v>1.1604E+17</c:v>
                </c:pt>
                <c:pt idx="4149">
                  <c:v>1.2924E+17</c:v>
                </c:pt>
                <c:pt idx="4150">
                  <c:v>1.2924E+17</c:v>
                </c:pt>
                <c:pt idx="4151">
                  <c:v>1.3017E+17</c:v>
                </c:pt>
                <c:pt idx="4152">
                  <c:v>1.3106E+17</c:v>
                </c:pt>
                <c:pt idx="4153">
                  <c:v>1.3192E+17</c:v>
                </c:pt>
                <c:pt idx="4154">
                  <c:v>1.3273E+17</c:v>
                </c:pt>
                <c:pt idx="4155">
                  <c:v>1.3351E+17</c:v>
                </c:pt>
                <c:pt idx="4156">
                  <c:v>1.3425E+17</c:v>
                </c:pt>
                <c:pt idx="4157">
                  <c:v>1.3495E+17</c:v>
                </c:pt>
                <c:pt idx="4158">
                  <c:v>1.3561E+17</c:v>
                </c:pt>
                <c:pt idx="4159">
                  <c:v>1.3623E+17</c:v>
                </c:pt>
                <c:pt idx="4160">
                  <c:v>1.3681E+17</c:v>
                </c:pt>
                <c:pt idx="4161">
                  <c:v>1.3736E+17</c:v>
                </c:pt>
                <c:pt idx="4162">
                  <c:v>1.3786E+17</c:v>
                </c:pt>
                <c:pt idx="4163">
                  <c:v>1.3833E+17</c:v>
                </c:pt>
                <c:pt idx="4164">
                  <c:v>1.3876E+17</c:v>
                </c:pt>
                <c:pt idx="4165">
                  <c:v>1.3914E+17</c:v>
                </c:pt>
                <c:pt idx="4166">
                  <c:v>1.3949E+17</c:v>
                </c:pt>
                <c:pt idx="4167">
                  <c:v>1.398E+17</c:v>
                </c:pt>
                <c:pt idx="4168">
                  <c:v>1.4008E+17</c:v>
                </c:pt>
                <c:pt idx="4169">
                  <c:v>1.4031E+17</c:v>
                </c:pt>
                <c:pt idx="4170">
                  <c:v>1.405E+17</c:v>
                </c:pt>
                <c:pt idx="4171">
                  <c:v>1.4066E+17</c:v>
                </c:pt>
                <c:pt idx="4172">
                  <c:v>1.4078E+17</c:v>
                </c:pt>
                <c:pt idx="4173">
                  <c:v>1.4085E+17</c:v>
                </c:pt>
                <c:pt idx="4174">
                  <c:v>1.4089E+17</c:v>
                </c:pt>
                <c:pt idx="4175">
                  <c:v>1.4089E+17</c:v>
                </c:pt>
                <c:pt idx="4176">
                  <c:v>1.4085E+17</c:v>
                </c:pt>
                <c:pt idx="4177">
                  <c:v>1.4078E+17</c:v>
                </c:pt>
                <c:pt idx="4178">
                  <c:v>1.4066E+17</c:v>
                </c:pt>
                <c:pt idx="4179">
                  <c:v>1.405E+17</c:v>
                </c:pt>
                <c:pt idx="4180">
                  <c:v>1.4031E+17</c:v>
                </c:pt>
                <c:pt idx="4181">
                  <c:v>1.4008E+17</c:v>
                </c:pt>
                <c:pt idx="4182">
                  <c:v>1.398E+17</c:v>
                </c:pt>
                <c:pt idx="4183">
                  <c:v>1.3949E+17</c:v>
                </c:pt>
                <c:pt idx="4184">
                  <c:v>1.3914E+17</c:v>
                </c:pt>
                <c:pt idx="4185">
                  <c:v>1.3876E+17</c:v>
                </c:pt>
                <c:pt idx="4186">
                  <c:v>1.3833E+17</c:v>
                </c:pt>
                <c:pt idx="4187">
                  <c:v>1.3786E+17</c:v>
                </c:pt>
                <c:pt idx="4188">
                  <c:v>1.3736E+17</c:v>
                </c:pt>
                <c:pt idx="4189">
                  <c:v>1.3681E+17</c:v>
                </c:pt>
                <c:pt idx="4190">
                  <c:v>1.3623E+17</c:v>
                </c:pt>
                <c:pt idx="4191">
                  <c:v>1.3561E+17</c:v>
                </c:pt>
                <c:pt idx="4192">
                  <c:v>1.3495E+17</c:v>
                </c:pt>
                <c:pt idx="4193">
                  <c:v>1.3425E+17</c:v>
                </c:pt>
                <c:pt idx="4194">
                  <c:v>1.3351E+17</c:v>
                </c:pt>
                <c:pt idx="4195">
                  <c:v>1.3273E+17</c:v>
                </c:pt>
                <c:pt idx="4196">
                  <c:v>1.3192E+17</c:v>
                </c:pt>
                <c:pt idx="4197">
                  <c:v>1.3106E+17</c:v>
                </c:pt>
                <c:pt idx="4198">
                  <c:v>1.3017E+17</c:v>
                </c:pt>
                <c:pt idx="4199">
                  <c:v>1.2924E+17</c:v>
                </c:pt>
                <c:pt idx="4200">
                  <c:v>1.2924E+17</c:v>
                </c:pt>
                <c:pt idx="4201">
                  <c:v>1.1885E+17</c:v>
                </c:pt>
                <c:pt idx="4202">
                  <c:v>1.107E+17</c:v>
                </c:pt>
                <c:pt idx="4203">
                  <c:v>1.0431E+17</c:v>
                </c:pt>
                <c:pt idx="4204">
                  <c:v>9.9299E+16</c:v>
                </c:pt>
                <c:pt idx="4205">
                  <c:v>9.5369E+16</c:v>
                </c:pt>
                <c:pt idx="4206">
                  <c:v>9.2287E+16</c:v>
                </c:pt>
                <c:pt idx="4207">
                  <c:v>8.987E+16</c:v>
                </c:pt>
                <c:pt idx="4208">
                  <c:v>8.7975E+16</c:v>
                </c:pt>
                <c:pt idx="4209">
                  <c:v>8.6488E+16</c:v>
                </c:pt>
                <c:pt idx="4210">
                  <c:v>8.5322E+16</c:v>
                </c:pt>
                <c:pt idx="4211">
                  <c:v>8.4408E+16</c:v>
                </c:pt>
                <c:pt idx="4212">
                  <c:v>8.3691E+16</c:v>
                </c:pt>
                <c:pt idx="4213">
                  <c:v>8.3129E+16</c:v>
                </c:pt>
                <c:pt idx="4214">
                  <c:v>8.2688E+16</c:v>
                </c:pt>
                <c:pt idx="4215">
                  <c:v>8.2342E+16</c:v>
                </c:pt>
                <c:pt idx="4216">
                  <c:v>8.2071E+16</c:v>
                </c:pt>
                <c:pt idx="4217">
                  <c:v>8.1858E+16</c:v>
                </c:pt>
                <c:pt idx="4218">
                  <c:v>8.1691E+16</c:v>
                </c:pt>
                <c:pt idx="4219">
                  <c:v>8.156E+16</c:v>
                </c:pt>
                <c:pt idx="4220">
                  <c:v>8.1458E+16</c:v>
                </c:pt>
                <c:pt idx="4221">
                  <c:v>8.1377E+16</c:v>
                </c:pt>
                <c:pt idx="4222">
                  <c:v>8.1314E+16</c:v>
                </c:pt>
                <c:pt idx="4223">
                  <c:v>8.1265E+16</c:v>
                </c:pt>
                <c:pt idx="4224">
                  <c:v>8.1226E+16</c:v>
                </c:pt>
                <c:pt idx="4225">
                  <c:v>8.1195E+16</c:v>
                </c:pt>
                <c:pt idx="4226">
                  <c:v>8.1172E+16</c:v>
                </c:pt>
                <c:pt idx="4227">
                  <c:v>8.1153E+16</c:v>
                </c:pt>
                <c:pt idx="4228">
                  <c:v>8.1138E+16</c:v>
                </c:pt>
                <c:pt idx="4229">
                  <c:v>8.1127E+16</c:v>
                </c:pt>
                <c:pt idx="4230">
                  <c:v>8.1118E+16</c:v>
                </c:pt>
                <c:pt idx="4231">
                  <c:v>8.1111E+16</c:v>
                </c:pt>
                <c:pt idx="4232">
                  <c:v>8.1105E+16</c:v>
                </c:pt>
                <c:pt idx="4233">
                  <c:v>8.1101E+16</c:v>
                </c:pt>
                <c:pt idx="4234">
                  <c:v>8.1097E+16</c:v>
                </c:pt>
                <c:pt idx="4235">
                  <c:v>8.1095E+16</c:v>
                </c:pt>
                <c:pt idx="4236">
                  <c:v>8.1092E+16</c:v>
                </c:pt>
                <c:pt idx="4237">
                  <c:v>8.1091E+16</c:v>
                </c:pt>
                <c:pt idx="4238">
                  <c:v>8.109E+16</c:v>
                </c:pt>
                <c:pt idx="4239">
                  <c:v>8.1089E+16</c:v>
                </c:pt>
                <c:pt idx="4240">
                  <c:v>8.1088E+16</c:v>
                </c:pt>
                <c:pt idx="4241">
                  <c:v>8.1087E+16</c:v>
                </c:pt>
                <c:pt idx="4242">
                  <c:v>8.1087E+16</c:v>
                </c:pt>
                <c:pt idx="4243">
                  <c:v>8.1086E+16</c:v>
                </c:pt>
                <c:pt idx="4244">
                  <c:v>8.1086E+16</c:v>
                </c:pt>
                <c:pt idx="4245">
                  <c:v>8.1086E+16</c:v>
                </c:pt>
                <c:pt idx="4246">
                  <c:v>8.1086E+16</c:v>
                </c:pt>
                <c:pt idx="4247">
                  <c:v>8.1086E+16</c:v>
                </c:pt>
                <c:pt idx="4248">
                  <c:v>8.1085E+16</c:v>
                </c:pt>
                <c:pt idx="4249">
                  <c:v>8.1085E+16</c:v>
                </c:pt>
                <c:pt idx="4250">
                  <c:v>8.1085E+16</c:v>
                </c:pt>
                <c:pt idx="4251">
                  <c:v>8.1085E+16</c:v>
                </c:pt>
                <c:pt idx="4252">
                  <c:v>8.1086E+16</c:v>
                </c:pt>
                <c:pt idx="4253">
                  <c:v>8.1086E+16</c:v>
                </c:pt>
                <c:pt idx="4254">
                  <c:v>8.1086E+16</c:v>
                </c:pt>
                <c:pt idx="4255">
                  <c:v>8.1086E+16</c:v>
                </c:pt>
                <c:pt idx="4256">
                  <c:v>8.1086E+16</c:v>
                </c:pt>
                <c:pt idx="4257">
                  <c:v>8.1087E+16</c:v>
                </c:pt>
                <c:pt idx="4258">
                  <c:v>8.1087E+16</c:v>
                </c:pt>
                <c:pt idx="4259">
                  <c:v>8.1088E+16</c:v>
                </c:pt>
                <c:pt idx="4260">
                  <c:v>8.1088E+16</c:v>
                </c:pt>
                <c:pt idx="4261">
                  <c:v>8.1089E+16</c:v>
                </c:pt>
                <c:pt idx="4262">
                  <c:v>8.109E+16</c:v>
                </c:pt>
                <c:pt idx="4263">
                  <c:v>8.1092E+16</c:v>
                </c:pt>
                <c:pt idx="4264">
                  <c:v>8.1094E+16</c:v>
                </c:pt>
                <c:pt idx="4265">
                  <c:v>8.1096E+16</c:v>
                </c:pt>
                <c:pt idx="4266">
                  <c:v>8.1099E+16</c:v>
                </c:pt>
                <c:pt idx="4267">
                  <c:v>8.1104E+16</c:v>
                </c:pt>
                <c:pt idx="4268">
                  <c:v>8.1109E+16</c:v>
                </c:pt>
                <c:pt idx="4269">
                  <c:v>8.1115E+16</c:v>
                </c:pt>
                <c:pt idx="4270">
                  <c:v>8.1124E+16</c:v>
                </c:pt>
                <c:pt idx="4271">
                  <c:v>8.1134E+16</c:v>
                </c:pt>
                <c:pt idx="4272">
                  <c:v>8.1148E+16</c:v>
                </c:pt>
                <c:pt idx="4273">
                  <c:v>8.1165E+16</c:v>
                </c:pt>
                <c:pt idx="4274">
                  <c:v>8.1187E+16</c:v>
                </c:pt>
                <c:pt idx="4275">
                  <c:v>8.1215E+16</c:v>
                </c:pt>
                <c:pt idx="4276">
                  <c:v>8.1251E+16</c:v>
                </c:pt>
                <c:pt idx="4277">
                  <c:v>8.1297E+16</c:v>
                </c:pt>
                <c:pt idx="4278">
                  <c:v>8.1356E+16</c:v>
                </c:pt>
                <c:pt idx="4279">
                  <c:v>8.143E+16</c:v>
                </c:pt>
                <c:pt idx="4280">
                  <c:v>8.1525E+16</c:v>
                </c:pt>
                <c:pt idx="4281">
                  <c:v>8.1646E+16</c:v>
                </c:pt>
                <c:pt idx="4282">
                  <c:v>8.18E+16</c:v>
                </c:pt>
                <c:pt idx="4283">
                  <c:v>8.1997E+16</c:v>
                </c:pt>
                <c:pt idx="4284">
                  <c:v>8.2248E+16</c:v>
                </c:pt>
                <c:pt idx="4285">
                  <c:v>8.2569E+16</c:v>
                </c:pt>
                <c:pt idx="4286">
                  <c:v>8.2977E+16</c:v>
                </c:pt>
                <c:pt idx="4287">
                  <c:v>8.3497E+16</c:v>
                </c:pt>
                <c:pt idx="4288">
                  <c:v>8.4161E+16</c:v>
                </c:pt>
                <c:pt idx="4289">
                  <c:v>8.5007E+16</c:v>
                </c:pt>
                <c:pt idx="4290">
                  <c:v>8.6086E+16</c:v>
                </c:pt>
                <c:pt idx="4291">
                  <c:v>8.7462E+16</c:v>
                </c:pt>
                <c:pt idx="4292">
                  <c:v>8.9217E+16</c:v>
                </c:pt>
                <c:pt idx="4293">
                  <c:v>9.1454E+16</c:v>
                </c:pt>
                <c:pt idx="4294">
                  <c:v>9.4307E+16</c:v>
                </c:pt>
                <c:pt idx="4295">
                  <c:v>9.7945E+16</c:v>
                </c:pt>
                <c:pt idx="4296">
                  <c:v>1.0258E+17</c:v>
                </c:pt>
                <c:pt idx="4297">
                  <c:v>1.085E+17</c:v>
                </c:pt>
                <c:pt idx="4298">
                  <c:v>1.1604E+17</c:v>
                </c:pt>
                <c:pt idx="4299">
                  <c:v>1.2566E+17</c:v>
                </c:pt>
                <c:pt idx="4300">
                  <c:v>1.2566E+17</c:v>
                </c:pt>
                <c:pt idx="4301">
                  <c:v>1.2652E+17</c:v>
                </c:pt>
                <c:pt idx="4302">
                  <c:v>1.2734E+17</c:v>
                </c:pt>
                <c:pt idx="4303">
                  <c:v>1.2813E+17</c:v>
                </c:pt>
                <c:pt idx="4304">
                  <c:v>1.2887E+17</c:v>
                </c:pt>
                <c:pt idx="4305">
                  <c:v>1.2958E+17</c:v>
                </c:pt>
                <c:pt idx="4306">
                  <c:v>1.3024E+17</c:v>
                </c:pt>
                <c:pt idx="4307">
                  <c:v>1.3087E+17</c:v>
                </c:pt>
                <c:pt idx="4308">
                  <c:v>1.3146E+17</c:v>
                </c:pt>
                <c:pt idx="4309">
                  <c:v>1.3201E+17</c:v>
                </c:pt>
                <c:pt idx="4310">
                  <c:v>1.3253E+17</c:v>
                </c:pt>
                <c:pt idx="4311">
                  <c:v>1.33E+17</c:v>
                </c:pt>
                <c:pt idx="4312">
                  <c:v>1.3343E+17</c:v>
                </c:pt>
                <c:pt idx="4313">
                  <c:v>1.3383E+17</c:v>
                </c:pt>
                <c:pt idx="4314">
                  <c:v>1.3419E+17</c:v>
                </c:pt>
                <c:pt idx="4315">
                  <c:v>1.345E+17</c:v>
                </c:pt>
                <c:pt idx="4316">
                  <c:v>1.3478E+17</c:v>
                </c:pt>
                <c:pt idx="4317">
                  <c:v>1.3502E+17</c:v>
                </c:pt>
                <c:pt idx="4318">
                  <c:v>1.3522E+17</c:v>
                </c:pt>
                <c:pt idx="4319">
                  <c:v>1.3539E+17</c:v>
                </c:pt>
                <c:pt idx="4320">
                  <c:v>1.3551E+17</c:v>
                </c:pt>
                <c:pt idx="4321">
                  <c:v>1.3559E+17</c:v>
                </c:pt>
                <c:pt idx="4322">
                  <c:v>1.3564E+17</c:v>
                </c:pt>
                <c:pt idx="4323">
                  <c:v>1.3565E+17</c:v>
                </c:pt>
                <c:pt idx="4324">
                  <c:v>1.3561E+17</c:v>
                </c:pt>
                <c:pt idx="4325">
                  <c:v>1.3554E+17</c:v>
                </c:pt>
                <c:pt idx="4326">
                  <c:v>1.3543E+17</c:v>
                </c:pt>
                <c:pt idx="4327">
                  <c:v>1.3529E+17</c:v>
                </c:pt>
                <c:pt idx="4328">
                  <c:v>1.351E+17</c:v>
                </c:pt>
                <c:pt idx="4329">
                  <c:v>1.3487E+17</c:v>
                </c:pt>
                <c:pt idx="4330">
                  <c:v>1.3461E+17</c:v>
                </c:pt>
                <c:pt idx="4331">
                  <c:v>1.343E+17</c:v>
                </c:pt>
                <c:pt idx="4332">
                  <c:v>1.3396E+17</c:v>
                </c:pt>
                <c:pt idx="4333">
                  <c:v>1.3358E+17</c:v>
                </c:pt>
                <c:pt idx="4334">
                  <c:v>1.3316E+17</c:v>
                </c:pt>
                <c:pt idx="4335">
                  <c:v>1.327E+17</c:v>
                </c:pt>
                <c:pt idx="4336">
                  <c:v>1.322E+17</c:v>
                </c:pt>
                <c:pt idx="4337">
                  <c:v>1.3167E+17</c:v>
                </c:pt>
                <c:pt idx="4338">
                  <c:v>1.3109E+17</c:v>
                </c:pt>
                <c:pt idx="4339">
                  <c:v>1.3047E+17</c:v>
                </c:pt>
                <c:pt idx="4340">
                  <c:v>1.2982E+17</c:v>
                </c:pt>
                <c:pt idx="4341">
                  <c:v>1.2913E+17</c:v>
                </c:pt>
                <c:pt idx="4342">
                  <c:v>1.284E+17</c:v>
                </c:pt>
                <c:pt idx="4343">
                  <c:v>1.2763E+17</c:v>
                </c:pt>
                <c:pt idx="4344">
                  <c:v>1.2682E+17</c:v>
                </c:pt>
                <c:pt idx="4345">
                  <c:v>1.2597E+17</c:v>
                </c:pt>
                <c:pt idx="4346">
                  <c:v>1.2509E+17</c:v>
                </c:pt>
                <c:pt idx="4347">
                  <c:v>1.2416E+17</c:v>
                </c:pt>
                <c:pt idx="4348">
                  <c:v>1.232E+17</c:v>
                </c:pt>
                <c:pt idx="4349">
                  <c:v>1.2219E+17</c:v>
                </c:pt>
                <c:pt idx="4350">
                  <c:v>1.2219E+17</c:v>
                </c:pt>
                <c:pt idx="4351">
                  <c:v>1.1872E+17</c:v>
                </c:pt>
                <c:pt idx="4352">
                  <c:v>1.1554E+17</c:v>
                </c:pt>
                <c:pt idx="4353">
                  <c:v>1.1264E+17</c:v>
                </c:pt>
                <c:pt idx="4354">
                  <c:v>1.1E+17</c:v>
                </c:pt>
                <c:pt idx="4355">
                  <c:v>1.0758E+17</c:v>
                </c:pt>
                <c:pt idx="4356">
                  <c:v>1.0538E+17</c:v>
                </c:pt>
                <c:pt idx="4357">
                  <c:v>1.0337E+17</c:v>
                </c:pt>
                <c:pt idx="4358">
                  <c:v>1.0154E+17</c:v>
                </c:pt>
                <c:pt idx="4359">
                  <c:v>9.988E+16</c:v>
                </c:pt>
                <c:pt idx="4360">
                  <c:v>9.8366E+16</c:v>
                </c:pt>
                <c:pt idx="4361">
                  <c:v>9.6991E+16</c:v>
                </c:pt>
                <c:pt idx="4362">
                  <c:v>9.5743E+16</c:v>
                </c:pt>
                <c:pt idx="4363">
                  <c:v>9.4612E+16</c:v>
                </c:pt>
                <c:pt idx="4364">
                  <c:v>9.359E+16</c:v>
                </c:pt>
                <c:pt idx="4365">
                  <c:v>9.2668E+16</c:v>
                </c:pt>
                <c:pt idx="4366">
                  <c:v>9.1839E+16</c:v>
                </c:pt>
                <c:pt idx="4367">
                  <c:v>9.1096E+16</c:v>
                </c:pt>
                <c:pt idx="4368">
                  <c:v>9.0433E+16</c:v>
                </c:pt>
                <c:pt idx="4369">
                  <c:v>8.9845E+16</c:v>
                </c:pt>
                <c:pt idx="4370">
                  <c:v>8.9327E+16</c:v>
                </c:pt>
                <c:pt idx="4371">
                  <c:v>8.8876E+16</c:v>
                </c:pt>
                <c:pt idx="4372">
                  <c:v>8.8487E+16</c:v>
                </c:pt>
                <c:pt idx="4373">
                  <c:v>8.8157E+16</c:v>
                </c:pt>
                <c:pt idx="4374">
                  <c:v>8.7884E+16</c:v>
                </c:pt>
                <c:pt idx="4375">
                  <c:v>8.7665E+16</c:v>
                </c:pt>
                <c:pt idx="4376">
                  <c:v>8.7499E+16</c:v>
                </c:pt>
                <c:pt idx="4377">
                  <c:v>8.7384E+16</c:v>
                </c:pt>
                <c:pt idx="4378">
                  <c:v>8.732E+16</c:v>
                </c:pt>
                <c:pt idx="4379">
                  <c:v>8.7306E+16</c:v>
                </c:pt>
                <c:pt idx="4380">
                  <c:v>8.7342E+16</c:v>
                </c:pt>
                <c:pt idx="4381">
                  <c:v>8.7428E+16</c:v>
                </c:pt>
                <c:pt idx="4382">
                  <c:v>8.7565E+16</c:v>
                </c:pt>
                <c:pt idx="4383">
                  <c:v>8.7753E+16</c:v>
                </c:pt>
                <c:pt idx="4384">
                  <c:v>8.7995E+16</c:v>
                </c:pt>
                <c:pt idx="4385">
                  <c:v>8.8293E+16</c:v>
                </c:pt>
                <c:pt idx="4386">
                  <c:v>8.8648E+16</c:v>
                </c:pt>
                <c:pt idx="4387">
                  <c:v>8.9064E+16</c:v>
                </c:pt>
                <c:pt idx="4388">
                  <c:v>8.9543E+16</c:v>
                </c:pt>
                <c:pt idx="4389">
                  <c:v>9.0091E+16</c:v>
                </c:pt>
                <c:pt idx="4390">
                  <c:v>9.0711E+16</c:v>
                </c:pt>
                <c:pt idx="4391">
                  <c:v>9.1407E+16</c:v>
                </c:pt>
                <c:pt idx="4392">
                  <c:v>9.2187E+16</c:v>
                </c:pt>
                <c:pt idx="4393">
                  <c:v>9.3056E+16</c:v>
                </c:pt>
                <c:pt idx="4394">
                  <c:v>9.402E+16</c:v>
                </c:pt>
                <c:pt idx="4395">
                  <c:v>9.5088E+16</c:v>
                </c:pt>
                <c:pt idx="4396">
                  <c:v>9.6268E+16</c:v>
                </c:pt>
                <c:pt idx="4397">
                  <c:v>9.757E+16</c:v>
                </c:pt>
                <c:pt idx="4398">
                  <c:v>9.9005E+16</c:v>
                </c:pt>
                <c:pt idx="4399">
                  <c:v>1.0058E+17</c:v>
                </c:pt>
                <c:pt idx="4400">
                  <c:v>1.0058E+17</c:v>
                </c:pt>
                <c:pt idx="4401">
                  <c:v>1.0072E+17</c:v>
                </c:pt>
                <c:pt idx="4402">
                  <c:v>1.0086E+17</c:v>
                </c:pt>
                <c:pt idx="4403">
                  <c:v>1.0099E+17</c:v>
                </c:pt>
                <c:pt idx="4404">
                  <c:v>1.0111E+17</c:v>
                </c:pt>
                <c:pt idx="4405">
                  <c:v>1.0122E+17</c:v>
                </c:pt>
                <c:pt idx="4406">
                  <c:v>1.0134E+17</c:v>
                </c:pt>
                <c:pt idx="4407">
                  <c:v>1.0144E+17</c:v>
                </c:pt>
                <c:pt idx="4408">
                  <c:v>1.0154E+17</c:v>
                </c:pt>
                <c:pt idx="4409">
                  <c:v>1.0163E+17</c:v>
                </c:pt>
                <c:pt idx="4410">
                  <c:v>1.0172E+17</c:v>
                </c:pt>
                <c:pt idx="4411">
                  <c:v>1.018E+17</c:v>
                </c:pt>
                <c:pt idx="4412">
                  <c:v>1.0187E+17</c:v>
                </c:pt>
                <c:pt idx="4413">
                  <c:v>1.0194E+17</c:v>
                </c:pt>
                <c:pt idx="4414">
                  <c:v>1.02E+17</c:v>
                </c:pt>
                <c:pt idx="4415">
                  <c:v>1.0206E+17</c:v>
                </c:pt>
                <c:pt idx="4416">
                  <c:v>1.0211E+17</c:v>
                </c:pt>
                <c:pt idx="4417">
                  <c:v>1.0216E+17</c:v>
                </c:pt>
                <c:pt idx="4418">
                  <c:v>1.0219E+17</c:v>
                </c:pt>
                <c:pt idx="4419">
                  <c:v>1.0223E+17</c:v>
                </c:pt>
                <c:pt idx="4420">
                  <c:v>1.0225E+17</c:v>
                </c:pt>
                <c:pt idx="4421">
                  <c:v>1.0227E+17</c:v>
                </c:pt>
                <c:pt idx="4422">
                  <c:v>1.0229E+17</c:v>
                </c:pt>
                <c:pt idx="4423">
                  <c:v>1.023E+17</c:v>
                </c:pt>
                <c:pt idx="4424">
                  <c:v>1.023E+17</c:v>
                </c:pt>
                <c:pt idx="4425">
                  <c:v>1.023E+17</c:v>
                </c:pt>
                <c:pt idx="4426">
                  <c:v>1.0229E+17</c:v>
                </c:pt>
                <c:pt idx="4427">
                  <c:v>1.0227E+17</c:v>
                </c:pt>
                <c:pt idx="4428">
                  <c:v>1.0225E+17</c:v>
                </c:pt>
                <c:pt idx="4429">
                  <c:v>1.0222E+17</c:v>
                </c:pt>
                <c:pt idx="4430">
                  <c:v>1.0219E+17</c:v>
                </c:pt>
                <c:pt idx="4431">
                  <c:v>1.0215E+17</c:v>
                </c:pt>
                <c:pt idx="4432">
                  <c:v>1.0211E+17</c:v>
                </c:pt>
                <c:pt idx="4433">
                  <c:v>1.0205E+17</c:v>
                </c:pt>
                <c:pt idx="4434">
                  <c:v>1.02E+17</c:v>
                </c:pt>
                <c:pt idx="4435">
                  <c:v>1.0193E+17</c:v>
                </c:pt>
                <c:pt idx="4436">
                  <c:v>1.0186E+17</c:v>
                </c:pt>
                <c:pt idx="4437">
                  <c:v>1.0179E+17</c:v>
                </c:pt>
                <c:pt idx="4438">
                  <c:v>1.0171E+17</c:v>
                </c:pt>
                <c:pt idx="4439">
                  <c:v>1.0162E+17</c:v>
                </c:pt>
                <c:pt idx="4440">
                  <c:v>1.0153E+17</c:v>
                </c:pt>
                <c:pt idx="4441">
                  <c:v>1.0143E+17</c:v>
                </c:pt>
                <c:pt idx="4442">
                  <c:v>1.0132E+17</c:v>
                </c:pt>
                <c:pt idx="4443">
                  <c:v>1.0121E+17</c:v>
                </c:pt>
                <c:pt idx="4444">
                  <c:v>1.011E+17</c:v>
                </c:pt>
                <c:pt idx="4445">
                  <c:v>1.0097E+17</c:v>
                </c:pt>
                <c:pt idx="4446">
                  <c:v>1.0084E+17</c:v>
                </c:pt>
                <c:pt idx="4447">
                  <c:v>1.0071E+17</c:v>
                </c:pt>
                <c:pt idx="4448">
                  <c:v>1.0057E+17</c:v>
                </c:pt>
                <c:pt idx="4449">
                  <c:v>1.0042E+17</c:v>
                </c:pt>
                <c:pt idx="4450">
                  <c:v>1.0042E+17</c:v>
                </c:pt>
                <c:pt idx="4451">
                  <c:v>9.6811E+16</c:v>
                </c:pt>
                <c:pt idx="4452">
                  <c:v>9.3876E+16</c:v>
                </c:pt>
                <c:pt idx="4453">
                  <c:v>9.1489E+16</c:v>
                </c:pt>
                <c:pt idx="4454">
                  <c:v>8.9547E+16</c:v>
                </c:pt>
                <c:pt idx="4455">
                  <c:v>8.7968E+16</c:v>
                </c:pt>
                <c:pt idx="4456">
                  <c:v>8.6683E+16</c:v>
                </c:pt>
                <c:pt idx="4457">
                  <c:v>8.5638E+16</c:v>
                </c:pt>
                <c:pt idx="4458">
                  <c:v>8.4789E+16</c:v>
                </c:pt>
                <c:pt idx="4459">
                  <c:v>8.4097E+16</c:v>
                </c:pt>
                <c:pt idx="4460">
                  <c:v>8.3535E+16</c:v>
                </c:pt>
                <c:pt idx="4461">
                  <c:v>8.3078E+16</c:v>
                </c:pt>
                <c:pt idx="4462">
                  <c:v>8.2706E+16</c:v>
                </c:pt>
                <c:pt idx="4463">
                  <c:v>8.2403E+16</c:v>
                </c:pt>
                <c:pt idx="4464">
                  <c:v>8.2157E+16</c:v>
                </c:pt>
                <c:pt idx="4465">
                  <c:v>8.1957E+16</c:v>
                </c:pt>
                <c:pt idx="4466">
                  <c:v>8.1794E+16</c:v>
                </c:pt>
                <c:pt idx="4467">
                  <c:v>8.1662E+16</c:v>
                </c:pt>
                <c:pt idx="4468">
                  <c:v>8.1554E+16</c:v>
                </c:pt>
                <c:pt idx="4469">
                  <c:v>8.1467E+16</c:v>
                </c:pt>
                <c:pt idx="4470">
                  <c:v>8.1395E+16</c:v>
                </c:pt>
                <c:pt idx="4471">
                  <c:v>8.1337E+16</c:v>
                </c:pt>
                <c:pt idx="4472">
                  <c:v>8.129E+16</c:v>
                </c:pt>
                <c:pt idx="4473">
                  <c:v>8.1252E+16</c:v>
                </c:pt>
                <c:pt idx="4474">
                  <c:v>8.1221E+16</c:v>
                </c:pt>
                <c:pt idx="4475">
                  <c:v>8.1195E+16</c:v>
                </c:pt>
                <c:pt idx="4476">
                  <c:v>8.1175E+16</c:v>
                </c:pt>
                <c:pt idx="4477">
                  <c:v>8.1158E+16</c:v>
                </c:pt>
                <c:pt idx="4478">
                  <c:v>8.1144E+16</c:v>
                </c:pt>
                <c:pt idx="4479">
                  <c:v>8.1133E+16</c:v>
                </c:pt>
                <c:pt idx="4480">
                  <c:v>8.1124E+16</c:v>
                </c:pt>
                <c:pt idx="4481">
                  <c:v>8.1117E+16</c:v>
                </c:pt>
                <c:pt idx="4482">
                  <c:v>8.1111E+16</c:v>
                </c:pt>
                <c:pt idx="4483">
                  <c:v>8.1106E+16</c:v>
                </c:pt>
                <c:pt idx="4484">
                  <c:v>8.1102E+16</c:v>
                </c:pt>
                <c:pt idx="4485">
                  <c:v>8.1099E+16</c:v>
                </c:pt>
                <c:pt idx="4486">
                  <c:v>8.1096E+16</c:v>
                </c:pt>
                <c:pt idx="4487">
                  <c:v>8.1094E+16</c:v>
                </c:pt>
                <c:pt idx="4488">
                  <c:v>8.1093E+16</c:v>
                </c:pt>
                <c:pt idx="4489">
                  <c:v>8.1091E+16</c:v>
                </c:pt>
                <c:pt idx="4490">
                  <c:v>8.109E+16</c:v>
                </c:pt>
                <c:pt idx="4491">
                  <c:v>8.1089E+16</c:v>
                </c:pt>
                <c:pt idx="4492">
                  <c:v>8.1088E+16</c:v>
                </c:pt>
                <c:pt idx="4493">
                  <c:v>8.1088E+16</c:v>
                </c:pt>
                <c:pt idx="4494">
                  <c:v>8.1088E+16</c:v>
                </c:pt>
                <c:pt idx="4495">
                  <c:v>8.1087E+16</c:v>
                </c:pt>
                <c:pt idx="4496">
                  <c:v>8.1087E+16</c:v>
                </c:pt>
                <c:pt idx="4497">
                  <c:v>8.1087E+16</c:v>
                </c:pt>
                <c:pt idx="4498">
                  <c:v>8.1087E+16</c:v>
                </c:pt>
                <c:pt idx="4499">
                  <c:v>8.1087E+16</c:v>
                </c:pt>
                <c:pt idx="4500">
                  <c:v>8.1087E+16</c:v>
                </c:pt>
                <c:pt idx="4501">
                  <c:v>8.1087E+16</c:v>
                </c:pt>
                <c:pt idx="4502">
                  <c:v>8.1088E+16</c:v>
                </c:pt>
                <c:pt idx="4503">
                  <c:v>8.1088E+16</c:v>
                </c:pt>
                <c:pt idx="4504">
                  <c:v>8.1089E+16</c:v>
                </c:pt>
                <c:pt idx="4505">
                  <c:v>8.1089E+16</c:v>
                </c:pt>
                <c:pt idx="4506">
                  <c:v>8.109E+16</c:v>
                </c:pt>
                <c:pt idx="4507">
                  <c:v>8.1091E+16</c:v>
                </c:pt>
                <c:pt idx="4508">
                  <c:v>8.1093E+16</c:v>
                </c:pt>
                <c:pt idx="4509">
                  <c:v>8.1095E+16</c:v>
                </c:pt>
                <c:pt idx="4510">
                  <c:v>8.1097E+16</c:v>
                </c:pt>
                <c:pt idx="4511">
                  <c:v>8.11E+16</c:v>
                </c:pt>
                <c:pt idx="4512">
                  <c:v>8.1103E+16</c:v>
                </c:pt>
                <c:pt idx="4513">
                  <c:v>8.1107E+16</c:v>
                </c:pt>
                <c:pt idx="4514">
                  <c:v>8.1112E+16</c:v>
                </c:pt>
                <c:pt idx="4515">
                  <c:v>8.1119E+16</c:v>
                </c:pt>
                <c:pt idx="4516">
                  <c:v>8.1126E+16</c:v>
                </c:pt>
                <c:pt idx="4517">
                  <c:v>8.1136E+16</c:v>
                </c:pt>
                <c:pt idx="4518">
                  <c:v>8.1147E+16</c:v>
                </c:pt>
                <c:pt idx="4519">
                  <c:v>8.1162E+16</c:v>
                </c:pt>
                <c:pt idx="4520">
                  <c:v>8.1179E+16</c:v>
                </c:pt>
                <c:pt idx="4521">
                  <c:v>8.1201E+16</c:v>
                </c:pt>
                <c:pt idx="4522">
                  <c:v>8.1228E+16</c:v>
                </c:pt>
                <c:pt idx="4523">
                  <c:v>8.1261E+16</c:v>
                </c:pt>
                <c:pt idx="4524">
                  <c:v>8.1301E+16</c:v>
                </c:pt>
                <c:pt idx="4525">
                  <c:v>8.1351E+16</c:v>
                </c:pt>
                <c:pt idx="4526">
                  <c:v>8.1412E+16</c:v>
                </c:pt>
                <c:pt idx="4527">
                  <c:v>8.1487E+16</c:v>
                </c:pt>
                <c:pt idx="4528">
                  <c:v>8.1579E+16</c:v>
                </c:pt>
                <c:pt idx="4529">
                  <c:v>8.1692E+16</c:v>
                </c:pt>
                <c:pt idx="4530">
                  <c:v>8.1832E+16</c:v>
                </c:pt>
                <c:pt idx="4531">
                  <c:v>8.2003E+16</c:v>
                </c:pt>
                <c:pt idx="4532">
                  <c:v>8.2214E+16</c:v>
                </c:pt>
                <c:pt idx="4533">
                  <c:v>8.2473E+16</c:v>
                </c:pt>
                <c:pt idx="4534">
                  <c:v>8.2791E+16</c:v>
                </c:pt>
                <c:pt idx="4535">
                  <c:v>8.3183E+16</c:v>
                </c:pt>
                <c:pt idx="4536">
                  <c:v>8.3664E+16</c:v>
                </c:pt>
                <c:pt idx="4537">
                  <c:v>8.4256E+16</c:v>
                </c:pt>
                <c:pt idx="4538">
                  <c:v>8.4983E+16</c:v>
                </c:pt>
                <c:pt idx="4539">
                  <c:v>8.5878E+16</c:v>
                </c:pt>
                <c:pt idx="4540">
                  <c:v>8.6978E+16</c:v>
                </c:pt>
                <c:pt idx="4541">
                  <c:v>8.833E+16</c:v>
                </c:pt>
                <c:pt idx="4542">
                  <c:v>8.9992E+16</c:v>
                </c:pt>
                <c:pt idx="4543">
                  <c:v>9.2036E+16</c:v>
                </c:pt>
                <c:pt idx="4544">
                  <c:v>9.4549E+16</c:v>
                </c:pt>
                <c:pt idx="4545">
                  <c:v>9.7638E+16</c:v>
                </c:pt>
                <c:pt idx="4546">
                  <c:v>1.0144E+17</c:v>
                </c:pt>
                <c:pt idx="4547">
                  <c:v>1.0611E+17</c:v>
                </c:pt>
                <c:pt idx="4548">
                  <c:v>1.1185E+17</c:v>
                </c:pt>
                <c:pt idx="4549">
                  <c:v>1.1891E+17</c:v>
                </c:pt>
                <c:pt idx="4550">
                  <c:v>1.1891E+17</c:v>
                </c:pt>
                <c:pt idx="4551">
                  <c:v>1.192E+17</c:v>
                </c:pt>
                <c:pt idx="4552">
                  <c:v>1.1948E+17</c:v>
                </c:pt>
                <c:pt idx="4553">
                  <c:v>1.1976E+17</c:v>
                </c:pt>
                <c:pt idx="4554">
                  <c:v>1.2003E+17</c:v>
                </c:pt>
                <c:pt idx="4555">
                  <c:v>1.203E+17</c:v>
                </c:pt>
                <c:pt idx="4556">
                  <c:v>1.2056E+17</c:v>
                </c:pt>
                <c:pt idx="4557">
                  <c:v>1.2081E+17</c:v>
                </c:pt>
                <c:pt idx="4558">
                  <c:v>1.2106E+17</c:v>
                </c:pt>
                <c:pt idx="4559">
                  <c:v>1.2131E+17</c:v>
                </c:pt>
                <c:pt idx="4560">
                  <c:v>1.2154E+17</c:v>
                </c:pt>
                <c:pt idx="4561">
                  <c:v>1.2177E+17</c:v>
                </c:pt>
                <c:pt idx="4562">
                  <c:v>1.22E+17</c:v>
                </c:pt>
                <c:pt idx="4563">
                  <c:v>1.2222E+17</c:v>
                </c:pt>
                <c:pt idx="4564">
                  <c:v>1.2243E+17</c:v>
                </c:pt>
                <c:pt idx="4565">
                  <c:v>1.2264E+17</c:v>
                </c:pt>
                <c:pt idx="4566">
                  <c:v>1.2284E+17</c:v>
                </c:pt>
                <c:pt idx="4567">
                  <c:v>1.2303E+17</c:v>
                </c:pt>
                <c:pt idx="4568">
                  <c:v>1.2322E+17</c:v>
                </c:pt>
                <c:pt idx="4569">
                  <c:v>1.234E+17</c:v>
                </c:pt>
                <c:pt idx="4570">
                  <c:v>1.2358E+17</c:v>
                </c:pt>
                <c:pt idx="4571">
                  <c:v>1.2375E+17</c:v>
                </c:pt>
                <c:pt idx="4572">
                  <c:v>1.2392E+17</c:v>
                </c:pt>
                <c:pt idx="4573">
                  <c:v>1.2407E+17</c:v>
                </c:pt>
                <c:pt idx="4574">
                  <c:v>1.2423E+17</c:v>
                </c:pt>
                <c:pt idx="4575">
                  <c:v>1.2437E+17</c:v>
                </c:pt>
                <c:pt idx="4576">
                  <c:v>1.2451E+17</c:v>
                </c:pt>
                <c:pt idx="4577">
                  <c:v>1.2465E+17</c:v>
                </c:pt>
                <c:pt idx="4578">
                  <c:v>1.2478E+17</c:v>
                </c:pt>
                <c:pt idx="4579">
                  <c:v>1.249E+17</c:v>
                </c:pt>
                <c:pt idx="4580">
                  <c:v>1.2502E+17</c:v>
                </c:pt>
                <c:pt idx="4581">
                  <c:v>1.2513E+17</c:v>
                </c:pt>
                <c:pt idx="4582">
                  <c:v>1.2523E+17</c:v>
                </c:pt>
                <c:pt idx="4583">
                  <c:v>1.2533E+17</c:v>
                </c:pt>
                <c:pt idx="4584">
                  <c:v>1.2543E+17</c:v>
                </c:pt>
                <c:pt idx="4585">
                  <c:v>1.2551E+17</c:v>
                </c:pt>
                <c:pt idx="4586">
                  <c:v>1.2559E+17</c:v>
                </c:pt>
                <c:pt idx="4587">
                  <c:v>1.2567E+17</c:v>
                </c:pt>
                <c:pt idx="4588">
                  <c:v>1.2574E+17</c:v>
                </c:pt>
                <c:pt idx="4589">
                  <c:v>1.258E+17</c:v>
                </c:pt>
                <c:pt idx="4590">
                  <c:v>1.2586E+17</c:v>
                </c:pt>
                <c:pt idx="4591">
                  <c:v>1.2591E+17</c:v>
                </c:pt>
                <c:pt idx="4592">
                  <c:v>1.2595E+17</c:v>
                </c:pt>
                <c:pt idx="4593">
                  <c:v>1.2599E+17</c:v>
                </c:pt>
                <c:pt idx="4594">
                  <c:v>1.2602E+17</c:v>
                </c:pt>
                <c:pt idx="4595">
                  <c:v>1.2605E+17</c:v>
                </c:pt>
                <c:pt idx="4596">
                  <c:v>1.2607E+17</c:v>
                </c:pt>
                <c:pt idx="4597">
                  <c:v>1.2609E+17</c:v>
                </c:pt>
                <c:pt idx="4598">
                  <c:v>1.261E+17</c:v>
                </c:pt>
                <c:pt idx="4599">
                  <c:v>1.261E+17</c:v>
                </c:pt>
              </c:numCache>
            </c:numRef>
          </c:yVal>
          <c:smooth val="1"/>
        </c:ser>
        <c:ser>
          <c:idx val="0"/>
          <c:order val="1"/>
          <c:tx>
            <c:v>CH4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DynE1e18!$E$6:$E$4805</c:f>
              <c:numCache>
                <c:formatCode>0.00E+00</c:formatCode>
                <c:ptCount val="4800"/>
                <c:pt idx="0">
                  <c:v>2285200000000000</c:v>
                </c:pt>
                <c:pt idx="1">
                  <c:v>2285200000000000</c:v>
                </c:pt>
                <c:pt idx="2">
                  <c:v>2285200000000000</c:v>
                </c:pt>
                <c:pt idx="3">
                  <c:v>2285200000000000</c:v>
                </c:pt>
                <c:pt idx="4">
                  <c:v>2285200000000000</c:v>
                </c:pt>
                <c:pt idx="5">
                  <c:v>2285200000000000</c:v>
                </c:pt>
                <c:pt idx="6">
                  <c:v>2285200000000000</c:v>
                </c:pt>
                <c:pt idx="7">
                  <c:v>2285200000000000</c:v>
                </c:pt>
                <c:pt idx="8">
                  <c:v>2285200000000000</c:v>
                </c:pt>
                <c:pt idx="9">
                  <c:v>2285200000000000</c:v>
                </c:pt>
                <c:pt idx="10">
                  <c:v>2285200000000000</c:v>
                </c:pt>
                <c:pt idx="11">
                  <c:v>2285200000000000</c:v>
                </c:pt>
                <c:pt idx="12">
                  <c:v>2285200000000000</c:v>
                </c:pt>
                <c:pt idx="13">
                  <c:v>2285200000000000</c:v>
                </c:pt>
                <c:pt idx="14">
                  <c:v>2285200000000000</c:v>
                </c:pt>
                <c:pt idx="15">
                  <c:v>2285200000000000</c:v>
                </c:pt>
                <c:pt idx="16">
                  <c:v>2285200000000000</c:v>
                </c:pt>
                <c:pt idx="17">
                  <c:v>2285200000000000</c:v>
                </c:pt>
                <c:pt idx="18">
                  <c:v>2285200000000000</c:v>
                </c:pt>
                <c:pt idx="19">
                  <c:v>2285200000000000</c:v>
                </c:pt>
                <c:pt idx="20">
                  <c:v>2285200000000000</c:v>
                </c:pt>
                <c:pt idx="21">
                  <c:v>2285200000000000</c:v>
                </c:pt>
                <c:pt idx="22">
                  <c:v>2285200000000000</c:v>
                </c:pt>
                <c:pt idx="23">
                  <c:v>2285200000000000</c:v>
                </c:pt>
                <c:pt idx="24">
                  <c:v>2285200000000000</c:v>
                </c:pt>
                <c:pt idx="25">
                  <c:v>2285200000000000</c:v>
                </c:pt>
                <c:pt idx="26">
                  <c:v>2285200000000000</c:v>
                </c:pt>
                <c:pt idx="27">
                  <c:v>2285100000000000</c:v>
                </c:pt>
                <c:pt idx="28">
                  <c:v>2285100000000000</c:v>
                </c:pt>
                <c:pt idx="29">
                  <c:v>2285100000000000</c:v>
                </c:pt>
                <c:pt idx="30">
                  <c:v>2285100000000000</c:v>
                </c:pt>
                <c:pt idx="31">
                  <c:v>2285100000000000</c:v>
                </c:pt>
                <c:pt idx="32">
                  <c:v>2285100000000000</c:v>
                </c:pt>
                <c:pt idx="33">
                  <c:v>2285100000000000</c:v>
                </c:pt>
                <c:pt idx="34">
                  <c:v>2285100000000000</c:v>
                </c:pt>
                <c:pt idx="35">
                  <c:v>2285100000000000</c:v>
                </c:pt>
                <c:pt idx="36">
                  <c:v>2285100000000000</c:v>
                </c:pt>
                <c:pt idx="37">
                  <c:v>2285100000000000</c:v>
                </c:pt>
                <c:pt idx="38">
                  <c:v>2285100000000000</c:v>
                </c:pt>
                <c:pt idx="39">
                  <c:v>2285100000000000</c:v>
                </c:pt>
                <c:pt idx="40">
                  <c:v>2285100000000000</c:v>
                </c:pt>
                <c:pt idx="41">
                  <c:v>2285100000000000</c:v>
                </c:pt>
                <c:pt idx="42">
                  <c:v>2285100000000000</c:v>
                </c:pt>
                <c:pt idx="43">
                  <c:v>2285100000000000</c:v>
                </c:pt>
                <c:pt idx="44">
                  <c:v>2285100000000000</c:v>
                </c:pt>
                <c:pt idx="45">
                  <c:v>2285000000000000</c:v>
                </c:pt>
                <c:pt idx="46">
                  <c:v>2285000000000000</c:v>
                </c:pt>
                <c:pt idx="47">
                  <c:v>2285000000000000</c:v>
                </c:pt>
                <c:pt idx="48">
                  <c:v>2285000000000000</c:v>
                </c:pt>
                <c:pt idx="49">
                  <c:v>2285000000000000</c:v>
                </c:pt>
                <c:pt idx="50">
                  <c:v>2285000000000000</c:v>
                </c:pt>
                <c:pt idx="51">
                  <c:v>2284800000000000</c:v>
                </c:pt>
                <c:pt idx="52">
                  <c:v>2284500000000000</c:v>
                </c:pt>
                <c:pt idx="53">
                  <c:v>2284200000000000</c:v>
                </c:pt>
                <c:pt idx="54">
                  <c:v>2284000000000000</c:v>
                </c:pt>
                <c:pt idx="55">
                  <c:v>2283700000000000</c:v>
                </c:pt>
                <c:pt idx="56">
                  <c:v>2283400000000000</c:v>
                </c:pt>
                <c:pt idx="57">
                  <c:v>2283200000000000</c:v>
                </c:pt>
                <c:pt idx="58">
                  <c:v>2283000000000000</c:v>
                </c:pt>
                <c:pt idx="59">
                  <c:v>2282800000000000</c:v>
                </c:pt>
                <c:pt idx="60">
                  <c:v>2282600000000000</c:v>
                </c:pt>
                <c:pt idx="61">
                  <c:v>2282400000000000</c:v>
                </c:pt>
                <c:pt idx="62">
                  <c:v>2282300000000000</c:v>
                </c:pt>
                <c:pt idx="63">
                  <c:v>2282200000000000</c:v>
                </c:pt>
                <c:pt idx="64">
                  <c:v>2282100000000000</c:v>
                </c:pt>
                <c:pt idx="65">
                  <c:v>2282000000000000</c:v>
                </c:pt>
                <c:pt idx="66">
                  <c:v>2281900000000000</c:v>
                </c:pt>
                <c:pt idx="67">
                  <c:v>2281800000000000</c:v>
                </c:pt>
                <c:pt idx="68">
                  <c:v>2281800000000000</c:v>
                </c:pt>
                <c:pt idx="69">
                  <c:v>2281700000000000</c:v>
                </c:pt>
                <c:pt idx="70">
                  <c:v>2281700000000000</c:v>
                </c:pt>
                <c:pt idx="71">
                  <c:v>2281600000000000</c:v>
                </c:pt>
                <c:pt idx="72">
                  <c:v>2281600000000000</c:v>
                </c:pt>
                <c:pt idx="73">
                  <c:v>2281600000000000</c:v>
                </c:pt>
                <c:pt idx="74">
                  <c:v>2281500000000000</c:v>
                </c:pt>
                <c:pt idx="75">
                  <c:v>2281500000000000</c:v>
                </c:pt>
                <c:pt idx="76">
                  <c:v>2281500000000000</c:v>
                </c:pt>
                <c:pt idx="77">
                  <c:v>2281500000000000</c:v>
                </c:pt>
                <c:pt idx="78">
                  <c:v>2281500000000000</c:v>
                </c:pt>
                <c:pt idx="79">
                  <c:v>2281500000000000</c:v>
                </c:pt>
                <c:pt idx="80">
                  <c:v>2281500000000000</c:v>
                </c:pt>
                <c:pt idx="81">
                  <c:v>2281500000000000</c:v>
                </c:pt>
                <c:pt idx="82">
                  <c:v>2281500000000000</c:v>
                </c:pt>
                <c:pt idx="83">
                  <c:v>2281400000000000</c:v>
                </c:pt>
                <c:pt idx="84">
                  <c:v>2281400000000000</c:v>
                </c:pt>
                <c:pt idx="85">
                  <c:v>2281400000000000</c:v>
                </c:pt>
                <c:pt idx="86">
                  <c:v>2281400000000000</c:v>
                </c:pt>
                <c:pt idx="87">
                  <c:v>2281400000000000</c:v>
                </c:pt>
                <c:pt idx="88">
                  <c:v>2281400000000000</c:v>
                </c:pt>
                <c:pt idx="89">
                  <c:v>2281400000000000</c:v>
                </c:pt>
                <c:pt idx="90">
                  <c:v>2281400000000000</c:v>
                </c:pt>
                <c:pt idx="91">
                  <c:v>2281400000000000</c:v>
                </c:pt>
                <c:pt idx="92">
                  <c:v>2281400000000000</c:v>
                </c:pt>
                <c:pt idx="93">
                  <c:v>2281400000000000</c:v>
                </c:pt>
                <c:pt idx="94">
                  <c:v>2281400000000000</c:v>
                </c:pt>
                <c:pt idx="95">
                  <c:v>2281400000000000</c:v>
                </c:pt>
                <c:pt idx="96">
                  <c:v>2281400000000000</c:v>
                </c:pt>
                <c:pt idx="97">
                  <c:v>2281400000000000</c:v>
                </c:pt>
                <c:pt idx="98">
                  <c:v>2281400000000000</c:v>
                </c:pt>
                <c:pt idx="99">
                  <c:v>2281400000000000</c:v>
                </c:pt>
                <c:pt idx="100">
                  <c:v>2281400000000000</c:v>
                </c:pt>
                <c:pt idx="101">
                  <c:v>2281400000000000</c:v>
                </c:pt>
                <c:pt idx="102">
                  <c:v>2281400000000000</c:v>
                </c:pt>
                <c:pt idx="103">
                  <c:v>2281400000000000</c:v>
                </c:pt>
                <c:pt idx="104">
                  <c:v>2281400000000000</c:v>
                </c:pt>
                <c:pt idx="105">
                  <c:v>2281400000000000</c:v>
                </c:pt>
                <c:pt idx="106">
                  <c:v>2281400000000000</c:v>
                </c:pt>
                <c:pt idx="107">
                  <c:v>2281400000000000</c:v>
                </c:pt>
                <c:pt idx="108">
                  <c:v>2281400000000000</c:v>
                </c:pt>
                <c:pt idx="109">
                  <c:v>2281400000000000</c:v>
                </c:pt>
                <c:pt idx="110">
                  <c:v>2281400000000000</c:v>
                </c:pt>
                <c:pt idx="111">
                  <c:v>2281400000000000</c:v>
                </c:pt>
                <c:pt idx="112">
                  <c:v>2281400000000000</c:v>
                </c:pt>
                <c:pt idx="113">
                  <c:v>2281400000000000</c:v>
                </c:pt>
                <c:pt idx="114">
                  <c:v>2281400000000000</c:v>
                </c:pt>
                <c:pt idx="115">
                  <c:v>2281400000000000</c:v>
                </c:pt>
                <c:pt idx="116">
                  <c:v>2281500000000000</c:v>
                </c:pt>
                <c:pt idx="117">
                  <c:v>2281500000000000</c:v>
                </c:pt>
                <c:pt idx="118">
                  <c:v>2281500000000000</c:v>
                </c:pt>
                <c:pt idx="119">
                  <c:v>2281500000000000</c:v>
                </c:pt>
                <c:pt idx="120">
                  <c:v>2281500000000000</c:v>
                </c:pt>
                <c:pt idx="121">
                  <c:v>2281500000000000</c:v>
                </c:pt>
                <c:pt idx="122">
                  <c:v>2281500000000000</c:v>
                </c:pt>
                <c:pt idx="123">
                  <c:v>2281500000000000</c:v>
                </c:pt>
                <c:pt idx="124">
                  <c:v>2281500000000000</c:v>
                </c:pt>
                <c:pt idx="125">
                  <c:v>2281600000000000</c:v>
                </c:pt>
                <c:pt idx="126">
                  <c:v>2281600000000000</c:v>
                </c:pt>
                <c:pt idx="127">
                  <c:v>2281600000000000</c:v>
                </c:pt>
                <c:pt idx="128">
                  <c:v>2281700000000000</c:v>
                </c:pt>
                <c:pt idx="129">
                  <c:v>2281700000000000</c:v>
                </c:pt>
                <c:pt idx="130">
                  <c:v>2281700000000000</c:v>
                </c:pt>
                <c:pt idx="131">
                  <c:v>2281800000000000</c:v>
                </c:pt>
                <c:pt idx="132">
                  <c:v>2281900000000000</c:v>
                </c:pt>
                <c:pt idx="133">
                  <c:v>2281900000000000</c:v>
                </c:pt>
                <c:pt idx="134">
                  <c:v>2282000000000000</c:v>
                </c:pt>
                <c:pt idx="135">
                  <c:v>2282100000000000</c:v>
                </c:pt>
                <c:pt idx="136">
                  <c:v>2282200000000000</c:v>
                </c:pt>
                <c:pt idx="137">
                  <c:v>2282400000000000</c:v>
                </c:pt>
                <c:pt idx="138">
                  <c:v>2282500000000000</c:v>
                </c:pt>
                <c:pt idx="139">
                  <c:v>2282700000000000</c:v>
                </c:pt>
                <c:pt idx="140">
                  <c:v>2282900000000000</c:v>
                </c:pt>
                <c:pt idx="141">
                  <c:v>2283100000000000</c:v>
                </c:pt>
                <c:pt idx="142">
                  <c:v>2283400000000000</c:v>
                </c:pt>
                <c:pt idx="143">
                  <c:v>2283700000000000</c:v>
                </c:pt>
                <c:pt idx="144">
                  <c:v>2283900000000000</c:v>
                </c:pt>
                <c:pt idx="145">
                  <c:v>2284300000000000</c:v>
                </c:pt>
                <c:pt idx="146">
                  <c:v>2284600000000000</c:v>
                </c:pt>
                <c:pt idx="147">
                  <c:v>2284900000000000</c:v>
                </c:pt>
                <c:pt idx="148">
                  <c:v>2285200000000000</c:v>
                </c:pt>
                <c:pt idx="149">
                  <c:v>2285500000000000</c:v>
                </c:pt>
                <c:pt idx="150">
                  <c:v>2285500000000000</c:v>
                </c:pt>
                <c:pt idx="151">
                  <c:v>2285500000000000</c:v>
                </c:pt>
                <c:pt idx="152">
                  <c:v>2285500000000000</c:v>
                </c:pt>
                <c:pt idx="153">
                  <c:v>2285600000000000</c:v>
                </c:pt>
                <c:pt idx="154">
                  <c:v>2285600000000000</c:v>
                </c:pt>
                <c:pt idx="155">
                  <c:v>2285600000000000</c:v>
                </c:pt>
                <c:pt idx="156">
                  <c:v>2285600000000000</c:v>
                </c:pt>
                <c:pt idx="157">
                  <c:v>2285600000000000</c:v>
                </c:pt>
                <c:pt idx="158">
                  <c:v>2285600000000000</c:v>
                </c:pt>
                <c:pt idx="159">
                  <c:v>2285700000000000</c:v>
                </c:pt>
                <c:pt idx="160">
                  <c:v>2285700000000000</c:v>
                </c:pt>
                <c:pt idx="161">
                  <c:v>2285700000000000</c:v>
                </c:pt>
                <c:pt idx="162">
                  <c:v>2285700000000000</c:v>
                </c:pt>
                <c:pt idx="163">
                  <c:v>2285700000000000</c:v>
                </c:pt>
                <c:pt idx="164">
                  <c:v>2285700000000000</c:v>
                </c:pt>
                <c:pt idx="165">
                  <c:v>2285700000000000</c:v>
                </c:pt>
                <c:pt idx="166">
                  <c:v>2285700000000000</c:v>
                </c:pt>
                <c:pt idx="167">
                  <c:v>2285700000000000</c:v>
                </c:pt>
                <c:pt idx="168">
                  <c:v>2285800000000000</c:v>
                </c:pt>
                <c:pt idx="169">
                  <c:v>2285800000000000</c:v>
                </c:pt>
                <c:pt idx="170">
                  <c:v>2285800000000000</c:v>
                </c:pt>
                <c:pt idx="171">
                  <c:v>2285800000000000</c:v>
                </c:pt>
                <c:pt idx="172">
                  <c:v>2285800000000000</c:v>
                </c:pt>
                <c:pt idx="173">
                  <c:v>2285800000000000</c:v>
                </c:pt>
                <c:pt idx="174">
                  <c:v>2285800000000000</c:v>
                </c:pt>
                <c:pt idx="175">
                  <c:v>2285800000000000</c:v>
                </c:pt>
                <c:pt idx="176">
                  <c:v>2285800000000000</c:v>
                </c:pt>
                <c:pt idx="177">
                  <c:v>2285800000000000</c:v>
                </c:pt>
                <c:pt idx="178">
                  <c:v>2285800000000000</c:v>
                </c:pt>
                <c:pt idx="179">
                  <c:v>2285800000000000</c:v>
                </c:pt>
                <c:pt idx="180">
                  <c:v>2285800000000000</c:v>
                </c:pt>
                <c:pt idx="181">
                  <c:v>2285800000000000</c:v>
                </c:pt>
                <c:pt idx="182">
                  <c:v>2285800000000000</c:v>
                </c:pt>
                <c:pt idx="183">
                  <c:v>2285800000000000</c:v>
                </c:pt>
                <c:pt idx="184">
                  <c:v>2285800000000000</c:v>
                </c:pt>
                <c:pt idx="185">
                  <c:v>2285800000000000</c:v>
                </c:pt>
                <c:pt idx="186">
                  <c:v>2285800000000000</c:v>
                </c:pt>
                <c:pt idx="187">
                  <c:v>2285800000000000</c:v>
                </c:pt>
                <c:pt idx="188">
                  <c:v>2285800000000000</c:v>
                </c:pt>
                <c:pt idx="189">
                  <c:v>2285800000000000</c:v>
                </c:pt>
                <c:pt idx="190">
                  <c:v>2285800000000000</c:v>
                </c:pt>
                <c:pt idx="191">
                  <c:v>2285800000000000</c:v>
                </c:pt>
                <c:pt idx="192">
                  <c:v>2285700000000000</c:v>
                </c:pt>
                <c:pt idx="193">
                  <c:v>2285700000000000</c:v>
                </c:pt>
                <c:pt idx="194">
                  <c:v>2285700000000000</c:v>
                </c:pt>
                <c:pt idx="195">
                  <c:v>2285700000000000</c:v>
                </c:pt>
                <c:pt idx="196">
                  <c:v>2285700000000000</c:v>
                </c:pt>
                <c:pt idx="197">
                  <c:v>2285700000000000</c:v>
                </c:pt>
                <c:pt idx="198">
                  <c:v>2285700000000000</c:v>
                </c:pt>
                <c:pt idx="199">
                  <c:v>2285700000000000</c:v>
                </c:pt>
                <c:pt idx="200">
                  <c:v>2285700000000000</c:v>
                </c:pt>
                <c:pt idx="201">
                  <c:v>2285500000000000</c:v>
                </c:pt>
                <c:pt idx="202">
                  <c:v>2285400000000000</c:v>
                </c:pt>
                <c:pt idx="203">
                  <c:v>2285200000000000</c:v>
                </c:pt>
                <c:pt idx="204">
                  <c:v>2285100000000000</c:v>
                </c:pt>
                <c:pt idx="205">
                  <c:v>2284900000000000</c:v>
                </c:pt>
                <c:pt idx="206">
                  <c:v>2284700000000000</c:v>
                </c:pt>
                <c:pt idx="207">
                  <c:v>2284600000000000</c:v>
                </c:pt>
                <c:pt idx="208">
                  <c:v>2284400000000000</c:v>
                </c:pt>
                <c:pt idx="209">
                  <c:v>2284300000000000</c:v>
                </c:pt>
                <c:pt idx="210">
                  <c:v>2284100000000000</c:v>
                </c:pt>
                <c:pt idx="211">
                  <c:v>2284000000000000</c:v>
                </c:pt>
                <c:pt idx="212">
                  <c:v>2283900000000000</c:v>
                </c:pt>
                <c:pt idx="213">
                  <c:v>2283700000000000</c:v>
                </c:pt>
                <c:pt idx="214">
                  <c:v>2283600000000000</c:v>
                </c:pt>
                <c:pt idx="215">
                  <c:v>2283500000000000</c:v>
                </c:pt>
                <c:pt idx="216">
                  <c:v>2283400000000000</c:v>
                </c:pt>
                <c:pt idx="217">
                  <c:v>2283400000000000</c:v>
                </c:pt>
                <c:pt idx="218">
                  <c:v>2283300000000000</c:v>
                </c:pt>
                <c:pt idx="219">
                  <c:v>2283200000000000</c:v>
                </c:pt>
                <c:pt idx="220">
                  <c:v>2283200000000000</c:v>
                </c:pt>
                <c:pt idx="221">
                  <c:v>2283100000000000</c:v>
                </c:pt>
                <c:pt idx="222">
                  <c:v>2283100000000000</c:v>
                </c:pt>
                <c:pt idx="223">
                  <c:v>2283100000000000</c:v>
                </c:pt>
                <c:pt idx="224">
                  <c:v>2283100000000000</c:v>
                </c:pt>
                <c:pt idx="225">
                  <c:v>2283100000000000</c:v>
                </c:pt>
                <c:pt idx="226">
                  <c:v>2283100000000000</c:v>
                </c:pt>
                <c:pt idx="227">
                  <c:v>2283200000000000</c:v>
                </c:pt>
                <c:pt idx="228">
                  <c:v>2283200000000000</c:v>
                </c:pt>
                <c:pt idx="229">
                  <c:v>2283300000000000</c:v>
                </c:pt>
                <c:pt idx="230">
                  <c:v>2283300000000000</c:v>
                </c:pt>
                <c:pt idx="231">
                  <c:v>2283400000000000</c:v>
                </c:pt>
                <c:pt idx="232">
                  <c:v>2283500000000000</c:v>
                </c:pt>
                <c:pt idx="233">
                  <c:v>2283600000000000</c:v>
                </c:pt>
                <c:pt idx="234">
                  <c:v>2283700000000000</c:v>
                </c:pt>
                <c:pt idx="235">
                  <c:v>2283800000000000</c:v>
                </c:pt>
                <c:pt idx="236">
                  <c:v>2284000000000000</c:v>
                </c:pt>
                <c:pt idx="237">
                  <c:v>2284100000000000</c:v>
                </c:pt>
                <c:pt idx="238">
                  <c:v>2284300000000000</c:v>
                </c:pt>
                <c:pt idx="239">
                  <c:v>2284400000000000</c:v>
                </c:pt>
                <c:pt idx="240">
                  <c:v>2284600000000000</c:v>
                </c:pt>
                <c:pt idx="241">
                  <c:v>2284800000000000</c:v>
                </c:pt>
                <c:pt idx="242">
                  <c:v>2285000000000000</c:v>
                </c:pt>
                <c:pt idx="243">
                  <c:v>2285200000000000</c:v>
                </c:pt>
                <c:pt idx="244">
                  <c:v>2285400000000000</c:v>
                </c:pt>
                <c:pt idx="245">
                  <c:v>2285600000000000</c:v>
                </c:pt>
                <c:pt idx="246">
                  <c:v>2285800000000000</c:v>
                </c:pt>
                <c:pt idx="247">
                  <c:v>2286000000000000</c:v>
                </c:pt>
                <c:pt idx="248">
                  <c:v>2286200000000000</c:v>
                </c:pt>
                <c:pt idx="249">
                  <c:v>2286400000000000</c:v>
                </c:pt>
                <c:pt idx="250">
                  <c:v>2286400000000000</c:v>
                </c:pt>
                <c:pt idx="251">
                  <c:v>2286400000000000</c:v>
                </c:pt>
                <c:pt idx="252">
                  <c:v>2286400000000000</c:v>
                </c:pt>
                <c:pt idx="253">
                  <c:v>2286400000000000</c:v>
                </c:pt>
                <c:pt idx="254">
                  <c:v>2286500000000000</c:v>
                </c:pt>
                <c:pt idx="255">
                  <c:v>2286500000000000</c:v>
                </c:pt>
                <c:pt idx="256">
                  <c:v>2286500000000000</c:v>
                </c:pt>
                <c:pt idx="257">
                  <c:v>2286500000000000</c:v>
                </c:pt>
                <c:pt idx="258">
                  <c:v>2286500000000000</c:v>
                </c:pt>
                <c:pt idx="259">
                  <c:v>2286600000000000</c:v>
                </c:pt>
                <c:pt idx="260">
                  <c:v>2286600000000000</c:v>
                </c:pt>
                <c:pt idx="261">
                  <c:v>2286600000000000</c:v>
                </c:pt>
                <c:pt idx="262">
                  <c:v>2286600000000000</c:v>
                </c:pt>
                <c:pt idx="263">
                  <c:v>2286600000000000</c:v>
                </c:pt>
                <c:pt idx="264">
                  <c:v>2286700000000000</c:v>
                </c:pt>
                <c:pt idx="265">
                  <c:v>2286700000000000</c:v>
                </c:pt>
                <c:pt idx="266">
                  <c:v>2286700000000000</c:v>
                </c:pt>
                <c:pt idx="267">
                  <c:v>2286700000000000</c:v>
                </c:pt>
                <c:pt idx="268">
                  <c:v>2286700000000000</c:v>
                </c:pt>
                <c:pt idx="269">
                  <c:v>2286700000000000</c:v>
                </c:pt>
                <c:pt idx="270">
                  <c:v>2286700000000000</c:v>
                </c:pt>
                <c:pt idx="271">
                  <c:v>2286700000000000</c:v>
                </c:pt>
                <c:pt idx="272">
                  <c:v>2286700000000000</c:v>
                </c:pt>
                <c:pt idx="273">
                  <c:v>2286700000000000</c:v>
                </c:pt>
                <c:pt idx="274">
                  <c:v>2286700000000000</c:v>
                </c:pt>
                <c:pt idx="275">
                  <c:v>2286700000000000</c:v>
                </c:pt>
                <c:pt idx="276">
                  <c:v>2286700000000000</c:v>
                </c:pt>
                <c:pt idx="277">
                  <c:v>2286700000000000</c:v>
                </c:pt>
                <c:pt idx="278">
                  <c:v>2286700000000000</c:v>
                </c:pt>
                <c:pt idx="279">
                  <c:v>2286700000000000</c:v>
                </c:pt>
                <c:pt idx="280">
                  <c:v>2286700000000000</c:v>
                </c:pt>
                <c:pt idx="281">
                  <c:v>2286700000000000</c:v>
                </c:pt>
                <c:pt idx="282">
                  <c:v>2286700000000000</c:v>
                </c:pt>
                <c:pt idx="283">
                  <c:v>2286700000000000</c:v>
                </c:pt>
                <c:pt idx="284">
                  <c:v>2286600000000000</c:v>
                </c:pt>
                <c:pt idx="285">
                  <c:v>2286600000000000</c:v>
                </c:pt>
                <c:pt idx="286">
                  <c:v>2286600000000000</c:v>
                </c:pt>
                <c:pt idx="287">
                  <c:v>2286600000000000</c:v>
                </c:pt>
                <c:pt idx="288">
                  <c:v>2286600000000000</c:v>
                </c:pt>
                <c:pt idx="289">
                  <c:v>2286600000000000</c:v>
                </c:pt>
                <c:pt idx="290">
                  <c:v>2286500000000000</c:v>
                </c:pt>
                <c:pt idx="291">
                  <c:v>2286500000000000</c:v>
                </c:pt>
                <c:pt idx="292">
                  <c:v>2286500000000000</c:v>
                </c:pt>
                <c:pt idx="293">
                  <c:v>2286500000000000</c:v>
                </c:pt>
                <c:pt idx="294">
                  <c:v>2286400000000000</c:v>
                </c:pt>
                <c:pt idx="295">
                  <c:v>2286400000000000</c:v>
                </c:pt>
                <c:pt idx="296">
                  <c:v>2286400000000000</c:v>
                </c:pt>
                <c:pt idx="297">
                  <c:v>2286400000000000</c:v>
                </c:pt>
                <c:pt idx="298">
                  <c:v>2286300000000000</c:v>
                </c:pt>
                <c:pt idx="299">
                  <c:v>2286300000000000</c:v>
                </c:pt>
                <c:pt idx="300">
                  <c:v>2286300000000000</c:v>
                </c:pt>
                <c:pt idx="301">
                  <c:v>2285900000000000</c:v>
                </c:pt>
                <c:pt idx="302">
                  <c:v>2285400000000000</c:v>
                </c:pt>
                <c:pt idx="303">
                  <c:v>2285000000000000</c:v>
                </c:pt>
                <c:pt idx="304">
                  <c:v>2284500000000000</c:v>
                </c:pt>
                <c:pt idx="305">
                  <c:v>2284100000000000</c:v>
                </c:pt>
                <c:pt idx="306">
                  <c:v>2283700000000000</c:v>
                </c:pt>
                <c:pt idx="307">
                  <c:v>2283400000000000</c:v>
                </c:pt>
                <c:pt idx="308">
                  <c:v>2283100000000000</c:v>
                </c:pt>
                <c:pt idx="309">
                  <c:v>2282800000000000</c:v>
                </c:pt>
                <c:pt idx="310">
                  <c:v>2282600000000000</c:v>
                </c:pt>
                <c:pt idx="311">
                  <c:v>2282400000000000</c:v>
                </c:pt>
                <c:pt idx="312">
                  <c:v>2282200000000000</c:v>
                </c:pt>
                <c:pt idx="313">
                  <c:v>2282100000000000</c:v>
                </c:pt>
                <c:pt idx="314">
                  <c:v>2282000000000000</c:v>
                </c:pt>
                <c:pt idx="315">
                  <c:v>2281900000000000</c:v>
                </c:pt>
                <c:pt idx="316">
                  <c:v>2281800000000000</c:v>
                </c:pt>
                <c:pt idx="317">
                  <c:v>2281700000000000</c:v>
                </c:pt>
                <c:pt idx="318">
                  <c:v>2281700000000000</c:v>
                </c:pt>
                <c:pt idx="319">
                  <c:v>2281600000000000</c:v>
                </c:pt>
                <c:pt idx="320">
                  <c:v>2281600000000000</c:v>
                </c:pt>
                <c:pt idx="321">
                  <c:v>2281600000000000</c:v>
                </c:pt>
                <c:pt idx="322">
                  <c:v>2281500000000000</c:v>
                </c:pt>
                <c:pt idx="323">
                  <c:v>2281500000000000</c:v>
                </c:pt>
                <c:pt idx="324">
                  <c:v>2281500000000000</c:v>
                </c:pt>
                <c:pt idx="325">
                  <c:v>2281500000000000</c:v>
                </c:pt>
                <c:pt idx="326">
                  <c:v>2281500000000000</c:v>
                </c:pt>
                <c:pt idx="327">
                  <c:v>2281500000000000</c:v>
                </c:pt>
                <c:pt idx="328">
                  <c:v>2281500000000000</c:v>
                </c:pt>
                <c:pt idx="329">
                  <c:v>2281500000000000</c:v>
                </c:pt>
                <c:pt idx="330">
                  <c:v>2281400000000000</c:v>
                </c:pt>
                <c:pt idx="331">
                  <c:v>2281400000000000</c:v>
                </c:pt>
                <c:pt idx="332">
                  <c:v>2281400000000000</c:v>
                </c:pt>
                <c:pt idx="333">
                  <c:v>2281400000000000</c:v>
                </c:pt>
                <c:pt idx="334">
                  <c:v>2281400000000000</c:v>
                </c:pt>
                <c:pt idx="335">
                  <c:v>2281400000000000</c:v>
                </c:pt>
                <c:pt idx="336">
                  <c:v>2281400000000000</c:v>
                </c:pt>
                <c:pt idx="337">
                  <c:v>2281400000000000</c:v>
                </c:pt>
                <c:pt idx="338">
                  <c:v>2281400000000000</c:v>
                </c:pt>
                <c:pt idx="339">
                  <c:v>2281400000000000</c:v>
                </c:pt>
                <c:pt idx="340">
                  <c:v>2281400000000000</c:v>
                </c:pt>
                <c:pt idx="341">
                  <c:v>2281400000000000</c:v>
                </c:pt>
                <c:pt idx="342">
                  <c:v>2281400000000000</c:v>
                </c:pt>
                <c:pt idx="343">
                  <c:v>2281400000000000</c:v>
                </c:pt>
                <c:pt idx="344">
                  <c:v>2281400000000000</c:v>
                </c:pt>
                <c:pt idx="345">
                  <c:v>2281400000000000</c:v>
                </c:pt>
                <c:pt idx="346">
                  <c:v>2281400000000000</c:v>
                </c:pt>
                <c:pt idx="347">
                  <c:v>2281400000000000</c:v>
                </c:pt>
                <c:pt idx="348">
                  <c:v>2281400000000000</c:v>
                </c:pt>
                <c:pt idx="349">
                  <c:v>2281400000000000</c:v>
                </c:pt>
                <c:pt idx="350">
                  <c:v>2281400000000000</c:v>
                </c:pt>
                <c:pt idx="351">
                  <c:v>2281400000000000</c:v>
                </c:pt>
                <c:pt idx="352">
                  <c:v>2281400000000000</c:v>
                </c:pt>
                <c:pt idx="353">
                  <c:v>2281400000000000</c:v>
                </c:pt>
                <c:pt idx="354">
                  <c:v>2281400000000000</c:v>
                </c:pt>
                <c:pt idx="355">
                  <c:v>2281400000000000</c:v>
                </c:pt>
                <c:pt idx="356">
                  <c:v>2281400000000000</c:v>
                </c:pt>
                <c:pt idx="357">
                  <c:v>2281400000000000</c:v>
                </c:pt>
                <c:pt idx="358">
                  <c:v>2281400000000000</c:v>
                </c:pt>
                <c:pt idx="359">
                  <c:v>2281400000000000</c:v>
                </c:pt>
                <c:pt idx="360">
                  <c:v>2281400000000000</c:v>
                </c:pt>
                <c:pt idx="361">
                  <c:v>2281400000000000</c:v>
                </c:pt>
                <c:pt idx="362">
                  <c:v>2281400000000000</c:v>
                </c:pt>
                <c:pt idx="363">
                  <c:v>2281400000000000</c:v>
                </c:pt>
                <c:pt idx="364">
                  <c:v>2281400000000000</c:v>
                </c:pt>
                <c:pt idx="365">
                  <c:v>2281400000000000</c:v>
                </c:pt>
                <c:pt idx="366">
                  <c:v>2281400000000000</c:v>
                </c:pt>
                <c:pt idx="367">
                  <c:v>2281400000000000</c:v>
                </c:pt>
                <c:pt idx="368">
                  <c:v>2281400000000000</c:v>
                </c:pt>
                <c:pt idx="369">
                  <c:v>2281400000000000</c:v>
                </c:pt>
                <c:pt idx="370">
                  <c:v>2281500000000000</c:v>
                </c:pt>
                <c:pt idx="371">
                  <c:v>2281500000000000</c:v>
                </c:pt>
                <c:pt idx="372">
                  <c:v>2281500000000000</c:v>
                </c:pt>
                <c:pt idx="373">
                  <c:v>2281500000000000</c:v>
                </c:pt>
                <c:pt idx="374">
                  <c:v>2281500000000000</c:v>
                </c:pt>
                <c:pt idx="375">
                  <c:v>2281500000000000</c:v>
                </c:pt>
                <c:pt idx="376">
                  <c:v>2281500000000000</c:v>
                </c:pt>
                <c:pt idx="377">
                  <c:v>2281500000000000</c:v>
                </c:pt>
                <c:pt idx="378">
                  <c:v>2281600000000000</c:v>
                </c:pt>
                <c:pt idx="379">
                  <c:v>2281600000000000</c:v>
                </c:pt>
                <c:pt idx="380">
                  <c:v>2281600000000000</c:v>
                </c:pt>
                <c:pt idx="381">
                  <c:v>2281700000000000</c:v>
                </c:pt>
                <c:pt idx="382">
                  <c:v>2281700000000000</c:v>
                </c:pt>
                <c:pt idx="383">
                  <c:v>2281800000000000</c:v>
                </c:pt>
                <c:pt idx="384">
                  <c:v>2281900000000000</c:v>
                </c:pt>
                <c:pt idx="385">
                  <c:v>2282000000000000</c:v>
                </c:pt>
                <c:pt idx="386">
                  <c:v>2282100000000000</c:v>
                </c:pt>
                <c:pt idx="387">
                  <c:v>2282200000000000</c:v>
                </c:pt>
                <c:pt idx="388">
                  <c:v>2282400000000000</c:v>
                </c:pt>
                <c:pt idx="389">
                  <c:v>2282600000000000</c:v>
                </c:pt>
                <c:pt idx="390">
                  <c:v>2282800000000000</c:v>
                </c:pt>
                <c:pt idx="391">
                  <c:v>2283100000000000</c:v>
                </c:pt>
                <c:pt idx="392">
                  <c:v>2283400000000000</c:v>
                </c:pt>
                <c:pt idx="393">
                  <c:v>2283700000000000</c:v>
                </c:pt>
                <c:pt idx="394">
                  <c:v>2284100000000000</c:v>
                </c:pt>
                <c:pt idx="395">
                  <c:v>2284500000000000</c:v>
                </c:pt>
                <c:pt idx="396">
                  <c:v>2284900000000000</c:v>
                </c:pt>
                <c:pt idx="397">
                  <c:v>2285400000000000</c:v>
                </c:pt>
                <c:pt idx="398">
                  <c:v>2285900000000000</c:v>
                </c:pt>
                <c:pt idx="399">
                  <c:v>2286300000000000</c:v>
                </c:pt>
                <c:pt idx="400">
                  <c:v>2286300000000000</c:v>
                </c:pt>
                <c:pt idx="401">
                  <c:v>2286300000000000</c:v>
                </c:pt>
                <c:pt idx="402">
                  <c:v>2286300000000000</c:v>
                </c:pt>
                <c:pt idx="403">
                  <c:v>2286400000000000</c:v>
                </c:pt>
                <c:pt idx="404">
                  <c:v>2286400000000000</c:v>
                </c:pt>
                <c:pt idx="405">
                  <c:v>2286400000000000</c:v>
                </c:pt>
                <c:pt idx="406">
                  <c:v>2286400000000000</c:v>
                </c:pt>
                <c:pt idx="407">
                  <c:v>2286500000000000</c:v>
                </c:pt>
                <c:pt idx="408">
                  <c:v>2286500000000000</c:v>
                </c:pt>
                <c:pt idx="409">
                  <c:v>2286500000000000</c:v>
                </c:pt>
                <c:pt idx="410">
                  <c:v>2286500000000000</c:v>
                </c:pt>
                <c:pt idx="411">
                  <c:v>2286500000000000</c:v>
                </c:pt>
                <c:pt idx="412">
                  <c:v>2286500000000000</c:v>
                </c:pt>
                <c:pt idx="413">
                  <c:v>2286600000000000</c:v>
                </c:pt>
                <c:pt idx="414">
                  <c:v>2286600000000000</c:v>
                </c:pt>
                <c:pt idx="415">
                  <c:v>2286600000000000</c:v>
                </c:pt>
                <c:pt idx="416">
                  <c:v>2286600000000000</c:v>
                </c:pt>
                <c:pt idx="417">
                  <c:v>2286600000000000</c:v>
                </c:pt>
                <c:pt idx="418">
                  <c:v>2286600000000000</c:v>
                </c:pt>
                <c:pt idx="419">
                  <c:v>2286600000000000</c:v>
                </c:pt>
                <c:pt idx="420">
                  <c:v>2286600000000000</c:v>
                </c:pt>
                <c:pt idx="421">
                  <c:v>2286600000000000</c:v>
                </c:pt>
                <c:pt idx="422">
                  <c:v>2286700000000000</c:v>
                </c:pt>
                <c:pt idx="423">
                  <c:v>2286700000000000</c:v>
                </c:pt>
                <c:pt idx="424">
                  <c:v>2286700000000000</c:v>
                </c:pt>
                <c:pt idx="425">
                  <c:v>2286700000000000</c:v>
                </c:pt>
                <c:pt idx="426">
                  <c:v>2286700000000000</c:v>
                </c:pt>
                <c:pt idx="427">
                  <c:v>2286700000000000</c:v>
                </c:pt>
                <c:pt idx="428">
                  <c:v>2286600000000000</c:v>
                </c:pt>
                <c:pt idx="429">
                  <c:v>2286600000000000</c:v>
                </c:pt>
                <c:pt idx="430">
                  <c:v>2286600000000000</c:v>
                </c:pt>
                <c:pt idx="431">
                  <c:v>2286600000000000</c:v>
                </c:pt>
                <c:pt idx="432">
                  <c:v>2286600000000000</c:v>
                </c:pt>
                <c:pt idx="433">
                  <c:v>2286600000000000</c:v>
                </c:pt>
                <c:pt idx="434">
                  <c:v>2286600000000000</c:v>
                </c:pt>
                <c:pt idx="435">
                  <c:v>2286600000000000</c:v>
                </c:pt>
                <c:pt idx="436">
                  <c:v>2286600000000000</c:v>
                </c:pt>
                <c:pt idx="437">
                  <c:v>2286500000000000</c:v>
                </c:pt>
                <c:pt idx="438">
                  <c:v>2286500000000000</c:v>
                </c:pt>
                <c:pt idx="439">
                  <c:v>2286500000000000</c:v>
                </c:pt>
                <c:pt idx="440">
                  <c:v>2286500000000000</c:v>
                </c:pt>
                <c:pt idx="441">
                  <c:v>2286500000000000</c:v>
                </c:pt>
                <c:pt idx="442">
                  <c:v>2286500000000000</c:v>
                </c:pt>
                <c:pt idx="443">
                  <c:v>2286400000000000</c:v>
                </c:pt>
                <c:pt idx="444">
                  <c:v>2286400000000000</c:v>
                </c:pt>
                <c:pt idx="445">
                  <c:v>2286400000000000</c:v>
                </c:pt>
                <c:pt idx="446">
                  <c:v>2286400000000000</c:v>
                </c:pt>
                <c:pt idx="447">
                  <c:v>2286300000000000</c:v>
                </c:pt>
                <c:pt idx="448">
                  <c:v>2286300000000000</c:v>
                </c:pt>
                <c:pt idx="449">
                  <c:v>2286300000000000</c:v>
                </c:pt>
                <c:pt idx="450">
                  <c:v>2286300000000000</c:v>
                </c:pt>
                <c:pt idx="451">
                  <c:v>2285700000000000</c:v>
                </c:pt>
                <c:pt idx="452">
                  <c:v>2285100000000000</c:v>
                </c:pt>
                <c:pt idx="453">
                  <c:v>2284500000000000</c:v>
                </c:pt>
                <c:pt idx="454">
                  <c:v>2284000000000000</c:v>
                </c:pt>
                <c:pt idx="455">
                  <c:v>2283500000000000</c:v>
                </c:pt>
                <c:pt idx="456">
                  <c:v>2283100000000000</c:v>
                </c:pt>
                <c:pt idx="457">
                  <c:v>2282800000000000</c:v>
                </c:pt>
                <c:pt idx="458">
                  <c:v>2282500000000000</c:v>
                </c:pt>
                <c:pt idx="459">
                  <c:v>2282300000000000</c:v>
                </c:pt>
                <c:pt idx="460">
                  <c:v>2282100000000000</c:v>
                </c:pt>
                <c:pt idx="461">
                  <c:v>2281900000000000</c:v>
                </c:pt>
                <c:pt idx="462">
                  <c:v>2281800000000000</c:v>
                </c:pt>
                <c:pt idx="463">
                  <c:v>2281700000000000</c:v>
                </c:pt>
                <c:pt idx="464">
                  <c:v>2281700000000000</c:v>
                </c:pt>
                <c:pt idx="465">
                  <c:v>2281600000000000</c:v>
                </c:pt>
                <c:pt idx="466">
                  <c:v>2281600000000000</c:v>
                </c:pt>
                <c:pt idx="467">
                  <c:v>2281500000000000</c:v>
                </c:pt>
                <c:pt idx="468">
                  <c:v>2281500000000000</c:v>
                </c:pt>
                <c:pt idx="469">
                  <c:v>2281500000000000</c:v>
                </c:pt>
                <c:pt idx="470">
                  <c:v>2281500000000000</c:v>
                </c:pt>
                <c:pt idx="471">
                  <c:v>2281500000000000</c:v>
                </c:pt>
                <c:pt idx="472">
                  <c:v>2281500000000000</c:v>
                </c:pt>
                <c:pt idx="473">
                  <c:v>2281400000000000</c:v>
                </c:pt>
                <c:pt idx="474">
                  <c:v>2281400000000000</c:v>
                </c:pt>
                <c:pt idx="475">
                  <c:v>2281400000000000</c:v>
                </c:pt>
                <c:pt idx="476">
                  <c:v>2281400000000000</c:v>
                </c:pt>
                <c:pt idx="477">
                  <c:v>2281400000000000</c:v>
                </c:pt>
                <c:pt idx="478">
                  <c:v>2281400000000000</c:v>
                </c:pt>
                <c:pt idx="479">
                  <c:v>2281400000000000</c:v>
                </c:pt>
                <c:pt idx="480">
                  <c:v>2281400000000000</c:v>
                </c:pt>
                <c:pt idx="481">
                  <c:v>2281400000000000</c:v>
                </c:pt>
                <c:pt idx="482">
                  <c:v>2281400000000000</c:v>
                </c:pt>
                <c:pt idx="483">
                  <c:v>2281400000000000</c:v>
                </c:pt>
                <c:pt idx="484">
                  <c:v>2281400000000000</c:v>
                </c:pt>
                <c:pt idx="485">
                  <c:v>2281400000000000</c:v>
                </c:pt>
                <c:pt idx="486">
                  <c:v>2281400000000000</c:v>
                </c:pt>
                <c:pt idx="487">
                  <c:v>2281400000000000</c:v>
                </c:pt>
                <c:pt idx="488">
                  <c:v>2281400000000000</c:v>
                </c:pt>
                <c:pt idx="489">
                  <c:v>2281400000000000</c:v>
                </c:pt>
                <c:pt idx="490">
                  <c:v>2281400000000000</c:v>
                </c:pt>
                <c:pt idx="491">
                  <c:v>2281400000000000</c:v>
                </c:pt>
                <c:pt idx="492">
                  <c:v>2281400000000000</c:v>
                </c:pt>
                <c:pt idx="493">
                  <c:v>2281400000000000</c:v>
                </c:pt>
                <c:pt idx="494">
                  <c:v>2281400000000000</c:v>
                </c:pt>
                <c:pt idx="495">
                  <c:v>2281400000000000</c:v>
                </c:pt>
                <c:pt idx="496">
                  <c:v>2281400000000000</c:v>
                </c:pt>
                <c:pt idx="497">
                  <c:v>2281400000000000</c:v>
                </c:pt>
                <c:pt idx="498">
                  <c:v>2281400000000000</c:v>
                </c:pt>
                <c:pt idx="499">
                  <c:v>2281400000000000</c:v>
                </c:pt>
                <c:pt idx="500">
                  <c:v>2281400000000000</c:v>
                </c:pt>
                <c:pt idx="501">
                  <c:v>2281400000000000</c:v>
                </c:pt>
                <c:pt idx="502">
                  <c:v>2281400000000000</c:v>
                </c:pt>
                <c:pt idx="503">
                  <c:v>2281400000000000</c:v>
                </c:pt>
                <c:pt idx="504">
                  <c:v>2281400000000000</c:v>
                </c:pt>
                <c:pt idx="505">
                  <c:v>2281400000000000</c:v>
                </c:pt>
                <c:pt idx="506">
                  <c:v>2281400000000000</c:v>
                </c:pt>
                <c:pt idx="507">
                  <c:v>2281400000000000</c:v>
                </c:pt>
                <c:pt idx="508">
                  <c:v>2281400000000000</c:v>
                </c:pt>
                <c:pt idx="509">
                  <c:v>2281400000000000</c:v>
                </c:pt>
                <c:pt idx="510">
                  <c:v>2281400000000000</c:v>
                </c:pt>
                <c:pt idx="511">
                  <c:v>2281400000000000</c:v>
                </c:pt>
                <c:pt idx="512">
                  <c:v>2281400000000000</c:v>
                </c:pt>
                <c:pt idx="513">
                  <c:v>2281400000000000</c:v>
                </c:pt>
                <c:pt idx="514">
                  <c:v>2281400000000000</c:v>
                </c:pt>
                <c:pt idx="515">
                  <c:v>2281400000000000</c:v>
                </c:pt>
                <c:pt idx="516">
                  <c:v>2281400000000000</c:v>
                </c:pt>
                <c:pt idx="517">
                  <c:v>2281400000000000</c:v>
                </c:pt>
                <c:pt idx="518">
                  <c:v>2281400000000000</c:v>
                </c:pt>
                <c:pt idx="519">
                  <c:v>2281400000000000</c:v>
                </c:pt>
                <c:pt idx="520">
                  <c:v>2281400000000000</c:v>
                </c:pt>
                <c:pt idx="521">
                  <c:v>2281400000000000</c:v>
                </c:pt>
                <c:pt idx="522">
                  <c:v>2281400000000000</c:v>
                </c:pt>
                <c:pt idx="523">
                  <c:v>2281400000000000</c:v>
                </c:pt>
                <c:pt idx="524">
                  <c:v>2281400000000000</c:v>
                </c:pt>
                <c:pt idx="525">
                  <c:v>2281400000000000</c:v>
                </c:pt>
                <c:pt idx="526">
                  <c:v>2281400000000000</c:v>
                </c:pt>
                <c:pt idx="527">
                  <c:v>2281500000000000</c:v>
                </c:pt>
                <c:pt idx="528">
                  <c:v>2281500000000000</c:v>
                </c:pt>
                <c:pt idx="529">
                  <c:v>2281500000000000</c:v>
                </c:pt>
                <c:pt idx="530">
                  <c:v>2281500000000000</c:v>
                </c:pt>
                <c:pt idx="531">
                  <c:v>2281500000000000</c:v>
                </c:pt>
                <c:pt idx="532">
                  <c:v>2281500000000000</c:v>
                </c:pt>
                <c:pt idx="533">
                  <c:v>2281600000000000</c:v>
                </c:pt>
                <c:pt idx="534">
                  <c:v>2281600000000000</c:v>
                </c:pt>
                <c:pt idx="535">
                  <c:v>2281700000000000</c:v>
                </c:pt>
                <c:pt idx="536">
                  <c:v>2281800000000000</c:v>
                </c:pt>
                <c:pt idx="537">
                  <c:v>2281900000000000</c:v>
                </c:pt>
                <c:pt idx="538">
                  <c:v>2282000000000000</c:v>
                </c:pt>
                <c:pt idx="539">
                  <c:v>2282100000000000</c:v>
                </c:pt>
                <c:pt idx="540">
                  <c:v>2282300000000000</c:v>
                </c:pt>
                <c:pt idx="541">
                  <c:v>2282600000000000</c:v>
                </c:pt>
                <c:pt idx="542">
                  <c:v>2282900000000000</c:v>
                </c:pt>
                <c:pt idx="543">
                  <c:v>2283300000000000</c:v>
                </c:pt>
                <c:pt idx="544">
                  <c:v>2283700000000000</c:v>
                </c:pt>
                <c:pt idx="545">
                  <c:v>2284300000000000</c:v>
                </c:pt>
                <c:pt idx="546">
                  <c:v>2284900000000000</c:v>
                </c:pt>
                <c:pt idx="547">
                  <c:v>2285500000000000</c:v>
                </c:pt>
                <c:pt idx="548">
                  <c:v>2286200000000000</c:v>
                </c:pt>
                <c:pt idx="549">
                  <c:v>2286900000000000</c:v>
                </c:pt>
                <c:pt idx="550">
                  <c:v>2286900000000000</c:v>
                </c:pt>
                <c:pt idx="551">
                  <c:v>2286900000000000</c:v>
                </c:pt>
                <c:pt idx="552">
                  <c:v>2287000000000000</c:v>
                </c:pt>
                <c:pt idx="553">
                  <c:v>2287000000000000</c:v>
                </c:pt>
                <c:pt idx="554">
                  <c:v>2287000000000000</c:v>
                </c:pt>
                <c:pt idx="555">
                  <c:v>2287000000000000</c:v>
                </c:pt>
                <c:pt idx="556">
                  <c:v>2287100000000000</c:v>
                </c:pt>
                <c:pt idx="557">
                  <c:v>2287100000000000</c:v>
                </c:pt>
                <c:pt idx="558">
                  <c:v>2287100000000000</c:v>
                </c:pt>
                <c:pt idx="559">
                  <c:v>2287200000000000</c:v>
                </c:pt>
                <c:pt idx="560">
                  <c:v>2287200000000000</c:v>
                </c:pt>
                <c:pt idx="561">
                  <c:v>2287200000000000</c:v>
                </c:pt>
                <c:pt idx="562">
                  <c:v>2287200000000000</c:v>
                </c:pt>
                <c:pt idx="563">
                  <c:v>2287300000000000</c:v>
                </c:pt>
                <c:pt idx="564">
                  <c:v>2287300000000000</c:v>
                </c:pt>
                <c:pt idx="565">
                  <c:v>2287300000000000</c:v>
                </c:pt>
                <c:pt idx="566">
                  <c:v>2287300000000000</c:v>
                </c:pt>
                <c:pt idx="567">
                  <c:v>2287300000000000</c:v>
                </c:pt>
                <c:pt idx="568">
                  <c:v>2287300000000000</c:v>
                </c:pt>
                <c:pt idx="569">
                  <c:v>2287400000000000</c:v>
                </c:pt>
                <c:pt idx="570">
                  <c:v>2287400000000000</c:v>
                </c:pt>
                <c:pt idx="571">
                  <c:v>2287400000000000</c:v>
                </c:pt>
                <c:pt idx="572">
                  <c:v>2287400000000000</c:v>
                </c:pt>
                <c:pt idx="573">
                  <c:v>2287400000000000</c:v>
                </c:pt>
                <c:pt idx="574">
                  <c:v>2287400000000000</c:v>
                </c:pt>
                <c:pt idx="575">
                  <c:v>2287400000000000</c:v>
                </c:pt>
                <c:pt idx="576">
                  <c:v>2287400000000000</c:v>
                </c:pt>
                <c:pt idx="577">
                  <c:v>2287400000000000</c:v>
                </c:pt>
                <c:pt idx="578">
                  <c:v>2287400000000000</c:v>
                </c:pt>
                <c:pt idx="579">
                  <c:v>2287400000000000</c:v>
                </c:pt>
                <c:pt idx="580">
                  <c:v>2287400000000000</c:v>
                </c:pt>
                <c:pt idx="581">
                  <c:v>2287400000000000</c:v>
                </c:pt>
                <c:pt idx="582">
                  <c:v>2287400000000000</c:v>
                </c:pt>
                <c:pt idx="583">
                  <c:v>2287400000000000</c:v>
                </c:pt>
                <c:pt idx="584">
                  <c:v>2287400000000000</c:v>
                </c:pt>
                <c:pt idx="585">
                  <c:v>2287400000000000</c:v>
                </c:pt>
                <c:pt idx="586">
                  <c:v>2287400000000000</c:v>
                </c:pt>
                <c:pt idx="587">
                  <c:v>2287400000000000</c:v>
                </c:pt>
                <c:pt idx="588">
                  <c:v>2287400000000000</c:v>
                </c:pt>
                <c:pt idx="589">
                  <c:v>2287300000000000</c:v>
                </c:pt>
                <c:pt idx="590">
                  <c:v>2287300000000000</c:v>
                </c:pt>
                <c:pt idx="591">
                  <c:v>2287300000000000</c:v>
                </c:pt>
                <c:pt idx="592">
                  <c:v>2287300000000000</c:v>
                </c:pt>
                <c:pt idx="593">
                  <c:v>2287300000000000</c:v>
                </c:pt>
                <c:pt idx="594">
                  <c:v>2287200000000000</c:v>
                </c:pt>
                <c:pt idx="595">
                  <c:v>2287200000000000</c:v>
                </c:pt>
                <c:pt idx="596">
                  <c:v>2287200000000000</c:v>
                </c:pt>
                <c:pt idx="597">
                  <c:v>2287200000000000</c:v>
                </c:pt>
                <c:pt idx="598">
                  <c:v>2287200000000000</c:v>
                </c:pt>
                <c:pt idx="599">
                  <c:v>2287100000000000</c:v>
                </c:pt>
                <c:pt idx="600">
                  <c:v>2287100000000000</c:v>
                </c:pt>
                <c:pt idx="601">
                  <c:v>2286600000000000</c:v>
                </c:pt>
                <c:pt idx="602">
                  <c:v>2286100000000000</c:v>
                </c:pt>
                <c:pt idx="603">
                  <c:v>2285500000000000</c:v>
                </c:pt>
                <c:pt idx="604">
                  <c:v>2285000000000000</c:v>
                </c:pt>
                <c:pt idx="605">
                  <c:v>2284500000000000</c:v>
                </c:pt>
                <c:pt idx="606">
                  <c:v>2284100000000000</c:v>
                </c:pt>
                <c:pt idx="607">
                  <c:v>2283700000000000</c:v>
                </c:pt>
                <c:pt idx="608">
                  <c:v>2283300000000000</c:v>
                </c:pt>
                <c:pt idx="609">
                  <c:v>2283000000000000</c:v>
                </c:pt>
                <c:pt idx="610">
                  <c:v>2282700000000000</c:v>
                </c:pt>
                <c:pt idx="611">
                  <c:v>2282500000000000</c:v>
                </c:pt>
                <c:pt idx="612">
                  <c:v>2282300000000000</c:v>
                </c:pt>
                <c:pt idx="613">
                  <c:v>2282200000000000</c:v>
                </c:pt>
                <c:pt idx="614">
                  <c:v>2282000000000000</c:v>
                </c:pt>
                <c:pt idx="615">
                  <c:v>2281900000000000</c:v>
                </c:pt>
                <c:pt idx="616">
                  <c:v>2281800000000000</c:v>
                </c:pt>
                <c:pt idx="617">
                  <c:v>2281800000000000</c:v>
                </c:pt>
                <c:pt idx="618">
                  <c:v>2281700000000000</c:v>
                </c:pt>
                <c:pt idx="619">
                  <c:v>2281700000000000</c:v>
                </c:pt>
                <c:pt idx="620">
                  <c:v>2281600000000000</c:v>
                </c:pt>
                <c:pt idx="621">
                  <c:v>2281600000000000</c:v>
                </c:pt>
                <c:pt idx="622">
                  <c:v>2281500000000000</c:v>
                </c:pt>
                <c:pt idx="623">
                  <c:v>2281500000000000</c:v>
                </c:pt>
                <c:pt idx="624">
                  <c:v>2281500000000000</c:v>
                </c:pt>
                <c:pt idx="625">
                  <c:v>2281500000000000</c:v>
                </c:pt>
                <c:pt idx="626">
                  <c:v>2281500000000000</c:v>
                </c:pt>
                <c:pt idx="627">
                  <c:v>2281500000000000</c:v>
                </c:pt>
                <c:pt idx="628">
                  <c:v>2281500000000000</c:v>
                </c:pt>
                <c:pt idx="629">
                  <c:v>2281500000000000</c:v>
                </c:pt>
                <c:pt idx="630">
                  <c:v>2281400000000000</c:v>
                </c:pt>
                <c:pt idx="631">
                  <c:v>2281400000000000</c:v>
                </c:pt>
                <c:pt idx="632">
                  <c:v>2281400000000000</c:v>
                </c:pt>
                <c:pt idx="633">
                  <c:v>2281400000000000</c:v>
                </c:pt>
                <c:pt idx="634">
                  <c:v>2281400000000000</c:v>
                </c:pt>
                <c:pt idx="635">
                  <c:v>2281400000000000</c:v>
                </c:pt>
                <c:pt idx="636">
                  <c:v>2281400000000000</c:v>
                </c:pt>
                <c:pt idx="637">
                  <c:v>2281400000000000</c:v>
                </c:pt>
                <c:pt idx="638">
                  <c:v>2281400000000000</c:v>
                </c:pt>
                <c:pt idx="639">
                  <c:v>2281400000000000</c:v>
                </c:pt>
                <c:pt idx="640">
                  <c:v>2281400000000000</c:v>
                </c:pt>
                <c:pt idx="641">
                  <c:v>2281400000000000</c:v>
                </c:pt>
                <c:pt idx="642">
                  <c:v>2281400000000000</c:v>
                </c:pt>
                <c:pt idx="643">
                  <c:v>2281400000000000</c:v>
                </c:pt>
                <c:pt idx="644">
                  <c:v>2281400000000000</c:v>
                </c:pt>
                <c:pt idx="645">
                  <c:v>2281400000000000</c:v>
                </c:pt>
                <c:pt idx="646">
                  <c:v>2281400000000000</c:v>
                </c:pt>
                <c:pt idx="647">
                  <c:v>2281400000000000</c:v>
                </c:pt>
                <c:pt idx="648">
                  <c:v>2281400000000000</c:v>
                </c:pt>
                <c:pt idx="649">
                  <c:v>2281400000000000</c:v>
                </c:pt>
                <c:pt idx="650">
                  <c:v>2281400000000000</c:v>
                </c:pt>
                <c:pt idx="651">
                  <c:v>2281400000000000</c:v>
                </c:pt>
                <c:pt idx="652">
                  <c:v>2281400000000000</c:v>
                </c:pt>
                <c:pt idx="653">
                  <c:v>2281400000000000</c:v>
                </c:pt>
                <c:pt idx="654">
                  <c:v>2281400000000000</c:v>
                </c:pt>
                <c:pt idx="655">
                  <c:v>2281400000000000</c:v>
                </c:pt>
                <c:pt idx="656">
                  <c:v>2281400000000000</c:v>
                </c:pt>
                <c:pt idx="657">
                  <c:v>2281400000000000</c:v>
                </c:pt>
                <c:pt idx="658">
                  <c:v>2281400000000000</c:v>
                </c:pt>
                <c:pt idx="659">
                  <c:v>2281400000000000</c:v>
                </c:pt>
                <c:pt idx="660">
                  <c:v>2281400000000000</c:v>
                </c:pt>
                <c:pt idx="661">
                  <c:v>2281400000000000</c:v>
                </c:pt>
                <c:pt idx="662">
                  <c:v>2281400000000000</c:v>
                </c:pt>
                <c:pt idx="663">
                  <c:v>2281400000000000</c:v>
                </c:pt>
                <c:pt idx="664">
                  <c:v>2281400000000000</c:v>
                </c:pt>
                <c:pt idx="665">
                  <c:v>2281300000000000</c:v>
                </c:pt>
                <c:pt idx="666">
                  <c:v>2281300000000000</c:v>
                </c:pt>
                <c:pt idx="667">
                  <c:v>2281300000000000</c:v>
                </c:pt>
                <c:pt idx="668">
                  <c:v>2281300000000000</c:v>
                </c:pt>
                <c:pt idx="669">
                  <c:v>2281200000000000</c:v>
                </c:pt>
                <c:pt idx="670">
                  <c:v>2281200000000000</c:v>
                </c:pt>
                <c:pt idx="671">
                  <c:v>2281100000000000</c:v>
                </c:pt>
                <c:pt idx="672">
                  <c:v>2281000000000000</c:v>
                </c:pt>
                <c:pt idx="673">
                  <c:v>2280900000000000</c:v>
                </c:pt>
                <c:pt idx="674">
                  <c:v>2280800000000000</c:v>
                </c:pt>
                <c:pt idx="675">
                  <c:v>2280600000000000</c:v>
                </c:pt>
                <c:pt idx="676">
                  <c:v>2280500000000000</c:v>
                </c:pt>
                <c:pt idx="677">
                  <c:v>2280200000000000</c:v>
                </c:pt>
                <c:pt idx="678">
                  <c:v>2280000000000000</c:v>
                </c:pt>
                <c:pt idx="679">
                  <c:v>2279600000000000</c:v>
                </c:pt>
                <c:pt idx="680">
                  <c:v>2279200000000000</c:v>
                </c:pt>
                <c:pt idx="681">
                  <c:v>2278700000000000</c:v>
                </c:pt>
                <c:pt idx="682">
                  <c:v>2278100000000000</c:v>
                </c:pt>
                <c:pt idx="683">
                  <c:v>2277400000000000</c:v>
                </c:pt>
                <c:pt idx="684">
                  <c:v>2276500000000000</c:v>
                </c:pt>
                <c:pt idx="685">
                  <c:v>2275400000000000</c:v>
                </c:pt>
                <c:pt idx="686">
                  <c:v>2274200000000000</c:v>
                </c:pt>
                <c:pt idx="687">
                  <c:v>2272700000000000</c:v>
                </c:pt>
                <c:pt idx="688">
                  <c:v>2271000000000000</c:v>
                </c:pt>
                <c:pt idx="689">
                  <c:v>2269000000000000</c:v>
                </c:pt>
                <c:pt idx="690">
                  <c:v>2266600000000000</c:v>
                </c:pt>
                <c:pt idx="691">
                  <c:v>2264000000000000</c:v>
                </c:pt>
                <c:pt idx="692">
                  <c:v>2261000000000000</c:v>
                </c:pt>
                <c:pt idx="693">
                  <c:v>2257700000000000</c:v>
                </c:pt>
                <c:pt idx="694">
                  <c:v>2254200000000000</c:v>
                </c:pt>
                <c:pt idx="695">
                  <c:v>2250500000000000</c:v>
                </c:pt>
                <c:pt idx="696">
                  <c:v>2247000000000000</c:v>
                </c:pt>
                <c:pt idx="697">
                  <c:v>2244000000000000</c:v>
                </c:pt>
                <c:pt idx="698">
                  <c:v>2241900000000000</c:v>
                </c:pt>
                <c:pt idx="699">
                  <c:v>2241700000000000</c:v>
                </c:pt>
                <c:pt idx="700">
                  <c:v>2241700000000000</c:v>
                </c:pt>
                <c:pt idx="701">
                  <c:v>2241700000000000</c:v>
                </c:pt>
                <c:pt idx="702">
                  <c:v>2241800000000000</c:v>
                </c:pt>
                <c:pt idx="703">
                  <c:v>2241900000000000</c:v>
                </c:pt>
                <c:pt idx="704">
                  <c:v>2242000000000000</c:v>
                </c:pt>
                <c:pt idx="705">
                  <c:v>2242000000000000</c:v>
                </c:pt>
                <c:pt idx="706">
                  <c:v>2242200000000000</c:v>
                </c:pt>
                <c:pt idx="707">
                  <c:v>2242300000000000</c:v>
                </c:pt>
                <c:pt idx="708">
                  <c:v>2242400000000000</c:v>
                </c:pt>
                <c:pt idx="709">
                  <c:v>2242600000000000</c:v>
                </c:pt>
                <c:pt idx="710">
                  <c:v>2242700000000000</c:v>
                </c:pt>
                <c:pt idx="711">
                  <c:v>2242900000000000</c:v>
                </c:pt>
                <c:pt idx="712">
                  <c:v>2243100000000000</c:v>
                </c:pt>
                <c:pt idx="713">
                  <c:v>2243200000000000</c:v>
                </c:pt>
                <c:pt idx="714">
                  <c:v>2243500000000000</c:v>
                </c:pt>
                <c:pt idx="715">
                  <c:v>2243700000000000</c:v>
                </c:pt>
                <c:pt idx="716">
                  <c:v>2243900000000000</c:v>
                </c:pt>
                <c:pt idx="717">
                  <c:v>2244100000000000</c:v>
                </c:pt>
                <c:pt idx="718">
                  <c:v>2244400000000000</c:v>
                </c:pt>
                <c:pt idx="719">
                  <c:v>2244700000000000</c:v>
                </c:pt>
                <c:pt idx="720">
                  <c:v>2245000000000000</c:v>
                </c:pt>
                <c:pt idx="721">
                  <c:v>2245300000000000</c:v>
                </c:pt>
                <c:pt idx="722">
                  <c:v>2245600000000000</c:v>
                </c:pt>
                <c:pt idx="723">
                  <c:v>2245900000000000</c:v>
                </c:pt>
                <c:pt idx="724">
                  <c:v>2246300000000000</c:v>
                </c:pt>
                <c:pt idx="725">
                  <c:v>2246700000000000</c:v>
                </c:pt>
                <c:pt idx="726">
                  <c:v>2247100000000000</c:v>
                </c:pt>
                <c:pt idx="727">
                  <c:v>2247500000000000</c:v>
                </c:pt>
                <c:pt idx="728">
                  <c:v>2247900000000000</c:v>
                </c:pt>
                <c:pt idx="729">
                  <c:v>2248300000000000</c:v>
                </c:pt>
                <c:pt idx="730">
                  <c:v>2248800000000000</c:v>
                </c:pt>
                <c:pt idx="731">
                  <c:v>2249300000000000</c:v>
                </c:pt>
                <c:pt idx="732">
                  <c:v>2249800000000000</c:v>
                </c:pt>
                <c:pt idx="733">
                  <c:v>2250300000000000</c:v>
                </c:pt>
                <c:pt idx="734">
                  <c:v>2250900000000000</c:v>
                </c:pt>
                <c:pt idx="735">
                  <c:v>2251400000000000</c:v>
                </c:pt>
                <c:pt idx="736">
                  <c:v>2252000000000000</c:v>
                </c:pt>
                <c:pt idx="737">
                  <c:v>2252600000000000</c:v>
                </c:pt>
                <c:pt idx="738">
                  <c:v>2253300000000000</c:v>
                </c:pt>
                <c:pt idx="739">
                  <c:v>2253900000000000</c:v>
                </c:pt>
                <c:pt idx="740">
                  <c:v>2254600000000000</c:v>
                </c:pt>
                <c:pt idx="741">
                  <c:v>2255300000000000</c:v>
                </c:pt>
                <c:pt idx="742">
                  <c:v>2256000000000000</c:v>
                </c:pt>
                <c:pt idx="743">
                  <c:v>2256800000000000</c:v>
                </c:pt>
                <c:pt idx="744">
                  <c:v>2257600000000000</c:v>
                </c:pt>
                <c:pt idx="745">
                  <c:v>2258400000000000</c:v>
                </c:pt>
                <c:pt idx="746">
                  <c:v>2259200000000000</c:v>
                </c:pt>
                <c:pt idx="747">
                  <c:v>2260100000000000</c:v>
                </c:pt>
                <c:pt idx="748">
                  <c:v>2261000000000000</c:v>
                </c:pt>
                <c:pt idx="749">
                  <c:v>2261900000000000</c:v>
                </c:pt>
                <c:pt idx="750">
                  <c:v>2261900000000000</c:v>
                </c:pt>
                <c:pt idx="751">
                  <c:v>2269500000000000</c:v>
                </c:pt>
                <c:pt idx="752">
                  <c:v>2276900000000000</c:v>
                </c:pt>
                <c:pt idx="753">
                  <c:v>2284200000000000</c:v>
                </c:pt>
                <c:pt idx="754">
                  <c:v>2291300000000000</c:v>
                </c:pt>
                <c:pt idx="755">
                  <c:v>2298300000000000</c:v>
                </c:pt>
                <c:pt idx="756">
                  <c:v>2305200000000000</c:v>
                </c:pt>
                <c:pt idx="757">
                  <c:v>2312000000000000</c:v>
                </c:pt>
                <c:pt idx="758">
                  <c:v>2318600000000000</c:v>
                </c:pt>
                <c:pt idx="759">
                  <c:v>2325100000000000</c:v>
                </c:pt>
                <c:pt idx="760">
                  <c:v>2331400000000000</c:v>
                </c:pt>
                <c:pt idx="761">
                  <c:v>2337700000000000</c:v>
                </c:pt>
                <c:pt idx="762">
                  <c:v>2343800000000000</c:v>
                </c:pt>
                <c:pt idx="763">
                  <c:v>2349700000000000</c:v>
                </c:pt>
                <c:pt idx="764">
                  <c:v>2355500000000000</c:v>
                </c:pt>
                <c:pt idx="765">
                  <c:v>2361200000000000</c:v>
                </c:pt>
                <c:pt idx="766">
                  <c:v>2366800000000000</c:v>
                </c:pt>
                <c:pt idx="767">
                  <c:v>2372300000000000</c:v>
                </c:pt>
                <c:pt idx="768">
                  <c:v>2377600000000000</c:v>
                </c:pt>
                <c:pt idx="769">
                  <c:v>2382700000000000</c:v>
                </c:pt>
                <c:pt idx="770">
                  <c:v>2387800000000000</c:v>
                </c:pt>
                <c:pt idx="771">
                  <c:v>2392700000000000</c:v>
                </c:pt>
                <c:pt idx="772">
                  <c:v>2397500000000000</c:v>
                </c:pt>
                <c:pt idx="773">
                  <c:v>2402100000000000</c:v>
                </c:pt>
                <c:pt idx="774">
                  <c:v>2406600000000000</c:v>
                </c:pt>
                <c:pt idx="775">
                  <c:v>2411000000000000</c:v>
                </c:pt>
                <c:pt idx="776">
                  <c:v>2415300000000000</c:v>
                </c:pt>
                <c:pt idx="777">
                  <c:v>2419400000000000</c:v>
                </c:pt>
                <c:pt idx="778">
                  <c:v>2423400000000000</c:v>
                </c:pt>
                <c:pt idx="779">
                  <c:v>2427200000000000</c:v>
                </c:pt>
                <c:pt idx="780">
                  <c:v>2431000000000000</c:v>
                </c:pt>
                <c:pt idx="781">
                  <c:v>2434600000000000</c:v>
                </c:pt>
                <c:pt idx="782">
                  <c:v>2438000000000000</c:v>
                </c:pt>
                <c:pt idx="783">
                  <c:v>2441400000000000</c:v>
                </c:pt>
                <c:pt idx="784">
                  <c:v>2444600000000000</c:v>
                </c:pt>
                <c:pt idx="785">
                  <c:v>2447600000000000</c:v>
                </c:pt>
                <c:pt idx="786">
                  <c:v>2450600000000000</c:v>
                </c:pt>
                <c:pt idx="787">
                  <c:v>2453400000000000</c:v>
                </c:pt>
                <c:pt idx="788">
                  <c:v>2456100000000000</c:v>
                </c:pt>
                <c:pt idx="789">
                  <c:v>2458600000000000</c:v>
                </c:pt>
                <c:pt idx="790">
                  <c:v>2461000000000000</c:v>
                </c:pt>
                <c:pt idx="791">
                  <c:v>2463300000000000</c:v>
                </c:pt>
                <c:pt idx="792">
                  <c:v>2465500000000000</c:v>
                </c:pt>
                <c:pt idx="793">
                  <c:v>2467500000000000</c:v>
                </c:pt>
                <c:pt idx="794">
                  <c:v>2469400000000000</c:v>
                </c:pt>
                <c:pt idx="795">
                  <c:v>2471100000000000</c:v>
                </c:pt>
                <c:pt idx="796">
                  <c:v>2472800000000000</c:v>
                </c:pt>
                <c:pt idx="797">
                  <c:v>2474300000000000</c:v>
                </c:pt>
                <c:pt idx="798">
                  <c:v>2475600000000000</c:v>
                </c:pt>
                <c:pt idx="799">
                  <c:v>2476900000000000</c:v>
                </c:pt>
                <c:pt idx="800">
                  <c:v>2476900000000000</c:v>
                </c:pt>
                <c:pt idx="801">
                  <c:v>2477600000000000</c:v>
                </c:pt>
                <c:pt idx="802">
                  <c:v>2478300000000000</c:v>
                </c:pt>
                <c:pt idx="803">
                  <c:v>2478900000000000</c:v>
                </c:pt>
                <c:pt idx="804">
                  <c:v>2479500000000000</c:v>
                </c:pt>
                <c:pt idx="805">
                  <c:v>2480000000000000</c:v>
                </c:pt>
                <c:pt idx="806">
                  <c:v>2480500000000000</c:v>
                </c:pt>
                <c:pt idx="807">
                  <c:v>2480900000000000</c:v>
                </c:pt>
                <c:pt idx="808">
                  <c:v>2481200000000000</c:v>
                </c:pt>
                <c:pt idx="809">
                  <c:v>2481500000000000</c:v>
                </c:pt>
                <c:pt idx="810">
                  <c:v>2481800000000000</c:v>
                </c:pt>
                <c:pt idx="811">
                  <c:v>2481900000000000</c:v>
                </c:pt>
                <c:pt idx="812">
                  <c:v>2482100000000000</c:v>
                </c:pt>
                <c:pt idx="813">
                  <c:v>2482200000000000</c:v>
                </c:pt>
                <c:pt idx="814">
                  <c:v>2482200000000000</c:v>
                </c:pt>
                <c:pt idx="815">
                  <c:v>2482200000000000</c:v>
                </c:pt>
                <c:pt idx="816">
                  <c:v>2482100000000000</c:v>
                </c:pt>
                <c:pt idx="817">
                  <c:v>2481900000000000</c:v>
                </c:pt>
                <c:pt idx="818">
                  <c:v>2481700000000000</c:v>
                </c:pt>
                <c:pt idx="819">
                  <c:v>2481500000000000</c:v>
                </c:pt>
                <c:pt idx="820">
                  <c:v>2481200000000000</c:v>
                </c:pt>
                <c:pt idx="821">
                  <c:v>2480800000000000</c:v>
                </c:pt>
                <c:pt idx="822">
                  <c:v>2480400000000000</c:v>
                </c:pt>
                <c:pt idx="823">
                  <c:v>2479900000000000</c:v>
                </c:pt>
                <c:pt idx="824">
                  <c:v>2479400000000000</c:v>
                </c:pt>
                <c:pt idx="825">
                  <c:v>2478800000000000</c:v>
                </c:pt>
                <c:pt idx="826">
                  <c:v>2478200000000000</c:v>
                </c:pt>
                <c:pt idx="827">
                  <c:v>2477500000000000</c:v>
                </c:pt>
                <c:pt idx="828">
                  <c:v>2476800000000000</c:v>
                </c:pt>
                <c:pt idx="829">
                  <c:v>2476000000000000</c:v>
                </c:pt>
                <c:pt idx="830">
                  <c:v>2475200000000000</c:v>
                </c:pt>
                <c:pt idx="831">
                  <c:v>2474300000000000</c:v>
                </c:pt>
                <c:pt idx="832">
                  <c:v>2473300000000000</c:v>
                </c:pt>
                <c:pt idx="833">
                  <c:v>2472300000000000</c:v>
                </c:pt>
                <c:pt idx="834">
                  <c:v>2471200000000000</c:v>
                </c:pt>
                <c:pt idx="835">
                  <c:v>2470100000000000</c:v>
                </c:pt>
                <c:pt idx="836">
                  <c:v>2468900000000000</c:v>
                </c:pt>
                <c:pt idx="837">
                  <c:v>2467700000000000</c:v>
                </c:pt>
                <c:pt idx="838">
                  <c:v>2466400000000000</c:v>
                </c:pt>
                <c:pt idx="839">
                  <c:v>2465100000000000</c:v>
                </c:pt>
                <c:pt idx="840">
                  <c:v>2463700000000000</c:v>
                </c:pt>
                <c:pt idx="841">
                  <c:v>2462300000000000</c:v>
                </c:pt>
                <c:pt idx="842">
                  <c:v>2460800000000000</c:v>
                </c:pt>
                <c:pt idx="843">
                  <c:v>2459200000000000</c:v>
                </c:pt>
                <c:pt idx="844">
                  <c:v>2457600000000000</c:v>
                </c:pt>
                <c:pt idx="845">
                  <c:v>2456000000000000</c:v>
                </c:pt>
                <c:pt idx="846">
                  <c:v>2454200000000000</c:v>
                </c:pt>
                <c:pt idx="847">
                  <c:v>2452500000000000</c:v>
                </c:pt>
                <c:pt idx="848">
                  <c:v>2450700000000000</c:v>
                </c:pt>
                <c:pt idx="849">
                  <c:v>2448800000000000</c:v>
                </c:pt>
                <c:pt idx="850">
                  <c:v>2448800000000000</c:v>
                </c:pt>
                <c:pt idx="851">
                  <c:v>2445500000000000</c:v>
                </c:pt>
                <c:pt idx="852">
                  <c:v>2442200000000000</c:v>
                </c:pt>
                <c:pt idx="853">
                  <c:v>2439000000000000</c:v>
                </c:pt>
                <c:pt idx="854">
                  <c:v>2435700000000000</c:v>
                </c:pt>
                <c:pt idx="855">
                  <c:v>2432400000000000</c:v>
                </c:pt>
                <c:pt idx="856">
                  <c:v>2429100000000000</c:v>
                </c:pt>
                <c:pt idx="857">
                  <c:v>2425900000000000</c:v>
                </c:pt>
                <c:pt idx="858">
                  <c:v>2422600000000000</c:v>
                </c:pt>
                <c:pt idx="859">
                  <c:v>2419300000000000</c:v>
                </c:pt>
                <c:pt idx="860">
                  <c:v>2416000000000000</c:v>
                </c:pt>
                <c:pt idx="861">
                  <c:v>2412800000000000</c:v>
                </c:pt>
                <c:pt idx="862">
                  <c:v>2409500000000000</c:v>
                </c:pt>
                <c:pt idx="863">
                  <c:v>2406200000000000</c:v>
                </c:pt>
                <c:pt idx="864">
                  <c:v>2402900000000000</c:v>
                </c:pt>
                <c:pt idx="865">
                  <c:v>2399700000000000</c:v>
                </c:pt>
                <c:pt idx="866">
                  <c:v>2396400000000000</c:v>
                </c:pt>
                <c:pt idx="867">
                  <c:v>2393100000000000</c:v>
                </c:pt>
                <c:pt idx="868">
                  <c:v>2389800000000000</c:v>
                </c:pt>
                <c:pt idx="869">
                  <c:v>2386600000000000</c:v>
                </c:pt>
                <c:pt idx="870">
                  <c:v>2383300000000000</c:v>
                </c:pt>
                <c:pt idx="871">
                  <c:v>2380000000000000</c:v>
                </c:pt>
                <c:pt idx="872">
                  <c:v>2376700000000000</c:v>
                </c:pt>
                <c:pt idx="873">
                  <c:v>2373500000000000</c:v>
                </c:pt>
                <c:pt idx="874">
                  <c:v>2370200000000000</c:v>
                </c:pt>
                <c:pt idx="875">
                  <c:v>2366900000000000</c:v>
                </c:pt>
                <c:pt idx="876">
                  <c:v>2363600000000000</c:v>
                </c:pt>
                <c:pt idx="877">
                  <c:v>2360400000000000</c:v>
                </c:pt>
                <c:pt idx="878">
                  <c:v>2357100000000000</c:v>
                </c:pt>
                <c:pt idx="879">
                  <c:v>2353800000000000</c:v>
                </c:pt>
                <c:pt idx="880">
                  <c:v>2350500000000000</c:v>
                </c:pt>
                <c:pt idx="881">
                  <c:v>2347300000000000</c:v>
                </c:pt>
                <c:pt idx="882">
                  <c:v>2344000000000000</c:v>
                </c:pt>
                <c:pt idx="883">
                  <c:v>2340700000000000</c:v>
                </c:pt>
                <c:pt idx="884">
                  <c:v>2337400000000000</c:v>
                </c:pt>
                <c:pt idx="885">
                  <c:v>2334100000000000</c:v>
                </c:pt>
                <c:pt idx="886">
                  <c:v>2330900000000000</c:v>
                </c:pt>
                <c:pt idx="887">
                  <c:v>2327600000000000</c:v>
                </c:pt>
                <c:pt idx="888">
                  <c:v>2324300000000000</c:v>
                </c:pt>
                <c:pt idx="889">
                  <c:v>2321000000000000</c:v>
                </c:pt>
                <c:pt idx="890">
                  <c:v>2317800000000000</c:v>
                </c:pt>
                <c:pt idx="891">
                  <c:v>2314500000000000</c:v>
                </c:pt>
                <c:pt idx="892">
                  <c:v>2311200000000000</c:v>
                </c:pt>
                <c:pt idx="893">
                  <c:v>2307900000000000</c:v>
                </c:pt>
                <c:pt idx="894">
                  <c:v>2304700000000000</c:v>
                </c:pt>
                <c:pt idx="895">
                  <c:v>2301400000000000</c:v>
                </c:pt>
                <c:pt idx="896">
                  <c:v>2298100000000000</c:v>
                </c:pt>
                <c:pt idx="897">
                  <c:v>2294800000000000</c:v>
                </c:pt>
                <c:pt idx="898">
                  <c:v>2291500000000000</c:v>
                </c:pt>
                <c:pt idx="899">
                  <c:v>2288300000000000</c:v>
                </c:pt>
                <c:pt idx="900">
                  <c:v>2288300000000000</c:v>
                </c:pt>
                <c:pt idx="901">
                  <c:v>2285000000000000</c:v>
                </c:pt>
                <c:pt idx="902">
                  <c:v>2281700000000000</c:v>
                </c:pt>
                <c:pt idx="903">
                  <c:v>2278400000000000</c:v>
                </c:pt>
                <c:pt idx="904">
                  <c:v>2275200000000000</c:v>
                </c:pt>
                <c:pt idx="905">
                  <c:v>2271900000000000</c:v>
                </c:pt>
                <c:pt idx="906">
                  <c:v>2268600000000000</c:v>
                </c:pt>
                <c:pt idx="907">
                  <c:v>2265300000000000</c:v>
                </c:pt>
                <c:pt idx="908">
                  <c:v>2262000000000000</c:v>
                </c:pt>
                <c:pt idx="909">
                  <c:v>2258800000000000</c:v>
                </c:pt>
                <c:pt idx="910">
                  <c:v>2255500000000000</c:v>
                </c:pt>
                <c:pt idx="911">
                  <c:v>2252200000000000</c:v>
                </c:pt>
                <c:pt idx="912">
                  <c:v>2248900000000000</c:v>
                </c:pt>
                <c:pt idx="913">
                  <c:v>2245600000000000</c:v>
                </c:pt>
                <c:pt idx="914">
                  <c:v>2242400000000000</c:v>
                </c:pt>
                <c:pt idx="915">
                  <c:v>2239100000000000</c:v>
                </c:pt>
                <c:pt idx="916">
                  <c:v>2235800000000000</c:v>
                </c:pt>
                <c:pt idx="917">
                  <c:v>2232500000000000</c:v>
                </c:pt>
                <c:pt idx="918">
                  <c:v>2229300000000000</c:v>
                </c:pt>
                <c:pt idx="919">
                  <c:v>2226000000000000</c:v>
                </c:pt>
                <c:pt idx="920">
                  <c:v>2222700000000000</c:v>
                </c:pt>
                <c:pt idx="921">
                  <c:v>2219400000000000</c:v>
                </c:pt>
                <c:pt idx="922">
                  <c:v>2216100000000000</c:v>
                </c:pt>
                <c:pt idx="923">
                  <c:v>2212900000000000</c:v>
                </c:pt>
                <c:pt idx="924">
                  <c:v>2209600000000000</c:v>
                </c:pt>
                <c:pt idx="925">
                  <c:v>2206300000000000</c:v>
                </c:pt>
                <c:pt idx="926">
                  <c:v>2203000000000000</c:v>
                </c:pt>
                <c:pt idx="927">
                  <c:v>2199700000000000</c:v>
                </c:pt>
                <c:pt idx="928">
                  <c:v>2196500000000000</c:v>
                </c:pt>
                <c:pt idx="929">
                  <c:v>2193200000000000</c:v>
                </c:pt>
                <c:pt idx="930">
                  <c:v>2189900000000000</c:v>
                </c:pt>
                <c:pt idx="931">
                  <c:v>2186600000000000</c:v>
                </c:pt>
                <c:pt idx="932">
                  <c:v>2183300000000000</c:v>
                </c:pt>
                <c:pt idx="933">
                  <c:v>2180100000000000</c:v>
                </c:pt>
                <c:pt idx="934">
                  <c:v>2176800000000000</c:v>
                </c:pt>
                <c:pt idx="935">
                  <c:v>2173500000000000</c:v>
                </c:pt>
                <c:pt idx="936">
                  <c:v>2170200000000000</c:v>
                </c:pt>
                <c:pt idx="937">
                  <c:v>2166900000000000</c:v>
                </c:pt>
                <c:pt idx="938">
                  <c:v>2163700000000000</c:v>
                </c:pt>
                <c:pt idx="939">
                  <c:v>2160400000000000</c:v>
                </c:pt>
                <c:pt idx="940">
                  <c:v>2157100000000000</c:v>
                </c:pt>
                <c:pt idx="941">
                  <c:v>2153800000000000</c:v>
                </c:pt>
                <c:pt idx="942">
                  <c:v>2150500000000000</c:v>
                </c:pt>
                <c:pt idx="943">
                  <c:v>2147300000000000</c:v>
                </c:pt>
                <c:pt idx="944">
                  <c:v>2144000000000000</c:v>
                </c:pt>
                <c:pt idx="945">
                  <c:v>2140700000000000</c:v>
                </c:pt>
                <c:pt idx="946">
                  <c:v>2137400000000000</c:v>
                </c:pt>
                <c:pt idx="947">
                  <c:v>2134100000000000</c:v>
                </c:pt>
                <c:pt idx="948">
                  <c:v>2130900000000000</c:v>
                </c:pt>
                <c:pt idx="949">
                  <c:v>2127600000000000</c:v>
                </c:pt>
                <c:pt idx="950">
                  <c:v>2127600000000000</c:v>
                </c:pt>
                <c:pt idx="951">
                  <c:v>2124300000000000</c:v>
                </c:pt>
                <c:pt idx="952">
                  <c:v>2121000000000000</c:v>
                </c:pt>
                <c:pt idx="953">
                  <c:v>2117700000000000</c:v>
                </c:pt>
                <c:pt idx="954">
                  <c:v>2114500000000000</c:v>
                </c:pt>
                <c:pt idx="955">
                  <c:v>2111200000000000</c:v>
                </c:pt>
                <c:pt idx="956">
                  <c:v>2107900000000000</c:v>
                </c:pt>
                <c:pt idx="957">
                  <c:v>2104600000000000</c:v>
                </c:pt>
                <c:pt idx="958">
                  <c:v>2101300000000000</c:v>
                </c:pt>
                <c:pt idx="959">
                  <c:v>2098100000000000</c:v>
                </c:pt>
                <c:pt idx="960">
                  <c:v>2094800000000000</c:v>
                </c:pt>
                <c:pt idx="961">
                  <c:v>2091500000000000</c:v>
                </c:pt>
                <c:pt idx="962">
                  <c:v>2088200000000000</c:v>
                </c:pt>
                <c:pt idx="963">
                  <c:v>2084900000000000</c:v>
                </c:pt>
                <c:pt idx="964">
                  <c:v>2081700000000000</c:v>
                </c:pt>
                <c:pt idx="965">
                  <c:v>2078400000000000</c:v>
                </c:pt>
                <c:pt idx="966">
                  <c:v>2075100000000000</c:v>
                </c:pt>
                <c:pt idx="967">
                  <c:v>2071800000000000</c:v>
                </c:pt>
                <c:pt idx="968">
                  <c:v>2068500000000000</c:v>
                </c:pt>
                <c:pt idx="969">
                  <c:v>2065200000000000</c:v>
                </c:pt>
                <c:pt idx="970">
                  <c:v>2062000000000000</c:v>
                </c:pt>
                <c:pt idx="971">
                  <c:v>2058700000000000</c:v>
                </c:pt>
                <c:pt idx="972">
                  <c:v>2055400000000000</c:v>
                </c:pt>
                <c:pt idx="973">
                  <c:v>2052100000000000</c:v>
                </c:pt>
                <c:pt idx="974">
                  <c:v>2048800000000000</c:v>
                </c:pt>
                <c:pt idx="975">
                  <c:v>2045600000000000</c:v>
                </c:pt>
                <c:pt idx="976">
                  <c:v>2042300000000000</c:v>
                </c:pt>
                <c:pt idx="977">
                  <c:v>2039000000000000</c:v>
                </c:pt>
                <c:pt idx="978">
                  <c:v>2035700000000000</c:v>
                </c:pt>
                <c:pt idx="979">
                  <c:v>2032400000000000</c:v>
                </c:pt>
                <c:pt idx="980">
                  <c:v>2029100000000000</c:v>
                </c:pt>
                <c:pt idx="981">
                  <c:v>2025900000000000</c:v>
                </c:pt>
                <c:pt idx="982">
                  <c:v>2022600000000000</c:v>
                </c:pt>
                <c:pt idx="983">
                  <c:v>2019300000000000</c:v>
                </c:pt>
                <c:pt idx="984">
                  <c:v>2016000000000000</c:v>
                </c:pt>
                <c:pt idx="985">
                  <c:v>2012700000000000</c:v>
                </c:pt>
                <c:pt idx="986">
                  <c:v>2009500000000000</c:v>
                </c:pt>
                <c:pt idx="987">
                  <c:v>2006200000000000</c:v>
                </c:pt>
                <c:pt idx="988">
                  <c:v>2002900000000000</c:v>
                </c:pt>
                <c:pt idx="989">
                  <c:v>1999600000000000</c:v>
                </c:pt>
                <c:pt idx="990">
                  <c:v>1996300000000000</c:v>
                </c:pt>
                <c:pt idx="991">
                  <c:v>1993000000000000</c:v>
                </c:pt>
                <c:pt idx="992">
                  <c:v>1989800000000000</c:v>
                </c:pt>
                <c:pt idx="993">
                  <c:v>1986500000000000</c:v>
                </c:pt>
                <c:pt idx="994">
                  <c:v>1983200000000000</c:v>
                </c:pt>
                <c:pt idx="995">
                  <c:v>1979900000000000</c:v>
                </c:pt>
                <c:pt idx="996">
                  <c:v>1976600000000000</c:v>
                </c:pt>
                <c:pt idx="997">
                  <c:v>1973300000000000</c:v>
                </c:pt>
                <c:pt idx="998">
                  <c:v>1970100000000000</c:v>
                </c:pt>
                <c:pt idx="999">
                  <c:v>1966800000000000</c:v>
                </c:pt>
                <c:pt idx="1000">
                  <c:v>1966800000000000</c:v>
                </c:pt>
                <c:pt idx="1001">
                  <c:v>1963500000000000</c:v>
                </c:pt>
                <c:pt idx="1002">
                  <c:v>1960200000000000</c:v>
                </c:pt>
                <c:pt idx="1003">
                  <c:v>1956900000000000</c:v>
                </c:pt>
                <c:pt idx="1004">
                  <c:v>1953600000000000</c:v>
                </c:pt>
                <c:pt idx="1005">
                  <c:v>1950400000000000</c:v>
                </c:pt>
                <c:pt idx="1006">
                  <c:v>1947100000000000</c:v>
                </c:pt>
                <c:pt idx="1007">
                  <c:v>1943800000000000</c:v>
                </c:pt>
                <c:pt idx="1008">
                  <c:v>1940500000000000</c:v>
                </c:pt>
                <c:pt idx="1009">
                  <c:v>1937200000000000</c:v>
                </c:pt>
                <c:pt idx="1010">
                  <c:v>1933900000000000</c:v>
                </c:pt>
                <c:pt idx="1011">
                  <c:v>1930700000000000</c:v>
                </c:pt>
                <c:pt idx="1012">
                  <c:v>1927400000000000</c:v>
                </c:pt>
                <c:pt idx="1013">
                  <c:v>1924100000000000</c:v>
                </c:pt>
                <c:pt idx="1014">
                  <c:v>1920800000000000</c:v>
                </c:pt>
                <c:pt idx="1015">
                  <c:v>1917500000000000</c:v>
                </c:pt>
                <c:pt idx="1016">
                  <c:v>1914200000000000</c:v>
                </c:pt>
                <c:pt idx="1017">
                  <c:v>1911000000000000</c:v>
                </c:pt>
                <c:pt idx="1018">
                  <c:v>1907700000000000</c:v>
                </c:pt>
                <c:pt idx="1019">
                  <c:v>1904400000000000</c:v>
                </c:pt>
                <c:pt idx="1020">
                  <c:v>1901100000000000</c:v>
                </c:pt>
                <c:pt idx="1021">
                  <c:v>1897800000000000</c:v>
                </c:pt>
                <c:pt idx="1022">
                  <c:v>1894500000000000</c:v>
                </c:pt>
                <c:pt idx="1023">
                  <c:v>1891200000000000</c:v>
                </c:pt>
                <c:pt idx="1024">
                  <c:v>1888000000000000</c:v>
                </c:pt>
                <c:pt idx="1025">
                  <c:v>1884700000000000</c:v>
                </c:pt>
                <c:pt idx="1026">
                  <c:v>1881400000000000</c:v>
                </c:pt>
                <c:pt idx="1027">
                  <c:v>1878100000000000</c:v>
                </c:pt>
                <c:pt idx="1028">
                  <c:v>1874800000000000</c:v>
                </c:pt>
                <c:pt idx="1029">
                  <c:v>1871500000000000</c:v>
                </c:pt>
                <c:pt idx="1030">
                  <c:v>1868300000000000</c:v>
                </c:pt>
                <c:pt idx="1031">
                  <c:v>1865000000000000</c:v>
                </c:pt>
                <c:pt idx="1032">
                  <c:v>1861700000000000</c:v>
                </c:pt>
                <c:pt idx="1033">
                  <c:v>1858400000000000</c:v>
                </c:pt>
                <c:pt idx="1034">
                  <c:v>1855100000000000</c:v>
                </c:pt>
                <c:pt idx="1035">
                  <c:v>1851800000000000</c:v>
                </c:pt>
                <c:pt idx="1036">
                  <c:v>1848500000000000</c:v>
                </c:pt>
                <c:pt idx="1037">
                  <c:v>1845300000000000</c:v>
                </c:pt>
                <c:pt idx="1038">
                  <c:v>1842000000000000</c:v>
                </c:pt>
                <c:pt idx="1039">
                  <c:v>1838700000000000</c:v>
                </c:pt>
                <c:pt idx="1040">
                  <c:v>1835400000000000</c:v>
                </c:pt>
                <c:pt idx="1041">
                  <c:v>1832100000000000</c:v>
                </c:pt>
                <c:pt idx="1042">
                  <c:v>1828800000000000</c:v>
                </c:pt>
                <c:pt idx="1043">
                  <c:v>1825500000000000</c:v>
                </c:pt>
                <c:pt idx="1044">
                  <c:v>1822300000000000</c:v>
                </c:pt>
                <c:pt idx="1045">
                  <c:v>1819000000000000</c:v>
                </c:pt>
                <c:pt idx="1046">
                  <c:v>1815700000000000</c:v>
                </c:pt>
                <c:pt idx="1047">
                  <c:v>1812400000000000</c:v>
                </c:pt>
                <c:pt idx="1048">
                  <c:v>1809100000000000</c:v>
                </c:pt>
                <c:pt idx="1049">
                  <c:v>1805800000000000</c:v>
                </c:pt>
                <c:pt idx="1050">
                  <c:v>1805800000000000</c:v>
                </c:pt>
                <c:pt idx="1051">
                  <c:v>1818000000000000</c:v>
                </c:pt>
                <c:pt idx="1052">
                  <c:v>1830000000000000</c:v>
                </c:pt>
                <c:pt idx="1053">
                  <c:v>1841600000000000</c:v>
                </c:pt>
                <c:pt idx="1054">
                  <c:v>1852900000000000</c:v>
                </c:pt>
                <c:pt idx="1055">
                  <c:v>1863900000000000</c:v>
                </c:pt>
                <c:pt idx="1056">
                  <c:v>1874600000000000</c:v>
                </c:pt>
                <c:pt idx="1057">
                  <c:v>1885000000000000</c:v>
                </c:pt>
                <c:pt idx="1058">
                  <c:v>1895100000000000</c:v>
                </c:pt>
                <c:pt idx="1059">
                  <c:v>1904900000000000</c:v>
                </c:pt>
                <c:pt idx="1060">
                  <c:v>1914400000000000</c:v>
                </c:pt>
                <c:pt idx="1061">
                  <c:v>1923600000000000</c:v>
                </c:pt>
                <c:pt idx="1062">
                  <c:v>1932500000000000</c:v>
                </c:pt>
                <c:pt idx="1063">
                  <c:v>1941100000000000</c:v>
                </c:pt>
                <c:pt idx="1064">
                  <c:v>1949400000000000</c:v>
                </c:pt>
                <c:pt idx="1065">
                  <c:v>1957400000000000</c:v>
                </c:pt>
                <c:pt idx="1066">
                  <c:v>1965100000000000</c:v>
                </c:pt>
                <c:pt idx="1067">
                  <c:v>1972500000000000</c:v>
                </c:pt>
                <c:pt idx="1068">
                  <c:v>1979600000000000</c:v>
                </c:pt>
                <c:pt idx="1069">
                  <c:v>1986400000000000</c:v>
                </c:pt>
                <c:pt idx="1070">
                  <c:v>1992900000000000</c:v>
                </c:pt>
                <c:pt idx="1071">
                  <c:v>1999100000000000</c:v>
                </c:pt>
                <c:pt idx="1072">
                  <c:v>2005000000000000</c:v>
                </c:pt>
                <c:pt idx="1073">
                  <c:v>2010600000000000</c:v>
                </c:pt>
                <c:pt idx="1074">
                  <c:v>2015900000000000</c:v>
                </c:pt>
                <c:pt idx="1075">
                  <c:v>2020900000000000</c:v>
                </c:pt>
                <c:pt idx="1076">
                  <c:v>2025600000000000</c:v>
                </c:pt>
                <c:pt idx="1077">
                  <c:v>2029900000000000</c:v>
                </c:pt>
                <c:pt idx="1078">
                  <c:v>2034000000000000</c:v>
                </c:pt>
                <c:pt idx="1079">
                  <c:v>2037800000000000</c:v>
                </c:pt>
                <c:pt idx="1080">
                  <c:v>2041300000000000</c:v>
                </c:pt>
                <c:pt idx="1081">
                  <c:v>2044500000000000</c:v>
                </c:pt>
                <c:pt idx="1082">
                  <c:v>2047300000000000</c:v>
                </c:pt>
                <c:pt idx="1083">
                  <c:v>2049900000000000</c:v>
                </c:pt>
                <c:pt idx="1084">
                  <c:v>2052200000000000</c:v>
                </c:pt>
                <c:pt idx="1085">
                  <c:v>2054100000000000</c:v>
                </c:pt>
                <c:pt idx="1086">
                  <c:v>2055800000000000</c:v>
                </c:pt>
                <c:pt idx="1087">
                  <c:v>2057200000000000</c:v>
                </c:pt>
                <c:pt idx="1088">
                  <c:v>2058300000000000</c:v>
                </c:pt>
                <c:pt idx="1089">
                  <c:v>2059000000000000</c:v>
                </c:pt>
                <c:pt idx="1090">
                  <c:v>2059500000000000</c:v>
                </c:pt>
                <c:pt idx="1091">
                  <c:v>2059700000000000</c:v>
                </c:pt>
                <c:pt idx="1092">
                  <c:v>2059500000000000</c:v>
                </c:pt>
                <c:pt idx="1093">
                  <c:v>2059100000000000</c:v>
                </c:pt>
                <c:pt idx="1094">
                  <c:v>2058300000000000</c:v>
                </c:pt>
                <c:pt idx="1095">
                  <c:v>2057300000000000</c:v>
                </c:pt>
                <c:pt idx="1096">
                  <c:v>2056000000000000</c:v>
                </c:pt>
                <c:pt idx="1097">
                  <c:v>2054300000000000</c:v>
                </c:pt>
                <c:pt idx="1098">
                  <c:v>2052400000000000</c:v>
                </c:pt>
                <c:pt idx="1099">
                  <c:v>2050100000000000</c:v>
                </c:pt>
                <c:pt idx="1100">
                  <c:v>2050100000000000</c:v>
                </c:pt>
                <c:pt idx="1101">
                  <c:v>2048000000000000</c:v>
                </c:pt>
                <c:pt idx="1102">
                  <c:v>2045800000000000</c:v>
                </c:pt>
                <c:pt idx="1103">
                  <c:v>2043600000000000</c:v>
                </c:pt>
                <c:pt idx="1104">
                  <c:v>2041400000000000</c:v>
                </c:pt>
                <c:pt idx="1105">
                  <c:v>2039300000000000</c:v>
                </c:pt>
                <c:pt idx="1106">
                  <c:v>2037100000000000</c:v>
                </c:pt>
                <c:pt idx="1107">
                  <c:v>2034900000000000</c:v>
                </c:pt>
                <c:pt idx="1108">
                  <c:v>2032700000000000</c:v>
                </c:pt>
                <c:pt idx="1109">
                  <c:v>2030600000000000</c:v>
                </c:pt>
                <c:pt idx="1110">
                  <c:v>2028400000000000</c:v>
                </c:pt>
                <c:pt idx="1111">
                  <c:v>2026200000000000</c:v>
                </c:pt>
                <c:pt idx="1112">
                  <c:v>2024000000000000</c:v>
                </c:pt>
                <c:pt idx="1113">
                  <c:v>2021900000000000</c:v>
                </c:pt>
                <c:pt idx="1114">
                  <c:v>2019700000000000</c:v>
                </c:pt>
                <c:pt idx="1115">
                  <c:v>2017500000000000</c:v>
                </c:pt>
                <c:pt idx="1116">
                  <c:v>2015300000000000</c:v>
                </c:pt>
                <c:pt idx="1117">
                  <c:v>2013200000000000</c:v>
                </c:pt>
                <c:pt idx="1118">
                  <c:v>2011000000000000</c:v>
                </c:pt>
                <c:pt idx="1119">
                  <c:v>2008800000000000</c:v>
                </c:pt>
                <c:pt idx="1120">
                  <c:v>2006600000000000</c:v>
                </c:pt>
                <c:pt idx="1121">
                  <c:v>2004500000000000</c:v>
                </c:pt>
                <c:pt idx="1122">
                  <c:v>2002300000000000</c:v>
                </c:pt>
                <c:pt idx="1123">
                  <c:v>2000100000000000</c:v>
                </c:pt>
                <c:pt idx="1124">
                  <c:v>1997900000000000</c:v>
                </c:pt>
                <c:pt idx="1125">
                  <c:v>1995800000000000</c:v>
                </c:pt>
                <c:pt idx="1126">
                  <c:v>1993600000000000</c:v>
                </c:pt>
                <c:pt idx="1127">
                  <c:v>1991400000000000</c:v>
                </c:pt>
                <c:pt idx="1128">
                  <c:v>1989200000000000</c:v>
                </c:pt>
                <c:pt idx="1129">
                  <c:v>1987000000000000</c:v>
                </c:pt>
                <c:pt idx="1130">
                  <c:v>1984900000000000</c:v>
                </c:pt>
                <c:pt idx="1131">
                  <c:v>1982700000000000</c:v>
                </c:pt>
                <c:pt idx="1132">
                  <c:v>1980500000000000</c:v>
                </c:pt>
                <c:pt idx="1133">
                  <c:v>1978300000000000</c:v>
                </c:pt>
                <c:pt idx="1134">
                  <c:v>1976200000000000</c:v>
                </c:pt>
                <c:pt idx="1135">
                  <c:v>1974000000000000</c:v>
                </c:pt>
                <c:pt idx="1136">
                  <c:v>1971800000000000</c:v>
                </c:pt>
                <c:pt idx="1137">
                  <c:v>1969600000000000</c:v>
                </c:pt>
                <c:pt idx="1138">
                  <c:v>1967400000000000</c:v>
                </c:pt>
                <c:pt idx="1139">
                  <c:v>1965300000000000</c:v>
                </c:pt>
                <c:pt idx="1140">
                  <c:v>1963100000000000</c:v>
                </c:pt>
                <c:pt idx="1141">
                  <c:v>1960900000000000</c:v>
                </c:pt>
                <c:pt idx="1142">
                  <c:v>1958700000000000</c:v>
                </c:pt>
                <c:pt idx="1143">
                  <c:v>1956600000000000</c:v>
                </c:pt>
                <c:pt idx="1144">
                  <c:v>1954400000000000</c:v>
                </c:pt>
                <c:pt idx="1145">
                  <c:v>1952200000000000</c:v>
                </c:pt>
                <c:pt idx="1146">
                  <c:v>1950000000000000</c:v>
                </c:pt>
                <c:pt idx="1147">
                  <c:v>1947800000000000</c:v>
                </c:pt>
                <c:pt idx="1148">
                  <c:v>1945700000000000</c:v>
                </c:pt>
                <c:pt idx="1149">
                  <c:v>1943500000000000</c:v>
                </c:pt>
                <c:pt idx="1150">
                  <c:v>1943500000000000</c:v>
                </c:pt>
                <c:pt idx="1151">
                  <c:v>1941300000000000</c:v>
                </c:pt>
                <c:pt idx="1152">
                  <c:v>1939100000000000</c:v>
                </c:pt>
                <c:pt idx="1153">
                  <c:v>1936900000000000</c:v>
                </c:pt>
                <c:pt idx="1154">
                  <c:v>1934800000000000</c:v>
                </c:pt>
                <c:pt idx="1155">
                  <c:v>1932600000000000</c:v>
                </c:pt>
                <c:pt idx="1156">
                  <c:v>1930400000000000</c:v>
                </c:pt>
                <c:pt idx="1157">
                  <c:v>1928200000000000</c:v>
                </c:pt>
                <c:pt idx="1158">
                  <c:v>1926000000000000</c:v>
                </c:pt>
                <c:pt idx="1159">
                  <c:v>1923900000000000</c:v>
                </c:pt>
                <c:pt idx="1160">
                  <c:v>1921700000000000</c:v>
                </c:pt>
                <c:pt idx="1161">
                  <c:v>1919500000000000</c:v>
                </c:pt>
                <c:pt idx="1162">
                  <c:v>1917300000000000</c:v>
                </c:pt>
                <c:pt idx="1163">
                  <c:v>1915100000000000</c:v>
                </c:pt>
                <c:pt idx="1164">
                  <c:v>1913000000000000</c:v>
                </c:pt>
                <c:pt idx="1165">
                  <c:v>1910800000000000</c:v>
                </c:pt>
                <c:pt idx="1166">
                  <c:v>1908600000000000</c:v>
                </c:pt>
                <c:pt idx="1167">
                  <c:v>1906400000000000</c:v>
                </c:pt>
                <c:pt idx="1168">
                  <c:v>1904200000000000</c:v>
                </c:pt>
                <c:pt idx="1169">
                  <c:v>1902100000000000</c:v>
                </c:pt>
                <c:pt idx="1170">
                  <c:v>1899900000000000</c:v>
                </c:pt>
                <c:pt idx="1171">
                  <c:v>1897700000000000</c:v>
                </c:pt>
                <c:pt idx="1172">
                  <c:v>1895500000000000</c:v>
                </c:pt>
                <c:pt idx="1173">
                  <c:v>1893300000000000</c:v>
                </c:pt>
                <c:pt idx="1174">
                  <c:v>1891200000000000</c:v>
                </c:pt>
                <c:pt idx="1175">
                  <c:v>1889000000000000</c:v>
                </c:pt>
                <c:pt idx="1176">
                  <c:v>1886800000000000</c:v>
                </c:pt>
                <c:pt idx="1177">
                  <c:v>1884600000000000</c:v>
                </c:pt>
                <c:pt idx="1178">
                  <c:v>1882400000000000</c:v>
                </c:pt>
                <c:pt idx="1179">
                  <c:v>1880300000000000</c:v>
                </c:pt>
                <c:pt idx="1180">
                  <c:v>1878100000000000</c:v>
                </c:pt>
                <c:pt idx="1181">
                  <c:v>1875900000000000</c:v>
                </c:pt>
                <c:pt idx="1182">
                  <c:v>1873700000000000</c:v>
                </c:pt>
                <c:pt idx="1183">
                  <c:v>1871500000000000</c:v>
                </c:pt>
                <c:pt idx="1184">
                  <c:v>1869400000000000</c:v>
                </c:pt>
                <c:pt idx="1185">
                  <c:v>1867200000000000</c:v>
                </c:pt>
                <c:pt idx="1186">
                  <c:v>1865000000000000</c:v>
                </c:pt>
                <c:pt idx="1187">
                  <c:v>1862800000000000</c:v>
                </c:pt>
                <c:pt idx="1188">
                  <c:v>1860600000000000</c:v>
                </c:pt>
                <c:pt idx="1189">
                  <c:v>1858400000000000</c:v>
                </c:pt>
                <c:pt idx="1190">
                  <c:v>1856300000000000</c:v>
                </c:pt>
                <c:pt idx="1191">
                  <c:v>1854100000000000</c:v>
                </c:pt>
                <c:pt idx="1192">
                  <c:v>1851900000000000</c:v>
                </c:pt>
                <c:pt idx="1193">
                  <c:v>1849700000000000</c:v>
                </c:pt>
                <c:pt idx="1194">
                  <c:v>1847500000000000</c:v>
                </c:pt>
                <c:pt idx="1195">
                  <c:v>1845400000000000</c:v>
                </c:pt>
                <c:pt idx="1196">
                  <c:v>1843200000000000</c:v>
                </c:pt>
                <c:pt idx="1197">
                  <c:v>1841000000000000</c:v>
                </c:pt>
                <c:pt idx="1198">
                  <c:v>1838800000000000</c:v>
                </c:pt>
                <c:pt idx="1199">
                  <c:v>1836600000000000</c:v>
                </c:pt>
                <c:pt idx="1200">
                  <c:v>1836600000000000</c:v>
                </c:pt>
                <c:pt idx="1201">
                  <c:v>1834400000000000</c:v>
                </c:pt>
                <c:pt idx="1202">
                  <c:v>1832300000000000</c:v>
                </c:pt>
                <c:pt idx="1203">
                  <c:v>1830100000000000</c:v>
                </c:pt>
                <c:pt idx="1204">
                  <c:v>1827900000000000</c:v>
                </c:pt>
                <c:pt idx="1205">
                  <c:v>1825700000000000</c:v>
                </c:pt>
                <c:pt idx="1206">
                  <c:v>1823500000000000</c:v>
                </c:pt>
                <c:pt idx="1207">
                  <c:v>1821300000000000</c:v>
                </c:pt>
                <c:pt idx="1208">
                  <c:v>1819200000000000</c:v>
                </c:pt>
                <c:pt idx="1209">
                  <c:v>1817000000000000</c:v>
                </c:pt>
                <c:pt idx="1210">
                  <c:v>1814800000000000</c:v>
                </c:pt>
                <c:pt idx="1211">
                  <c:v>1812600000000000</c:v>
                </c:pt>
                <c:pt idx="1212">
                  <c:v>1810400000000000</c:v>
                </c:pt>
                <c:pt idx="1213">
                  <c:v>1808300000000000</c:v>
                </c:pt>
                <c:pt idx="1214">
                  <c:v>1806100000000000</c:v>
                </c:pt>
                <c:pt idx="1215">
                  <c:v>1803900000000000</c:v>
                </c:pt>
                <c:pt idx="1216">
                  <c:v>1801700000000000</c:v>
                </c:pt>
                <c:pt idx="1217">
                  <c:v>1799500000000000</c:v>
                </c:pt>
                <c:pt idx="1218">
                  <c:v>1797300000000000</c:v>
                </c:pt>
                <c:pt idx="1219">
                  <c:v>1795100000000000</c:v>
                </c:pt>
                <c:pt idx="1220">
                  <c:v>1793000000000000</c:v>
                </c:pt>
                <c:pt idx="1221">
                  <c:v>1790800000000000</c:v>
                </c:pt>
                <c:pt idx="1222">
                  <c:v>1788600000000000</c:v>
                </c:pt>
                <c:pt idx="1223">
                  <c:v>1786400000000000</c:v>
                </c:pt>
                <c:pt idx="1224">
                  <c:v>1784200000000000</c:v>
                </c:pt>
                <c:pt idx="1225">
                  <c:v>1782000000000000</c:v>
                </c:pt>
                <c:pt idx="1226">
                  <c:v>1779900000000000</c:v>
                </c:pt>
                <c:pt idx="1227">
                  <c:v>1777700000000000</c:v>
                </c:pt>
                <c:pt idx="1228">
                  <c:v>1775500000000000</c:v>
                </c:pt>
                <c:pt idx="1229">
                  <c:v>1773300000000000</c:v>
                </c:pt>
                <c:pt idx="1230">
                  <c:v>1771100000000000</c:v>
                </c:pt>
                <c:pt idx="1231">
                  <c:v>1768900000000000</c:v>
                </c:pt>
                <c:pt idx="1232">
                  <c:v>1766800000000000</c:v>
                </c:pt>
                <c:pt idx="1233">
                  <c:v>1764600000000000</c:v>
                </c:pt>
                <c:pt idx="1234">
                  <c:v>1762400000000000</c:v>
                </c:pt>
                <c:pt idx="1235">
                  <c:v>1760200000000000</c:v>
                </c:pt>
                <c:pt idx="1236">
                  <c:v>1758000000000000</c:v>
                </c:pt>
                <c:pt idx="1237">
                  <c:v>1755800000000000</c:v>
                </c:pt>
                <c:pt idx="1238">
                  <c:v>1753600000000000</c:v>
                </c:pt>
                <c:pt idx="1239">
                  <c:v>1751500000000000</c:v>
                </c:pt>
                <c:pt idx="1240">
                  <c:v>1749300000000000</c:v>
                </c:pt>
                <c:pt idx="1241">
                  <c:v>1747100000000000</c:v>
                </c:pt>
                <c:pt idx="1242">
                  <c:v>1744900000000000</c:v>
                </c:pt>
                <c:pt idx="1243">
                  <c:v>1742700000000000</c:v>
                </c:pt>
                <c:pt idx="1244">
                  <c:v>1740500000000000</c:v>
                </c:pt>
                <c:pt idx="1245">
                  <c:v>1738300000000000</c:v>
                </c:pt>
                <c:pt idx="1246">
                  <c:v>1736200000000000</c:v>
                </c:pt>
                <c:pt idx="1247">
                  <c:v>1734000000000000</c:v>
                </c:pt>
                <c:pt idx="1248">
                  <c:v>1731800000000000</c:v>
                </c:pt>
                <c:pt idx="1249">
                  <c:v>1729600000000000</c:v>
                </c:pt>
                <c:pt idx="1250">
                  <c:v>1729600000000000</c:v>
                </c:pt>
                <c:pt idx="1251">
                  <c:v>1727400000000000</c:v>
                </c:pt>
                <c:pt idx="1252">
                  <c:v>1725200000000000</c:v>
                </c:pt>
                <c:pt idx="1253">
                  <c:v>1723000000000000</c:v>
                </c:pt>
                <c:pt idx="1254">
                  <c:v>1720900000000000</c:v>
                </c:pt>
                <c:pt idx="1255">
                  <c:v>1718700000000000</c:v>
                </c:pt>
                <c:pt idx="1256">
                  <c:v>1716500000000000</c:v>
                </c:pt>
                <c:pt idx="1257">
                  <c:v>1714300000000000</c:v>
                </c:pt>
                <c:pt idx="1258">
                  <c:v>1712100000000000</c:v>
                </c:pt>
                <c:pt idx="1259">
                  <c:v>1709900000000000</c:v>
                </c:pt>
                <c:pt idx="1260">
                  <c:v>1707700000000000</c:v>
                </c:pt>
                <c:pt idx="1261">
                  <c:v>1705600000000000</c:v>
                </c:pt>
                <c:pt idx="1262">
                  <c:v>1703400000000000</c:v>
                </c:pt>
                <c:pt idx="1263">
                  <c:v>1701200000000000</c:v>
                </c:pt>
                <c:pt idx="1264">
                  <c:v>1699000000000000</c:v>
                </c:pt>
                <c:pt idx="1265">
                  <c:v>1696800000000000</c:v>
                </c:pt>
                <c:pt idx="1266">
                  <c:v>1694600000000000</c:v>
                </c:pt>
                <c:pt idx="1267">
                  <c:v>1692400000000000</c:v>
                </c:pt>
                <c:pt idx="1268">
                  <c:v>1690300000000000</c:v>
                </c:pt>
                <c:pt idx="1269">
                  <c:v>1688100000000000</c:v>
                </c:pt>
                <c:pt idx="1270">
                  <c:v>1685900000000000</c:v>
                </c:pt>
                <c:pt idx="1271">
                  <c:v>1683700000000000</c:v>
                </c:pt>
                <c:pt idx="1272">
                  <c:v>1681500000000000</c:v>
                </c:pt>
                <c:pt idx="1273">
                  <c:v>1679300000000000</c:v>
                </c:pt>
                <c:pt idx="1274">
                  <c:v>1677100000000000</c:v>
                </c:pt>
                <c:pt idx="1275">
                  <c:v>1674900000000000</c:v>
                </c:pt>
                <c:pt idx="1276">
                  <c:v>1672800000000000</c:v>
                </c:pt>
                <c:pt idx="1277">
                  <c:v>1670600000000000</c:v>
                </c:pt>
                <c:pt idx="1278">
                  <c:v>1668400000000000</c:v>
                </c:pt>
                <c:pt idx="1279">
                  <c:v>1666200000000000</c:v>
                </c:pt>
                <c:pt idx="1280">
                  <c:v>1664000000000000</c:v>
                </c:pt>
                <c:pt idx="1281">
                  <c:v>1661800000000000</c:v>
                </c:pt>
                <c:pt idx="1282">
                  <c:v>1659600000000000</c:v>
                </c:pt>
                <c:pt idx="1283">
                  <c:v>1657400000000000</c:v>
                </c:pt>
                <c:pt idx="1284">
                  <c:v>1655300000000000</c:v>
                </c:pt>
                <c:pt idx="1285">
                  <c:v>1653100000000000</c:v>
                </c:pt>
                <c:pt idx="1286">
                  <c:v>1650900000000000</c:v>
                </c:pt>
                <c:pt idx="1287">
                  <c:v>1648700000000000</c:v>
                </c:pt>
                <c:pt idx="1288">
                  <c:v>1646500000000000</c:v>
                </c:pt>
                <c:pt idx="1289">
                  <c:v>1644300000000000</c:v>
                </c:pt>
                <c:pt idx="1290">
                  <c:v>1642100000000000</c:v>
                </c:pt>
                <c:pt idx="1291">
                  <c:v>1639900000000000</c:v>
                </c:pt>
                <c:pt idx="1292">
                  <c:v>1637700000000000</c:v>
                </c:pt>
                <c:pt idx="1293">
                  <c:v>1635600000000000</c:v>
                </c:pt>
                <c:pt idx="1294">
                  <c:v>1633400000000000</c:v>
                </c:pt>
                <c:pt idx="1295">
                  <c:v>1631200000000000</c:v>
                </c:pt>
                <c:pt idx="1296">
                  <c:v>1629000000000000</c:v>
                </c:pt>
                <c:pt idx="1297">
                  <c:v>1626800000000000</c:v>
                </c:pt>
                <c:pt idx="1298">
                  <c:v>1624600000000000</c:v>
                </c:pt>
                <c:pt idx="1299">
                  <c:v>1622400000000000</c:v>
                </c:pt>
                <c:pt idx="1300">
                  <c:v>1622400000000000</c:v>
                </c:pt>
                <c:pt idx="1301">
                  <c:v>1620200000000000</c:v>
                </c:pt>
                <c:pt idx="1302">
                  <c:v>1618000000000000</c:v>
                </c:pt>
                <c:pt idx="1303">
                  <c:v>1615900000000000</c:v>
                </c:pt>
                <c:pt idx="1304">
                  <c:v>1613700000000000</c:v>
                </c:pt>
                <c:pt idx="1305">
                  <c:v>1611500000000000</c:v>
                </c:pt>
                <c:pt idx="1306">
                  <c:v>1609300000000000</c:v>
                </c:pt>
                <c:pt idx="1307">
                  <c:v>1607100000000000</c:v>
                </c:pt>
                <c:pt idx="1308">
                  <c:v>1604900000000000</c:v>
                </c:pt>
                <c:pt idx="1309">
                  <c:v>1602700000000000</c:v>
                </c:pt>
                <c:pt idx="1310">
                  <c:v>1600500000000000</c:v>
                </c:pt>
                <c:pt idx="1311">
                  <c:v>1598300000000000</c:v>
                </c:pt>
                <c:pt idx="1312">
                  <c:v>1596200000000000</c:v>
                </c:pt>
                <c:pt idx="1313">
                  <c:v>1594000000000000</c:v>
                </c:pt>
                <c:pt idx="1314">
                  <c:v>1591800000000000</c:v>
                </c:pt>
                <c:pt idx="1315">
                  <c:v>1589600000000000</c:v>
                </c:pt>
                <c:pt idx="1316">
                  <c:v>1587400000000000</c:v>
                </c:pt>
                <c:pt idx="1317">
                  <c:v>1585200000000000</c:v>
                </c:pt>
                <c:pt idx="1318">
                  <c:v>1583000000000000</c:v>
                </c:pt>
                <c:pt idx="1319">
                  <c:v>1580800000000000</c:v>
                </c:pt>
                <c:pt idx="1320">
                  <c:v>1578600000000000</c:v>
                </c:pt>
                <c:pt idx="1321">
                  <c:v>1576400000000000</c:v>
                </c:pt>
                <c:pt idx="1322">
                  <c:v>1574300000000000</c:v>
                </c:pt>
                <c:pt idx="1323">
                  <c:v>1572100000000000</c:v>
                </c:pt>
                <c:pt idx="1324">
                  <c:v>1569900000000000</c:v>
                </c:pt>
                <c:pt idx="1325">
                  <c:v>1567700000000000</c:v>
                </c:pt>
                <c:pt idx="1326">
                  <c:v>1565500000000000</c:v>
                </c:pt>
                <c:pt idx="1327">
                  <c:v>1563300000000000</c:v>
                </c:pt>
                <c:pt idx="1328">
                  <c:v>1561100000000000</c:v>
                </c:pt>
                <c:pt idx="1329">
                  <c:v>1558900000000000</c:v>
                </c:pt>
                <c:pt idx="1330">
                  <c:v>1556700000000000</c:v>
                </c:pt>
                <c:pt idx="1331">
                  <c:v>1554500000000000</c:v>
                </c:pt>
                <c:pt idx="1332">
                  <c:v>1552300000000000</c:v>
                </c:pt>
                <c:pt idx="1333">
                  <c:v>1550200000000000</c:v>
                </c:pt>
                <c:pt idx="1334">
                  <c:v>1548000000000000</c:v>
                </c:pt>
                <c:pt idx="1335">
                  <c:v>1545800000000000</c:v>
                </c:pt>
                <c:pt idx="1336">
                  <c:v>1543600000000000</c:v>
                </c:pt>
                <c:pt idx="1337">
                  <c:v>1541400000000000</c:v>
                </c:pt>
                <c:pt idx="1338">
                  <c:v>1539200000000000</c:v>
                </c:pt>
                <c:pt idx="1339">
                  <c:v>1537000000000000</c:v>
                </c:pt>
                <c:pt idx="1340">
                  <c:v>1534800000000000</c:v>
                </c:pt>
                <c:pt idx="1341">
                  <c:v>1532600000000000</c:v>
                </c:pt>
                <c:pt idx="1342">
                  <c:v>1530400000000000</c:v>
                </c:pt>
                <c:pt idx="1343">
                  <c:v>1528200000000000</c:v>
                </c:pt>
                <c:pt idx="1344">
                  <c:v>1526100000000000</c:v>
                </c:pt>
                <c:pt idx="1345">
                  <c:v>1523900000000000</c:v>
                </c:pt>
                <c:pt idx="1346">
                  <c:v>1521700000000000</c:v>
                </c:pt>
                <c:pt idx="1347">
                  <c:v>1519500000000000</c:v>
                </c:pt>
                <c:pt idx="1348">
                  <c:v>1517300000000000</c:v>
                </c:pt>
                <c:pt idx="1349">
                  <c:v>1515100000000000</c:v>
                </c:pt>
                <c:pt idx="1350">
                  <c:v>1515100000000000</c:v>
                </c:pt>
                <c:pt idx="1351">
                  <c:v>1512900000000000</c:v>
                </c:pt>
                <c:pt idx="1352">
                  <c:v>1510700000000000</c:v>
                </c:pt>
                <c:pt idx="1353">
                  <c:v>1508500000000000</c:v>
                </c:pt>
                <c:pt idx="1354">
                  <c:v>1506300000000000</c:v>
                </c:pt>
                <c:pt idx="1355">
                  <c:v>1504100000000000</c:v>
                </c:pt>
                <c:pt idx="1356">
                  <c:v>1501900000000000</c:v>
                </c:pt>
                <c:pt idx="1357">
                  <c:v>1499800000000000</c:v>
                </c:pt>
                <c:pt idx="1358">
                  <c:v>1497600000000000</c:v>
                </c:pt>
                <c:pt idx="1359">
                  <c:v>1495400000000000</c:v>
                </c:pt>
                <c:pt idx="1360">
                  <c:v>1493200000000000</c:v>
                </c:pt>
                <c:pt idx="1361">
                  <c:v>1491000000000000</c:v>
                </c:pt>
                <c:pt idx="1362">
                  <c:v>1488800000000000</c:v>
                </c:pt>
                <c:pt idx="1363">
                  <c:v>1486600000000000</c:v>
                </c:pt>
                <c:pt idx="1364">
                  <c:v>1484400000000000</c:v>
                </c:pt>
                <c:pt idx="1365">
                  <c:v>1482200000000000</c:v>
                </c:pt>
                <c:pt idx="1366">
                  <c:v>1480000000000000</c:v>
                </c:pt>
                <c:pt idx="1367">
                  <c:v>1477800000000000</c:v>
                </c:pt>
                <c:pt idx="1368">
                  <c:v>1475600000000000</c:v>
                </c:pt>
                <c:pt idx="1369">
                  <c:v>1473400000000000</c:v>
                </c:pt>
                <c:pt idx="1370">
                  <c:v>1471300000000000</c:v>
                </c:pt>
                <c:pt idx="1371">
                  <c:v>1469100000000000</c:v>
                </c:pt>
                <c:pt idx="1372">
                  <c:v>1466900000000000</c:v>
                </c:pt>
                <c:pt idx="1373">
                  <c:v>1464700000000000</c:v>
                </c:pt>
                <c:pt idx="1374">
                  <c:v>1462500000000000</c:v>
                </c:pt>
                <c:pt idx="1375">
                  <c:v>1460300000000000</c:v>
                </c:pt>
                <c:pt idx="1376">
                  <c:v>1458100000000000</c:v>
                </c:pt>
                <c:pt idx="1377">
                  <c:v>1455900000000000</c:v>
                </c:pt>
                <c:pt idx="1378">
                  <c:v>1453700000000000</c:v>
                </c:pt>
                <c:pt idx="1379">
                  <c:v>1451500000000000</c:v>
                </c:pt>
                <c:pt idx="1380">
                  <c:v>1449300000000000</c:v>
                </c:pt>
                <c:pt idx="1381">
                  <c:v>1447100000000000</c:v>
                </c:pt>
                <c:pt idx="1382">
                  <c:v>1444900000000000</c:v>
                </c:pt>
                <c:pt idx="1383">
                  <c:v>1442700000000000</c:v>
                </c:pt>
                <c:pt idx="1384">
                  <c:v>1440500000000000</c:v>
                </c:pt>
                <c:pt idx="1385">
                  <c:v>1438400000000000</c:v>
                </c:pt>
                <c:pt idx="1386">
                  <c:v>1436200000000000</c:v>
                </c:pt>
                <c:pt idx="1387">
                  <c:v>1434000000000000</c:v>
                </c:pt>
                <c:pt idx="1388">
                  <c:v>1431800000000000</c:v>
                </c:pt>
                <c:pt idx="1389">
                  <c:v>1429600000000000</c:v>
                </c:pt>
                <c:pt idx="1390">
                  <c:v>1427400000000000</c:v>
                </c:pt>
                <c:pt idx="1391">
                  <c:v>1425200000000000</c:v>
                </c:pt>
                <c:pt idx="1392">
                  <c:v>1423000000000000</c:v>
                </c:pt>
                <c:pt idx="1393">
                  <c:v>1420800000000000</c:v>
                </c:pt>
                <c:pt idx="1394">
                  <c:v>1418600000000000</c:v>
                </c:pt>
                <c:pt idx="1395">
                  <c:v>1416400000000000</c:v>
                </c:pt>
                <c:pt idx="1396">
                  <c:v>1414200000000000</c:v>
                </c:pt>
                <c:pt idx="1397">
                  <c:v>1412000000000000</c:v>
                </c:pt>
                <c:pt idx="1398">
                  <c:v>1409800000000000</c:v>
                </c:pt>
                <c:pt idx="1399">
                  <c:v>1407600000000000</c:v>
                </c:pt>
                <c:pt idx="1400">
                  <c:v>1407600000000000</c:v>
                </c:pt>
                <c:pt idx="1401">
                  <c:v>1405400000000000</c:v>
                </c:pt>
                <c:pt idx="1402">
                  <c:v>1403200000000000</c:v>
                </c:pt>
                <c:pt idx="1403">
                  <c:v>1401000000000000</c:v>
                </c:pt>
                <c:pt idx="1404">
                  <c:v>1398900000000000</c:v>
                </c:pt>
                <c:pt idx="1405">
                  <c:v>1396700000000000</c:v>
                </c:pt>
                <c:pt idx="1406">
                  <c:v>1394500000000000</c:v>
                </c:pt>
                <c:pt idx="1407">
                  <c:v>1392300000000000</c:v>
                </c:pt>
                <c:pt idx="1408">
                  <c:v>1390100000000000</c:v>
                </c:pt>
                <c:pt idx="1409">
                  <c:v>1387900000000000</c:v>
                </c:pt>
                <c:pt idx="1410">
                  <c:v>1385700000000000</c:v>
                </c:pt>
                <c:pt idx="1411">
                  <c:v>1383500000000000</c:v>
                </c:pt>
                <c:pt idx="1412">
                  <c:v>1381300000000000</c:v>
                </c:pt>
                <c:pt idx="1413">
                  <c:v>1379100000000000</c:v>
                </c:pt>
                <c:pt idx="1414">
                  <c:v>1376900000000000</c:v>
                </c:pt>
                <c:pt idx="1415">
                  <c:v>1374700000000000</c:v>
                </c:pt>
                <c:pt idx="1416">
                  <c:v>1372500000000000</c:v>
                </c:pt>
                <c:pt idx="1417">
                  <c:v>1370300000000000</c:v>
                </c:pt>
                <c:pt idx="1418">
                  <c:v>1368100000000000</c:v>
                </c:pt>
                <c:pt idx="1419">
                  <c:v>1365900000000000</c:v>
                </c:pt>
                <c:pt idx="1420">
                  <c:v>1363700000000000</c:v>
                </c:pt>
                <c:pt idx="1421">
                  <c:v>1361500000000000</c:v>
                </c:pt>
                <c:pt idx="1422">
                  <c:v>1359300000000000</c:v>
                </c:pt>
                <c:pt idx="1423">
                  <c:v>1357100000000000</c:v>
                </c:pt>
                <c:pt idx="1424">
                  <c:v>1354900000000000</c:v>
                </c:pt>
                <c:pt idx="1425">
                  <c:v>1352800000000000</c:v>
                </c:pt>
                <c:pt idx="1426">
                  <c:v>1350600000000000</c:v>
                </c:pt>
                <c:pt idx="1427">
                  <c:v>1348400000000000</c:v>
                </c:pt>
                <c:pt idx="1428">
                  <c:v>1346200000000000</c:v>
                </c:pt>
                <c:pt idx="1429">
                  <c:v>1344000000000000</c:v>
                </c:pt>
                <c:pt idx="1430">
                  <c:v>1341800000000000</c:v>
                </c:pt>
                <c:pt idx="1431">
                  <c:v>1339600000000000</c:v>
                </c:pt>
                <c:pt idx="1432">
                  <c:v>1337400000000000</c:v>
                </c:pt>
                <c:pt idx="1433">
                  <c:v>1335200000000000</c:v>
                </c:pt>
                <c:pt idx="1434">
                  <c:v>1333000000000000</c:v>
                </c:pt>
                <c:pt idx="1435">
                  <c:v>1330800000000000</c:v>
                </c:pt>
                <c:pt idx="1436">
                  <c:v>1328600000000000</c:v>
                </c:pt>
                <c:pt idx="1437">
                  <c:v>1326400000000000</c:v>
                </c:pt>
                <c:pt idx="1438">
                  <c:v>1324200000000000</c:v>
                </c:pt>
                <c:pt idx="1439">
                  <c:v>1322000000000000</c:v>
                </c:pt>
                <c:pt idx="1440">
                  <c:v>1319800000000000</c:v>
                </c:pt>
                <c:pt idx="1441">
                  <c:v>1317600000000000</c:v>
                </c:pt>
                <c:pt idx="1442">
                  <c:v>1315400000000000</c:v>
                </c:pt>
                <c:pt idx="1443">
                  <c:v>1313200000000000</c:v>
                </c:pt>
                <c:pt idx="1444">
                  <c:v>1311000000000000</c:v>
                </c:pt>
                <c:pt idx="1445">
                  <c:v>1308800000000000</c:v>
                </c:pt>
                <c:pt idx="1446">
                  <c:v>1306600000000000</c:v>
                </c:pt>
                <c:pt idx="1447">
                  <c:v>1304400000000000</c:v>
                </c:pt>
                <c:pt idx="1448">
                  <c:v>1302200000000000</c:v>
                </c:pt>
                <c:pt idx="1449">
                  <c:v>1300000000000000</c:v>
                </c:pt>
                <c:pt idx="1450">
                  <c:v>1300000000000000</c:v>
                </c:pt>
                <c:pt idx="1451">
                  <c:v>1297800000000000</c:v>
                </c:pt>
                <c:pt idx="1452">
                  <c:v>1295600000000000</c:v>
                </c:pt>
                <c:pt idx="1453">
                  <c:v>1293400000000000</c:v>
                </c:pt>
                <c:pt idx="1454">
                  <c:v>1291300000000000</c:v>
                </c:pt>
                <c:pt idx="1455">
                  <c:v>1289100000000000</c:v>
                </c:pt>
                <c:pt idx="1456">
                  <c:v>1286900000000000</c:v>
                </c:pt>
                <c:pt idx="1457">
                  <c:v>1284700000000000</c:v>
                </c:pt>
                <c:pt idx="1458">
                  <c:v>1282500000000000</c:v>
                </c:pt>
                <c:pt idx="1459">
                  <c:v>1280300000000000</c:v>
                </c:pt>
                <c:pt idx="1460">
                  <c:v>1278100000000000</c:v>
                </c:pt>
                <c:pt idx="1461">
                  <c:v>1275900000000000</c:v>
                </c:pt>
                <c:pt idx="1462">
                  <c:v>1273700000000000</c:v>
                </c:pt>
                <c:pt idx="1463">
                  <c:v>1271500000000000</c:v>
                </c:pt>
                <c:pt idx="1464">
                  <c:v>1269300000000000</c:v>
                </c:pt>
                <c:pt idx="1465">
                  <c:v>1267100000000000</c:v>
                </c:pt>
                <c:pt idx="1466">
                  <c:v>1264900000000000</c:v>
                </c:pt>
                <c:pt idx="1467">
                  <c:v>1262700000000000</c:v>
                </c:pt>
                <c:pt idx="1468">
                  <c:v>1260500000000000</c:v>
                </c:pt>
                <c:pt idx="1469">
                  <c:v>1258300000000000</c:v>
                </c:pt>
                <c:pt idx="1470">
                  <c:v>1256100000000000</c:v>
                </c:pt>
                <c:pt idx="1471">
                  <c:v>1253900000000000</c:v>
                </c:pt>
                <c:pt idx="1472">
                  <c:v>1251700000000000</c:v>
                </c:pt>
                <c:pt idx="1473">
                  <c:v>1249500000000000</c:v>
                </c:pt>
                <c:pt idx="1474">
                  <c:v>1247300000000000</c:v>
                </c:pt>
                <c:pt idx="1475">
                  <c:v>1245100000000000</c:v>
                </c:pt>
                <c:pt idx="1476">
                  <c:v>1242900000000000</c:v>
                </c:pt>
                <c:pt idx="1477">
                  <c:v>1240700000000000</c:v>
                </c:pt>
                <c:pt idx="1478">
                  <c:v>1238500000000000</c:v>
                </c:pt>
                <c:pt idx="1479">
                  <c:v>1236300000000000</c:v>
                </c:pt>
                <c:pt idx="1480">
                  <c:v>1234100000000000</c:v>
                </c:pt>
                <c:pt idx="1481">
                  <c:v>1231900000000000</c:v>
                </c:pt>
                <c:pt idx="1482">
                  <c:v>1229700000000000</c:v>
                </c:pt>
                <c:pt idx="1483">
                  <c:v>1227500000000000</c:v>
                </c:pt>
                <c:pt idx="1484">
                  <c:v>1225300000000000</c:v>
                </c:pt>
                <c:pt idx="1485">
                  <c:v>1223100000000000</c:v>
                </c:pt>
                <c:pt idx="1486">
                  <c:v>1220900000000000</c:v>
                </c:pt>
                <c:pt idx="1487">
                  <c:v>1218700000000000</c:v>
                </c:pt>
                <c:pt idx="1488">
                  <c:v>1216500000000000</c:v>
                </c:pt>
                <c:pt idx="1489">
                  <c:v>1214300000000000</c:v>
                </c:pt>
                <c:pt idx="1490">
                  <c:v>1212100000000000</c:v>
                </c:pt>
                <c:pt idx="1491">
                  <c:v>1209900000000000</c:v>
                </c:pt>
                <c:pt idx="1492">
                  <c:v>1207700000000000</c:v>
                </c:pt>
                <c:pt idx="1493">
                  <c:v>1205500000000000</c:v>
                </c:pt>
                <c:pt idx="1494">
                  <c:v>1203300000000000</c:v>
                </c:pt>
                <c:pt idx="1495">
                  <c:v>1201100000000000</c:v>
                </c:pt>
                <c:pt idx="1496">
                  <c:v>1198900000000000</c:v>
                </c:pt>
                <c:pt idx="1497">
                  <c:v>1196700000000000</c:v>
                </c:pt>
                <c:pt idx="1498">
                  <c:v>1194500000000000</c:v>
                </c:pt>
                <c:pt idx="1499">
                  <c:v>1192300000000000</c:v>
                </c:pt>
                <c:pt idx="1500">
                  <c:v>1192300000000000</c:v>
                </c:pt>
                <c:pt idx="1501">
                  <c:v>1190100000000000</c:v>
                </c:pt>
                <c:pt idx="1502">
                  <c:v>1187900000000000</c:v>
                </c:pt>
                <c:pt idx="1503">
                  <c:v>1185700000000000</c:v>
                </c:pt>
                <c:pt idx="1504">
                  <c:v>1183500000000000</c:v>
                </c:pt>
                <c:pt idx="1505">
                  <c:v>1181300000000000</c:v>
                </c:pt>
                <c:pt idx="1506">
                  <c:v>1179100000000000</c:v>
                </c:pt>
                <c:pt idx="1507">
                  <c:v>1176900000000000</c:v>
                </c:pt>
                <c:pt idx="1508">
                  <c:v>1174700000000000</c:v>
                </c:pt>
                <c:pt idx="1509">
                  <c:v>1172500000000000</c:v>
                </c:pt>
                <c:pt idx="1510">
                  <c:v>1170300000000000</c:v>
                </c:pt>
                <c:pt idx="1511">
                  <c:v>1168100000000000</c:v>
                </c:pt>
                <c:pt idx="1512">
                  <c:v>1165900000000000</c:v>
                </c:pt>
                <c:pt idx="1513">
                  <c:v>1163700000000000</c:v>
                </c:pt>
                <c:pt idx="1514">
                  <c:v>1161500000000000</c:v>
                </c:pt>
                <c:pt idx="1515">
                  <c:v>1159300000000000</c:v>
                </c:pt>
                <c:pt idx="1516">
                  <c:v>1157100000000000</c:v>
                </c:pt>
                <c:pt idx="1517">
                  <c:v>1154900000000000</c:v>
                </c:pt>
                <c:pt idx="1518">
                  <c:v>1152700000000000</c:v>
                </c:pt>
                <c:pt idx="1519">
                  <c:v>1150500000000000</c:v>
                </c:pt>
                <c:pt idx="1520">
                  <c:v>1148300000000000</c:v>
                </c:pt>
                <c:pt idx="1521">
                  <c:v>1146100000000000</c:v>
                </c:pt>
                <c:pt idx="1522">
                  <c:v>1143900000000000</c:v>
                </c:pt>
                <c:pt idx="1523">
                  <c:v>1141700000000000</c:v>
                </c:pt>
                <c:pt idx="1524">
                  <c:v>1139500000000000</c:v>
                </c:pt>
                <c:pt idx="1525">
                  <c:v>1137300000000000</c:v>
                </c:pt>
                <c:pt idx="1526">
                  <c:v>1135100000000000</c:v>
                </c:pt>
                <c:pt idx="1527">
                  <c:v>1132900000000000</c:v>
                </c:pt>
                <c:pt idx="1528">
                  <c:v>1130700000000000</c:v>
                </c:pt>
                <c:pt idx="1529">
                  <c:v>1128500000000000</c:v>
                </c:pt>
                <c:pt idx="1530">
                  <c:v>1126300000000000</c:v>
                </c:pt>
                <c:pt idx="1531">
                  <c:v>1124100000000000</c:v>
                </c:pt>
                <c:pt idx="1532">
                  <c:v>1121900000000000</c:v>
                </c:pt>
                <c:pt idx="1533">
                  <c:v>1119700000000000</c:v>
                </c:pt>
                <c:pt idx="1534">
                  <c:v>1117500000000000</c:v>
                </c:pt>
                <c:pt idx="1535">
                  <c:v>1115300000000000</c:v>
                </c:pt>
                <c:pt idx="1536">
                  <c:v>1113100000000000</c:v>
                </c:pt>
                <c:pt idx="1537">
                  <c:v>1110900000000000</c:v>
                </c:pt>
                <c:pt idx="1538">
                  <c:v>1108700000000000</c:v>
                </c:pt>
                <c:pt idx="1539">
                  <c:v>1106500000000000</c:v>
                </c:pt>
                <c:pt idx="1540">
                  <c:v>1104300000000000</c:v>
                </c:pt>
                <c:pt idx="1541">
                  <c:v>1102100000000000</c:v>
                </c:pt>
                <c:pt idx="1542">
                  <c:v>1099900000000000</c:v>
                </c:pt>
                <c:pt idx="1543">
                  <c:v>1097700000000000</c:v>
                </c:pt>
                <c:pt idx="1544">
                  <c:v>1095500000000000</c:v>
                </c:pt>
                <c:pt idx="1545">
                  <c:v>1093300000000000</c:v>
                </c:pt>
                <c:pt idx="1546">
                  <c:v>1091100000000000</c:v>
                </c:pt>
                <c:pt idx="1547">
                  <c:v>1088900000000000</c:v>
                </c:pt>
                <c:pt idx="1548">
                  <c:v>1086700000000000</c:v>
                </c:pt>
                <c:pt idx="1549">
                  <c:v>1084500000000000</c:v>
                </c:pt>
                <c:pt idx="1550">
                  <c:v>1084500000000000</c:v>
                </c:pt>
                <c:pt idx="1551">
                  <c:v>1082300000000000</c:v>
                </c:pt>
                <c:pt idx="1552">
                  <c:v>1080100000000000</c:v>
                </c:pt>
                <c:pt idx="1553">
                  <c:v>1077900000000000</c:v>
                </c:pt>
                <c:pt idx="1554">
                  <c:v>1075700000000000</c:v>
                </c:pt>
                <c:pt idx="1555">
                  <c:v>1073500000000000</c:v>
                </c:pt>
                <c:pt idx="1556">
                  <c:v>1071300000000000</c:v>
                </c:pt>
                <c:pt idx="1557">
                  <c:v>1069100000000000</c:v>
                </c:pt>
                <c:pt idx="1558">
                  <c:v>1066900000000000</c:v>
                </c:pt>
                <c:pt idx="1559">
                  <c:v>1064700000000000</c:v>
                </c:pt>
                <c:pt idx="1560">
                  <c:v>1062500000000000</c:v>
                </c:pt>
                <c:pt idx="1561">
                  <c:v>1060300000000000</c:v>
                </c:pt>
                <c:pt idx="1562">
                  <c:v>1058100000000000</c:v>
                </c:pt>
                <c:pt idx="1563">
                  <c:v>1055900000000000</c:v>
                </c:pt>
                <c:pt idx="1564">
                  <c:v>1053700000000000</c:v>
                </c:pt>
                <c:pt idx="1565">
                  <c:v>1051500000000000</c:v>
                </c:pt>
                <c:pt idx="1566">
                  <c:v>1049300000000000</c:v>
                </c:pt>
                <c:pt idx="1567">
                  <c:v>1047100000000000</c:v>
                </c:pt>
                <c:pt idx="1568">
                  <c:v>1044900000000000</c:v>
                </c:pt>
                <c:pt idx="1569">
                  <c:v>1042700000000000</c:v>
                </c:pt>
                <c:pt idx="1570">
                  <c:v>1040500000000000</c:v>
                </c:pt>
                <c:pt idx="1571">
                  <c:v>1038300000000000</c:v>
                </c:pt>
                <c:pt idx="1572">
                  <c:v>1036100000000000</c:v>
                </c:pt>
                <c:pt idx="1573">
                  <c:v>1033900000000000</c:v>
                </c:pt>
                <c:pt idx="1574">
                  <c:v>1031700000000000</c:v>
                </c:pt>
                <c:pt idx="1575">
                  <c:v>1029500000000000</c:v>
                </c:pt>
                <c:pt idx="1576">
                  <c:v>1027300000000000</c:v>
                </c:pt>
                <c:pt idx="1577">
                  <c:v>1025100000000000</c:v>
                </c:pt>
                <c:pt idx="1578">
                  <c:v>1022900000000000</c:v>
                </c:pt>
                <c:pt idx="1579">
                  <c:v>1020700000000000</c:v>
                </c:pt>
                <c:pt idx="1580">
                  <c:v>1018500000000000</c:v>
                </c:pt>
                <c:pt idx="1581">
                  <c:v>1016200000000000</c:v>
                </c:pt>
                <c:pt idx="1582">
                  <c:v>1014000000000000</c:v>
                </c:pt>
                <c:pt idx="1583">
                  <c:v>1011800000000000</c:v>
                </c:pt>
                <c:pt idx="1584">
                  <c:v>1009600000000000</c:v>
                </c:pt>
                <c:pt idx="1585">
                  <c:v>1007400000000000</c:v>
                </c:pt>
                <c:pt idx="1586">
                  <c:v>1005200000000000</c:v>
                </c:pt>
                <c:pt idx="1587">
                  <c:v>1003000000000000</c:v>
                </c:pt>
                <c:pt idx="1588">
                  <c:v>1000800000000000</c:v>
                </c:pt>
                <c:pt idx="1589">
                  <c:v>998630000000000</c:v>
                </c:pt>
                <c:pt idx="1590">
                  <c:v>996420000000000</c:v>
                </c:pt>
                <c:pt idx="1591">
                  <c:v>994220000000000</c:v>
                </c:pt>
                <c:pt idx="1592">
                  <c:v>992020000000000</c:v>
                </c:pt>
                <c:pt idx="1593">
                  <c:v>989810000000000</c:v>
                </c:pt>
                <c:pt idx="1594">
                  <c:v>987610000000000</c:v>
                </c:pt>
                <c:pt idx="1595">
                  <c:v>985410000000000</c:v>
                </c:pt>
                <c:pt idx="1596">
                  <c:v>983200000000000</c:v>
                </c:pt>
                <c:pt idx="1597">
                  <c:v>981000000000000</c:v>
                </c:pt>
                <c:pt idx="1598">
                  <c:v>978800000000000</c:v>
                </c:pt>
                <c:pt idx="1599">
                  <c:v>976590000000000</c:v>
                </c:pt>
                <c:pt idx="1600">
                  <c:v>976590000000000</c:v>
                </c:pt>
                <c:pt idx="1601">
                  <c:v>974390000000000</c:v>
                </c:pt>
                <c:pt idx="1602">
                  <c:v>972190000000000</c:v>
                </c:pt>
                <c:pt idx="1603">
                  <c:v>969980000000000</c:v>
                </c:pt>
                <c:pt idx="1604">
                  <c:v>967780000000000</c:v>
                </c:pt>
                <c:pt idx="1605">
                  <c:v>965580000000000</c:v>
                </c:pt>
                <c:pt idx="1606">
                  <c:v>963370000000000</c:v>
                </c:pt>
                <c:pt idx="1607">
                  <c:v>961170000000000</c:v>
                </c:pt>
                <c:pt idx="1608">
                  <c:v>958970000000000</c:v>
                </c:pt>
                <c:pt idx="1609">
                  <c:v>956760000000000</c:v>
                </c:pt>
                <c:pt idx="1610">
                  <c:v>954560000000000</c:v>
                </c:pt>
                <c:pt idx="1611">
                  <c:v>952360000000000</c:v>
                </c:pt>
                <c:pt idx="1612">
                  <c:v>950150000000000</c:v>
                </c:pt>
                <c:pt idx="1613">
                  <c:v>947950000000000</c:v>
                </c:pt>
                <c:pt idx="1614">
                  <c:v>945740000000000</c:v>
                </c:pt>
                <c:pt idx="1615">
                  <c:v>943540000000000</c:v>
                </c:pt>
                <c:pt idx="1616">
                  <c:v>941340000000000</c:v>
                </c:pt>
                <c:pt idx="1617">
                  <c:v>939130000000000</c:v>
                </c:pt>
                <c:pt idx="1618">
                  <c:v>936930000000000</c:v>
                </c:pt>
                <c:pt idx="1619">
                  <c:v>934720000000000</c:v>
                </c:pt>
                <c:pt idx="1620">
                  <c:v>932520000000000</c:v>
                </c:pt>
                <c:pt idx="1621">
                  <c:v>930320000000000</c:v>
                </c:pt>
                <c:pt idx="1622">
                  <c:v>928110000000000</c:v>
                </c:pt>
                <c:pt idx="1623">
                  <c:v>925910000000000</c:v>
                </c:pt>
                <c:pt idx="1624">
                  <c:v>923700000000000</c:v>
                </c:pt>
                <c:pt idx="1625">
                  <c:v>921500000000000</c:v>
                </c:pt>
                <c:pt idx="1626">
                  <c:v>919300000000000</c:v>
                </c:pt>
                <c:pt idx="1627">
                  <c:v>917090000000000</c:v>
                </c:pt>
                <c:pt idx="1628">
                  <c:v>914890000000000</c:v>
                </c:pt>
                <c:pt idx="1629">
                  <c:v>912680000000000</c:v>
                </c:pt>
                <c:pt idx="1630">
                  <c:v>910480000000000</c:v>
                </c:pt>
                <c:pt idx="1631">
                  <c:v>908270000000000</c:v>
                </c:pt>
                <c:pt idx="1632">
                  <c:v>906070000000000</c:v>
                </c:pt>
                <c:pt idx="1633">
                  <c:v>903870000000000</c:v>
                </c:pt>
                <c:pt idx="1634">
                  <c:v>901660000000000</c:v>
                </c:pt>
                <c:pt idx="1635">
                  <c:v>899460000000000</c:v>
                </c:pt>
                <c:pt idx="1636">
                  <c:v>897250000000000</c:v>
                </c:pt>
                <c:pt idx="1637">
                  <c:v>895050000000000</c:v>
                </c:pt>
                <c:pt idx="1638">
                  <c:v>892840000000000</c:v>
                </c:pt>
                <c:pt idx="1639">
                  <c:v>890640000000000</c:v>
                </c:pt>
                <c:pt idx="1640">
                  <c:v>888430000000000</c:v>
                </c:pt>
                <c:pt idx="1641">
                  <c:v>886230000000000</c:v>
                </c:pt>
                <c:pt idx="1642">
                  <c:v>884020000000000</c:v>
                </c:pt>
                <c:pt idx="1643">
                  <c:v>881820000000000</c:v>
                </c:pt>
                <c:pt idx="1644">
                  <c:v>879610000000000</c:v>
                </c:pt>
                <c:pt idx="1645">
                  <c:v>877410000000000</c:v>
                </c:pt>
                <c:pt idx="1646">
                  <c:v>875200000000000</c:v>
                </c:pt>
                <c:pt idx="1647">
                  <c:v>873000000000000</c:v>
                </c:pt>
                <c:pt idx="1648">
                  <c:v>870790000000000</c:v>
                </c:pt>
                <c:pt idx="1649">
                  <c:v>868590000000000</c:v>
                </c:pt>
                <c:pt idx="1650">
                  <c:v>868590000000000</c:v>
                </c:pt>
                <c:pt idx="1651">
                  <c:v>866380000000000</c:v>
                </c:pt>
                <c:pt idx="1652">
                  <c:v>864180000000000</c:v>
                </c:pt>
                <c:pt idx="1653">
                  <c:v>861970000000000</c:v>
                </c:pt>
                <c:pt idx="1654">
                  <c:v>859770000000000</c:v>
                </c:pt>
                <c:pt idx="1655">
                  <c:v>857560000000000</c:v>
                </c:pt>
                <c:pt idx="1656">
                  <c:v>855360000000000</c:v>
                </c:pt>
                <c:pt idx="1657">
                  <c:v>853150000000000</c:v>
                </c:pt>
                <c:pt idx="1658">
                  <c:v>850950000000000</c:v>
                </c:pt>
                <c:pt idx="1659">
                  <c:v>848740000000000</c:v>
                </c:pt>
                <c:pt idx="1660">
                  <c:v>846540000000000</c:v>
                </c:pt>
                <c:pt idx="1661">
                  <c:v>844330000000000</c:v>
                </c:pt>
                <c:pt idx="1662">
                  <c:v>842130000000000</c:v>
                </c:pt>
                <c:pt idx="1663">
                  <c:v>839920000000000</c:v>
                </c:pt>
                <c:pt idx="1664">
                  <c:v>837720000000000</c:v>
                </c:pt>
                <c:pt idx="1665">
                  <c:v>835510000000000</c:v>
                </c:pt>
                <c:pt idx="1666">
                  <c:v>833300000000000</c:v>
                </c:pt>
                <c:pt idx="1667">
                  <c:v>831100000000000</c:v>
                </c:pt>
                <c:pt idx="1668">
                  <c:v>828890000000000</c:v>
                </c:pt>
                <c:pt idx="1669">
                  <c:v>826690000000000</c:v>
                </c:pt>
                <c:pt idx="1670">
                  <c:v>824480000000000</c:v>
                </c:pt>
                <c:pt idx="1671">
                  <c:v>822280000000000</c:v>
                </c:pt>
                <c:pt idx="1672">
                  <c:v>820070000000000</c:v>
                </c:pt>
                <c:pt idx="1673">
                  <c:v>817860000000000</c:v>
                </c:pt>
                <c:pt idx="1674">
                  <c:v>815660000000000</c:v>
                </c:pt>
                <c:pt idx="1675">
                  <c:v>813450000000000</c:v>
                </c:pt>
                <c:pt idx="1676">
                  <c:v>811250000000000</c:v>
                </c:pt>
                <c:pt idx="1677">
                  <c:v>809040000000000</c:v>
                </c:pt>
                <c:pt idx="1678">
                  <c:v>806840000000000</c:v>
                </c:pt>
                <c:pt idx="1679">
                  <c:v>804630000000000</c:v>
                </c:pt>
                <c:pt idx="1680">
                  <c:v>802420000000000</c:v>
                </c:pt>
                <c:pt idx="1681">
                  <c:v>800220000000000</c:v>
                </c:pt>
                <c:pt idx="1682">
                  <c:v>798010000000000</c:v>
                </c:pt>
                <c:pt idx="1683">
                  <c:v>795810000000000</c:v>
                </c:pt>
                <c:pt idx="1684">
                  <c:v>793600000000000</c:v>
                </c:pt>
                <c:pt idx="1685">
                  <c:v>791390000000000</c:v>
                </c:pt>
                <c:pt idx="1686">
                  <c:v>789190000000000</c:v>
                </c:pt>
                <c:pt idx="1687">
                  <c:v>786980000000000</c:v>
                </c:pt>
                <c:pt idx="1688">
                  <c:v>784780000000000</c:v>
                </c:pt>
                <c:pt idx="1689">
                  <c:v>782570000000000</c:v>
                </c:pt>
                <c:pt idx="1690">
                  <c:v>780360000000000</c:v>
                </c:pt>
                <c:pt idx="1691">
                  <c:v>778160000000000</c:v>
                </c:pt>
                <c:pt idx="1692">
                  <c:v>775950000000000</c:v>
                </c:pt>
                <c:pt idx="1693">
                  <c:v>773740000000000</c:v>
                </c:pt>
                <c:pt idx="1694">
                  <c:v>771540000000000</c:v>
                </c:pt>
                <c:pt idx="1695">
                  <c:v>769330000000000</c:v>
                </c:pt>
                <c:pt idx="1696">
                  <c:v>767120000000000</c:v>
                </c:pt>
                <c:pt idx="1697">
                  <c:v>764920000000000</c:v>
                </c:pt>
                <c:pt idx="1698">
                  <c:v>762710000000000</c:v>
                </c:pt>
                <c:pt idx="1699">
                  <c:v>760500000000000</c:v>
                </c:pt>
                <c:pt idx="1700">
                  <c:v>760500000000000</c:v>
                </c:pt>
                <c:pt idx="1701">
                  <c:v>758300000000000</c:v>
                </c:pt>
                <c:pt idx="1702">
                  <c:v>756090000000000</c:v>
                </c:pt>
                <c:pt idx="1703">
                  <c:v>753890000000000</c:v>
                </c:pt>
                <c:pt idx="1704">
                  <c:v>751680000000000</c:v>
                </c:pt>
                <c:pt idx="1705">
                  <c:v>749470000000000</c:v>
                </c:pt>
                <c:pt idx="1706">
                  <c:v>747270000000000</c:v>
                </c:pt>
                <c:pt idx="1707">
                  <c:v>745060000000000</c:v>
                </c:pt>
                <c:pt idx="1708">
                  <c:v>742850000000000</c:v>
                </c:pt>
                <c:pt idx="1709">
                  <c:v>740640000000000</c:v>
                </c:pt>
                <c:pt idx="1710">
                  <c:v>738440000000000</c:v>
                </c:pt>
                <c:pt idx="1711">
                  <c:v>736230000000000</c:v>
                </c:pt>
                <c:pt idx="1712">
                  <c:v>734020000000000</c:v>
                </c:pt>
                <c:pt idx="1713">
                  <c:v>731820000000000</c:v>
                </c:pt>
                <c:pt idx="1714">
                  <c:v>729610000000000</c:v>
                </c:pt>
                <c:pt idx="1715">
                  <c:v>727400000000000</c:v>
                </c:pt>
                <c:pt idx="1716">
                  <c:v>725200000000000</c:v>
                </c:pt>
                <c:pt idx="1717">
                  <c:v>722990000000000</c:v>
                </c:pt>
                <c:pt idx="1718">
                  <c:v>720780000000000</c:v>
                </c:pt>
                <c:pt idx="1719">
                  <c:v>718580000000000</c:v>
                </c:pt>
                <c:pt idx="1720">
                  <c:v>716370000000000</c:v>
                </c:pt>
                <c:pt idx="1721">
                  <c:v>714160000000000</c:v>
                </c:pt>
                <c:pt idx="1722">
                  <c:v>711950000000000</c:v>
                </c:pt>
                <c:pt idx="1723">
                  <c:v>709750000000000</c:v>
                </c:pt>
                <c:pt idx="1724">
                  <c:v>707540000000000</c:v>
                </c:pt>
                <c:pt idx="1725">
                  <c:v>705330000000000</c:v>
                </c:pt>
                <c:pt idx="1726">
                  <c:v>703130000000000</c:v>
                </c:pt>
                <c:pt idx="1727">
                  <c:v>700920000000000</c:v>
                </c:pt>
                <c:pt idx="1728">
                  <c:v>698710000000000</c:v>
                </c:pt>
                <c:pt idx="1729">
                  <c:v>696500000000000</c:v>
                </c:pt>
                <c:pt idx="1730">
                  <c:v>694300000000000</c:v>
                </c:pt>
                <c:pt idx="1731">
                  <c:v>692090000000000</c:v>
                </c:pt>
                <c:pt idx="1732">
                  <c:v>689880000000000</c:v>
                </c:pt>
                <c:pt idx="1733">
                  <c:v>687670000000000</c:v>
                </c:pt>
                <c:pt idx="1734">
                  <c:v>685470000000000</c:v>
                </c:pt>
                <c:pt idx="1735">
                  <c:v>683260000000000</c:v>
                </c:pt>
                <c:pt idx="1736">
                  <c:v>681050000000000</c:v>
                </c:pt>
                <c:pt idx="1737">
                  <c:v>678840000000000</c:v>
                </c:pt>
                <c:pt idx="1738">
                  <c:v>676640000000000</c:v>
                </c:pt>
                <c:pt idx="1739">
                  <c:v>674430000000000</c:v>
                </c:pt>
                <c:pt idx="1740">
                  <c:v>672220000000000</c:v>
                </c:pt>
                <c:pt idx="1741">
                  <c:v>670010000000000</c:v>
                </c:pt>
                <c:pt idx="1742">
                  <c:v>667810000000000</c:v>
                </c:pt>
                <c:pt idx="1743">
                  <c:v>665600000000000</c:v>
                </c:pt>
                <c:pt idx="1744">
                  <c:v>663390000000000</c:v>
                </c:pt>
                <c:pt idx="1745">
                  <c:v>661180000000000</c:v>
                </c:pt>
                <c:pt idx="1746">
                  <c:v>658980000000000</c:v>
                </c:pt>
                <c:pt idx="1747">
                  <c:v>656770000000000</c:v>
                </c:pt>
                <c:pt idx="1748">
                  <c:v>654560000000000</c:v>
                </c:pt>
                <c:pt idx="1749">
                  <c:v>652350000000000</c:v>
                </c:pt>
                <c:pt idx="1750">
                  <c:v>652350000000000</c:v>
                </c:pt>
                <c:pt idx="1751">
                  <c:v>650140000000000</c:v>
                </c:pt>
                <c:pt idx="1752">
                  <c:v>647940000000000</c:v>
                </c:pt>
                <c:pt idx="1753">
                  <c:v>645730000000000</c:v>
                </c:pt>
                <c:pt idx="1754">
                  <c:v>643520000000000</c:v>
                </c:pt>
                <c:pt idx="1755">
                  <c:v>641310000000000</c:v>
                </c:pt>
                <c:pt idx="1756">
                  <c:v>639100000000000</c:v>
                </c:pt>
                <c:pt idx="1757">
                  <c:v>636900000000000</c:v>
                </c:pt>
                <c:pt idx="1758">
                  <c:v>634690000000000</c:v>
                </c:pt>
                <c:pt idx="1759">
                  <c:v>632480000000000</c:v>
                </c:pt>
                <c:pt idx="1760">
                  <c:v>630270000000000</c:v>
                </c:pt>
                <c:pt idx="1761">
                  <c:v>628060000000000</c:v>
                </c:pt>
                <c:pt idx="1762">
                  <c:v>625860000000000</c:v>
                </c:pt>
                <c:pt idx="1763">
                  <c:v>623650000000000</c:v>
                </c:pt>
                <c:pt idx="1764">
                  <c:v>621440000000000</c:v>
                </c:pt>
                <c:pt idx="1765">
                  <c:v>619230000000000</c:v>
                </c:pt>
                <c:pt idx="1766">
                  <c:v>617020000000000</c:v>
                </c:pt>
                <c:pt idx="1767">
                  <c:v>614820000000000</c:v>
                </c:pt>
                <c:pt idx="1768">
                  <c:v>612610000000000</c:v>
                </c:pt>
                <c:pt idx="1769">
                  <c:v>610400000000000</c:v>
                </c:pt>
                <c:pt idx="1770">
                  <c:v>608190000000000</c:v>
                </c:pt>
                <c:pt idx="1771">
                  <c:v>605980000000000</c:v>
                </c:pt>
                <c:pt idx="1772">
                  <c:v>603770000000000</c:v>
                </c:pt>
                <c:pt idx="1773">
                  <c:v>601570000000000</c:v>
                </c:pt>
                <c:pt idx="1774">
                  <c:v>599360000000000</c:v>
                </c:pt>
                <c:pt idx="1775">
                  <c:v>597150000000000</c:v>
                </c:pt>
                <c:pt idx="1776">
                  <c:v>594940000000000</c:v>
                </c:pt>
                <c:pt idx="1777">
                  <c:v>592730000000000</c:v>
                </c:pt>
                <c:pt idx="1778">
                  <c:v>590520000000000</c:v>
                </c:pt>
                <c:pt idx="1779">
                  <c:v>588310000000000</c:v>
                </c:pt>
                <c:pt idx="1780">
                  <c:v>586110000000000</c:v>
                </c:pt>
                <c:pt idx="1781">
                  <c:v>583900000000000</c:v>
                </c:pt>
                <c:pt idx="1782">
                  <c:v>581690000000000</c:v>
                </c:pt>
                <c:pt idx="1783">
                  <c:v>579480000000000</c:v>
                </c:pt>
                <c:pt idx="1784">
                  <c:v>577270000000000</c:v>
                </c:pt>
                <c:pt idx="1785">
                  <c:v>575060000000000</c:v>
                </c:pt>
                <c:pt idx="1786">
                  <c:v>572850000000000</c:v>
                </c:pt>
                <c:pt idx="1787">
                  <c:v>570650000000000</c:v>
                </c:pt>
                <c:pt idx="1788">
                  <c:v>568440000000000</c:v>
                </c:pt>
                <c:pt idx="1789">
                  <c:v>566230000000000</c:v>
                </c:pt>
                <c:pt idx="1790">
                  <c:v>564020000000000</c:v>
                </c:pt>
                <c:pt idx="1791">
                  <c:v>561810000000000</c:v>
                </c:pt>
                <c:pt idx="1792">
                  <c:v>559600000000000</c:v>
                </c:pt>
                <c:pt idx="1793">
                  <c:v>557390000000000</c:v>
                </c:pt>
                <c:pt idx="1794">
                  <c:v>555180000000000</c:v>
                </c:pt>
                <c:pt idx="1795">
                  <c:v>552980000000000</c:v>
                </c:pt>
                <c:pt idx="1796">
                  <c:v>550770000000000</c:v>
                </c:pt>
                <c:pt idx="1797">
                  <c:v>548560000000000</c:v>
                </c:pt>
                <c:pt idx="1798">
                  <c:v>546350000000000</c:v>
                </c:pt>
                <c:pt idx="1799">
                  <c:v>544140000000000</c:v>
                </c:pt>
                <c:pt idx="1800">
                  <c:v>544140000000000</c:v>
                </c:pt>
                <c:pt idx="1801">
                  <c:v>541930000000000</c:v>
                </c:pt>
                <c:pt idx="1802">
                  <c:v>539720000000000</c:v>
                </c:pt>
                <c:pt idx="1803">
                  <c:v>537510000000000</c:v>
                </c:pt>
                <c:pt idx="1804">
                  <c:v>535300000000000</c:v>
                </c:pt>
                <c:pt idx="1805">
                  <c:v>533090000000000</c:v>
                </c:pt>
                <c:pt idx="1806">
                  <c:v>530890000000000</c:v>
                </c:pt>
                <c:pt idx="1807">
                  <c:v>528680000000000</c:v>
                </c:pt>
                <c:pt idx="1808">
                  <c:v>526470000000000</c:v>
                </c:pt>
                <c:pt idx="1809">
                  <c:v>524260000000000</c:v>
                </c:pt>
                <c:pt idx="1810">
                  <c:v>522050000000000</c:v>
                </c:pt>
                <c:pt idx="1811">
                  <c:v>519840000000000</c:v>
                </c:pt>
                <c:pt idx="1812">
                  <c:v>517630000000000</c:v>
                </c:pt>
                <c:pt idx="1813">
                  <c:v>515420000000000</c:v>
                </c:pt>
                <c:pt idx="1814">
                  <c:v>513210000000000</c:v>
                </c:pt>
                <c:pt idx="1815">
                  <c:v>511000000000000</c:v>
                </c:pt>
                <c:pt idx="1816">
                  <c:v>508790000000000</c:v>
                </c:pt>
                <c:pt idx="1817">
                  <c:v>506580000000000</c:v>
                </c:pt>
                <c:pt idx="1818">
                  <c:v>504380000000000</c:v>
                </c:pt>
                <c:pt idx="1819">
                  <c:v>502170000000000</c:v>
                </c:pt>
                <c:pt idx="1820">
                  <c:v>499960000000000</c:v>
                </c:pt>
                <c:pt idx="1821">
                  <c:v>497750000000000</c:v>
                </c:pt>
                <c:pt idx="1822">
                  <c:v>495540000000000</c:v>
                </c:pt>
                <c:pt idx="1823">
                  <c:v>493330000000000</c:v>
                </c:pt>
                <c:pt idx="1824">
                  <c:v>491120000000000</c:v>
                </c:pt>
                <c:pt idx="1825">
                  <c:v>488910000000000</c:v>
                </c:pt>
                <c:pt idx="1826">
                  <c:v>486700000000000</c:v>
                </c:pt>
                <c:pt idx="1827">
                  <c:v>484490000000000</c:v>
                </c:pt>
                <c:pt idx="1828">
                  <c:v>482280000000000</c:v>
                </c:pt>
                <c:pt idx="1829">
                  <c:v>480070000000000</c:v>
                </c:pt>
                <c:pt idx="1830">
                  <c:v>477860000000000</c:v>
                </c:pt>
                <c:pt idx="1831">
                  <c:v>475650000000000</c:v>
                </c:pt>
                <c:pt idx="1832">
                  <c:v>473440000000000</c:v>
                </c:pt>
                <c:pt idx="1833">
                  <c:v>471230000000000</c:v>
                </c:pt>
                <c:pt idx="1834">
                  <c:v>469020000000000</c:v>
                </c:pt>
                <c:pt idx="1835">
                  <c:v>466810000000000</c:v>
                </c:pt>
                <c:pt idx="1836">
                  <c:v>464600000000000</c:v>
                </c:pt>
                <c:pt idx="1837">
                  <c:v>462400000000000</c:v>
                </c:pt>
                <c:pt idx="1838">
                  <c:v>460190000000000</c:v>
                </c:pt>
                <c:pt idx="1839">
                  <c:v>457980000000000</c:v>
                </c:pt>
                <c:pt idx="1840">
                  <c:v>455770000000000</c:v>
                </c:pt>
                <c:pt idx="1841">
                  <c:v>453560000000000</c:v>
                </c:pt>
                <c:pt idx="1842">
                  <c:v>451350000000000</c:v>
                </c:pt>
                <c:pt idx="1843">
                  <c:v>449140000000000</c:v>
                </c:pt>
                <c:pt idx="1844">
                  <c:v>446930000000000</c:v>
                </c:pt>
                <c:pt idx="1845">
                  <c:v>444720000000000</c:v>
                </c:pt>
                <c:pt idx="1846">
                  <c:v>442510000000000</c:v>
                </c:pt>
                <c:pt idx="1847">
                  <c:v>440300000000000</c:v>
                </c:pt>
                <c:pt idx="1848">
                  <c:v>438090000000000</c:v>
                </c:pt>
                <c:pt idx="1849">
                  <c:v>435880000000000</c:v>
                </c:pt>
                <c:pt idx="1850">
                  <c:v>435880000000000</c:v>
                </c:pt>
                <c:pt idx="1851">
                  <c:v>433670000000000</c:v>
                </c:pt>
                <c:pt idx="1852">
                  <c:v>431460000000000</c:v>
                </c:pt>
                <c:pt idx="1853">
                  <c:v>429250000000000</c:v>
                </c:pt>
                <c:pt idx="1854">
                  <c:v>427040000000000</c:v>
                </c:pt>
                <c:pt idx="1855">
                  <c:v>424830000000000</c:v>
                </c:pt>
                <c:pt idx="1856">
                  <c:v>422620000000000</c:v>
                </c:pt>
                <c:pt idx="1857">
                  <c:v>420410000000000</c:v>
                </c:pt>
                <c:pt idx="1858">
                  <c:v>418200000000000</c:v>
                </c:pt>
                <c:pt idx="1859">
                  <c:v>415990000000000</c:v>
                </c:pt>
                <c:pt idx="1860">
                  <c:v>413780000000000</c:v>
                </c:pt>
                <c:pt idx="1861">
                  <c:v>411570000000000</c:v>
                </c:pt>
                <c:pt idx="1862">
                  <c:v>409360000000000</c:v>
                </c:pt>
                <c:pt idx="1863">
                  <c:v>407150000000000</c:v>
                </c:pt>
                <c:pt idx="1864">
                  <c:v>404940000000000</c:v>
                </c:pt>
                <c:pt idx="1865">
                  <c:v>402730000000000</c:v>
                </c:pt>
                <c:pt idx="1866">
                  <c:v>400520000000000</c:v>
                </c:pt>
                <c:pt idx="1867">
                  <c:v>398310000000000</c:v>
                </c:pt>
                <c:pt idx="1868">
                  <c:v>396100000000000</c:v>
                </c:pt>
                <c:pt idx="1869">
                  <c:v>393890000000000</c:v>
                </c:pt>
                <c:pt idx="1870">
                  <c:v>391680000000000</c:v>
                </c:pt>
                <c:pt idx="1871">
                  <c:v>389470000000000</c:v>
                </c:pt>
                <c:pt idx="1872">
                  <c:v>387260000000000</c:v>
                </c:pt>
                <c:pt idx="1873">
                  <c:v>385050000000000</c:v>
                </c:pt>
                <c:pt idx="1874">
                  <c:v>382840000000000</c:v>
                </c:pt>
                <c:pt idx="1875">
                  <c:v>380630000000000</c:v>
                </c:pt>
                <c:pt idx="1876">
                  <c:v>378420000000000</c:v>
                </c:pt>
                <c:pt idx="1877">
                  <c:v>376210000000000</c:v>
                </c:pt>
                <c:pt idx="1878">
                  <c:v>374000000000000</c:v>
                </c:pt>
                <c:pt idx="1879">
                  <c:v>371790000000000</c:v>
                </c:pt>
                <c:pt idx="1880">
                  <c:v>369580000000000</c:v>
                </c:pt>
                <c:pt idx="1881">
                  <c:v>367360000000000</c:v>
                </c:pt>
                <c:pt idx="1882">
                  <c:v>365150000000000</c:v>
                </c:pt>
                <c:pt idx="1883">
                  <c:v>362940000000000</c:v>
                </c:pt>
                <c:pt idx="1884">
                  <c:v>360730000000000</c:v>
                </c:pt>
                <c:pt idx="1885">
                  <c:v>358520000000000</c:v>
                </c:pt>
                <c:pt idx="1886">
                  <c:v>356310000000000</c:v>
                </c:pt>
                <c:pt idx="1887">
                  <c:v>354100000000000</c:v>
                </c:pt>
                <c:pt idx="1888">
                  <c:v>351890000000000</c:v>
                </c:pt>
                <c:pt idx="1889">
                  <c:v>349680000000000</c:v>
                </c:pt>
                <c:pt idx="1890">
                  <c:v>347470000000000</c:v>
                </c:pt>
                <c:pt idx="1891">
                  <c:v>345260000000000</c:v>
                </c:pt>
                <c:pt idx="1892">
                  <c:v>343050000000000</c:v>
                </c:pt>
                <c:pt idx="1893">
                  <c:v>340840000000000</c:v>
                </c:pt>
                <c:pt idx="1894">
                  <c:v>338630000000000</c:v>
                </c:pt>
                <c:pt idx="1895">
                  <c:v>336420000000000</c:v>
                </c:pt>
                <c:pt idx="1896">
                  <c:v>334210000000000</c:v>
                </c:pt>
                <c:pt idx="1897">
                  <c:v>332000000000000</c:v>
                </c:pt>
                <c:pt idx="1898">
                  <c:v>329790000000000</c:v>
                </c:pt>
                <c:pt idx="1899">
                  <c:v>327580000000000</c:v>
                </c:pt>
                <c:pt idx="1900">
                  <c:v>327580000000000</c:v>
                </c:pt>
                <c:pt idx="1901">
                  <c:v>327850000000000</c:v>
                </c:pt>
                <c:pt idx="1902">
                  <c:v>328120000000000</c:v>
                </c:pt>
                <c:pt idx="1903">
                  <c:v>328390000000000</c:v>
                </c:pt>
                <c:pt idx="1904">
                  <c:v>328660000000000</c:v>
                </c:pt>
                <c:pt idx="1905">
                  <c:v>328930000000000</c:v>
                </c:pt>
                <c:pt idx="1906">
                  <c:v>329200000000000</c:v>
                </c:pt>
                <c:pt idx="1907">
                  <c:v>329460000000000</c:v>
                </c:pt>
                <c:pt idx="1908">
                  <c:v>329730000000000</c:v>
                </c:pt>
                <c:pt idx="1909">
                  <c:v>330000000000000</c:v>
                </c:pt>
                <c:pt idx="1910">
                  <c:v>330260000000000</c:v>
                </c:pt>
                <c:pt idx="1911">
                  <c:v>330520000000000</c:v>
                </c:pt>
                <c:pt idx="1912">
                  <c:v>330790000000000</c:v>
                </c:pt>
                <c:pt idx="1913">
                  <c:v>331050000000000</c:v>
                </c:pt>
                <c:pt idx="1914">
                  <c:v>331310000000000</c:v>
                </c:pt>
                <c:pt idx="1915">
                  <c:v>331580000000000</c:v>
                </c:pt>
                <c:pt idx="1916">
                  <c:v>331840000000000</c:v>
                </c:pt>
                <c:pt idx="1917">
                  <c:v>332100000000000</c:v>
                </c:pt>
                <c:pt idx="1918">
                  <c:v>332360000000000</c:v>
                </c:pt>
                <c:pt idx="1919">
                  <c:v>332620000000000</c:v>
                </c:pt>
                <c:pt idx="1920">
                  <c:v>332870000000000</c:v>
                </c:pt>
                <c:pt idx="1921">
                  <c:v>333130000000000</c:v>
                </c:pt>
                <c:pt idx="1922">
                  <c:v>333390000000000</c:v>
                </c:pt>
                <c:pt idx="1923">
                  <c:v>333640000000000</c:v>
                </c:pt>
                <c:pt idx="1924">
                  <c:v>333900000000000</c:v>
                </c:pt>
                <c:pt idx="1925">
                  <c:v>334150000000000</c:v>
                </c:pt>
                <c:pt idx="1926">
                  <c:v>334410000000000</c:v>
                </c:pt>
                <c:pt idx="1927">
                  <c:v>334660000000000</c:v>
                </c:pt>
                <c:pt idx="1928">
                  <c:v>334910000000000</c:v>
                </c:pt>
                <c:pt idx="1929">
                  <c:v>335160000000000</c:v>
                </c:pt>
                <c:pt idx="1930">
                  <c:v>335420000000000</c:v>
                </c:pt>
                <c:pt idx="1931">
                  <c:v>335670000000000</c:v>
                </c:pt>
                <c:pt idx="1932">
                  <c:v>335920000000000</c:v>
                </c:pt>
                <c:pt idx="1933">
                  <c:v>336160000000000</c:v>
                </c:pt>
                <c:pt idx="1934">
                  <c:v>336410000000000</c:v>
                </c:pt>
                <c:pt idx="1935">
                  <c:v>336660000000000</c:v>
                </c:pt>
                <c:pt idx="1936">
                  <c:v>336910000000000</c:v>
                </c:pt>
                <c:pt idx="1937">
                  <c:v>337150000000000</c:v>
                </c:pt>
                <c:pt idx="1938">
                  <c:v>337400000000000</c:v>
                </c:pt>
                <c:pt idx="1939">
                  <c:v>337640000000000</c:v>
                </c:pt>
                <c:pt idx="1940">
                  <c:v>337890000000000</c:v>
                </c:pt>
                <c:pt idx="1941">
                  <c:v>338130000000000</c:v>
                </c:pt>
                <c:pt idx="1942">
                  <c:v>338370000000000</c:v>
                </c:pt>
                <c:pt idx="1943">
                  <c:v>338610000000000</c:v>
                </c:pt>
                <c:pt idx="1944">
                  <c:v>338850000000000</c:v>
                </c:pt>
                <c:pt idx="1945">
                  <c:v>339100000000000</c:v>
                </c:pt>
                <c:pt idx="1946">
                  <c:v>339330000000000</c:v>
                </c:pt>
                <c:pt idx="1947">
                  <c:v>339570000000000</c:v>
                </c:pt>
                <c:pt idx="1948">
                  <c:v>339810000000000</c:v>
                </c:pt>
                <c:pt idx="1949">
                  <c:v>340050000000000</c:v>
                </c:pt>
                <c:pt idx="1950">
                  <c:v>340050000000000</c:v>
                </c:pt>
                <c:pt idx="1951">
                  <c:v>340690000000000</c:v>
                </c:pt>
                <c:pt idx="1952">
                  <c:v>341330000000000</c:v>
                </c:pt>
                <c:pt idx="1953">
                  <c:v>341970000000000</c:v>
                </c:pt>
                <c:pt idx="1954">
                  <c:v>342610000000000</c:v>
                </c:pt>
                <c:pt idx="1955">
                  <c:v>343250000000000</c:v>
                </c:pt>
                <c:pt idx="1956">
                  <c:v>343900000000000</c:v>
                </c:pt>
                <c:pt idx="1957">
                  <c:v>344540000000000</c:v>
                </c:pt>
                <c:pt idx="1958">
                  <c:v>345180000000000</c:v>
                </c:pt>
                <c:pt idx="1959">
                  <c:v>345820000000000</c:v>
                </c:pt>
                <c:pt idx="1960">
                  <c:v>346460000000000</c:v>
                </c:pt>
                <c:pt idx="1961">
                  <c:v>347100000000000</c:v>
                </c:pt>
                <c:pt idx="1962">
                  <c:v>347740000000000</c:v>
                </c:pt>
                <c:pt idx="1963">
                  <c:v>348380000000000</c:v>
                </c:pt>
                <c:pt idx="1964">
                  <c:v>349020000000000</c:v>
                </c:pt>
                <c:pt idx="1965">
                  <c:v>349660000000000</c:v>
                </c:pt>
                <c:pt idx="1966">
                  <c:v>350300000000000</c:v>
                </c:pt>
                <c:pt idx="1967">
                  <c:v>350940000000000</c:v>
                </c:pt>
                <c:pt idx="1968">
                  <c:v>351580000000000</c:v>
                </c:pt>
                <c:pt idx="1969">
                  <c:v>352220000000000</c:v>
                </c:pt>
                <c:pt idx="1970">
                  <c:v>352870000000000</c:v>
                </c:pt>
                <c:pt idx="1971">
                  <c:v>353510000000000</c:v>
                </c:pt>
                <c:pt idx="1972">
                  <c:v>354150000000000</c:v>
                </c:pt>
                <c:pt idx="1973">
                  <c:v>354790000000000</c:v>
                </c:pt>
                <c:pt idx="1974">
                  <c:v>355430000000000</c:v>
                </c:pt>
                <c:pt idx="1975">
                  <c:v>356070000000000</c:v>
                </c:pt>
                <c:pt idx="1976">
                  <c:v>356710000000000</c:v>
                </c:pt>
                <c:pt idx="1977">
                  <c:v>357350000000000</c:v>
                </c:pt>
                <c:pt idx="1978">
                  <c:v>357990000000000</c:v>
                </c:pt>
                <c:pt idx="1979">
                  <c:v>358630000000000</c:v>
                </c:pt>
                <c:pt idx="1980">
                  <c:v>359270000000000</c:v>
                </c:pt>
                <c:pt idx="1981">
                  <c:v>359910000000000</c:v>
                </c:pt>
                <c:pt idx="1982">
                  <c:v>360550000000000</c:v>
                </c:pt>
                <c:pt idx="1983">
                  <c:v>361190000000000</c:v>
                </c:pt>
                <c:pt idx="1984">
                  <c:v>361830000000000</c:v>
                </c:pt>
                <c:pt idx="1985">
                  <c:v>362470000000000</c:v>
                </c:pt>
                <c:pt idx="1986">
                  <c:v>363110000000000</c:v>
                </c:pt>
                <c:pt idx="1987">
                  <c:v>363750000000000</c:v>
                </c:pt>
                <c:pt idx="1988">
                  <c:v>364390000000000</c:v>
                </c:pt>
                <c:pt idx="1989">
                  <c:v>365030000000000</c:v>
                </c:pt>
                <c:pt idx="1990">
                  <c:v>365670000000000</c:v>
                </c:pt>
                <c:pt idx="1991">
                  <c:v>366310000000000</c:v>
                </c:pt>
                <c:pt idx="1992">
                  <c:v>366950000000000</c:v>
                </c:pt>
                <c:pt idx="1993">
                  <c:v>367590000000000</c:v>
                </c:pt>
                <c:pt idx="1994">
                  <c:v>368230000000000</c:v>
                </c:pt>
                <c:pt idx="1995">
                  <c:v>368870000000000</c:v>
                </c:pt>
                <c:pt idx="1996">
                  <c:v>369510000000000</c:v>
                </c:pt>
                <c:pt idx="1997">
                  <c:v>370150000000000</c:v>
                </c:pt>
                <c:pt idx="1998">
                  <c:v>370790000000000</c:v>
                </c:pt>
                <c:pt idx="1999">
                  <c:v>371430000000000</c:v>
                </c:pt>
                <c:pt idx="2000">
                  <c:v>371430000000000</c:v>
                </c:pt>
                <c:pt idx="2001">
                  <c:v>372070000000000</c:v>
                </c:pt>
                <c:pt idx="2002">
                  <c:v>372710000000000</c:v>
                </c:pt>
                <c:pt idx="2003">
                  <c:v>373350000000000</c:v>
                </c:pt>
                <c:pt idx="2004">
                  <c:v>373990000000000</c:v>
                </c:pt>
                <c:pt idx="2005">
                  <c:v>374630000000000</c:v>
                </c:pt>
                <c:pt idx="2006">
                  <c:v>375270000000000</c:v>
                </c:pt>
                <c:pt idx="2007">
                  <c:v>375910000000000</c:v>
                </c:pt>
                <c:pt idx="2008">
                  <c:v>376550000000000</c:v>
                </c:pt>
                <c:pt idx="2009">
                  <c:v>377190000000000</c:v>
                </c:pt>
                <c:pt idx="2010">
                  <c:v>377830000000000</c:v>
                </c:pt>
                <c:pt idx="2011">
                  <c:v>378470000000000</c:v>
                </c:pt>
                <c:pt idx="2012">
                  <c:v>379110000000000</c:v>
                </c:pt>
                <c:pt idx="2013">
                  <c:v>379750000000000</c:v>
                </c:pt>
                <c:pt idx="2014">
                  <c:v>380390000000000</c:v>
                </c:pt>
                <c:pt idx="2015">
                  <c:v>381030000000000</c:v>
                </c:pt>
                <c:pt idx="2016">
                  <c:v>381670000000000</c:v>
                </c:pt>
                <c:pt idx="2017">
                  <c:v>382310000000000</c:v>
                </c:pt>
                <c:pt idx="2018">
                  <c:v>382950000000000</c:v>
                </c:pt>
                <c:pt idx="2019">
                  <c:v>383590000000000</c:v>
                </c:pt>
                <c:pt idx="2020">
                  <c:v>384230000000000</c:v>
                </c:pt>
                <c:pt idx="2021">
                  <c:v>384870000000000</c:v>
                </c:pt>
                <c:pt idx="2022">
                  <c:v>385510000000000</c:v>
                </c:pt>
                <c:pt idx="2023">
                  <c:v>386140000000000</c:v>
                </c:pt>
                <c:pt idx="2024">
                  <c:v>386780000000000</c:v>
                </c:pt>
                <c:pt idx="2025">
                  <c:v>387420000000000</c:v>
                </c:pt>
                <c:pt idx="2026">
                  <c:v>388060000000000</c:v>
                </c:pt>
                <c:pt idx="2027">
                  <c:v>388700000000000</c:v>
                </c:pt>
                <c:pt idx="2028">
                  <c:v>389340000000000</c:v>
                </c:pt>
                <c:pt idx="2029">
                  <c:v>389980000000000</c:v>
                </c:pt>
                <c:pt idx="2030">
                  <c:v>390620000000000</c:v>
                </c:pt>
                <c:pt idx="2031">
                  <c:v>391260000000000</c:v>
                </c:pt>
                <c:pt idx="2032">
                  <c:v>391900000000000</c:v>
                </c:pt>
                <c:pt idx="2033">
                  <c:v>392540000000000</c:v>
                </c:pt>
                <c:pt idx="2034">
                  <c:v>393180000000000</c:v>
                </c:pt>
                <c:pt idx="2035">
                  <c:v>393820000000000</c:v>
                </c:pt>
                <c:pt idx="2036">
                  <c:v>394450000000000</c:v>
                </c:pt>
                <c:pt idx="2037">
                  <c:v>395090000000000</c:v>
                </c:pt>
                <c:pt idx="2038">
                  <c:v>395730000000000</c:v>
                </c:pt>
                <c:pt idx="2039">
                  <c:v>396370000000000</c:v>
                </c:pt>
                <c:pt idx="2040">
                  <c:v>397010000000000</c:v>
                </c:pt>
                <c:pt idx="2041">
                  <c:v>397650000000000</c:v>
                </c:pt>
                <c:pt idx="2042">
                  <c:v>398290000000000</c:v>
                </c:pt>
                <c:pt idx="2043">
                  <c:v>398930000000000</c:v>
                </c:pt>
                <c:pt idx="2044">
                  <c:v>399570000000000</c:v>
                </c:pt>
                <c:pt idx="2045">
                  <c:v>400210000000000</c:v>
                </c:pt>
                <c:pt idx="2046">
                  <c:v>400840000000000</c:v>
                </c:pt>
                <c:pt idx="2047">
                  <c:v>401480000000000</c:v>
                </c:pt>
                <c:pt idx="2048">
                  <c:v>402120000000000</c:v>
                </c:pt>
                <c:pt idx="2049">
                  <c:v>402760000000000</c:v>
                </c:pt>
                <c:pt idx="2050">
                  <c:v>402760000000000</c:v>
                </c:pt>
                <c:pt idx="2051">
                  <c:v>403400000000000</c:v>
                </c:pt>
                <c:pt idx="2052">
                  <c:v>404040000000000</c:v>
                </c:pt>
                <c:pt idx="2053">
                  <c:v>404680000000000</c:v>
                </c:pt>
                <c:pt idx="2054">
                  <c:v>405320000000000</c:v>
                </c:pt>
                <c:pt idx="2055">
                  <c:v>405950000000000</c:v>
                </c:pt>
                <c:pt idx="2056">
                  <c:v>406590000000000</c:v>
                </c:pt>
                <c:pt idx="2057">
                  <c:v>407230000000000</c:v>
                </c:pt>
                <c:pt idx="2058">
                  <c:v>407870000000000</c:v>
                </c:pt>
                <c:pt idx="2059">
                  <c:v>408510000000000</c:v>
                </c:pt>
                <c:pt idx="2060">
                  <c:v>409150000000000</c:v>
                </c:pt>
                <c:pt idx="2061">
                  <c:v>409790000000000</c:v>
                </c:pt>
                <c:pt idx="2062">
                  <c:v>410420000000000</c:v>
                </c:pt>
                <c:pt idx="2063">
                  <c:v>411060000000000</c:v>
                </c:pt>
                <c:pt idx="2064">
                  <c:v>411700000000000</c:v>
                </c:pt>
                <c:pt idx="2065">
                  <c:v>412340000000000</c:v>
                </c:pt>
                <c:pt idx="2066">
                  <c:v>412980000000000</c:v>
                </c:pt>
                <c:pt idx="2067">
                  <c:v>413620000000000</c:v>
                </c:pt>
                <c:pt idx="2068">
                  <c:v>414250000000000</c:v>
                </c:pt>
                <c:pt idx="2069">
                  <c:v>414890000000000</c:v>
                </c:pt>
                <c:pt idx="2070">
                  <c:v>415530000000000</c:v>
                </c:pt>
                <c:pt idx="2071">
                  <c:v>416170000000000</c:v>
                </c:pt>
                <c:pt idx="2072">
                  <c:v>416810000000000</c:v>
                </c:pt>
                <c:pt idx="2073">
                  <c:v>417450000000000</c:v>
                </c:pt>
                <c:pt idx="2074">
                  <c:v>418080000000000</c:v>
                </c:pt>
                <c:pt idx="2075">
                  <c:v>418720000000000</c:v>
                </c:pt>
                <c:pt idx="2076">
                  <c:v>419360000000000</c:v>
                </c:pt>
                <c:pt idx="2077">
                  <c:v>420000000000000</c:v>
                </c:pt>
                <c:pt idx="2078">
                  <c:v>420640000000000</c:v>
                </c:pt>
                <c:pt idx="2079">
                  <c:v>421270000000000</c:v>
                </c:pt>
                <c:pt idx="2080">
                  <c:v>421910000000000</c:v>
                </c:pt>
                <c:pt idx="2081">
                  <c:v>422550000000000</c:v>
                </c:pt>
                <c:pt idx="2082">
                  <c:v>423190000000000</c:v>
                </c:pt>
                <c:pt idx="2083">
                  <c:v>423830000000000</c:v>
                </c:pt>
                <c:pt idx="2084">
                  <c:v>424460000000000</c:v>
                </c:pt>
                <c:pt idx="2085">
                  <c:v>425100000000000</c:v>
                </c:pt>
                <c:pt idx="2086">
                  <c:v>425740000000000</c:v>
                </c:pt>
                <c:pt idx="2087">
                  <c:v>426380000000000</c:v>
                </c:pt>
                <c:pt idx="2088">
                  <c:v>427010000000000</c:v>
                </c:pt>
                <c:pt idx="2089">
                  <c:v>427650000000000</c:v>
                </c:pt>
                <c:pt idx="2090">
                  <c:v>428290000000000</c:v>
                </c:pt>
                <c:pt idx="2091">
                  <c:v>428930000000000</c:v>
                </c:pt>
                <c:pt idx="2092">
                  <c:v>429570000000000</c:v>
                </c:pt>
                <c:pt idx="2093">
                  <c:v>430200000000000</c:v>
                </c:pt>
                <c:pt idx="2094">
                  <c:v>430840000000000</c:v>
                </c:pt>
                <c:pt idx="2095">
                  <c:v>431480000000000</c:v>
                </c:pt>
                <c:pt idx="2096">
                  <c:v>432120000000000</c:v>
                </c:pt>
                <c:pt idx="2097">
                  <c:v>432750000000000</c:v>
                </c:pt>
                <c:pt idx="2098">
                  <c:v>433390000000000</c:v>
                </c:pt>
                <c:pt idx="2099">
                  <c:v>434030000000000</c:v>
                </c:pt>
                <c:pt idx="2100">
                  <c:v>434030000000000</c:v>
                </c:pt>
                <c:pt idx="2101">
                  <c:v>434670000000000</c:v>
                </c:pt>
                <c:pt idx="2102">
                  <c:v>435300000000000</c:v>
                </c:pt>
                <c:pt idx="2103">
                  <c:v>435940000000000</c:v>
                </c:pt>
                <c:pt idx="2104">
                  <c:v>436580000000000</c:v>
                </c:pt>
                <c:pt idx="2105">
                  <c:v>437220000000000</c:v>
                </c:pt>
                <c:pt idx="2106">
                  <c:v>437850000000000</c:v>
                </c:pt>
                <c:pt idx="2107">
                  <c:v>438490000000000</c:v>
                </c:pt>
                <c:pt idx="2108">
                  <c:v>439130000000000</c:v>
                </c:pt>
                <c:pt idx="2109">
                  <c:v>439760000000000</c:v>
                </c:pt>
                <c:pt idx="2110">
                  <c:v>440400000000000</c:v>
                </c:pt>
                <c:pt idx="2111">
                  <c:v>441040000000000</c:v>
                </c:pt>
                <c:pt idx="2112">
                  <c:v>441680000000000</c:v>
                </c:pt>
                <c:pt idx="2113">
                  <c:v>442310000000000</c:v>
                </c:pt>
                <c:pt idx="2114">
                  <c:v>442950000000000</c:v>
                </c:pt>
                <c:pt idx="2115">
                  <c:v>443590000000000</c:v>
                </c:pt>
                <c:pt idx="2116">
                  <c:v>444230000000000</c:v>
                </c:pt>
                <c:pt idx="2117">
                  <c:v>444860000000000</c:v>
                </c:pt>
                <c:pt idx="2118">
                  <c:v>445500000000000</c:v>
                </c:pt>
                <c:pt idx="2119">
                  <c:v>446140000000000</c:v>
                </c:pt>
                <c:pt idx="2120">
                  <c:v>446770000000000</c:v>
                </c:pt>
                <c:pt idx="2121">
                  <c:v>447410000000000</c:v>
                </c:pt>
                <c:pt idx="2122">
                  <c:v>448050000000000</c:v>
                </c:pt>
                <c:pt idx="2123">
                  <c:v>448680000000000</c:v>
                </c:pt>
                <c:pt idx="2124">
                  <c:v>449320000000000</c:v>
                </c:pt>
                <c:pt idx="2125">
                  <c:v>449960000000000</c:v>
                </c:pt>
                <c:pt idx="2126">
                  <c:v>450590000000000</c:v>
                </c:pt>
                <c:pt idx="2127">
                  <c:v>451230000000000</c:v>
                </c:pt>
                <c:pt idx="2128">
                  <c:v>451870000000000</c:v>
                </c:pt>
                <c:pt idx="2129">
                  <c:v>452500000000000</c:v>
                </c:pt>
                <c:pt idx="2130">
                  <c:v>453140000000000</c:v>
                </c:pt>
                <c:pt idx="2131">
                  <c:v>453780000000000</c:v>
                </c:pt>
                <c:pt idx="2132">
                  <c:v>454410000000000</c:v>
                </c:pt>
                <c:pt idx="2133">
                  <c:v>455050000000000</c:v>
                </c:pt>
                <c:pt idx="2134">
                  <c:v>455690000000000</c:v>
                </c:pt>
                <c:pt idx="2135">
                  <c:v>456320000000000</c:v>
                </c:pt>
                <c:pt idx="2136">
                  <c:v>456960000000000</c:v>
                </c:pt>
                <c:pt idx="2137">
                  <c:v>457600000000000</c:v>
                </c:pt>
                <c:pt idx="2138">
                  <c:v>458230000000000</c:v>
                </c:pt>
                <c:pt idx="2139">
                  <c:v>458870000000000</c:v>
                </c:pt>
                <c:pt idx="2140">
                  <c:v>459510000000000</c:v>
                </c:pt>
                <c:pt idx="2141">
                  <c:v>460140000000000</c:v>
                </c:pt>
                <c:pt idx="2142">
                  <c:v>460780000000000</c:v>
                </c:pt>
                <c:pt idx="2143">
                  <c:v>461420000000000</c:v>
                </c:pt>
                <c:pt idx="2144">
                  <c:v>462050000000000</c:v>
                </c:pt>
                <c:pt idx="2145">
                  <c:v>462690000000000</c:v>
                </c:pt>
                <c:pt idx="2146">
                  <c:v>463320000000000</c:v>
                </c:pt>
                <c:pt idx="2147">
                  <c:v>463960000000000</c:v>
                </c:pt>
                <c:pt idx="2148">
                  <c:v>464600000000000</c:v>
                </c:pt>
                <c:pt idx="2149">
                  <c:v>465230000000000</c:v>
                </c:pt>
                <c:pt idx="2150">
                  <c:v>465230000000000</c:v>
                </c:pt>
                <c:pt idx="2151">
                  <c:v>466990000000000</c:v>
                </c:pt>
                <c:pt idx="2152">
                  <c:v>468730000000000</c:v>
                </c:pt>
                <c:pt idx="2153">
                  <c:v>470470000000000</c:v>
                </c:pt>
                <c:pt idx="2154">
                  <c:v>472210000000000</c:v>
                </c:pt>
                <c:pt idx="2155">
                  <c:v>473930000000000</c:v>
                </c:pt>
                <c:pt idx="2156">
                  <c:v>475650000000000</c:v>
                </c:pt>
                <c:pt idx="2157">
                  <c:v>477370000000000</c:v>
                </c:pt>
                <c:pt idx="2158">
                  <c:v>479070000000000</c:v>
                </c:pt>
                <c:pt idx="2159">
                  <c:v>480770000000000</c:v>
                </c:pt>
                <c:pt idx="2160">
                  <c:v>482460000000000</c:v>
                </c:pt>
                <c:pt idx="2161">
                  <c:v>484150000000000</c:v>
                </c:pt>
                <c:pt idx="2162">
                  <c:v>485830000000000</c:v>
                </c:pt>
                <c:pt idx="2163">
                  <c:v>487500000000000</c:v>
                </c:pt>
                <c:pt idx="2164">
                  <c:v>489170000000000</c:v>
                </c:pt>
                <c:pt idx="2165">
                  <c:v>490830000000000</c:v>
                </c:pt>
                <c:pt idx="2166">
                  <c:v>492480000000000</c:v>
                </c:pt>
                <c:pt idx="2167">
                  <c:v>494120000000000</c:v>
                </c:pt>
                <c:pt idx="2168">
                  <c:v>495760000000000</c:v>
                </c:pt>
                <c:pt idx="2169">
                  <c:v>497390000000000</c:v>
                </c:pt>
                <c:pt idx="2170">
                  <c:v>499020000000000</c:v>
                </c:pt>
                <c:pt idx="2171">
                  <c:v>500640000000000</c:v>
                </c:pt>
                <c:pt idx="2172">
                  <c:v>502250000000000</c:v>
                </c:pt>
                <c:pt idx="2173">
                  <c:v>503850000000000</c:v>
                </c:pt>
                <c:pt idx="2174">
                  <c:v>505450000000000</c:v>
                </c:pt>
                <c:pt idx="2175">
                  <c:v>507040000000000</c:v>
                </c:pt>
                <c:pt idx="2176">
                  <c:v>508620000000000</c:v>
                </c:pt>
                <c:pt idx="2177">
                  <c:v>510200000000000</c:v>
                </c:pt>
                <c:pt idx="2178">
                  <c:v>511770000000000</c:v>
                </c:pt>
                <c:pt idx="2179">
                  <c:v>513340000000000</c:v>
                </c:pt>
                <c:pt idx="2180">
                  <c:v>514890000000000</c:v>
                </c:pt>
                <c:pt idx="2181">
                  <c:v>516440000000000</c:v>
                </c:pt>
                <c:pt idx="2182">
                  <c:v>517990000000000</c:v>
                </c:pt>
                <c:pt idx="2183">
                  <c:v>519520000000000</c:v>
                </c:pt>
                <c:pt idx="2184">
                  <c:v>521050000000000</c:v>
                </c:pt>
                <c:pt idx="2185">
                  <c:v>522580000000000</c:v>
                </c:pt>
                <c:pt idx="2186">
                  <c:v>524090000000000</c:v>
                </c:pt>
                <c:pt idx="2187">
                  <c:v>525600000000000</c:v>
                </c:pt>
                <c:pt idx="2188">
                  <c:v>527100000000000</c:v>
                </c:pt>
                <c:pt idx="2189">
                  <c:v>528600000000000</c:v>
                </c:pt>
                <c:pt idx="2190">
                  <c:v>530090000000000</c:v>
                </c:pt>
                <c:pt idx="2191">
                  <c:v>531570000000000</c:v>
                </c:pt>
                <c:pt idx="2192">
                  <c:v>533050000000000</c:v>
                </c:pt>
                <c:pt idx="2193">
                  <c:v>534520000000000</c:v>
                </c:pt>
                <c:pt idx="2194">
                  <c:v>535980000000000</c:v>
                </c:pt>
                <c:pt idx="2195">
                  <c:v>537430000000000</c:v>
                </c:pt>
                <c:pt idx="2196">
                  <c:v>538880000000000</c:v>
                </c:pt>
                <c:pt idx="2197">
                  <c:v>540320000000000</c:v>
                </c:pt>
                <c:pt idx="2198">
                  <c:v>541760000000000</c:v>
                </c:pt>
                <c:pt idx="2199">
                  <c:v>543190000000000</c:v>
                </c:pt>
                <c:pt idx="2200">
                  <c:v>543190000000000</c:v>
                </c:pt>
                <c:pt idx="2201">
                  <c:v>544790000000000</c:v>
                </c:pt>
                <c:pt idx="2202">
                  <c:v>546380000000000</c:v>
                </c:pt>
                <c:pt idx="2203">
                  <c:v>547980000000000</c:v>
                </c:pt>
                <c:pt idx="2204">
                  <c:v>549580000000000</c:v>
                </c:pt>
                <c:pt idx="2205">
                  <c:v>551180000000000</c:v>
                </c:pt>
                <c:pt idx="2206">
                  <c:v>552780000000000</c:v>
                </c:pt>
                <c:pt idx="2207">
                  <c:v>554380000000000</c:v>
                </c:pt>
                <c:pt idx="2208">
                  <c:v>555980000000000</c:v>
                </c:pt>
                <c:pt idx="2209">
                  <c:v>557580000000000</c:v>
                </c:pt>
                <c:pt idx="2210">
                  <c:v>559180000000000</c:v>
                </c:pt>
                <c:pt idx="2211">
                  <c:v>560780000000000</c:v>
                </c:pt>
                <c:pt idx="2212">
                  <c:v>562380000000000</c:v>
                </c:pt>
                <c:pt idx="2213">
                  <c:v>563970000000000</c:v>
                </c:pt>
                <c:pt idx="2214">
                  <c:v>565570000000000</c:v>
                </c:pt>
                <c:pt idx="2215">
                  <c:v>567170000000000</c:v>
                </c:pt>
                <c:pt idx="2216">
                  <c:v>568770000000000</c:v>
                </c:pt>
                <c:pt idx="2217">
                  <c:v>570370000000000</c:v>
                </c:pt>
                <c:pt idx="2218">
                  <c:v>571970000000000</c:v>
                </c:pt>
                <c:pt idx="2219">
                  <c:v>573570000000000</c:v>
                </c:pt>
                <c:pt idx="2220">
                  <c:v>575170000000000</c:v>
                </c:pt>
                <c:pt idx="2221">
                  <c:v>576760000000000</c:v>
                </c:pt>
                <c:pt idx="2222">
                  <c:v>578360000000000</c:v>
                </c:pt>
                <c:pt idx="2223">
                  <c:v>579960000000000</c:v>
                </c:pt>
                <c:pt idx="2224">
                  <c:v>581560000000000</c:v>
                </c:pt>
                <c:pt idx="2225">
                  <c:v>583160000000000</c:v>
                </c:pt>
                <c:pt idx="2226">
                  <c:v>584760000000000</c:v>
                </c:pt>
                <c:pt idx="2227">
                  <c:v>586360000000000</c:v>
                </c:pt>
                <c:pt idx="2228">
                  <c:v>587950000000000</c:v>
                </c:pt>
                <c:pt idx="2229">
                  <c:v>589550000000000</c:v>
                </c:pt>
                <c:pt idx="2230">
                  <c:v>591150000000000</c:v>
                </c:pt>
                <c:pt idx="2231">
                  <c:v>592750000000000</c:v>
                </c:pt>
                <c:pt idx="2232">
                  <c:v>594350000000000</c:v>
                </c:pt>
                <c:pt idx="2233">
                  <c:v>595950000000000</c:v>
                </c:pt>
                <c:pt idx="2234">
                  <c:v>597540000000000</c:v>
                </c:pt>
                <c:pt idx="2235">
                  <c:v>599140000000000</c:v>
                </c:pt>
                <c:pt idx="2236">
                  <c:v>600740000000000</c:v>
                </c:pt>
                <c:pt idx="2237">
                  <c:v>602340000000000</c:v>
                </c:pt>
                <c:pt idx="2238">
                  <c:v>603940000000000</c:v>
                </c:pt>
                <c:pt idx="2239">
                  <c:v>605540000000000</c:v>
                </c:pt>
                <c:pt idx="2240">
                  <c:v>607130000000000</c:v>
                </c:pt>
                <c:pt idx="2241">
                  <c:v>608730000000000</c:v>
                </c:pt>
                <c:pt idx="2242">
                  <c:v>610330000000000</c:v>
                </c:pt>
                <c:pt idx="2243">
                  <c:v>611930000000000</c:v>
                </c:pt>
                <c:pt idx="2244">
                  <c:v>613530000000000</c:v>
                </c:pt>
                <c:pt idx="2245">
                  <c:v>615120000000000</c:v>
                </c:pt>
                <c:pt idx="2246">
                  <c:v>616720000000000</c:v>
                </c:pt>
                <c:pt idx="2247">
                  <c:v>618320000000000</c:v>
                </c:pt>
                <c:pt idx="2248">
                  <c:v>619920000000000</c:v>
                </c:pt>
                <c:pt idx="2249">
                  <c:v>621520000000000</c:v>
                </c:pt>
                <c:pt idx="2250">
                  <c:v>621520000000000</c:v>
                </c:pt>
                <c:pt idx="2251">
                  <c:v>623110000000000</c:v>
                </c:pt>
                <c:pt idx="2252">
                  <c:v>624710000000000</c:v>
                </c:pt>
                <c:pt idx="2253">
                  <c:v>626310000000000</c:v>
                </c:pt>
                <c:pt idx="2254">
                  <c:v>627910000000000</c:v>
                </c:pt>
                <c:pt idx="2255">
                  <c:v>629500000000000</c:v>
                </c:pt>
                <c:pt idx="2256">
                  <c:v>631100000000000</c:v>
                </c:pt>
                <c:pt idx="2257">
                  <c:v>632700000000000</c:v>
                </c:pt>
                <c:pt idx="2258">
                  <c:v>634300000000000</c:v>
                </c:pt>
                <c:pt idx="2259">
                  <c:v>635900000000000</c:v>
                </c:pt>
                <c:pt idx="2260">
                  <c:v>637490000000000</c:v>
                </c:pt>
                <c:pt idx="2261">
                  <c:v>639090000000000</c:v>
                </c:pt>
                <c:pt idx="2262">
                  <c:v>640690000000000</c:v>
                </c:pt>
                <c:pt idx="2263">
                  <c:v>642290000000000</c:v>
                </c:pt>
                <c:pt idx="2264">
                  <c:v>643880000000000</c:v>
                </c:pt>
                <c:pt idx="2265">
                  <c:v>645480000000000</c:v>
                </c:pt>
                <c:pt idx="2266">
                  <c:v>647080000000000</c:v>
                </c:pt>
                <c:pt idx="2267">
                  <c:v>648670000000000</c:v>
                </c:pt>
                <c:pt idx="2268">
                  <c:v>650270000000000</c:v>
                </c:pt>
                <c:pt idx="2269">
                  <c:v>651870000000000</c:v>
                </c:pt>
                <c:pt idx="2270">
                  <c:v>653470000000000</c:v>
                </c:pt>
                <c:pt idx="2271">
                  <c:v>655060000000000</c:v>
                </c:pt>
                <c:pt idx="2272">
                  <c:v>656660000000000</c:v>
                </c:pt>
                <c:pt idx="2273">
                  <c:v>658260000000000</c:v>
                </c:pt>
                <c:pt idx="2274">
                  <c:v>659850000000000</c:v>
                </c:pt>
                <c:pt idx="2275">
                  <c:v>661450000000000</c:v>
                </c:pt>
                <c:pt idx="2276">
                  <c:v>663050000000000</c:v>
                </c:pt>
                <c:pt idx="2277">
                  <c:v>664650000000000</c:v>
                </c:pt>
                <c:pt idx="2278">
                  <c:v>666240000000000</c:v>
                </c:pt>
                <c:pt idx="2279">
                  <c:v>667840000000000</c:v>
                </c:pt>
                <c:pt idx="2280">
                  <c:v>669440000000000</c:v>
                </c:pt>
                <c:pt idx="2281">
                  <c:v>671030000000000</c:v>
                </c:pt>
                <c:pt idx="2282">
                  <c:v>672630000000000</c:v>
                </c:pt>
                <c:pt idx="2283">
                  <c:v>674230000000000</c:v>
                </c:pt>
                <c:pt idx="2284">
                  <c:v>675820000000000</c:v>
                </c:pt>
                <c:pt idx="2285">
                  <c:v>677420000000000</c:v>
                </c:pt>
                <c:pt idx="2286">
                  <c:v>679020000000000</c:v>
                </c:pt>
                <c:pt idx="2287">
                  <c:v>680610000000000</c:v>
                </c:pt>
                <c:pt idx="2288">
                  <c:v>682210000000000</c:v>
                </c:pt>
                <c:pt idx="2289">
                  <c:v>683810000000000</c:v>
                </c:pt>
                <c:pt idx="2290">
                  <c:v>685400000000000</c:v>
                </c:pt>
                <c:pt idx="2291">
                  <c:v>687000000000000</c:v>
                </c:pt>
                <c:pt idx="2292">
                  <c:v>688600000000000</c:v>
                </c:pt>
                <c:pt idx="2293">
                  <c:v>690190000000000</c:v>
                </c:pt>
                <c:pt idx="2294">
                  <c:v>691790000000000</c:v>
                </c:pt>
                <c:pt idx="2295">
                  <c:v>693390000000000</c:v>
                </c:pt>
                <c:pt idx="2296">
                  <c:v>694980000000000</c:v>
                </c:pt>
                <c:pt idx="2297">
                  <c:v>696580000000000</c:v>
                </c:pt>
                <c:pt idx="2298">
                  <c:v>698170000000000</c:v>
                </c:pt>
                <c:pt idx="2299">
                  <c:v>699770000000000</c:v>
                </c:pt>
                <c:pt idx="2300">
                  <c:v>699770000000000</c:v>
                </c:pt>
                <c:pt idx="2301">
                  <c:v>701370000000000</c:v>
                </c:pt>
                <c:pt idx="2302">
                  <c:v>702960000000000</c:v>
                </c:pt>
                <c:pt idx="2303">
                  <c:v>704560000000000</c:v>
                </c:pt>
                <c:pt idx="2304">
                  <c:v>706150000000000</c:v>
                </c:pt>
                <c:pt idx="2305">
                  <c:v>707750000000000</c:v>
                </c:pt>
                <c:pt idx="2306">
                  <c:v>709350000000000</c:v>
                </c:pt>
                <c:pt idx="2307">
                  <c:v>710940000000000</c:v>
                </c:pt>
                <c:pt idx="2308">
                  <c:v>712540000000000</c:v>
                </c:pt>
                <c:pt idx="2309">
                  <c:v>714130000000000</c:v>
                </c:pt>
                <c:pt idx="2310">
                  <c:v>715730000000000</c:v>
                </c:pt>
                <c:pt idx="2311">
                  <c:v>717330000000000</c:v>
                </c:pt>
                <c:pt idx="2312">
                  <c:v>718920000000000</c:v>
                </c:pt>
                <c:pt idx="2313">
                  <c:v>720520000000000</c:v>
                </c:pt>
                <c:pt idx="2314">
                  <c:v>722110000000000</c:v>
                </c:pt>
                <c:pt idx="2315">
                  <c:v>723710000000000</c:v>
                </c:pt>
                <c:pt idx="2316">
                  <c:v>725300000000000</c:v>
                </c:pt>
                <c:pt idx="2317">
                  <c:v>726900000000000</c:v>
                </c:pt>
                <c:pt idx="2318">
                  <c:v>728500000000000</c:v>
                </c:pt>
                <c:pt idx="2319">
                  <c:v>730090000000000</c:v>
                </c:pt>
                <c:pt idx="2320">
                  <c:v>731690000000000</c:v>
                </c:pt>
                <c:pt idx="2321">
                  <c:v>733280000000000</c:v>
                </c:pt>
                <c:pt idx="2322">
                  <c:v>734880000000000</c:v>
                </c:pt>
                <c:pt idx="2323">
                  <c:v>736470000000000</c:v>
                </c:pt>
                <c:pt idx="2324">
                  <c:v>738070000000000</c:v>
                </c:pt>
                <c:pt idx="2325">
                  <c:v>739660000000000</c:v>
                </c:pt>
                <c:pt idx="2326">
                  <c:v>741260000000000</c:v>
                </c:pt>
                <c:pt idx="2327">
                  <c:v>742850000000000</c:v>
                </c:pt>
                <c:pt idx="2328">
                  <c:v>744450000000000</c:v>
                </c:pt>
                <c:pt idx="2329">
                  <c:v>746040000000000</c:v>
                </c:pt>
                <c:pt idx="2330">
                  <c:v>747640000000000</c:v>
                </c:pt>
                <c:pt idx="2331">
                  <c:v>749230000000000</c:v>
                </c:pt>
                <c:pt idx="2332">
                  <c:v>750830000000000</c:v>
                </c:pt>
                <c:pt idx="2333">
                  <c:v>752420000000000</c:v>
                </c:pt>
                <c:pt idx="2334">
                  <c:v>754020000000000</c:v>
                </c:pt>
                <c:pt idx="2335">
                  <c:v>755610000000000</c:v>
                </c:pt>
                <c:pt idx="2336">
                  <c:v>757210000000000</c:v>
                </c:pt>
                <c:pt idx="2337">
                  <c:v>758800000000000</c:v>
                </c:pt>
                <c:pt idx="2338">
                  <c:v>760400000000000</c:v>
                </c:pt>
                <c:pt idx="2339">
                  <c:v>761990000000000</c:v>
                </c:pt>
                <c:pt idx="2340">
                  <c:v>763590000000000</c:v>
                </c:pt>
                <c:pt idx="2341">
                  <c:v>765180000000000</c:v>
                </c:pt>
                <c:pt idx="2342">
                  <c:v>766780000000000</c:v>
                </c:pt>
                <c:pt idx="2343">
                  <c:v>768370000000000</c:v>
                </c:pt>
                <c:pt idx="2344">
                  <c:v>769970000000000</c:v>
                </c:pt>
                <c:pt idx="2345">
                  <c:v>771560000000000</c:v>
                </c:pt>
                <c:pt idx="2346">
                  <c:v>773160000000000</c:v>
                </c:pt>
                <c:pt idx="2347">
                  <c:v>774750000000000</c:v>
                </c:pt>
                <c:pt idx="2348">
                  <c:v>776340000000000</c:v>
                </c:pt>
                <c:pt idx="2349">
                  <c:v>777940000000000</c:v>
                </c:pt>
                <c:pt idx="2350">
                  <c:v>777940000000000</c:v>
                </c:pt>
                <c:pt idx="2351">
                  <c:v>779530000000000</c:v>
                </c:pt>
                <c:pt idx="2352">
                  <c:v>781130000000000</c:v>
                </c:pt>
                <c:pt idx="2353">
                  <c:v>782720000000000</c:v>
                </c:pt>
                <c:pt idx="2354">
                  <c:v>784320000000000</c:v>
                </c:pt>
                <c:pt idx="2355">
                  <c:v>785910000000000</c:v>
                </c:pt>
                <c:pt idx="2356">
                  <c:v>787500000000000</c:v>
                </c:pt>
                <c:pt idx="2357">
                  <c:v>789100000000000</c:v>
                </c:pt>
                <c:pt idx="2358">
                  <c:v>790690000000000</c:v>
                </c:pt>
                <c:pt idx="2359">
                  <c:v>792290000000000</c:v>
                </c:pt>
                <c:pt idx="2360">
                  <c:v>793880000000000</c:v>
                </c:pt>
                <c:pt idx="2361">
                  <c:v>795470000000000</c:v>
                </c:pt>
                <c:pt idx="2362">
                  <c:v>797070000000000</c:v>
                </c:pt>
                <c:pt idx="2363">
                  <c:v>798660000000000</c:v>
                </c:pt>
                <c:pt idx="2364">
                  <c:v>800260000000000</c:v>
                </c:pt>
                <c:pt idx="2365">
                  <c:v>801850000000000</c:v>
                </c:pt>
                <c:pt idx="2366">
                  <c:v>803440000000000</c:v>
                </c:pt>
                <c:pt idx="2367">
                  <c:v>805040000000000</c:v>
                </c:pt>
                <c:pt idx="2368">
                  <c:v>806630000000000</c:v>
                </c:pt>
                <c:pt idx="2369">
                  <c:v>808220000000000</c:v>
                </c:pt>
                <c:pt idx="2370">
                  <c:v>809820000000000</c:v>
                </c:pt>
                <c:pt idx="2371">
                  <c:v>811410000000000</c:v>
                </c:pt>
                <c:pt idx="2372">
                  <c:v>813010000000000</c:v>
                </c:pt>
                <c:pt idx="2373">
                  <c:v>814600000000000</c:v>
                </c:pt>
                <c:pt idx="2374">
                  <c:v>816190000000000</c:v>
                </c:pt>
                <c:pt idx="2375">
                  <c:v>817790000000000</c:v>
                </c:pt>
                <c:pt idx="2376">
                  <c:v>819380000000000</c:v>
                </c:pt>
                <c:pt idx="2377">
                  <c:v>820970000000000</c:v>
                </c:pt>
                <c:pt idx="2378">
                  <c:v>822570000000000</c:v>
                </c:pt>
                <c:pt idx="2379">
                  <c:v>824160000000000</c:v>
                </c:pt>
                <c:pt idx="2380">
                  <c:v>825750000000000</c:v>
                </c:pt>
                <c:pt idx="2381">
                  <c:v>827340000000000</c:v>
                </c:pt>
                <c:pt idx="2382">
                  <c:v>828940000000000</c:v>
                </c:pt>
                <c:pt idx="2383">
                  <c:v>830530000000000</c:v>
                </c:pt>
                <c:pt idx="2384">
                  <c:v>832120000000000</c:v>
                </c:pt>
                <c:pt idx="2385">
                  <c:v>833720000000000</c:v>
                </c:pt>
                <c:pt idx="2386">
                  <c:v>835310000000000</c:v>
                </c:pt>
                <c:pt idx="2387">
                  <c:v>836900000000000</c:v>
                </c:pt>
                <c:pt idx="2388">
                  <c:v>838500000000000</c:v>
                </c:pt>
                <c:pt idx="2389">
                  <c:v>840090000000000</c:v>
                </c:pt>
                <c:pt idx="2390">
                  <c:v>841680000000000</c:v>
                </c:pt>
                <c:pt idx="2391">
                  <c:v>843270000000000</c:v>
                </c:pt>
                <c:pt idx="2392">
                  <c:v>844870000000000</c:v>
                </c:pt>
                <c:pt idx="2393">
                  <c:v>846460000000000</c:v>
                </c:pt>
                <c:pt idx="2394">
                  <c:v>848050000000000</c:v>
                </c:pt>
                <c:pt idx="2395">
                  <c:v>849640000000000</c:v>
                </c:pt>
                <c:pt idx="2396">
                  <c:v>851240000000000</c:v>
                </c:pt>
                <c:pt idx="2397">
                  <c:v>852830000000000</c:v>
                </c:pt>
                <c:pt idx="2398">
                  <c:v>854420000000000</c:v>
                </c:pt>
                <c:pt idx="2399">
                  <c:v>856010000000000</c:v>
                </c:pt>
                <c:pt idx="2400">
                  <c:v>856010000000000</c:v>
                </c:pt>
                <c:pt idx="2401">
                  <c:v>857610000000000</c:v>
                </c:pt>
                <c:pt idx="2402">
                  <c:v>859200000000000</c:v>
                </c:pt>
                <c:pt idx="2403">
                  <c:v>860790000000000</c:v>
                </c:pt>
                <c:pt idx="2404">
                  <c:v>862380000000000</c:v>
                </c:pt>
                <c:pt idx="2405">
                  <c:v>863970000000000</c:v>
                </c:pt>
                <c:pt idx="2406">
                  <c:v>865570000000000</c:v>
                </c:pt>
                <c:pt idx="2407">
                  <c:v>867160000000000</c:v>
                </c:pt>
                <c:pt idx="2408">
                  <c:v>868750000000000</c:v>
                </c:pt>
                <c:pt idx="2409">
                  <c:v>870340000000000</c:v>
                </c:pt>
                <c:pt idx="2410">
                  <c:v>871930000000000</c:v>
                </c:pt>
                <c:pt idx="2411">
                  <c:v>873530000000000</c:v>
                </c:pt>
                <c:pt idx="2412">
                  <c:v>875120000000000</c:v>
                </c:pt>
                <c:pt idx="2413">
                  <c:v>876710000000000</c:v>
                </c:pt>
                <c:pt idx="2414">
                  <c:v>878300000000000</c:v>
                </c:pt>
                <c:pt idx="2415">
                  <c:v>879890000000000</c:v>
                </c:pt>
                <c:pt idx="2416">
                  <c:v>881490000000000</c:v>
                </c:pt>
                <c:pt idx="2417">
                  <c:v>883080000000000</c:v>
                </c:pt>
                <c:pt idx="2418">
                  <c:v>884670000000000</c:v>
                </c:pt>
                <c:pt idx="2419">
                  <c:v>886260000000000</c:v>
                </c:pt>
                <c:pt idx="2420">
                  <c:v>887850000000000</c:v>
                </c:pt>
                <c:pt idx="2421">
                  <c:v>889440000000000</c:v>
                </c:pt>
                <c:pt idx="2422">
                  <c:v>891030000000000</c:v>
                </c:pt>
                <c:pt idx="2423">
                  <c:v>892630000000000</c:v>
                </c:pt>
                <c:pt idx="2424">
                  <c:v>894220000000000</c:v>
                </c:pt>
                <c:pt idx="2425">
                  <c:v>895810000000000</c:v>
                </c:pt>
                <c:pt idx="2426">
                  <c:v>897400000000000</c:v>
                </c:pt>
                <c:pt idx="2427">
                  <c:v>898990000000000</c:v>
                </c:pt>
                <c:pt idx="2428">
                  <c:v>900580000000000</c:v>
                </c:pt>
                <c:pt idx="2429">
                  <c:v>902170000000000</c:v>
                </c:pt>
                <c:pt idx="2430">
                  <c:v>903760000000000</c:v>
                </c:pt>
                <c:pt idx="2431">
                  <c:v>905350000000000</c:v>
                </c:pt>
                <c:pt idx="2432">
                  <c:v>906950000000000</c:v>
                </c:pt>
                <c:pt idx="2433">
                  <c:v>908540000000000</c:v>
                </c:pt>
                <c:pt idx="2434">
                  <c:v>910130000000000</c:v>
                </c:pt>
                <c:pt idx="2435">
                  <c:v>911720000000000</c:v>
                </c:pt>
                <c:pt idx="2436">
                  <c:v>913310000000000</c:v>
                </c:pt>
                <c:pt idx="2437">
                  <c:v>914900000000000</c:v>
                </c:pt>
                <c:pt idx="2438">
                  <c:v>916490000000000</c:v>
                </c:pt>
                <c:pt idx="2439">
                  <c:v>918080000000000</c:v>
                </c:pt>
                <c:pt idx="2440">
                  <c:v>919670000000000</c:v>
                </c:pt>
                <c:pt idx="2441">
                  <c:v>921260000000000</c:v>
                </c:pt>
                <c:pt idx="2442">
                  <c:v>922850000000000</c:v>
                </c:pt>
                <c:pt idx="2443">
                  <c:v>924440000000000</c:v>
                </c:pt>
                <c:pt idx="2444">
                  <c:v>926030000000000</c:v>
                </c:pt>
                <c:pt idx="2445">
                  <c:v>927620000000000</c:v>
                </c:pt>
                <c:pt idx="2446">
                  <c:v>929210000000000</c:v>
                </c:pt>
                <c:pt idx="2447">
                  <c:v>930800000000000</c:v>
                </c:pt>
                <c:pt idx="2448">
                  <c:v>932390000000000</c:v>
                </c:pt>
                <c:pt idx="2449">
                  <c:v>933980000000000</c:v>
                </c:pt>
                <c:pt idx="2450">
                  <c:v>933980000000000</c:v>
                </c:pt>
                <c:pt idx="2451">
                  <c:v>935570000000000</c:v>
                </c:pt>
                <c:pt idx="2452">
                  <c:v>937160000000000</c:v>
                </c:pt>
                <c:pt idx="2453">
                  <c:v>938750000000000</c:v>
                </c:pt>
                <c:pt idx="2454">
                  <c:v>940340000000000</c:v>
                </c:pt>
                <c:pt idx="2455">
                  <c:v>941930000000000</c:v>
                </c:pt>
                <c:pt idx="2456">
                  <c:v>943520000000000</c:v>
                </c:pt>
                <c:pt idx="2457">
                  <c:v>945110000000000</c:v>
                </c:pt>
                <c:pt idx="2458">
                  <c:v>946700000000000</c:v>
                </c:pt>
                <c:pt idx="2459">
                  <c:v>948290000000000</c:v>
                </c:pt>
                <c:pt idx="2460">
                  <c:v>949880000000000</c:v>
                </c:pt>
                <c:pt idx="2461">
                  <c:v>951470000000000</c:v>
                </c:pt>
                <c:pt idx="2462">
                  <c:v>953060000000000</c:v>
                </c:pt>
                <c:pt idx="2463">
                  <c:v>954650000000000</c:v>
                </c:pt>
                <c:pt idx="2464">
                  <c:v>956240000000000</c:v>
                </c:pt>
                <c:pt idx="2465">
                  <c:v>957830000000000</c:v>
                </c:pt>
                <c:pt idx="2466">
                  <c:v>959420000000000</c:v>
                </c:pt>
                <c:pt idx="2467">
                  <c:v>961010000000000</c:v>
                </c:pt>
                <c:pt idx="2468">
                  <c:v>962600000000000</c:v>
                </c:pt>
                <c:pt idx="2469">
                  <c:v>964190000000000</c:v>
                </c:pt>
                <c:pt idx="2470">
                  <c:v>965780000000000</c:v>
                </c:pt>
                <c:pt idx="2471">
                  <c:v>967370000000000</c:v>
                </c:pt>
                <c:pt idx="2472">
                  <c:v>968960000000000</c:v>
                </c:pt>
                <c:pt idx="2473">
                  <c:v>970540000000000</c:v>
                </c:pt>
                <c:pt idx="2474">
                  <c:v>972130000000000</c:v>
                </c:pt>
                <c:pt idx="2475">
                  <c:v>973720000000000</c:v>
                </c:pt>
                <c:pt idx="2476">
                  <c:v>975310000000000</c:v>
                </c:pt>
                <c:pt idx="2477">
                  <c:v>976900000000000</c:v>
                </c:pt>
                <c:pt idx="2478">
                  <c:v>978490000000000</c:v>
                </c:pt>
                <c:pt idx="2479">
                  <c:v>980080000000000</c:v>
                </c:pt>
                <c:pt idx="2480">
                  <c:v>981670000000000</c:v>
                </c:pt>
                <c:pt idx="2481">
                  <c:v>983250000000000</c:v>
                </c:pt>
                <c:pt idx="2482">
                  <c:v>984840000000000</c:v>
                </c:pt>
                <c:pt idx="2483">
                  <c:v>986430000000000</c:v>
                </c:pt>
                <c:pt idx="2484">
                  <c:v>988020000000000</c:v>
                </c:pt>
                <c:pt idx="2485">
                  <c:v>989610000000000</c:v>
                </c:pt>
                <c:pt idx="2486">
                  <c:v>991200000000000</c:v>
                </c:pt>
                <c:pt idx="2487">
                  <c:v>992790000000000</c:v>
                </c:pt>
                <c:pt idx="2488">
                  <c:v>994370000000000</c:v>
                </c:pt>
                <c:pt idx="2489">
                  <c:v>995960000000000</c:v>
                </c:pt>
                <c:pt idx="2490">
                  <c:v>997550000000000</c:v>
                </c:pt>
                <c:pt idx="2491">
                  <c:v>999140000000000</c:v>
                </c:pt>
                <c:pt idx="2492">
                  <c:v>1000700000000000</c:v>
                </c:pt>
                <c:pt idx="2493">
                  <c:v>1002300000000000</c:v>
                </c:pt>
                <c:pt idx="2494">
                  <c:v>1003900000000000</c:v>
                </c:pt>
                <c:pt idx="2495">
                  <c:v>1005500000000000</c:v>
                </c:pt>
                <c:pt idx="2496">
                  <c:v>1007100000000000</c:v>
                </c:pt>
                <c:pt idx="2497">
                  <c:v>1008700000000000</c:v>
                </c:pt>
                <c:pt idx="2498">
                  <c:v>1010300000000000</c:v>
                </c:pt>
                <c:pt idx="2499">
                  <c:v>1011800000000000</c:v>
                </c:pt>
                <c:pt idx="2500">
                  <c:v>1011800000000000</c:v>
                </c:pt>
                <c:pt idx="2501">
                  <c:v>1013400000000000</c:v>
                </c:pt>
                <c:pt idx="2502">
                  <c:v>1015000000000000</c:v>
                </c:pt>
                <c:pt idx="2503">
                  <c:v>1016600000000000</c:v>
                </c:pt>
                <c:pt idx="2504">
                  <c:v>1018200000000000</c:v>
                </c:pt>
                <c:pt idx="2505">
                  <c:v>1019800000000000</c:v>
                </c:pt>
                <c:pt idx="2506">
                  <c:v>1021400000000000</c:v>
                </c:pt>
                <c:pt idx="2507">
                  <c:v>1023000000000000</c:v>
                </c:pt>
                <c:pt idx="2508">
                  <c:v>1024500000000000</c:v>
                </c:pt>
                <c:pt idx="2509">
                  <c:v>1026100000000000</c:v>
                </c:pt>
                <c:pt idx="2510">
                  <c:v>1027700000000000</c:v>
                </c:pt>
                <c:pt idx="2511">
                  <c:v>1029300000000000</c:v>
                </c:pt>
                <c:pt idx="2512">
                  <c:v>1030900000000000</c:v>
                </c:pt>
                <c:pt idx="2513">
                  <c:v>1032500000000000</c:v>
                </c:pt>
                <c:pt idx="2514">
                  <c:v>1034100000000000</c:v>
                </c:pt>
                <c:pt idx="2515">
                  <c:v>1035700000000000</c:v>
                </c:pt>
                <c:pt idx="2516">
                  <c:v>1037200000000000</c:v>
                </c:pt>
                <c:pt idx="2517">
                  <c:v>1038800000000000</c:v>
                </c:pt>
                <c:pt idx="2518">
                  <c:v>1040400000000000</c:v>
                </c:pt>
                <c:pt idx="2519">
                  <c:v>1042000000000000</c:v>
                </c:pt>
                <c:pt idx="2520">
                  <c:v>1043600000000000</c:v>
                </c:pt>
                <c:pt idx="2521">
                  <c:v>1045200000000000</c:v>
                </c:pt>
                <c:pt idx="2522">
                  <c:v>1046800000000000</c:v>
                </c:pt>
                <c:pt idx="2523">
                  <c:v>1048300000000000</c:v>
                </c:pt>
                <c:pt idx="2524">
                  <c:v>1049900000000000</c:v>
                </c:pt>
                <c:pt idx="2525">
                  <c:v>1051500000000000</c:v>
                </c:pt>
                <c:pt idx="2526">
                  <c:v>1053100000000000</c:v>
                </c:pt>
                <c:pt idx="2527">
                  <c:v>1054700000000000</c:v>
                </c:pt>
                <c:pt idx="2528">
                  <c:v>1056300000000000</c:v>
                </c:pt>
                <c:pt idx="2529">
                  <c:v>1057900000000000</c:v>
                </c:pt>
                <c:pt idx="2530">
                  <c:v>1059400000000000</c:v>
                </c:pt>
                <c:pt idx="2531">
                  <c:v>1061000000000000</c:v>
                </c:pt>
                <c:pt idx="2532">
                  <c:v>1062600000000000</c:v>
                </c:pt>
                <c:pt idx="2533">
                  <c:v>1064200000000000</c:v>
                </c:pt>
                <c:pt idx="2534">
                  <c:v>1065800000000000</c:v>
                </c:pt>
                <c:pt idx="2535">
                  <c:v>1067400000000000</c:v>
                </c:pt>
                <c:pt idx="2536">
                  <c:v>1069000000000000</c:v>
                </c:pt>
                <c:pt idx="2537">
                  <c:v>1070600000000000</c:v>
                </c:pt>
                <c:pt idx="2538">
                  <c:v>1072100000000000</c:v>
                </c:pt>
                <c:pt idx="2539">
                  <c:v>1073700000000000</c:v>
                </c:pt>
                <c:pt idx="2540">
                  <c:v>1075300000000000</c:v>
                </c:pt>
                <c:pt idx="2541">
                  <c:v>1076900000000000</c:v>
                </c:pt>
                <c:pt idx="2542">
                  <c:v>1078500000000000</c:v>
                </c:pt>
                <c:pt idx="2543">
                  <c:v>1080100000000000</c:v>
                </c:pt>
                <c:pt idx="2544">
                  <c:v>1081600000000000</c:v>
                </c:pt>
                <c:pt idx="2545">
                  <c:v>1083200000000000</c:v>
                </c:pt>
                <c:pt idx="2546">
                  <c:v>1084800000000000</c:v>
                </c:pt>
                <c:pt idx="2547">
                  <c:v>1086400000000000</c:v>
                </c:pt>
                <c:pt idx="2548">
                  <c:v>1088000000000000</c:v>
                </c:pt>
                <c:pt idx="2549">
                  <c:v>1089600000000000</c:v>
                </c:pt>
                <c:pt idx="2550">
                  <c:v>1089600000000000</c:v>
                </c:pt>
                <c:pt idx="2551">
                  <c:v>1091200000000000</c:v>
                </c:pt>
                <c:pt idx="2552">
                  <c:v>1092700000000000</c:v>
                </c:pt>
                <c:pt idx="2553">
                  <c:v>1094300000000000</c:v>
                </c:pt>
                <c:pt idx="2554">
                  <c:v>1095900000000000</c:v>
                </c:pt>
                <c:pt idx="2555">
                  <c:v>1097500000000000</c:v>
                </c:pt>
                <c:pt idx="2556">
                  <c:v>1099100000000000</c:v>
                </c:pt>
                <c:pt idx="2557">
                  <c:v>1100700000000000</c:v>
                </c:pt>
                <c:pt idx="2558">
                  <c:v>1102300000000000</c:v>
                </c:pt>
                <c:pt idx="2559">
                  <c:v>1103800000000000</c:v>
                </c:pt>
                <c:pt idx="2560">
                  <c:v>1105400000000000</c:v>
                </c:pt>
                <c:pt idx="2561">
                  <c:v>1107000000000000</c:v>
                </c:pt>
                <c:pt idx="2562">
                  <c:v>1108600000000000</c:v>
                </c:pt>
                <c:pt idx="2563">
                  <c:v>1110200000000000</c:v>
                </c:pt>
                <c:pt idx="2564">
                  <c:v>1111800000000000</c:v>
                </c:pt>
                <c:pt idx="2565">
                  <c:v>1113300000000000</c:v>
                </c:pt>
                <c:pt idx="2566">
                  <c:v>1114900000000000</c:v>
                </c:pt>
                <c:pt idx="2567">
                  <c:v>1116500000000000</c:v>
                </c:pt>
                <c:pt idx="2568">
                  <c:v>1118100000000000</c:v>
                </c:pt>
                <c:pt idx="2569">
                  <c:v>1119700000000000</c:v>
                </c:pt>
                <c:pt idx="2570">
                  <c:v>1121300000000000</c:v>
                </c:pt>
                <c:pt idx="2571">
                  <c:v>1122800000000000</c:v>
                </c:pt>
                <c:pt idx="2572">
                  <c:v>1124400000000000</c:v>
                </c:pt>
                <c:pt idx="2573">
                  <c:v>1126000000000000</c:v>
                </c:pt>
                <c:pt idx="2574">
                  <c:v>1127600000000000</c:v>
                </c:pt>
                <c:pt idx="2575">
                  <c:v>1129200000000000</c:v>
                </c:pt>
                <c:pt idx="2576">
                  <c:v>1130800000000000</c:v>
                </c:pt>
                <c:pt idx="2577">
                  <c:v>1132400000000000</c:v>
                </c:pt>
                <c:pt idx="2578">
                  <c:v>1133900000000000</c:v>
                </c:pt>
                <c:pt idx="2579">
                  <c:v>1135500000000000</c:v>
                </c:pt>
                <c:pt idx="2580">
                  <c:v>1137100000000000</c:v>
                </c:pt>
                <c:pt idx="2581">
                  <c:v>1138700000000000</c:v>
                </c:pt>
                <c:pt idx="2582">
                  <c:v>1140300000000000</c:v>
                </c:pt>
                <c:pt idx="2583">
                  <c:v>1141900000000000</c:v>
                </c:pt>
                <c:pt idx="2584">
                  <c:v>1143400000000000</c:v>
                </c:pt>
                <c:pt idx="2585">
                  <c:v>1145000000000000</c:v>
                </c:pt>
                <c:pt idx="2586">
                  <c:v>1146600000000000</c:v>
                </c:pt>
                <c:pt idx="2587">
                  <c:v>1148200000000000</c:v>
                </c:pt>
                <c:pt idx="2588">
                  <c:v>1149800000000000</c:v>
                </c:pt>
                <c:pt idx="2589">
                  <c:v>1151400000000000</c:v>
                </c:pt>
                <c:pt idx="2590">
                  <c:v>1152900000000000</c:v>
                </c:pt>
                <c:pt idx="2591">
                  <c:v>1154500000000000</c:v>
                </c:pt>
                <c:pt idx="2592">
                  <c:v>1156100000000000</c:v>
                </c:pt>
                <c:pt idx="2593">
                  <c:v>1157700000000000</c:v>
                </c:pt>
                <c:pt idx="2594">
                  <c:v>1159300000000000</c:v>
                </c:pt>
                <c:pt idx="2595">
                  <c:v>1160800000000000</c:v>
                </c:pt>
                <c:pt idx="2596">
                  <c:v>1162400000000000</c:v>
                </c:pt>
                <c:pt idx="2597">
                  <c:v>1164000000000000</c:v>
                </c:pt>
                <c:pt idx="2598">
                  <c:v>1165600000000000</c:v>
                </c:pt>
                <c:pt idx="2599">
                  <c:v>1167200000000000</c:v>
                </c:pt>
                <c:pt idx="2600">
                  <c:v>1167200000000000</c:v>
                </c:pt>
                <c:pt idx="2601">
                  <c:v>1169400000000000</c:v>
                </c:pt>
                <c:pt idx="2602">
                  <c:v>1171500000000000</c:v>
                </c:pt>
                <c:pt idx="2603">
                  <c:v>1173700000000000</c:v>
                </c:pt>
                <c:pt idx="2604">
                  <c:v>1175900000000000</c:v>
                </c:pt>
                <c:pt idx="2605">
                  <c:v>1178100000000000</c:v>
                </c:pt>
                <c:pt idx="2606">
                  <c:v>1180300000000000</c:v>
                </c:pt>
                <c:pt idx="2607">
                  <c:v>1182400000000000</c:v>
                </c:pt>
                <c:pt idx="2608">
                  <c:v>1184600000000000</c:v>
                </c:pt>
                <c:pt idx="2609">
                  <c:v>1186800000000000</c:v>
                </c:pt>
                <c:pt idx="2610">
                  <c:v>1189000000000000</c:v>
                </c:pt>
                <c:pt idx="2611">
                  <c:v>1191200000000000</c:v>
                </c:pt>
                <c:pt idx="2612">
                  <c:v>1193300000000000</c:v>
                </c:pt>
                <c:pt idx="2613">
                  <c:v>1195500000000000</c:v>
                </c:pt>
                <c:pt idx="2614">
                  <c:v>1197700000000000</c:v>
                </c:pt>
                <c:pt idx="2615">
                  <c:v>1199900000000000</c:v>
                </c:pt>
                <c:pt idx="2616">
                  <c:v>1202100000000000</c:v>
                </c:pt>
                <c:pt idx="2617">
                  <c:v>1204200000000000</c:v>
                </c:pt>
                <c:pt idx="2618">
                  <c:v>1206400000000000</c:v>
                </c:pt>
                <c:pt idx="2619">
                  <c:v>1208600000000000</c:v>
                </c:pt>
                <c:pt idx="2620">
                  <c:v>1210800000000000</c:v>
                </c:pt>
                <c:pt idx="2621">
                  <c:v>1213000000000000</c:v>
                </c:pt>
                <c:pt idx="2622">
                  <c:v>1215100000000000</c:v>
                </c:pt>
                <c:pt idx="2623">
                  <c:v>1217300000000000</c:v>
                </c:pt>
                <c:pt idx="2624">
                  <c:v>1219500000000000</c:v>
                </c:pt>
                <c:pt idx="2625">
                  <c:v>1221700000000000</c:v>
                </c:pt>
                <c:pt idx="2626">
                  <c:v>1223900000000000</c:v>
                </c:pt>
                <c:pt idx="2627">
                  <c:v>1226000000000000</c:v>
                </c:pt>
                <c:pt idx="2628">
                  <c:v>1228200000000000</c:v>
                </c:pt>
                <c:pt idx="2629">
                  <c:v>1230400000000000</c:v>
                </c:pt>
                <c:pt idx="2630">
                  <c:v>1232600000000000</c:v>
                </c:pt>
                <c:pt idx="2631">
                  <c:v>1234800000000000</c:v>
                </c:pt>
                <c:pt idx="2632">
                  <c:v>1236900000000000</c:v>
                </c:pt>
                <c:pt idx="2633">
                  <c:v>1239100000000000</c:v>
                </c:pt>
                <c:pt idx="2634">
                  <c:v>1241300000000000</c:v>
                </c:pt>
                <c:pt idx="2635">
                  <c:v>1243500000000000</c:v>
                </c:pt>
                <c:pt idx="2636">
                  <c:v>1245700000000000</c:v>
                </c:pt>
                <c:pt idx="2637">
                  <c:v>1247800000000000</c:v>
                </c:pt>
                <c:pt idx="2638">
                  <c:v>1250000000000000</c:v>
                </c:pt>
                <c:pt idx="2639">
                  <c:v>1252200000000000</c:v>
                </c:pt>
                <c:pt idx="2640">
                  <c:v>1254400000000000</c:v>
                </c:pt>
                <c:pt idx="2641">
                  <c:v>1256500000000000</c:v>
                </c:pt>
                <c:pt idx="2642">
                  <c:v>1258700000000000</c:v>
                </c:pt>
                <c:pt idx="2643">
                  <c:v>1260900000000000</c:v>
                </c:pt>
                <c:pt idx="2644">
                  <c:v>1263100000000000</c:v>
                </c:pt>
                <c:pt idx="2645">
                  <c:v>1265300000000000</c:v>
                </c:pt>
                <c:pt idx="2646">
                  <c:v>1267400000000000</c:v>
                </c:pt>
                <c:pt idx="2647">
                  <c:v>1269600000000000</c:v>
                </c:pt>
                <c:pt idx="2648">
                  <c:v>1271800000000000</c:v>
                </c:pt>
                <c:pt idx="2649">
                  <c:v>1274000000000000</c:v>
                </c:pt>
                <c:pt idx="2650">
                  <c:v>1274000000000000</c:v>
                </c:pt>
                <c:pt idx="2651">
                  <c:v>1276200000000000</c:v>
                </c:pt>
                <c:pt idx="2652">
                  <c:v>1278300000000000</c:v>
                </c:pt>
                <c:pt idx="2653">
                  <c:v>1280500000000000</c:v>
                </c:pt>
                <c:pt idx="2654">
                  <c:v>1282700000000000</c:v>
                </c:pt>
                <c:pt idx="2655">
                  <c:v>1284900000000000</c:v>
                </c:pt>
                <c:pt idx="2656">
                  <c:v>1287000000000000</c:v>
                </c:pt>
                <c:pt idx="2657">
                  <c:v>1289200000000000</c:v>
                </c:pt>
                <c:pt idx="2658">
                  <c:v>1291400000000000</c:v>
                </c:pt>
                <c:pt idx="2659">
                  <c:v>1293600000000000</c:v>
                </c:pt>
                <c:pt idx="2660">
                  <c:v>1295800000000000</c:v>
                </c:pt>
                <c:pt idx="2661">
                  <c:v>1297900000000000</c:v>
                </c:pt>
                <c:pt idx="2662">
                  <c:v>1300100000000000</c:v>
                </c:pt>
                <c:pt idx="2663">
                  <c:v>1302300000000000</c:v>
                </c:pt>
                <c:pt idx="2664">
                  <c:v>1304500000000000</c:v>
                </c:pt>
                <c:pt idx="2665">
                  <c:v>1306600000000000</c:v>
                </c:pt>
                <c:pt idx="2666">
                  <c:v>1308800000000000</c:v>
                </c:pt>
                <c:pt idx="2667">
                  <c:v>1311000000000000</c:v>
                </c:pt>
                <c:pt idx="2668">
                  <c:v>1313200000000000</c:v>
                </c:pt>
                <c:pt idx="2669">
                  <c:v>1315400000000000</c:v>
                </c:pt>
                <c:pt idx="2670">
                  <c:v>1317500000000000</c:v>
                </c:pt>
                <c:pt idx="2671">
                  <c:v>1319700000000000</c:v>
                </c:pt>
                <c:pt idx="2672">
                  <c:v>1321900000000000</c:v>
                </c:pt>
                <c:pt idx="2673">
                  <c:v>1324100000000000</c:v>
                </c:pt>
                <c:pt idx="2674">
                  <c:v>1326200000000000</c:v>
                </c:pt>
                <c:pt idx="2675">
                  <c:v>1328400000000000</c:v>
                </c:pt>
                <c:pt idx="2676">
                  <c:v>1330600000000000</c:v>
                </c:pt>
                <c:pt idx="2677">
                  <c:v>1332800000000000</c:v>
                </c:pt>
                <c:pt idx="2678">
                  <c:v>1334900000000000</c:v>
                </c:pt>
                <c:pt idx="2679">
                  <c:v>1337100000000000</c:v>
                </c:pt>
                <c:pt idx="2680">
                  <c:v>1339300000000000</c:v>
                </c:pt>
                <c:pt idx="2681">
                  <c:v>1341500000000000</c:v>
                </c:pt>
                <c:pt idx="2682">
                  <c:v>1343700000000000</c:v>
                </c:pt>
                <c:pt idx="2683">
                  <c:v>1345800000000000</c:v>
                </c:pt>
                <c:pt idx="2684">
                  <c:v>1348000000000000</c:v>
                </c:pt>
                <c:pt idx="2685">
                  <c:v>1350200000000000</c:v>
                </c:pt>
                <c:pt idx="2686">
                  <c:v>1352400000000000</c:v>
                </c:pt>
                <c:pt idx="2687">
                  <c:v>1354500000000000</c:v>
                </c:pt>
                <c:pt idx="2688">
                  <c:v>1356700000000000</c:v>
                </c:pt>
                <c:pt idx="2689">
                  <c:v>1358900000000000</c:v>
                </c:pt>
                <c:pt idx="2690">
                  <c:v>1361100000000000</c:v>
                </c:pt>
                <c:pt idx="2691">
                  <c:v>1363200000000000</c:v>
                </c:pt>
                <c:pt idx="2692">
                  <c:v>1365400000000000</c:v>
                </c:pt>
                <c:pt idx="2693">
                  <c:v>1367600000000000</c:v>
                </c:pt>
                <c:pt idx="2694">
                  <c:v>1369800000000000</c:v>
                </c:pt>
                <c:pt idx="2695">
                  <c:v>1371900000000000</c:v>
                </c:pt>
                <c:pt idx="2696">
                  <c:v>1374100000000000</c:v>
                </c:pt>
                <c:pt idx="2697">
                  <c:v>1376300000000000</c:v>
                </c:pt>
                <c:pt idx="2698">
                  <c:v>1378500000000000</c:v>
                </c:pt>
                <c:pt idx="2699">
                  <c:v>1380600000000000</c:v>
                </c:pt>
                <c:pt idx="2700">
                  <c:v>1380600000000000</c:v>
                </c:pt>
                <c:pt idx="2701">
                  <c:v>1382800000000000</c:v>
                </c:pt>
                <c:pt idx="2702">
                  <c:v>1385000000000000</c:v>
                </c:pt>
                <c:pt idx="2703">
                  <c:v>1387200000000000</c:v>
                </c:pt>
                <c:pt idx="2704">
                  <c:v>1389300000000000</c:v>
                </c:pt>
                <c:pt idx="2705">
                  <c:v>1391500000000000</c:v>
                </c:pt>
                <c:pt idx="2706">
                  <c:v>1393700000000000</c:v>
                </c:pt>
                <c:pt idx="2707">
                  <c:v>1395900000000000</c:v>
                </c:pt>
                <c:pt idx="2708">
                  <c:v>1398000000000000</c:v>
                </c:pt>
                <c:pt idx="2709">
                  <c:v>1400200000000000</c:v>
                </c:pt>
                <c:pt idx="2710">
                  <c:v>1402400000000000</c:v>
                </c:pt>
                <c:pt idx="2711">
                  <c:v>1404600000000000</c:v>
                </c:pt>
                <c:pt idx="2712">
                  <c:v>1406700000000000</c:v>
                </c:pt>
                <c:pt idx="2713">
                  <c:v>1408900000000000</c:v>
                </c:pt>
                <c:pt idx="2714">
                  <c:v>1411100000000000</c:v>
                </c:pt>
                <c:pt idx="2715">
                  <c:v>1413300000000000</c:v>
                </c:pt>
                <c:pt idx="2716">
                  <c:v>1415400000000000</c:v>
                </c:pt>
                <c:pt idx="2717">
                  <c:v>1417600000000000</c:v>
                </c:pt>
                <c:pt idx="2718">
                  <c:v>1419800000000000</c:v>
                </c:pt>
                <c:pt idx="2719">
                  <c:v>1422000000000000</c:v>
                </c:pt>
                <c:pt idx="2720">
                  <c:v>1424100000000000</c:v>
                </c:pt>
                <c:pt idx="2721">
                  <c:v>1426300000000000</c:v>
                </c:pt>
                <c:pt idx="2722">
                  <c:v>1428500000000000</c:v>
                </c:pt>
                <c:pt idx="2723">
                  <c:v>1430700000000000</c:v>
                </c:pt>
                <c:pt idx="2724">
                  <c:v>1432800000000000</c:v>
                </c:pt>
                <c:pt idx="2725">
                  <c:v>1435000000000000</c:v>
                </c:pt>
                <c:pt idx="2726">
                  <c:v>1437200000000000</c:v>
                </c:pt>
                <c:pt idx="2727">
                  <c:v>1439400000000000</c:v>
                </c:pt>
                <c:pt idx="2728">
                  <c:v>1441500000000000</c:v>
                </c:pt>
                <c:pt idx="2729">
                  <c:v>1443700000000000</c:v>
                </c:pt>
                <c:pt idx="2730">
                  <c:v>1445900000000000</c:v>
                </c:pt>
                <c:pt idx="2731">
                  <c:v>1448100000000000</c:v>
                </c:pt>
                <c:pt idx="2732">
                  <c:v>1450200000000000</c:v>
                </c:pt>
                <c:pt idx="2733">
                  <c:v>1452400000000000</c:v>
                </c:pt>
                <c:pt idx="2734">
                  <c:v>1454600000000000</c:v>
                </c:pt>
                <c:pt idx="2735">
                  <c:v>1456800000000000</c:v>
                </c:pt>
                <c:pt idx="2736">
                  <c:v>1458900000000000</c:v>
                </c:pt>
                <c:pt idx="2737">
                  <c:v>1461100000000000</c:v>
                </c:pt>
                <c:pt idx="2738">
                  <c:v>1463300000000000</c:v>
                </c:pt>
                <c:pt idx="2739">
                  <c:v>1465400000000000</c:v>
                </c:pt>
                <c:pt idx="2740">
                  <c:v>1467600000000000</c:v>
                </c:pt>
                <c:pt idx="2741">
                  <c:v>1469800000000000</c:v>
                </c:pt>
                <c:pt idx="2742">
                  <c:v>1472000000000000</c:v>
                </c:pt>
                <c:pt idx="2743">
                  <c:v>1474100000000000</c:v>
                </c:pt>
                <c:pt idx="2744">
                  <c:v>1476300000000000</c:v>
                </c:pt>
                <c:pt idx="2745">
                  <c:v>1478500000000000</c:v>
                </c:pt>
                <c:pt idx="2746">
                  <c:v>1480700000000000</c:v>
                </c:pt>
                <c:pt idx="2747">
                  <c:v>1482800000000000</c:v>
                </c:pt>
                <c:pt idx="2748">
                  <c:v>1485000000000000</c:v>
                </c:pt>
                <c:pt idx="2749">
                  <c:v>1487200000000000</c:v>
                </c:pt>
                <c:pt idx="2750">
                  <c:v>1487200000000000</c:v>
                </c:pt>
                <c:pt idx="2751">
                  <c:v>1489400000000000</c:v>
                </c:pt>
                <c:pt idx="2752">
                  <c:v>1491500000000000</c:v>
                </c:pt>
                <c:pt idx="2753">
                  <c:v>1493700000000000</c:v>
                </c:pt>
                <c:pt idx="2754">
                  <c:v>1495900000000000</c:v>
                </c:pt>
                <c:pt idx="2755">
                  <c:v>1498000000000000</c:v>
                </c:pt>
                <c:pt idx="2756">
                  <c:v>1500200000000000</c:v>
                </c:pt>
                <c:pt idx="2757">
                  <c:v>1502400000000000</c:v>
                </c:pt>
                <c:pt idx="2758">
                  <c:v>1504600000000000</c:v>
                </c:pt>
                <c:pt idx="2759">
                  <c:v>1506700000000000</c:v>
                </c:pt>
                <c:pt idx="2760">
                  <c:v>1508900000000000</c:v>
                </c:pt>
                <c:pt idx="2761">
                  <c:v>1511100000000000</c:v>
                </c:pt>
                <c:pt idx="2762">
                  <c:v>1513200000000000</c:v>
                </c:pt>
                <c:pt idx="2763">
                  <c:v>1515400000000000</c:v>
                </c:pt>
                <c:pt idx="2764">
                  <c:v>1517600000000000</c:v>
                </c:pt>
                <c:pt idx="2765">
                  <c:v>1519800000000000</c:v>
                </c:pt>
                <c:pt idx="2766">
                  <c:v>1521900000000000</c:v>
                </c:pt>
                <c:pt idx="2767">
                  <c:v>1524100000000000</c:v>
                </c:pt>
                <c:pt idx="2768">
                  <c:v>1526300000000000</c:v>
                </c:pt>
                <c:pt idx="2769">
                  <c:v>1528400000000000</c:v>
                </c:pt>
                <c:pt idx="2770">
                  <c:v>1530600000000000</c:v>
                </c:pt>
                <c:pt idx="2771">
                  <c:v>1532800000000000</c:v>
                </c:pt>
                <c:pt idx="2772">
                  <c:v>1535000000000000</c:v>
                </c:pt>
                <c:pt idx="2773">
                  <c:v>1537100000000000</c:v>
                </c:pt>
                <c:pt idx="2774">
                  <c:v>1539300000000000</c:v>
                </c:pt>
                <c:pt idx="2775">
                  <c:v>1541500000000000</c:v>
                </c:pt>
                <c:pt idx="2776">
                  <c:v>1543600000000000</c:v>
                </c:pt>
                <c:pt idx="2777">
                  <c:v>1545800000000000</c:v>
                </c:pt>
                <c:pt idx="2778">
                  <c:v>1548000000000000</c:v>
                </c:pt>
                <c:pt idx="2779">
                  <c:v>1550200000000000</c:v>
                </c:pt>
                <c:pt idx="2780">
                  <c:v>1552300000000000</c:v>
                </c:pt>
                <c:pt idx="2781">
                  <c:v>1554500000000000</c:v>
                </c:pt>
                <c:pt idx="2782">
                  <c:v>1556700000000000</c:v>
                </c:pt>
                <c:pt idx="2783">
                  <c:v>1558800000000000</c:v>
                </c:pt>
                <c:pt idx="2784">
                  <c:v>1561000000000000</c:v>
                </c:pt>
                <c:pt idx="2785">
                  <c:v>1563200000000000</c:v>
                </c:pt>
                <c:pt idx="2786">
                  <c:v>1565300000000000</c:v>
                </c:pt>
                <c:pt idx="2787">
                  <c:v>1567500000000000</c:v>
                </c:pt>
                <c:pt idx="2788">
                  <c:v>1569700000000000</c:v>
                </c:pt>
                <c:pt idx="2789">
                  <c:v>1571900000000000</c:v>
                </c:pt>
                <c:pt idx="2790">
                  <c:v>1574000000000000</c:v>
                </c:pt>
                <c:pt idx="2791">
                  <c:v>1576200000000000</c:v>
                </c:pt>
                <c:pt idx="2792">
                  <c:v>1578400000000000</c:v>
                </c:pt>
                <c:pt idx="2793">
                  <c:v>1580500000000000</c:v>
                </c:pt>
                <c:pt idx="2794">
                  <c:v>1582700000000000</c:v>
                </c:pt>
                <c:pt idx="2795">
                  <c:v>1584900000000000</c:v>
                </c:pt>
                <c:pt idx="2796">
                  <c:v>1587000000000000</c:v>
                </c:pt>
                <c:pt idx="2797">
                  <c:v>1589200000000000</c:v>
                </c:pt>
                <c:pt idx="2798">
                  <c:v>1591400000000000</c:v>
                </c:pt>
                <c:pt idx="2799">
                  <c:v>1593600000000000</c:v>
                </c:pt>
                <c:pt idx="2800">
                  <c:v>1593600000000000</c:v>
                </c:pt>
                <c:pt idx="2801">
                  <c:v>1595000000000000</c:v>
                </c:pt>
                <c:pt idx="2802">
                  <c:v>1596500000000000</c:v>
                </c:pt>
                <c:pt idx="2803">
                  <c:v>1598000000000000</c:v>
                </c:pt>
                <c:pt idx="2804">
                  <c:v>1599400000000000</c:v>
                </c:pt>
                <c:pt idx="2805">
                  <c:v>1600900000000000</c:v>
                </c:pt>
                <c:pt idx="2806">
                  <c:v>1602400000000000</c:v>
                </c:pt>
                <c:pt idx="2807">
                  <c:v>1603900000000000</c:v>
                </c:pt>
                <c:pt idx="2808">
                  <c:v>1605300000000000</c:v>
                </c:pt>
                <c:pt idx="2809">
                  <c:v>1606800000000000</c:v>
                </c:pt>
                <c:pt idx="2810">
                  <c:v>1608300000000000</c:v>
                </c:pt>
                <c:pt idx="2811">
                  <c:v>1609700000000000</c:v>
                </c:pt>
                <c:pt idx="2812">
                  <c:v>1611200000000000</c:v>
                </c:pt>
                <c:pt idx="2813">
                  <c:v>1612700000000000</c:v>
                </c:pt>
                <c:pt idx="2814">
                  <c:v>1614200000000000</c:v>
                </c:pt>
                <c:pt idx="2815">
                  <c:v>1615600000000000</c:v>
                </c:pt>
                <c:pt idx="2816">
                  <c:v>1617100000000000</c:v>
                </c:pt>
                <c:pt idx="2817">
                  <c:v>1618600000000000</c:v>
                </c:pt>
                <c:pt idx="2818">
                  <c:v>1620000000000000</c:v>
                </c:pt>
                <c:pt idx="2819">
                  <c:v>1621500000000000</c:v>
                </c:pt>
                <c:pt idx="2820">
                  <c:v>1623000000000000</c:v>
                </c:pt>
                <c:pt idx="2821">
                  <c:v>1624400000000000</c:v>
                </c:pt>
                <c:pt idx="2822">
                  <c:v>1625900000000000</c:v>
                </c:pt>
                <c:pt idx="2823">
                  <c:v>1627400000000000</c:v>
                </c:pt>
                <c:pt idx="2824">
                  <c:v>1628900000000000</c:v>
                </c:pt>
                <c:pt idx="2825">
                  <c:v>1630300000000000</c:v>
                </c:pt>
                <c:pt idx="2826">
                  <c:v>1631800000000000</c:v>
                </c:pt>
                <c:pt idx="2827">
                  <c:v>1633300000000000</c:v>
                </c:pt>
                <c:pt idx="2828">
                  <c:v>1634700000000000</c:v>
                </c:pt>
                <c:pt idx="2829">
                  <c:v>1636200000000000</c:v>
                </c:pt>
                <c:pt idx="2830">
                  <c:v>1637700000000000</c:v>
                </c:pt>
                <c:pt idx="2831">
                  <c:v>1639100000000000</c:v>
                </c:pt>
                <c:pt idx="2832">
                  <c:v>1640600000000000</c:v>
                </c:pt>
                <c:pt idx="2833">
                  <c:v>1642100000000000</c:v>
                </c:pt>
                <c:pt idx="2834">
                  <c:v>1643600000000000</c:v>
                </c:pt>
                <c:pt idx="2835">
                  <c:v>1645000000000000</c:v>
                </c:pt>
                <c:pt idx="2836">
                  <c:v>1646500000000000</c:v>
                </c:pt>
                <c:pt idx="2837">
                  <c:v>1648000000000000</c:v>
                </c:pt>
                <c:pt idx="2838">
                  <c:v>1649400000000000</c:v>
                </c:pt>
                <c:pt idx="2839">
                  <c:v>1650900000000000</c:v>
                </c:pt>
                <c:pt idx="2840">
                  <c:v>1652400000000000</c:v>
                </c:pt>
                <c:pt idx="2841">
                  <c:v>1653800000000000</c:v>
                </c:pt>
                <c:pt idx="2842">
                  <c:v>1655300000000000</c:v>
                </c:pt>
                <c:pt idx="2843">
                  <c:v>1656800000000000</c:v>
                </c:pt>
                <c:pt idx="2844">
                  <c:v>1658300000000000</c:v>
                </c:pt>
                <c:pt idx="2845">
                  <c:v>1659700000000000</c:v>
                </c:pt>
                <c:pt idx="2846">
                  <c:v>1661200000000000</c:v>
                </c:pt>
                <c:pt idx="2847">
                  <c:v>1662700000000000</c:v>
                </c:pt>
                <c:pt idx="2848">
                  <c:v>1664100000000000</c:v>
                </c:pt>
                <c:pt idx="2849">
                  <c:v>1665600000000000</c:v>
                </c:pt>
                <c:pt idx="2850">
                  <c:v>1665600000000000</c:v>
                </c:pt>
                <c:pt idx="2851">
                  <c:v>1667000000000000</c:v>
                </c:pt>
                <c:pt idx="2852">
                  <c:v>1668400000000000</c:v>
                </c:pt>
                <c:pt idx="2853">
                  <c:v>1669700000000000</c:v>
                </c:pt>
                <c:pt idx="2854">
                  <c:v>1671100000000000</c:v>
                </c:pt>
                <c:pt idx="2855">
                  <c:v>1672500000000000</c:v>
                </c:pt>
                <c:pt idx="2856">
                  <c:v>1673800000000000</c:v>
                </c:pt>
                <c:pt idx="2857">
                  <c:v>1675200000000000</c:v>
                </c:pt>
                <c:pt idx="2858">
                  <c:v>1676600000000000</c:v>
                </c:pt>
                <c:pt idx="2859">
                  <c:v>1678000000000000</c:v>
                </c:pt>
                <c:pt idx="2860">
                  <c:v>1679300000000000</c:v>
                </c:pt>
                <c:pt idx="2861">
                  <c:v>1680700000000000</c:v>
                </c:pt>
                <c:pt idx="2862">
                  <c:v>1682100000000000</c:v>
                </c:pt>
                <c:pt idx="2863">
                  <c:v>1683500000000000</c:v>
                </c:pt>
                <c:pt idx="2864">
                  <c:v>1684800000000000</c:v>
                </c:pt>
                <c:pt idx="2865">
                  <c:v>1686200000000000</c:v>
                </c:pt>
                <c:pt idx="2866">
                  <c:v>1687600000000000</c:v>
                </c:pt>
                <c:pt idx="2867">
                  <c:v>1689000000000000</c:v>
                </c:pt>
                <c:pt idx="2868">
                  <c:v>1690300000000000</c:v>
                </c:pt>
                <c:pt idx="2869">
                  <c:v>1691700000000000</c:v>
                </c:pt>
                <c:pt idx="2870">
                  <c:v>1693100000000000</c:v>
                </c:pt>
                <c:pt idx="2871">
                  <c:v>1694500000000000</c:v>
                </c:pt>
                <c:pt idx="2872">
                  <c:v>1695800000000000</c:v>
                </c:pt>
                <c:pt idx="2873">
                  <c:v>1697200000000000</c:v>
                </c:pt>
                <c:pt idx="2874">
                  <c:v>1698600000000000</c:v>
                </c:pt>
                <c:pt idx="2875">
                  <c:v>1699900000000000</c:v>
                </c:pt>
                <c:pt idx="2876">
                  <c:v>1701300000000000</c:v>
                </c:pt>
                <c:pt idx="2877">
                  <c:v>1702700000000000</c:v>
                </c:pt>
                <c:pt idx="2878">
                  <c:v>1704100000000000</c:v>
                </c:pt>
                <c:pt idx="2879">
                  <c:v>1705400000000000</c:v>
                </c:pt>
                <c:pt idx="2880">
                  <c:v>1706800000000000</c:v>
                </c:pt>
                <c:pt idx="2881">
                  <c:v>1708200000000000</c:v>
                </c:pt>
                <c:pt idx="2882">
                  <c:v>1709500000000000</c:v>
                </c:pt>
                <c:pt idx="2883">
                  <c:v>1710900000000000</c:v>
                </c:pt>
                <c:pt idx="2884">
                  <c:v>1712300000000000</c:v>
                </c:pt>
                <c:pt idx="2885">
                  <c:v>1713700000000000</c:v>
                </c:pt>
                <c:pt idx="2886">
                  <c:v>1715000000000000</c:v>
                </c:pt>
                <c:pt idx="2887">
                  <c:v>1716400000000000</c:v>
                </c:pt>
                <c:pt idx="2888">
                  <c:v>1717800000000000</c:v>
                </c:pt>
                <c:pt idx="2889">
                  <c:v>1719100000000000</c:v>
                </c:pt>
                <c:pt idx="2890">
                  <c:v>1720500000000000</c:v>
                </c:pt>
                <c:pt idx="2891">
                  <c:v>1721900000000000</c:v>
                </c:pt>
                <c:pt idx="2892">
                  <c:v>1723300000000000</c:v>
                </c:pt>
                <c:pt idx="2893">
                  <c:v>1724600000000000</c:v>
                </c:pt>
                <c:pt idx="2894">
                  <c:v>1726000000000000</c:v>
                </c:pt>
                <c:pt idx="2895">
                  <c:v>1727400000000000</c:v>
                </c:pt>
                <c:pt idx="2896">
                  <c:v>1728700000000000</c:v>
                </c:pt>
                <c:pt idx="2897">
                  <c:v>1730100000000000</c:v>
                </c:pt>
                <c:pt idx="2898">
                  <c:v>1731500000000000</c:v>
                </c:pt>
                <c:pt idx="2899">
                  <c:v>1732800000000000</c:v>
                </c:pt>
                <c:pt idx="2900">
                  <c:v>1732800000000000</c:v>
                </c:pt>
                <c:pt idx="2901">
                  <c:v>1734200000000000</c:v>
                </c:pt>
                <c:pt idx="2902">
                  <c:v>1735600000000000</c:v>
                </c:pt>
                <c:pt idx="2903">
                  <c:v>1737000000000000</c:v>
                </c:pt>
                <c:pt idx="2904">
                  <c:v>1738300000000000</c:v>
                </c:pt>
                <c:pt idx="2905">
                  <c:v>1739700000000000</c:v>
                </c:pt>
                <c:pt idx="2906">
                  <c:v>1741100000000000</c:v>
                </c:pt>
                <c:pt idx="2907">
                  <c:v>1742400000000000</c:v>
                </c:pt>
                <c:pt idx="2908">
                  <c:v>1743800000000000</c:v>
                </c:pt>
                <c:pt idx="2909">
                  <c:v>1745200000000000</c:v>
                </c:pt>
                <c:pt idx="2910">
                  <c:v>1746500000000000</c:v>
                </c:pt>
                <c:pt idx="2911">
                  <c:v>1747900000000000</c:v>
                </c:pt>
                <c:pt idx="2912">
                  <c:v>1749300000000000</c:v>
                </c:pt>
                <c:pt idx="2913">
                  <c:v>1750600000000000</c:v>
                </c:pt>
                <c:pt idx="2914">
                  <c:v>1752000000000000</c:v>
                </c:pt>
                <c:pt idx="2915">
                  <c:v>1753400000000000</c:v>
                </c:pt>
                <c:pt idx="2916">
                  <c:v>1754700000000000</c:v>
                </c:pt>
                <c:pt idx="2917">
                  <c:v>1756100000000000</c:v>
                </c:pt>
                <c:pt idx="2918">
                  <c:v>1757500000000000</c:v>
                </c:pt>
                <c:pt idx="2919">
                  <c:v>1758900000000000</c:v>
                </c:pt>
                <c:pt idx="2920">
                  <c:v>1760200000000000</c:v>
                </c:pt>
                <c:pt idx="2921">
                  <c:v>1761600000000000</c:v>
                </c:pt>
                <c:pt idx="2922">
                  <c:v>1763000000000000</c:v>
                </c:pt>
                <c:pt idx="2923">
                  <c:v>1764300000000000</c:v>
                </c:pt>
                <c:pt idx="2924">
                  <c:v>1765700000000000</c:v>
                </c:pt>
                <c:pt idx="2925">
                  <c:v>1767100000000000</c:v>
                </c:pt>
                <c:pt idx="2926">
                  <c:v>1768400000000000</c:v>
                </c:pt>
                <c:pt idx="2927">
                  <c:v>1769800000000000</c:v>
                </c:pt>
                <c:pt idx="2928">
                  <c:v>1771200000000000</c:v>
                </c:pt>
                <c:pt idx="2929">
                  <c:v>1772500000000000</c:v>
                </c:pt>
                <c:pt idx="2930">
                  <c:v>1773900000000000</c:v>
                </c:pt>
                <c:pt idx="2931">
                  <c:v>1775300000000000</c:v>
                </c:pt>
                <c:pt idx="2932">
                  <c:v>1776600000000000</c:v>
                </c:pt>
                <c:pt idx="2933">
                  <c:v>1778000000000000</c:v>
                </c:pt>
                <c:pt idx="2934">
                  <c:v>1779400000000000</c:v>
                </c:pt>
                <c:pt idx="2935">
                  <c:v>1780700000000000</c:v>
                </c:pt>
                <c:pt idx="2936">
                  <c:v>1782100000000000</c:v>
                </c:pt>
                <c:pt idx="2937">
                  <c:v>1783500000000000</c:v>
                </c:pt>
                <c:pt idx="2938">
                  <c:v>1784800000000000</c:v>
                </c:pt>
                <c:pt idx="2939">
                  <c:v>1786200000000000</c:v>
                </c:pt>
                <c:pt idx="2940">
                  <c:v>1787500000000000</c:v>
                </c:pt>
                <c:pt idx="2941">
                  <c:v>1788900000000000</c:v>
                </c:pt>
                <c:pt idx="2942">
                  <c:v>1790300000000000</c:v>
                </c:pt>
                <c:pt idx="2943">
                  <c:v>1791600000000000</c:v>
                </c:pt>
                <c:pt idx="2944">
                  <c:v>1793000000000000</c:v>
                </c:pt>
                <c:pt idx="2945">
                  <c:v>1794400000000000</c:v>
                </c:pt>
                <c:pt idx="2946">
                  <c:v>1795700000000000</c:v>
                </c:pt>
                <c:pt idx="2947">
                  <c:v>1797100000000000</c:v>
                </c:pt>
                <c:pt idx="2948">
                  <c:v>1798500000000000</c:v>
                </c:pt>
                <c:pt idx="2949">
                  <c:v>1799800000000000</c:v>
                </c:pt>
                <c:pt idx="2950">
                  <c:v>1799800000000000</c:v>
                </c:pt>
                <c:pt idx="2951">
                  <c:v>1801200000000000</c:v>
                </c:pt>
                <c:pt idx="2952">
                  <c:v>1802600000000000</c:v>
                </c:pt>
                <c:pt idx="2953">
                  <c:v>1803900000000000</c:v>
                </c:pt>
                <c:pt idx="2954">
                  <c:v>1805300000000000</c:v>
                </c:pt>
                <c:pt idx="2955">
                  <c:v>1806700000000000</c:v>
                </c:pt>
                <c:pt idx="2956">
                  <c:v>1808000000000000</c:v>
                </c:pt>
                <c:pt idx="2957">
                  <c:v>1809400000000000</c:v>
                </c:pt>
                <c:pt idx="2958">
                  <c:v>1810700000000000</c:v>
                </c:pt>
                <c:pt idx="2959">
                  <c:v>1812100000000000</c:v>
                </c:pt>
                <c:pt idx="2960">
                  <c:v>1813500000000000</c:v>
                </c:pt>
                <c:pt idx="2961">
                  <c:v>1814800000000000</c:v>
                </c:pt>
                <c:pt idx="2962">
                  <c:v>1816200000000000</c:v>
                </c:pt>
                <c:pt idx="2963">
                  <c:v>1817600000000000</c:v>
                </c:pt>
                <c:pt idx="2964">
                  <c:v>1818900000000000</c:v>
                </c:pt>
                <c:pt idx="2965">
                  <c:v>1820300000000000</c:v>
                </c:pt>
                <c:pt idx="2966">
                  <c:v>1821600000000000</c:v>
                </c:pt>
                <c:pt idx="2967">
                  <c:v>1823000000000000</c:v>
                </c:pt>
                <c:pt idx="2968">
                  <c:v>1824400000000000</c:v>
                </c:pt>
                <c:pt idx="2969">
                  <c:v>1825700000000000</c:v>
                </c:pt>
                <c:pt idx="2970">
                  <c:v>1827100000000000</c:v>
                </c:pt>
                <c:pt idx="2971">
                  <c:v>1828500000000000</c:v>
                </c:pt>
                <c:pt idx="2972">
                  <c:v>1829800000000000</c:v>
                </c:pt>
                <c:pt idx="2973">
                  <c:v>1831200000000000</c:v>
                </c:pt>
                <c:pt idx="2974">
                  <c:v>1832500000000000</c:v>
                </c:pt>
                <c:pt idx="2975">
                  <c:v>1833900000000000</c:v>
                </c:pt>
                <c:pt idx="2976">
                  <c:v>1835300000000000</c:v>
                </c:pt>
                <c:pt idx="2977">
                  <c:v>1836600000000000</c:v>
                </c:pt>
                <c:pt idx="2978">
                  <c:v>1838000000000000</c:v>
                </c:pt>
                <c:pt idx="2979">
                  <c:v>1839400000000000</c:v>
                </c:pt>
                <c:pt idx="2980">
                  <c:v>1840700000000000</c:v>
                </c:pt>
                <c:pt idx="2981">
                  <c:v>1842100000000000</c:v>
                </c:pt>
                <c:pt idx="2982">
                  <c:v>1843400000000000</c:v>
                </c:pt>
                <c:pt idx="2983">
                  <c:v>1844800000000000</c:v>
                </c:pt>
                <c:pt idx="2984">
                  <c:v>1846200000000000</c:v>
                </c:pt>
                <c:pt idx="2985">
                  <c:v>1847500000000000</c:v>
                </c:pt>
                <c:pt idx="2986">
                  <c:v>1848900000000000</c:v>
                </c:pt>
                <c:pt idx="2987">
                  <c:v>1850200000000000</c:v>
                </c:pt>
                <c:pt idx="2988">
                  <c:v>1851600000000000</c:v>
                </c:pt>
                <c:pt idx="2989">
                  <c:v>1853000000000000</c:v>
                </c:pt>
                <c:pt idx="2990">
                  <c:v>1854300000000000</c:v>
                </c:pt>
                <c:pt idx="2991">
                  <c:v>1855700000000000</c:v>
                </c:pt>
                <c:pt idx="2992">
                  <c:v>1857000000000000</c:v>
                </c:pt>
                <c:pt idx="2993">
                  <c:v>1858400000000000</c:v>
                </c:pt>
                <c:pt idx="2994">
                  <c:v>1859800000000000</c:v>
                </c:pt>
                <c:pt idx="2995">
                  <c:v>1861100000000000</c:v>
                </c:pt>
                <c:pt idx="2996">
                  <c:v>1862500000000000</c:v>
                </c:pt>
                <c:pt idx="2997">
                  <c:v>1863800000000000</c:v>
                </c:pt>
                <c:pt idx="2998">
                  <c:v>1865200000000000</c:v>
                </c:pt>
                <c:pt idx="2999">
                  <c:v>1866600000000000</c:v>
                </c:pt>
                <c:pt idx="3000">
                  <c:v>1866600000000000</c:v>
                </c:pt>
                <c:pt idx="3001">
                  <c:v>1867900000000000</c:v>
                </c:pt>
                <c:pt idx="3002">
                  <c:v>1869300000000000</c:v>
                </c:pt>
                <c:pt idx="3003">
                  <c:v>1870600000000000</c:v>
                </c:pt>
                <c:pt idx="3004">
                  <c:v>1872000000000000</c:v>
                </c:pt>
                <c:pt idx="3005">
                  <c:v>1873300000000000</c:v>
                </c:pt>
                <c:pt idx="3006">
                  <c:v>1874700000000000</c:v>
                </c:pt>
                <c:pt idx="3007">
                  <c:v>1876100000000000</c:v>
                </c:pt>
                <c:pt idx="3008">
                  <c:v>1877400000000000</c:v>
                </c:pt>
                <c:pt idx="3009">
                  <c:v>1878800000000000</c:v>
                </c:pt>
                <c:pt idx="3010">
                  <c:v>1880100000000000</c:v>
                </c:pt>
                <c:pt idx="3011">
                  <c:v>1881500000000000</c:v>
                </c:pt>
                <c:pt idx="3012">
                  <c:v>1882900000000000</c:v>
                </c:pt>
                <c:pt idx="3013">
                  <c:v>1884200000000000</c:v>
                </c:pt>
                <c:pt idx="3014">
                  <c:v>1885600000000000</c:v>
                </c:pt>
                <c:pt idx="3015">
                  <c:v>1886900000000000</c:v>
                </c:pt>
                <c:pt idx="3016">
                  <c:v>1888300000000000</c:v>
                </c:pt>
                <c:pt idx="3017">
                  <c:v>1889600000000000</c:v>
                </c:pt>
                <c:pt idx="3018">
                  <c:v>1891000000000000</c:v>
                </c:pt>
                <c:pt idx="3019">
                  <c:v>1892400000000000</c:v>
                </c:pt>
                <c:pt idx="3020">
                  <c:v>1893700000000000</c:v>
                </c:pt>
                <c:pt idx="3021">
                  <c:v>1895100000000000</c:v>
                </c:pt>
                <c:pt idx="3022">
                  <c:v>1896400000000000</c:v>
                </c:pt>
                <c:pt idx="3023">
                  <c:v>1897800000000000</c:v>
                </c:pt>
                <c:pt idx="3024">
                  <c:v>1899100000000000</c:v>
                </c:pt>
                <c:pt idx="3025">
                  <c:v>1900500000000000</c:v>
                </c:pt>
                <c:pt idx="3026">
                  <c:v>1901800000000000</c:v>
                </c:pt>
                <c:pt idx="3027">
                  <c:v>1903200000000000</c:v>
                </c:pt>
                <c:pt idx="3028">
                  <c:v>1904600000000000</c:v>
                </c:pt>
                <c:pt idx="3029">
                  <c:v>1905900000000000</c:v>
                </c:pt>
                <c:pt idx="3030">
                  <c:v>1907300000000000</c:v>
                </c:pt>
                <c:pt idx="3031">
                  <c:v>1908600000000000</c:v>
                </c:pt>
                <c:pt idx="3032">
                  <c:v>1910000000000000</c:v>
                </c:pt>
                <c:pt idx="3033">
                  <c:v>1911300000000000</c:v>
                </c:pt>
                <c:pt idx="3034">
                  <c:v>1912700000000000</c:v>
                </c:pt>
                <c:pt idx="3035">
                  <c:v>1914000000000000</c:v>
                </c:pt>
                <c:pt idx="3036">
                  <c:v>1915400000000000</c:v>
                </c:pt>
                <c:pt idx="3037">
                  <c:v>1916800000000000</c:v>
                </c:pt>
                <c:pt idx="3038">
                  <c:v>1918100000000000</c:v>
                </c:pt>
                <c:pt idx="3039">
                  <c:v>1919500000000000</c:v>
                </c:pt>
                <c:pt idx="3040">
                  <c:v>1920800000000000</c:v>
                </c:pt>
                <c:pt idx="3041">
                  <c:v>1922200000000000</c:v>
                </c:pt>
                <c:pt idx="3042">
                  <c:v>1923500000000000</c:v>
                </c:pt>
                <c:pt idx="3043">
                  <c:v>1924900000000000</c:v>
                </c:pt>
                <c:pt idx="3044">
                  <c:v>1926200000000000</c:v>
                </c:pt>
                <c:pt idx="3045">
                  <c:v>1927600000000000</c:v>
                </c:pt>
                <c:pt idx="3046">
                  <c:v>1928900000000000</c:v>
                </c:pt>
                <c:pt idx="3047">
                  <c:v>1930300000000000</c:v>
                </c:pt>
                <c:pt idx="3048">
                  <c:v>1931600000000000</c:v>
                </c:pt>
                <c:pt idx="3049">
                  <c:v>1933000000000000</c:v>
                </c:pt>
                <c:pt idx="3050">
                  <c:v>1933000000000000</c:v>
                </c:pt>
                <c:pt idx="3051">
                  <c:v>1933100000000000</c:v>
                </c:pt>
                <c:pt idx="3052">
                  <c:v>1933300000000000</c:v>
                </c:pt>
                <c:pt idx="3053">
                  <c:v>1933500000000000</c:v>
                </c:pt>
                <c:pt idx="3054">
                  <c:v>1933600000000000</c:v>
                </c:pt>
                <c:pt idx="3055">
                  <c:v>1933800000000000</c:v>
                </c:pt>
                <c:pt idx="3056">
                  <c:v>1933900000000000</c:v>
                </c:pt>
                <c:pt idx="3057">
                  <c:v>1934100000000000</c:v>
                </c:pt>
                <c:pt idx="3058">
                  <c:v>1934200000000000</c:v>
                </c:pt>
                <c:pt idx="3059">
                  <c:v>1934400000000000</c:v>
                </c:pt>
                <c:pt idx="3060">
                  <c:v>1934500000000000</c:v>
                </c:pt>
                <c:pt idx="3061">
                  <c:v>1934700000000000</c:v>
                </c:pt>
                <c:pt idx="3062">
                  <c:v>1934800000000000</c:v>
                </c:pt>
                <c:pt idx="3063">
                  <c:v>1935000000000000</c:v>
                </c:pt>
                <c:pt idx="3064">
                  <c:v>1935100000000000</c:v>
                </c:pt>
                <c:pt idx="3065">
                  <c:v>1935300000000000</c:v>
                </c:pt>
                <c:pt idx="3066">
                  <c:v>1935400000000000</c:v>
                </c:pt>
                <c:pt idx="3067">
                  <c:v>1935600000000000</c:v>
                </c:pt>
                <c:pt idx="3068">
                  <c:v>1935700000000000</c:v>
                </c:pt>
                <c:pt idx="3069">
                  <c:v>1935900000000000</c:v>
                </c:pt>
                <c:pt idx="3070">
                  <c:v>1936000000000000</c:v>
                </c:pt>
                <c:pt idx="3071">
                  <c:v>1936200000000000</c:v>
                </c:pt>
                <c:pt idx="3072">
                  <c:v>1936300000000000</c:v>
                </c:pt>
                <c:pt idx="3073">
                  <c:v>1936500000000000</c:v>
                </c:pt>
                <c:pt idx="3074">
                  <c:v>1936600000000000</c:v>
                </c:pt>
                <c:pt idx="3075">
                  <c:v>1936800000000000</c:v>
                </c:pt>
                <c:pt idx="3076">
                  <c:v>1936900000000000</c:v>
                </c:pt>
                <c:pt idx="3077">
                  <c:v>1937100000000000</c:v>
                </c:pt>
                <c:pt idx="3078">
                  <c:v>1937200000000000</c:v>
                </c:pt>
                <c:pt idx="3079">
                  <c:v>1937400000000000</c:v>
                </c:pt>
                <c:pt idx="3080">
                  <c:v>1937500000000000</c:v>
                </c:pt>
                <c:pt idx="3081">
                  <c:v>1937700000000000</c:v>
                </c:pt>
                <c:pt idx="3082">
                  <c:v>1937800000000000</c:v>
                </c:pt>
                <c:pt idx="3083">
                  <c:v>1938000000000000</c:v>
                </c:pt>
                <c:pt idx="3084">
                  <c:v>1938100000000000</c:v>
                </c:pt>
                <c:pt idx="3085">
                  <c:v>1938300000000000</c:v>
                </c:pt>
                <c:pt idx="3086">
                  <c:v>1938400000000000</c:v>
                </c:pt>
                <c:pt idx="3087">
                  <c:v>1938600000000000</c:v>
                </c:pt>
                <c:pt idx="3088">
                  <c:v>1938700000000000</c:v>
                </c:pt>
                <c:pt idx="3089">
                  <c:v>1938900000000000</c:v>
                </c:pt>
                <c:pt idx="3090">
                  <c:v>1939000000000000</c:v>
                </c:pt>
                <c:pt idx="3091">
                  <c:v>1939100000000000</c:v>
                </c:pt>
                <c:pt idx="3092">
                  <c:v>1939300000000000</c:v>
                </c:pt>
                <c:pt idx="3093">
                  <c:v>1939400000000000</c:v>
                </c:pt>
                <c:pt idx="3094">
                  <c:v>1939600000000000</c:v>
                </c:pt>
                <c:pt idx="3095">
                  <c:v>1939700000000000</c:v>
                </c:pt>
                <c:pt idx="3096">
                  <c:v>1939900000000000</c:v>
                </c:pt>
                <c:pt idx="3097">
                  <c:v>1940000000000000</c:v>
                </c:pt>
                <c:pt idx="3098">
                  <c:v>1940200000000000</c:v>
                </c:pt>
                <c:pt idx="3099">
                  <c:v>1940300000000000</c:v>
                </c:pt>
                <c:pt idx="3100">
                  <c:v>1940300000000000</c:v>
                </c:pt>
                <c:pt idx="3101">
                  <c:v>1940400000000000</c:v>
                </c:pt>
                <c:pt idx="3102">
                  <c:v>1940400000000000</c:v>
                </c:pt>
                <c:pt idx="3103">
                  <c:v>1940400000000000</c:v>
                </c:pt>
                <c:pt idx="3104">
                  <c:v>1940500000000000</c:v>
                </c:pt>
                <c:pt idx="3105">
                  <c:v>1940500000000000</c:v>
                </c:pt>
                <c:pt idx="3106">
                  <c:v>1940500000000000</c:v>
                </c:pt>
                <c:pt idx="3107">
                  <c:v>1940600000000000</c:v>
                </c:pt>
                <c:pt idx="3108">
                  <c:v>1940600000000000</c:v>
                </c:pt>
                <c:pt idx="3109">
                  <c:v>1940600000000000</c:v>
                </c:pt>
                <c:pt idx="3110">
                  <c:v>1940700000000000</c:v>
                </c:pt>
                <c:pt idx="3111">
                  <c:v>1940700000000000</c:v>
                </c:pt>
                <c:pt idx="3112">
                  <c:v>1940700000000000</c:v>
                </c:pt>
                <c:pt idx="3113">
                  <c:v>1940700000000000</c:v>
                </c:pt>
                <c:pt idx="3114">
                  <c:v>1940800000000000</c:v>
                </c:pt>
                <c:pt idx="3115">
                  <c:v>1940800000000000</c:v>
                </c:pt>
                <c:pt idx="3116">
                  <c:v>1940800000000000</c:v>
                </c:pt>
                <c:pt idx="3117">
                  <c:v>1940900000000000</c:v>
                </c:pt>
                <c:pt idx="3118">
                  <c:v>1940900000000000</c:v>
                </c:pt>
                <c:pt idx="3119">
                  <c:v>1940900000000000</c:v>
                </c:pt>
                <c:pt idx="3120">
                  <c:v>1941000000000000</c:v>
                </c:pt>
                <c:pt idx="3121">
                  <c:v>1941000000000000</c:v>
                </c:pt>
                <c:pt idx="3122">
                  <c:v>1941000000000000</c:v>
                </c:pt>
                <c:pt idx="3123">
                  <c:v>1941100000000000</c:v>
                </c:pt>
                <c:pt idx="3124">
                  <c:v>1941100000000000</c:v>
                </c:pt>
                <c:pt idx="3125">
                  <c:v>1941100000000000</c:v>
                </c:pt>
                <c:pt idx="3126">
                  <c:v>1941100000000000</c:v>
                </c:pt>
                <c:pt idx="3127">
                  <c:v>1941200000000000</c:v>
                </c:pt>
                <c:pt idx="3128">
                  <c:v>1941200000000000</c:v>
                </c:pt>
                <c:pt idx="3129">
                  <c:v>1941200000000000</c:v>
                </c:pt>
                <c:pt idx="3130">
                  <c:v>1941300000000000</c:v>
                </c:pt>
                <c:pt idx="3131">
                  <c:v>1941300000000000</c:v>
                </c:pt>
                <c:pt idx="3132">
                  <c:v>1941300000000000</c:v>
                </c:pt>
                <c:pt idx="3133">
                  <c:v>1941400000000000</c:v>
                </c:pt>
                <c:pt idx="3134">
                  <c:v>1941400000000000</c:v>
                </c:pt>
                <c:pt idx="3135">
                  <c:v>1941400000000000</c:v>
                </c:pt>
                <c:pt idx="3136">
                  <c:v>1941500000000000</c:v>
                </c:pt>
                <c:pt idx="3137">
                  <c:v>1941500000000000</c:v>
                </c:pt>
                <c:pt idx="3138">
                  <c:v>1941500000000000</c:v>
                </c:pt>
                <c:pt idx="3139">
                  <c:v>1941500000000000</c:v>
                </c:pt>
                <c:pt idx="3140">
                  <c:v>1941600000000000</c:v>
                </c:pt>
                <c:pt idx="3141">
                  <c:v>1941600000000000</c:v>
                </c:pt>
                <c:pt idx="3142">
                  <c:v>1941600000000000</c:v>
                </c:pt>
                <c:pt idx="3143">
                  <c:v>1941700000000000</c:v>
                </c:pt>
                <c:pt idx="3144">
                  <c:v>1941700000000000</c:v>
                </c:pt>
                <c:pt idx="3145">
                  <c:v>1941700000000000</c:v>
                </c:pt>
                <c:pt idx="3146">
                  <c:v>1941800000000000</c:v>
                </c:pt>
                <c:pt idx="3147">
                  <c:v>1941800000000000</c:v>
                </c:pt>
                <c:pt idx="3148">
                  <c:v>1941800000000000</c:v>
                </c:pt>
                <c:pt idx="3149">
                  <c:v>1941900000000000</c:v>
                </c:pt>
                <c:pt idx="3150">
                  <c:v>1941900000000000</c:v>
                </c:pt>
                <c:pt idx="3151">
                  <c:v>1941900000000000</c:v>
                </c:pt>
                <c:pt idx="3152">
                  <c:v>1941900000000000</c:v>
                </c:pt>
                <c:pt idx="3153">
                  <c:v>1941900000000000</c:v>
                </c:pt>
                <c:pt idx="3154">
                  <c:v>1941900000000000</c:v>
                </c:pt>
                <c:pt idx="3155">
                  <c:v>1941900000000000</c:v>
                </c:pt>
                <c:pt idx="3156">
                  <c:v>1941900000000000</c:v>
                </c:pt>
                <c:pt idx="3157">
                  <c:v>1941900000000000</c:v>
                </c:pt>
                <c:pt idx="3158">
                  <c:v>1941900000000000</c:v>
                </c:pt>
                <c:pt idx="3159">
                  <c:v>1942000000000000</c:v>
                </c:pt>
                <c:pt idx="3160">
                  <c:v>1942000000000000</c:v>
                </c:pt>
                <c:pt idx="3161">
                  <c:v>1942000000000000</c:v>
                </c:pt>
                <c:pt idx="3162">
                  <c:v>1942000000000000</c:v>
                </c:pt>
                <c:pt idx="3163">
                  <c:v>1942000000000000</c:v>
                </c:pt>
                <c:pt idx="3164">
                  <c:v>1942000000000000</c:v>
                </c:pt>
                <c:pt idx="3165">
                  <c:v>1942000000000000</c:v>
                </c:pt>
                <c:pt idx="3166">
                  <c:v>1942000000000000</c:v>
                </c:pt>
                <c:pt idx="3167">
                  <c:v>1942100000000000</c:v>
                </c:pt>
                <c:pt idx="3168">
                  <c:v>1942100000000000</c:v>
                </c:pt>
                <c:pt idx="3169">
                  <c:v>1942100000000000</c:v>
                </c:pt>
                <c:pt idx="3170">
                  <c:v>1942100000000000</c:v>
                </c:pt>
                <c:pt idx="3171">
                  <c:v>1942100000000000</c:v>
                </c:pt>
                <c:pt idx="3172">
                  <c:v>1942100000000000</c:v>
                </c:pt>
                <c:pt idx="3173">
                  <c:v>1942100000000000</c:v>
                </c:pt>
                <c:pt idx="3174">
                  <c:v>1942100000000000</c:v>
                </c:pt>
                <c:pt idx="3175">
                  <c:v>1942100000000000</c:v>
                </c:pt>
                <c:pt idx="3176">
                  <c:v>1942200000000000</c:v>
                </c:pt>
                <c:pt idx="3177">
                  <c:v>1942200000000000</c:v>
                </c:pt>
                <c:pt idx="3178">
                  <c:v>1942200000000000</c:v>
                </c:pt>
                <c:pt idx="3179">
                  <c:v>1942200000000000</c:v>
                </c:pt>
                <c:pt idx="3180">
                  <c:v>1942200000000000</c:v>
                </c:pt>
                <c:pt idx="3181">
                  <c:v>1942200000000000</c:v>
                </c:pt>
                <c:pt idx="3182">
                  <c:v>1942200000000000</c:v>
                </c:pt>
                <c:pt idx="3183">
                  <c:v>1942200000000000</c:v>
                </c:pt>
                <c:pt idx="3184">
                  <c:v>1942200000000000</c:v>
                </c:pt>
                <c:pt idx="3185">
                  <c:v>1942300000000000</c:v>
                </c:pt>
                <c:pt idx="3186">
                  <c:v>1942300000000000</c:v>
                </c:pt>
                <c:pt idx="3187">
                  <c:v>1942300000000000</c:v>
                </c:pt>
                <c:pt idx="3188">
                  <c:v>1942300000000000</c:v>
                </c:pt>
                <c:pt idx="3189">
                  <c:v>1942300000000000</c:v>
                </c:pt>
                <c:pt idx="3190">
                  <c:v>1942300000000000</c:v>
                </c:pt>
                <c:pt idx="3191">
                  <c:v>1942300000000000</c:v>
                </c:pt>
                <c:pt idx="3192">
                  <c:v>1942300000000000</c:v>
                </c:pt>
                <c:pt idx="3193">
                  <c:v>1942300000000000</c:v>
                </c:pt>
                <c:pt idx="3194">
                  <c:v>1942400000000000</c:v>
                </c:pt>
                <c:pt idx="3195">
                  <c:v>1942400000000000</c:v>
                </c:pt>
                <c:pt idx="3196">
                  <c:v>1942400000000000</c:v>
                </c:pt>
                <c:pt idx="3197">
                  <c:v>1942400000000000</c:v>
                </c:pt>
                <c:pt idx="3198">
                  <c:v>1942400000000000</c:v>
                </c:pt>
                <c:pt idx="3199">
                  <c:v>1942400000000000</c:v>
                </c:pt>
                <c:pt idx="3200">
                  <c:v>1942400000000000</c:v>
                </c:pt>
                <c:pt idx="3201">
                  <c:v>1942400000000000</c:v>
                </c:pt>
                <c:pt idx="3202">
                  <c:v>1942400000000000</c:v>
                </c:pt>
                <c:pt idx="3203">
                  <c:v>1942400000000000</c:v>
                </c:pt>
                <c:pt idx="3204">
                  <c:v>1942400000000000</c:v>
                </c:pt>
                <c:pt idx="3205">
                  <c:v>1942500000000000</c:v>
                </c:pt>
                <c:pt idx="3206">
                  <c:v>1942500000000000</c:v>
                </c:pt>
                <c:pt idx="3207">
                  <c:v>1942500000000000</c:v>
                </c:pt>
                <c:pt idx="3208">
                  <c:v>1942500000000000</c:v>
                </c:pt>
                <c:pt idx="3209">
                  <c:v>1942500000000000</c:v>
                </c:pt>
                <c:pt idx="3210">
                  <c:v>1942500000000000</c:v>
                </c:pt>
                <c:pt idx="3211">
                  <c:v>1942500000000000</c:v>
                </c:pt>
                <c:pt idx="3212">
                  <c:v>1942500000000000</c:v>
                </c:pt>
                <c:pt idx="3213">
                  <c:v>1942500000000000</c:v>
                </c:pt>
                <c:pt idx="3214">
                  <c:v>1942500000000000</c:v>
                </c:pt>
                <c:pt idx="3215">
                  <c:v>1942500000000000</c:v>
                </c:pt>
                <c:pt idx="3216">
                  <c:v>1942500000000000</c:v>
                </c:pt>
                <c:pt idx="3217">
                  <c:v>1942500000000000</c:v>
                </c:pt>
                <c:pt idx="3218">
                  <c:v>1942500000000000</c:v>
                </c:pt>
                <c:pt idx="3219">
                  <c:v>1942500000000000</c:v>
                </c:pt>
                <c:pt idx="3220">
                  <c:v>1942600000000000</c:v>
                </c:pt>
                <c:pt idx="3221">
                  <c:v>1942600000000000</c:v>
                </c:pt>
                <c:pt idx="3222">
                  <c:v>1942600000000000</c:v>
                </c:pt>
                <c:pt idx="3223">
                  <c:v>1942600000000000</c:v>
                </c:pt>
                <c:pt idx="3224">
                  <c:v>1942600000000000</c:v>
                </c:pt>
                <c:pt idx="3225">
                  <c:v>1942600000000000</c:v>
                </c:pt>
                <c:pt idx="3226">
                  <c:v>1942600000000000</c:v>
                </c:pt>
                <c:pt idx="3227">
                  <c:v>1942600000000000</c:v>
                </c:pt>
                <c:pt idx="3228">
                  <c:v>1942600000000000</c:v>
                </c:pt>
                <c:pt idx="3229">
                  <c:v>1942600000000000</c:v>
                </c:pt>
                <c:pt idx="3230">
                  <c:v>1942600000000000</c:v>
                </c:pt>
                <c:pt idx="3231">
                  <c:v>1942600000000000</c:v>
                </c:pt>
                <c:pt idx="3232">
                  <c:v>1942600000000000</c:v>
                </c:pt>
                <c:pt idx="3233">
                  <c:v>1942600000000000</c:v>
                </c:pt>
                <c:pt idx="3234">
                  <c:v>1942700000000000</c:v>
                </c:pt>
                <c:pt idx="3235">
                  <c:v>1942700000000000</c:v>
                </c:pt>
                <c:pt idx="3236">
                  <c:v>1942700000000000</c:v>
                </c:pt>
                <c:pt idx="3237">
                  <c:v>1942700000000000</c:v>
                </c:pt>
                <c:pt idx="3238">
                  <c:v>1942700000000000</c:v>
                </c:pt>
                <c:pt idx="3239">
                  <c:v>1942700000000000</c:v>
                </c:pt>
                <c:pt idx="3240">
                  <c:v>1942700000000000</c:v>
                </c:pt>
                <c:pt idx="3241">
                  <c:v>1942700000000000</c:v>
                </c:pt>
                <c:pt idx="3242">
                  <c:v>1942700000000000</c:v>
                </c:pt>
                <c:pt idx="3243">
                  <c:v>1942700000000000</c:v>
                </c:pt>
                <c:pt idx="3244">
                  <c:v>1942700000000000</c:v>
                </c:pt>
                <c:pt idx="3245">
                  <c:v>1942700000000000</c:v>
                </c:pt>
                <c:pt idx="3246">
                  <c:v>1942700000000000</c:v>
                </c:pt>
                <c:pt idx="3247">
                  <c:v>1942700000000000</c:v>
                </c:pt>
                <c:pt idx="3248">
                  <c:v>1942800000000000</c:v>
                </c:pt>
                <c:pt idx="3249">
                  <c:v>1942800000000000</c:v>
                </c:pt>
                <c:pt idx="3250">
                  <c:v>1942800000000000</c:v>
                </c:pt>
                <c:pt idx="3251">
                  <c:v>1942800000000000</c:v>
                </c:pt>
                <c:pt idx="3252">
                  <c:v>1942800000000000</c:v>
                </c:pt>
                <c:pt idx="3253">
                  <c:v>1942800000000000</c:v>
                </c:pt>
                <c:pt idx="3254">
                  <c:v>1942800000000000</c:v>
                </c:pt>
                <c:pt idx="3255">
                  <c:v>1942800000000000</c:v>
                </c:pt>
                <c:pt idx="3256">
                  <c:v>1942800000000000</c:v>
                </c:pt>
                <c:pt idx="3257">
                  <c:v>1942800000000000</c:v>
                </c:pt>
                <c:pt idx="3258">
                  <c:v>1942800000000000</c:v>
                </c:pt>
                <c:pt idx="3259">
                  <c:v>1942800000000000</c:v>
                </c:pt>
                <c:pt idx="3260">
                  <c:v>1942800000000000</c:v>
                </c:pt>
                <c:pt idx="3261">
                  <c:v>1942800000000000</c:v>
                </c:pt>
                <c:pt idx="3262">
                  <c:v>1942800000000000</c:v>
                </c:pt>
                <c:pt idx="3263">
                  <c:v>1942800000000000</c:v>
                </c:pt>
                <c:pt idx="3264">
                  <c:v>1942800000000000</c:v>
                </c:pt>
                <c:pt idx="3265">
                  <c:v>1942800000000000</c:v>
                </c:pt>
                <c:pt idx="3266">
                  <c:v>1942800000000000</c:v>
                </c:pt>
                <c:pt idx="3267">
                  <c:v>1942800000000000</c:v>
                </c:pt>
                <c:pt idx="3268">
                  <c:v>1942800000000000</c:v>
                </c:pt>
                <c:pt idx="3269">
                  <c:v>1942800000000000</c:v>
                </c:pt>
                <c:pt idx="3270">
                  <c:v>1942800000000000</c:v>
                </c:pt>
                <c:pt idx="3271">
                  <c:v>1942800000000000</c:v>
                </c:pt>
                <c:pt idx="3272">
                  <c:v>1942800000000000</c:v>
                </c:pt>
                <c:pt idx="3273">
                  <c:v>1942800000000000</c:v>
                </c:pt>
                <c:pt idx="3274">
                  <c:v>1942800000000000</c:v>
                </c:pt>
                <c:pt idx="3275">
                  <c:v>1942800000000000</c:v>
                </c:pt>
                <c:pt idx="3276">
                  <c:v>1942800000000000</c:v>
                </c:pt>
                <c:pt idx="3277">
                  <c:v>1942900000000000</c:v>
                </c:pt>
                <c:pt idx="3278">
                  <c:v>1942900000000000</c:v>
                </c:pt>
                <c:pt idx="3279">
                  <c:v>1942900000000000</c:v>
                </c:pt>
                <c:pt idx="3280">
                  <c:v>1942900000000000</c:v>
                </c:pt>
                <c:pt idx="3281">
                  <c:v>1942900000000000</c:v>
                </c:pt>
                <c:pt idx="3282">
                  <c:v>1942900000000000</c:v>
                </c:pt>
                <c:pt idx="3283">
                  <c:v>1942900000000000</c:v>
                </c:pt>
                <c:pt idx="3284">
                  <c:v>1942900000000000</c:v>
                </c:pt>
                <c:pt idx="3285">
                  <c:v>1942900000000000</c:v>
                </c:pt>
                <c:pt idx="3286">
                  <c:v>1942900000000000</c:v>
                </c:pt>
                <c:pt idx="3287">
                  <c:v>1942900000000000</c:v>
                </c:pt>
                <c:pt idx="3288">
                  <c:v>1942900000000000</c:v>
                </c:pt>
                <c:pt idx="3289">
                  <c:v>1942900000000000</c:v>
                </c:pt>
                <c:pt idx="3290">
                  <c:v>1942900000000000</c:v>
                </c:pt>
                <c:pt idx="3291">
                  <c:v>1942900000000000</c:v>
                </c:pt>
                <c:pt idx="3292">
                  <c:v>1942900000000000</c:v>
                </c:pt>
                <c:pt idx="3293">
                  <c:v>1942900000000000</c:v>
                </c:pt>
                <c:pt idx="3294">
                  <c:v>1942900000000000</c:v>
                </c:pt>
                <c:pt idx="3295">
                  <c:v>1942900000000000</c:v>
                </c:pt>
                <c:pt idx="3296">
                  <c:v>1942900000000000</c:v>
                </c:pt>
                <c:pt idx="3297">
                  <c:v>1942900000000000</c:v>
                </c:pt>
                <c:pt idx="3298">
                  <c:v>1942900000000000</c:v>
                </c:pt>
                <c:pt idx="3299">
                  <c:v>1942900000000000</c:v>
                </c:pt>
                <c:pt idx="3300">
                  <c:v>1942900000000000</c:v>
                </c:pt>
                <c:pt idx="3301">
                  <c:v>1942900000000000</c:v>
                </c:pt>
                <c:pt idx="3302">
                  <c:v>1942900000000000</c:v>
                </c:pt>
                <c:pt idx="3303">
                  <c:v>1942900000000000</c:v>
                </c:pt>
                <c:pt idx="3304">
                  <c:v>1942900000000000</c:v>
                </c:pt>
                <c:pt idx="3305">
                  <c:v>1942900000000000</c:v>
                </c:pt>
                <c:pt idx="3306">
                  <c:v>1942900000000000</c:v>
                </c:pt>
                <c:pt idx="3307">
                  <c:v>1942900000000000</c:v>
                </c:pt>
                <c:pt idx="3308">
                  <c:v>1942900000000000</c:v>
                </c:pt>
                <c:pt idx="3309">
                  <c:v>1942900000000000</c:v>
                </c:pt>
                <c:pt idx="3310">
                  <c:v>1942900000000000</c:v>
                </c:pt>
                <c:pt idx="3311">
                  <c:v>1942900000000000</c:v>
                </c:pt>
                <c:pt idx="3312">
                  <c:v>1942900000000000</c:v>
                </c:pt>
                <c:pt idx="3313">
                  <c:v>1942900000000000</c:v>
                </c:pt>
                <c:pt idx="3314">
                  <c:v>1943000000000000</c:v>
                </c:pt>
                <c:pt idx="3315">
                  <c:v>1943000000000000</c:v>
                </c:pt>
                <c:pt idx="3316">
                  <c:v>1943000000000000</c:v>
                </c:pt>
                <c:pt idx="3317">
                  <c:v>1943000000000000</c:v>
                </c:pt>
                <c:pt idx="3318">
                  <c:v>1943000000000000</c:v>
                </c:pt>
                <c:pt idx="3319">
                  <c:v>1943000000000000</c:v>
                </c:pt>
                <c:pt idx="3320">
                  <c:v>1943000000000000</c:v>
                </c:pt>
                <c:pt idx="3321">
                  <c:v>1943000000000000</c:v>
                </c:pt>
                <c:pt idx="3322">
                  <c:v>1943000000000000</c:v>
                </c:pt>
                <c:pt idx="3323">
                  <c:v>1943000000000000</c:v>
                </c:pt>
                <c:pt idx="3324">
                  <c:v>1943000000000000</c:v>
                </c:pt>
                <c:pt idx="3325">
                  <c:v>1943000000000000</c:v>
                </c:pt>
                <c:pt idx="3326">
                  <c:v>1943000000000000</c:v>
                </c:pt>
                <c:pt idx="3327">
                  <c:v>1943000000000000</c:v>
                </c:pt>
                <c:pt idx="3328">
                  <c:v>1943000000000000</c:v>
                </c:pt>
                <c:pt idx="3329">
                  <c:v>1943000000000000</c:v>
                </c:pt>
                <c:pt idx="3330">
                  <c:v>1943000000000000</c:v>
                </c:pt>
                <c:pt idx="3331">
                  <c:v>1943000000000000</c:v>
                </c:pt>
                <c:pt idx="3332">
                  <c:v>1943000000000000</c:v>
                </c:pt>
                <c:pt idx="3333">
                  <c:v>1943000000000000</c:v>
                </c:pt>
                <c:pt idx="3334">
                  <c:v>1943000000000000</c:v>
                </c:pt>
                <c:pt idx="3335">
                  <c:v>1943000000000000</c:v>
                </c:pt>
                <c:pt idx="3336">
                  <c:v>1943000000000000</c:v>
                </c:pt>
                <c:pt idx="3337">
                  <c:v>1943000000000000</c:v>
                </c:pt>
                <c:pt idx="3338">
                  <c:v>1943000000000000</c:v>
                </c:pt>
                <c:pt idx="3339">
                  <c:v>1943000000000000</c:v>
                </c:pt>
                <c:pt idx="3340">
                  <c:v>1943000000000000</c:v>
                </c:pt>
                <c:pt idx="3341">
                  <c:v>1943000000000000</c:v>
                </c:pt>
                <c:pt idx="3342">
                  <c:v>1943000000000000</c:v>
                </c:pt>
                <c:pt idx="3343">
                  <c:v>1943000000000000</c:v>
                </c:pt>
                <c:pt idx="3344">
                  <c:v>1943000000000000</c:v>
                </c:pt>
                <c:pt idx="3345">
                  <c:v>1943000000000000</c:v>
                </c:pt>
                <c:pt idx="3346">
                  <c:v>1943000000000000</c:v>
                </c:pt>
                <c:pt idx="3347">
                  <c:v>1943000000000000</c:v>
                </c:pt>
                <c:pt idx="3348">
                  <c:v>1943000000000000</c:v>
                </c:pt>
                <c:pt idx="3349">
                  <c:v>1943000000000000</c:v>
                </c:pt>
                <c:pt idx="3350">
                  <c:v>1943000000000000</c:v>
                </c:pt>
                <c:pt idx="3351">
                  <c:v>1943100000000000</c:v>
                </c:pt>
                <c:pt idx="3352">
                  <c:v>1943200000000000</c:v>
                </c:pt>
                <c:pt idx="3353">
                  <c:v>1943200000000000</c:v>
                </c:pt>
                <c:pt idx="3354">
                  <c:v>1943300000000000</c:v>
                </c:pt>
                <c:pt idx="3355">
                  <c:v>1943400000000000</c:v>
                </c:pt>
                <c:pt idx="3356">
                  <c:v>1943500000000000</c:v>
                </c:pt>
                <c:pt idx="3357">
                  <c:v>1943600000000000</c:v>
                </c:pt>
                <c:pt idx="3358">
                  <c:v>1943700000000000</c:v>
                </c:pt>
                <c:pt idx="3359">
                  <c:v>1943700000000000</c:v>
                </c:pt>
                <c:pt idx="3360">
                  <c:v>1943800000000000</c:v>
                </c:pt>
                <c:pt idx="3361">
                  <c:v>1943900000000000</c:v>
                </c:pt>
                <c:pt idx="3362">
                  <c:v>1944000000000000</c:v>
                </c:pt>
                <c:pt idx="3363">
                  <c:v>1944100000000000</c:v>
                </c:pt>
                <c:pt idx="3364">
                  <c:v>1944100000000000</c:v>
                </c:pt>
                <c:pt idx="3365">
                  <c:v>1944200000000000</c:v>
                </c:pt>
                <c:pt idx="3366">
                  <c:v>1944300000000000</c:v>
                </c:pt>
                <c:pt idx="3367">
                  <c:v>1944400000000000</c:v>
                </c:pt>
                <c:pt idx="3368">
                  <c:v>1944500000000000</c:v>
                </c:pt>
                <c:pt idx="3369">
                  <c:v>1944600000000000</c:v>
                </c:pt>
                <c:pt idx="3370">
                  <c:v>1944600000000000</c:v>
                </c:pt>
                <c:pt idx="3371">
                  <c:v>1944700000000000</c:v>
                </c:pt>
                <c:pt idx="3372">
                  <c:v>1944800000000000</c:v>
                </c:pt>
                <c:pt idx="3373">
                  <c:v>1944900000000000</c:v>
                </c:pt>
                <c:pt idx="3374">
                  <c:v>1945000000000000</c:v>
                </c:pt>
                <c:pt idx="3375">
                  <c:v>1945000000000000</c:v>
                </c:pt>
                <c:pt idx="3376">
                  <c:v>1945100000000000</c:v>
                </c:pt>
                <c:pt idx="3377">
                  <c:v>1945200000000000</c:v>
                </c:pt>
                <c:pt idx="3378">
                  <c:v>1945300000000000</c:v>
                </c:pt>
                <c:pt idx="3379">
                  <c:v>1945400000000000</c:v>
                </c:pt>
                <c:pt idx="3380">
                  <c:v>1945500000000000</c:v>
                </c:pt>
                <c:pt idx="3381">
                  <c:v>1945500000000000</c:v>
                </c:pt>
                <c:pt idx="3382">
                  <c:v>1945600000000000</c:v>
                </c:pt>
                <c:pt idx="3383">
                  <c:v>1945700000000000</c:v>
                </c:pt>
                <c:pt idx="3384">
                  <c:v>1945800000000000</c:v>
                </c:pt>
                <c:pt idx="3385">
                  <c:v>1945900000000000</c:v>
                </c:pt>
                <c:pt idx="3386">
                  <c:v>1945900000000000</c:v>
                </c:pt>
                <c:pt idx="3387">
                  <c:v>1946000000000000</c:v>
                </c:pt>
                <c:pt idx="3388">
                  <c:v>1946100000000000</c:v>
                </c:pt>
                <c:pt idx="3389">
                  <c:v>1946200000000000</c:v>
                </c:pt>
                <c:pt idx="3390">
                  <c:v>1946300000000000</c:v>
                </c:pt>
                <c:pt idx="3391">
                  <c:v>1946300000000000</c:v>
                </c:pt>
                <c:pt idx="3392">
                  <c:v>1946400000000000</c:v>
                </c:pt>
                <c:pt idx="3393">
                  <c:v>1946500000000000</c:v>
                </c:pt>
                <c:pt idx="3394">
                  <c:v>1946600000000000</c:v>
                </c:pt>
                <c:pt idx="3395">
                  <c:v>1946700000000000</c:v>
                </c:pt>
                <c:pt idx="3396">
                  <c:v>1946800000000000</c:v>
                </c:pt>
                <c:pt idx="3397">
                  <c:v>1946800000000000</c:v>
                </c:pt>
                <c:pt idx="3398">
                  <c:v>1946900000000000</c:v>
                </c:pt>
                <c:pt idx="3399">
                  <c:v>1947000000000000</c:v>
                </c:pt>
                <c:pt idx="3400">
                  <c:v>1947000000000000</c:v>
                </c:pt>
                <c:pt idx="3401">
                  <c:v>1947100000000000</c:v>
                </c:pt>
                <c:pt idx="3402">
                  <c:v>1947200000000000</c:v>
                </c:pt>
                <c:pt idx="3403">
                  <c:v>1947300000000000</c:v>
                </c:pt>
                <c:pt idx="3404">
                  <c:v>1947400000000000</c:v>
                </c:pt>
                <c:pt idx="3405">
                  <c:v>1947500000000000</c:v>
                </c:pt>
                <c:pt idx="3406">
                  <c:v>1947600000000000</c:v>
                </c:pt>
                <c:pt idx="3407">
                  <c:v>1947700000000000</c:v>
                </c:pt>
                <c:pt idx="3408">
                  <c:v>1947800000000000</c:v>
                </c:pt>
                <c:pt idx="3409">
                  <c:v>1947900000000000</c:v>
                </c:pt>
                <c:pt idx="3410">
                  <c:v>1948000000000000</c:v>
                </c:pt>
                <c:pt idx="3411">
                  <c:v>1948100000000000</c:v>
                </c:pt>
                <c:pt idx="3412">
                  <c:v>1948200000000000</c:v>
                </c:pt>
                <c:pt idx="3413">
                  <c:v>1948300000000000</c:v>
                </c:pt>
                <c:pt idx="3414">
                  <c:v>1948400000000000</c:v>
                </c:pt>
                <c:pt idx="3415">
                  <c:v>1948600000000000</c:v>
                </c:pt>
                <c:pt idx="3416">
                  <c:v>1948700000000000</c:v>
                </c:pt>
                <c:pt idx="3417">
                  <c:v>1948800000000000</c:v>
                </c:pt>
                <c:pt idx="3418">
                  <c:v>1948900000000000</c:v>
                </c:pt>
                <c:pt idx="3419">
                  <c:v>1949000000000000</c:v>
                </c:pt>
                <c:pt idx="3420">
                  <c:v>1949100000000000</c:v>
                </c:pt>
                <c:pt idx="3421">
                  <c:v>1949200000000000</c:v>
                </c:pt>
                <c:pt idx="3422">
                  <c:v>1949300000000000</c:v>
                </c:pt>
                <c:pt idx="3423">
                  <c:v>1949400000000000</c:v>
                </c:pt>
                <c:pt idx="3424">
                  <c:v>1949500000000000</c:v>
                </c:pt>
                <c:pt idx="3425">
                  <c:v>1949600000000000</c:v>
                </c:pt>
                <c:pt idx="3426">
                  <c:v>1949700000000000</c:v>
                </c:pt>
                <c:pt idx="3427">
                  <c:v>1949800000000000</c:v>
                </c:pt>
                <c:pt idx="3428">
                  <c:v>1949900000000000</c:v>
                </c:pt>
                <c:pt idx="3429">
                  <c:v>1950000000000000</c:v>
                </c:pt>
                <c:pt idx="3430">
                  <c:v>1950100000000000</c:v>
                </c:pt>
                <c:pt idx="3431">
                  <c:v>1950200000000000</c:v>
                </c:pt>
                <c:pt idx="3432">
                  <c:v>1950300000000000</c:v>
                </c:pt>
                <c:pt idx="3433">
                  <c:v>1950400000000000</c:v>
                </c:pt>
                <c:pt idx="3434">
                  <c:v>1950500000000000</c:v>
                </c:pt>
                <c:pt idx="3435">
                  <c:v>1950600000000000</c:v>
                </c:pt>
                <c:pt idx="3436">
                  <c:v>1950700000000000</c:v>
                </c:pt>
                <c:pt idx="3437">
                  <c:v>1950800000000000</c:v>
                </c:pt>
                <c:pt idx="3438">
                  <c:v>1950900000000000</c:v>
                </c:pt>
                <c:pt idx="3439">
                  <c:v>1951000000000000</c:v>
                </c:pt>
                <c:pt idx="3440">
                  <c:v>1951100000000000</c:v>
                </c:pt>
                <c:pt idx="3441">
                  <c:v>1951200000000000</c:v>
                </c:pt>
                <c:pt idx="3442">
                  <c:v>1951300000000000</c:v>
                </c:pt>
                <c:pt idx="3443">
                  <c:v>1951400000000000</c:v>
                </c:pt>
                <c:pt idx="3444">
                  <c:v>1951600000000000</c:v>
                </c:pt>
                <c:pt idx="3445">
                  <c:v>1951700000000000</c:v>
                </c:pt>
                <c:pt idx="3446">
                  <c:v>1951800000000000</c:v>
                </c:pt>
                <c:pt idx="3447">
                  <c:v>1951900000000000</c:v>
                </c:pt>
                <c:pt idx="3448">
                  <c:v>1952000000000000</c:v>
                </c:pt>
                <c:pt idx="3449">
                  <c:v>1952100000000000</c:v>
                </c:pt>
                <c:pt idx="3450">
                  <c:v>1952100000000000</c:v>
                </c:pt>
                <c:pt idx="3451">
                  <c:v>1958100000000000</c:v>
                </c:pt>
                <c:pt idx="3452">
                  <c:v>1964100000000000</c:v>
                </c:pt>
                <c:pt idx="3453">
                  <c:v>1969900000000000</c:v>
                </c:pt>
                <c:pt idx="3454">
                  <c:v>1975700000000000</c:v>
                </c:pt>
                <c:pt idx="3455">
                  <c:v>1981400000000000</c:v>
                </c:pt>
                <c:pt idx="3456">
                  <c:v>1986900000000000</c:v>
                </c:pt>
                <c:pt idx="3457">
                  <c:v>1992400000000000</c:v>
                </c:pt>
                <c:pt idx="3458">
                  <c:v>1997800000000000</c:v>
                </c:pt>
                <c:pt idx="3459">
                  <c:v>2003000000000000</c:v>
                </c:pt>
                <c:pt idx="3460">
                  <c:v>2008200000000000</c:v>
                </c:pt>
                <c:pt idx="3461">
                  <c:v>2013300000000000</c:v>
                </c:pt>
                <c:pt idx="3462">
                  <c:v>2018300000000000</c:v>
                </c:pt>
                <c:pt idx="3463">
                  <c:v>2023200000000000</c:v>
                </c:pt>
                <c:pt idx="3464">
                  <c:v>2027900000000000</c:v>
                </c:pt>
                <c:pt idx="3465">
                  <c:v>2032600000000000</c:v>
                </c:pt>
                <c:pt idx="3466">
                  <c:v>2037200000000000</c:v>
                </c:pt>
                <c:pt idx="3467">
                  <c:v>2041700000000000</c:v>
                </c:pt>
                <c:pt idx="3468">
                  <c:v>2046100000000000</c:v>
                </c:pt>
                <c:pt idx="3469">
                  <c:v>2050400000000000</c:v>
                </c:pt>
                <c:pt idx="3470">
                  <c:v>2054600000000000</c:v>
                </c:pt>
                <c:pt idx="3471">
                  <c:v>2058700000000000</c:v>
                </c:pt>
                <c:pt idx="3472">
                  <c:v>2062700000000000</c:v>
                </c:pt>
                <c:pt idx="3473">
                  <c:v>2066700000000000</c:v>
                </c:pt>
                <c:pt idx="3474">
                  <c:v>2070500000000000</c:v>
                </c:pt>
                <c:pt idx="3475">
                  <c:v>2074200000000000</c:v>
                </c:pt>
                <c:pt idx="3476">
                  <c:v>2077800000000000</c:v>
                </c:pt>
                <c:pt idx="3477">
                  <c:v>2081300000000000</c:v>
                </c:pt>
                <c:pt idx="3478">
                  <c:v>2084700000000000</c:v>
                </c:pt>
                <c:pt idx="3479">
                  <c:v>2088100000000000</c:v>
                </c:pt>
                <c:pt idx="3480">
                  <c:v>2091300000000000</c:v>
                </c:pt>
                <c:pt idx="3481">
                  <c:v>2094400000000000</c:v>
                </c:pt>
                <c:pt idx="3482">
                  <c:v>2097500000000000</c:v>
                </c:pt>
                <c:pt idx="3483">
                  <c:v>2100400000000000</c:v>
                </c:pt>
                <c:pt idx="3484">
                  <c:v>2103200000000000</c:v>
                </c:pt>
                <c:pt idx="3485">
                  <c:v>2106000000000000</c:v>
                </c:pt>
                <c:pt idx="3486">
                  <c:v>2108600000000000</c:v>
                </c:pt>
                <c:pt idx="3487">
                  <c:v>2111200000000000</c:v>
                </c:pt>
                <c:pt idx="3488">
                  <c:v>2113600000000000</c:v>
                </c:pt>
                <c:pt idx="3489">
                  <c:v>2116000000000000</c:v>
                </c:pt>
                <c:pt idx="3490">
                  <c:v>2118200000000000</c:v>
                </c:pt>
                <c:pt idx="3491">
                  <c:v>2120400000000000</c:v>
                </c:pt>
                <c:pt idx="3492">
                  <c:v>2122500000000000</c:v>
                </c:pt>
                <c:pt idx="3493">
                  <c:v>2124400000000000</c:v>
                </c:pt>
                <c:pt idx="3494">
                  <c:v>2126300000000000</c:v>
                </c:pt>
                <c:pt idx="3495">
                  <c:v>2128100000000000</c:v>
                </c:pt>
                <c:pt idx="3496">
                  <c:v>2129700000000000</c:v>
                </c:pt>
                <c:pt idx="3497">
                  <c:v>2131300000000000</c:v>
                </c:pt>
                <c:pt idx="3498">
                  <c:v>2132800000000000</c:v>
                </c:pt>
                <c:pt idx="3499">
                  <c:v>2134200000000000</c:v>
                </c:pt>
                <c:pt idx="3500">
                  <c:v>2134200000000000</c:v>
                </c:pt>
                <c:pt idx="3501">
                  <c:v>2135900000000000</c:v>
                </c:pt>
                <c:pt idx="3502">
                  <c:v>2137600000000000</c:v>
                </c:pt>
                <c:pt idx="3503">
                  <c:v>2139300000000000</c:v>
                </c:pt>
                <c:pt idx="3504">
                  <c:v>2141000000000000</c:v>
                </c:pt>
                <c:pt idx="3505">
                  <c:v>2142700000000000</c:v>
                </c:pt>
                <c:pt idx="3506">
                  <c:v>2144400000000000</c:v>
                </c:pt>
                <c:pt idx="3507">
                  <c:v>2146100000000000</c:v>
                </c:pt>
                <c:pt idx="3508">
                  <c:v>2147800000000000</c:v>
                </c:pt>
                <c:pt idx="3509">
                  <c:v>2149500000000000</c:v>
                </c:pt>
                <c:pt idx="3510">
                  <c:v>2151200000000000</c:v>
                </c:pt>
                <c:pt idx="3511">
                  <c:v>2152900000000000</c:v>
                </c:pt>
                <c:pt idx="3512">
                  <c:v>2154600000000000</c:v>
                </c:pt>
                <c:pt idx="3513">
                  <c:v>2156300000000000</c:v>
                </c:pt>
                <c:pt idx="3514">
                  <c:v>2158000000000000</c:v>
                </c:pt>
                <c:pt idx="3515">
                  <c:v>2159700000000000</c:v>
                </c:pt>
                <c:pt idx="3516">
                  <c:v>2161400000000000</c:v>
                </c:pt>
                <c:pt idx="3517">
                  <c:v>2163100000000000</c:v>
                </c:pt>
                <c:pt idx="3518">
                  <c:v>2164800000000000</c:v>
                </c:pt>
                <c:pt idx="3519">
                  <c:v>2166500000000000</c:v>
                </c:pt>
                <c:pt idx="3520">
                  <c:v>2168200000000000</c:v>
                </c:pt>
                <c:pt idx="3521">
                  <c:v>2169900000000000</c:v>
                </c:pt>
                <c:pt idx="3522">
                  <c:v>2171600000000000</c:v>
                </c:pt>
                <c:pt idx="3523">
                  <c:v>2173300000000000</c:v>
                </c:pt>
                <c:pt idx="3524">
                  <c:v>2175000000000000</c:v>
                </c:pt>
                <c:pt idx="3525">
                  <c:v>2176700000000000</c:v>
                </c:pt>
                <c:pt idx="3526">
                  <c:v>2178400000000000</c:v>
                </c:pt>
                <c:pt idx="3527">
                  <c:v>2180100000000000</c:v>
                </c:pt>
                <c:pt idx="3528">
                  <c:v>2181800000000000</c:v>
                </c:pt>
                <c:pt idx="3529">
                  <c:v>2183500000000000</c:v>
                </c:pt>
                <c:pt idx="3530">
                  <c:v>2185200000000000</c:v>
                </c:pt>
                <c:pt idx="3531">
                  <c:v>2186900000000000</c:v>
                </c:pt>
                <c:pt idx="3532">
                  <c:v>2188600000000000</c:v>
                </c:pt>
                <c:pt idx="3533">
                  <c:v>2190300000000000</c:v>
                </c:pt>
                <c:pt idx="3534">
                  <c:v>2192000000000000</c:v>
                </c:pt>
                <c:pt idx="3535">
                  <c:v>2193700000000000</c:v>
                </c:pt>
                <c:pt idx="3536">
                  <c:v>2195400000000000</c:v>
                </c:pt>
                <c:pt idx="3537">
                  <c:v>2197100000000000</c:v>
                </c:pt>
                <c:pt idx="3538">
                  <c:v>2198800000000000</c:v>
                </c:pt>
                <c:pt idx="3539">
                  <c:v>2200500000000000</c:v>
                </c:pt>
                <c:pt idx="3540">
                  <c:v>2202200000000000</c:v>
                </c:pt>
                <c:pt idx="3541">
                  <c:v>2203900000000000</c:v>
                </c:pt>
                <c:pt idx="3542">
                  <c:v>2205600000000000</c:v>
                </c:pt>
                <c:pt idx="3543">
                  <c:v>2207300000000000</c:v>
                </c:pt>
                <c:pt idx="3544">
                  <c:v>2209000000000000</c:v>
                </c:pt>
                <c:pt idx="3545">
                  <c:v>2210700000000000</c:v>
                </c:pt>
                <c:pt idx="3546">
                  <c:v>2212400000000000</c:v>
                </c:pt>
                <c:pt idx="3547">
                  <c:v>2214100000000000</c:v>
                </c:pt>
                <c:pt idx="3548">
                  <c:v>2215800000000000</c:v>
                </c:pt>
                <c:pt idx="3549">
                  <c:v>2217500000000000</c:v>
                </c:pt>
                <c:pt idx="3550">
                  <c:v>2217500000000000</c:v>
                </c:pt>
                <c:pt idx="3551">
                  <c:v>2219200000000000</c:v>
                </c:pt>
                <c:pt idx="3552">
                  <c:v>2220900000000000</c:v>
                </c:pt>
                <c:pt idx="3553">
                  <c:v>2222600000000000</c:v>
                </c:pt>
                <c:pt idx="3554">
                  <c:v>2224300000000000</c:v>
                </c:pt>
                <c:pt idx="3555">
                  <c:v>2226000000000000</c:v>
                </c:pt>
                <c:pt idx="3556">
                  <c:v>2227700000000000</c:v>
                </c:pt>
                <c:pt idx="3557">
                  <c:v>2229400000000000</c:v>
                </c:pt>
                <c:pt idx="3558">
                  <c:v>2231100000000000</c:v>
                </c:pt>
                <c:pt idx="3559">
                  <c:v>2232800000000000</c:v>
                </c:pt>
                <c:pt idx="3560">
                  <c:v>2234500000000000</c:v>
                </c:pt>
                <c:pt idx="3561">
                  <c:v>2236200000000000</c:v>
                </c:pt>
                <c:pt idx="3562">
                  <c:v>2237900000000000</c:v>
                </c:pt>
                <c:pt idx="3563">
                  <c:v>2239600000000000</c:v>
                </c:pt>
                <c:pt idx="3564">
                  <c:v>2241300000000000</c:v>
                </c:pt>
                <c:pt idx="3565">
                  <c:v>2243000000000000</c:v>
                </c:pt>
                <c:pt idx="3566">
                  <c:v>2244700000000000</c:v>
                </c:pt>
                <c:pt idx="3567">
                  <c:v>2246400000000000</c:v>
                </c:pt>
                <c:pt idx="3568">
                  <c:v>2248100000000000</c:v>
                </c:pt>
                <c:pt idx="3569">
                  <c:v>2249800000000000</c:v>
                </c:pt>
                <c:pt idx="3570">
                  <c:v>2251500000000000</c:v>
                </c:pt>
                <c:pt idx="3571">
                  <c:v>2253200000000000</c:v>
                </c:pt>
                <c:pt idx="3572">
                  <c:v>2254900000000000</c:v>
                </c:pt>
                <c:pt idx="3573">
                  <c:v>2256600000000000</c:v>
                </c:pt>
                <c:pt idx="3574">
                  <c:v>2258300000000000</c:v>
                </c:pt>
                <c:pt idx="3575">
                  <c:v>2260000000000000</c:v>
                </c:pt>
                <c:pt idx="3576">
                  <c:v>2261700000000000</c:v>
                </c:pt>
                <c:pt idx="3577">
                  <c:v>2263400000000000</c:v>
                </c:pt>
                <c:pt idx="3578">
                  <c:v>2265100000000000</c:v>
                </c:pt>
                <c:pt idx="3579">
                  <c:v>2266800000000000</c:v>
                </c:pt>
                <c:pt idx="3580">
                  <c:v>2268400000000000</c:v>
                </c:pt>
                <c:pt idx="3581">
                  <c:v>2270100000000000</c:v>
                </c:pt>
                <c:pt idx="3582">
                  <c:v>2271800000000000</c:v>
                </c:pt>
                <c:pt idx="3583">
                  <c:v>2273500000000000</c:v>
                </c:pt>
                <c:pt idx="3584">
                  <c:v>2275200000000000</c:v>
                </c:pt>
                <c:pt idx="3585">
                  <c:v>2276900000000000</c:v>
                </c:pt>
                <c:pt idx="3586">
                  <c:v>2278600000000000</c:v>
                </c:pt>
                <c:pt idx="3587">
                  <c:v>2280300000000000</c:v>
                </c:pt>
                <c:pt idx="3588">
                  <c:v>2282000000000000</c:v>
                </c:pt>
                <c:pt idx="3589">
                  <c:v>2283700000000000</c:v>
                </c:pt>
                <c:pt idx="3590">
                  <c:v>2285400000000000</c:v>
                </c:pt>
                <c:pt idx="3591">
                  <c:v>2287100000000000</c:v>
                </c:pt>
                <c:pt idx="3592">
                  <c:v>2288800000000000</c:v>
                </c:pt>
                <c:pt idx="3593">
                  <c:v>2290500000000000</c:v>
                </c:pt>
                <c:pt idx="3594">
                  <c:v>2292200000000000</c:v>
                </c:pt>
                <c:pt idx="3595">
                  <c:v>2293900000000000</c:v>
                </c:pt>
                <c:pt idx="3596">
                  <c:v>2295600000000000</c:v>
                </c:pt>
                <c:pt idx="3597">
                  <c:v>2297300000000000</c:v>
                </c:pt>
                <c:pt idx="3598">
                  <c:v>2299000000000000</c:v>
                </c:pt>
                <c:pt idx="3599">
                  <c:v>2300700000000000</c:v>
                </c:pt>
                <c:pt idx="3600">
                  <c:v>2300700000000000</c:v>
                </c:pt>
                <c:pt idx="3601">
                  <c:v>2302400000000000</c:v>
                </c:pt>
                <c:pt idx="3602">
                  <c:v>2304100000000000</c:v>
                </c:pt>
                <c:pt idx="3603">
                  <c:v>2305800000000000</c:v>
                </c:pt>
                <c:pt idx="3604">
                  <c:v>2307500000000000</c:v>
                </c:pt>
                <c:pt idx="3605">
                  <c:v>2309200000000000</c:v>
                </c:pt>
                <c:pt idx="3606">
                  <c:v>2310900000000000</c:v>
                </c:pt>
                <c:pt idx="3607">
                  <c:v>2312600000000000</c:v>
                </c:pt>
                <c:pt idx="3608">
                  <c:v>2314300000000000</c:v>
                </c:pt>
                <c:pt idx="3609">
                  <c:v>2316000000000000</c:v>
                </c:pt>
                <c:pt idx="3610">
                  <c:v>2317700000000000</c:v>
                </c:pt>
                <c:pt idx="3611">
                  <c:v>2319400000000000</c:v>
                </c:pt>
                <c:pt idx="3612">
                  <c:v>2321000000000000</c:v>
                </c:pt>
                <c:pt idx="3613">
                  <c:v>2322700000000000</c:v>
                </c:pt>
                <c:pt idx="3614">
                  <c:v>2324400000000000</c:v>
                </c:pt>
                <c:pt idx="3615">
                  <c:v>2326100000000000</c:v>
                </c:pt>
                <c:pt idx="3616">
                  <c:v>2327800000000000</c:v>
                </c:pt>
                <c:pt idx="3617">
                  <c:v>2329500000000000</c:v>
                </c:pt>
                <c:pt idx="3618">
                  <c:v>2331200000000000</c:v>
                </c:pt>
                <c:pt idx="3619">
                  <c:v>2332900000000000</c:v>
                </c:pt>
                <c:pt idx="3620">
                  <c:v>2334600000000000</c:v>
                </c:pt>
                <c:pt idx="3621">
                  <c:v>2336300000000000</c:v>
                </c:pt>
                <c:pt idx="3622">
                  <c:v>2338000000000000</c:v>
                </c:pt>
                <c:pt idx="3623">
                  <c:v>2339700000000000</c:v>
                </c:pt>
                <c:pt idx="3624">
                  <c:v>2341400000000000</c:v>
                </c:pt>
                <c:pt idx="3625">
                  <c:v>2343100000000000</c:v>
                </c:pt>
                <c:pt idx="3626">
                  <c:v>2344800000000000</c:v>
                </c:pt>
                <c:pt idx="3627">
                  <c:v>2346500000000000</c:v>
                </c:pt>
                <c:pt idx="3628">
                  <c:v>2348200000000000</c:v>
                </c:pt>
                <c:pt idx="3629">
                  <c:v>2349900000000000</c:v>
                </c:pt>
                <c:pt idx="3630">
                  <c:v>2351600000000000</c:v>
                </c:pt>
                <c:pt idx="3631">
                  <c:v>2353300000000000</c:v>
                </c:pt>
                <c:pt idx="3632">
                  <c:v>2355000000000000</c:v>
                </c:pt>
                <c:pt idx="3633">
                  <c:v>2356600000000000</c:v>
                </c:pt>
                <c:pt idx="3634">
                  <c:v>2358300000000000</c:v>
                </c:pt>
                <c:pt idx="3635">
                  <c:v>2360000000000000</c:v>
                </c:pt>
                <c:pt idx="3636">
                  <c:v>2361700000000000</c:v>
                </c:pt>
                <c:pt idx="3637">
                  <c:v>2363400000000000</c:v>
                </c:pt>
                <c:pt idx="3638">
                  <c:v>2365100000000000</c:v>
                </c:pt>
                <c:pt idx="3639">
                  <c:v>2366800000000000</c:v>
                </c:pt>
                <c:pt idx="3640">
                  <c:v>2368500000000000</c:v>
                </c:pt>
                <c:pt idx="3641">
                  <c:v>2370200000000000</c:v>
                </c:pt>
                <c:pt idx="3642">
                  <c:v>2371900000000000</c:v>
                </c:pt>
                <c:pt idx="3643">
                  <c:v>2373600000000000</c:v>
                </c:pt>
                <c:pt idx="3644">
                  <c:v>2375300000000000</c:v>
                </c:pt>
                <c:pt idx="3645">
                  <c:v>2377000000000000</c:v>
                </c:pt>
                <c:pt idx="3646">
                  <c:v>2378700000000000</c:v>
                </c:pt>
                <c:pt idx="3647">
                  <c:v>2380400000000000</c:v>
                </c:pt>
                <c:pt idx="3648">
                  <c:v>2382100000000000</c:v>
                </c:pt>
                <c:pt idx="3649">
                  <c:v>2383800000000000</c:v>
                </c:pt>
                <c:pt idx="3650">
                  <c:v>2383800000000000</c:v>
                </c:pt>
                <c:pt idx="3651">
                  <c:v>2385400000000000</c:v>
                </c:pt>
                <c:pt idx="3652">
                  <c:v>2387100000000000</c:v>
                </c:pt>
                <c:pt idx="3653">
                  <c:v>2388800000000000</c:v>
                </c:pt>
                <c:pt idx="3654">
                  <c:v>2390500000000000</c:v>
                </c:pt>
                <c:pt idx="3655">
                  <c:v>2392200000000000</c:v>
                </c:pt>
                <c:pt idx="3656">
                  <c:v>2393900000000000</c:v>
                </c:pt>
                <c:pt idx="3657">
                  <c:v>2395600000000000</c:v>
                </c:pt>
                <c:pt idx="3658">
                  <c:v>2397300000000000</c:v>
                </c:pt>
                <c:pt idx="3659">
                  <c:v>2399000000000000</c:v>
                </c:pt>
                <c:pt idx="3660">
                  <c:v>2400700000000000</c:v>
                </c:pt>
                <c:pt idx="3661">
                  <c:v>2402400000000000</c:v>
                </c:pt>
                <c:pt idx="3662">
                  <c:v>2404100000000000</c:v>
                </c:pt>
                <c:pt idx="3663">
                  <c:v>2405800000000000</c:v>
                </c:pt>
                <c:pt idx="3664">
                  <c:v>2407500000000000</c:v>
                </c:pt>
                <c:pt idx="3665">
                  <c:v>2409100000000000</c:v>
                </c:pt>
                <c:pt idx="3666">
                  <c:v>2410800000000000</c:v>
                </c:pt>
                <c:pt idx="3667">
                  <c:v>2412500000000000</c:v>
                </c:pt>
                <c:pt idx="3668">
                  <c:v>2414200000000000</c:v>
                </c:pt>
                <c:pt idx="3669">
                  <c:v>2415900000000000</c:v>
                </c:pt>
                <c:pt idx="3670">
                  <c:v>2417600000000000</c:v>
                </c:pt>
                <c:pt idx="3671">
                  <c:v>2419300000000000</c:v>
                </c:pt>
                <c:pt idx="3672">
                  <c:v>2421000000000000</c:v>
                </c:pt>
                <c:pt idx="3673">
                  <c:v>2422700000000000</c:v>
                </c:pt>
                <c:pt idx="3674">
                  <c:v>2424400000000000</c:v>
                </c:pt>
                <c:pt idx="3675">
                  <c:v>2426100000000000</c:v>
                </c:pt>
                <c:pt idx="3676">
                  <c:v>2427800000000000</c:v>
                </c:pt>
                <c:pt idx="3677">
                  <c:v>2429400000000000</c:v>
                </c:pt>
                <c:pt idx="3678">
                  <c:v>2431100000000000</c:v>
                </c:pt>
                <c:pt idx="3679">
                  <c:v>2432800000000000</c:v>
                </c:pt>
                <c:pt idx="3680">
                  <c:v>2434500000000000</c:v>
                </c:pt>
                <c:pt idx="3681">
                  <c:v>2436200000000000</c:v>
                </c:pt>
                <c:pt idx="3682">
                  <c:v>2437900000000000</c:v>
                </c:pt>
                <c:pt idx="3683">
                  <c:v>2439600000000000</c:v>
                </c:pt>
                <c:pt idx="3684">
                  <c:v>2441300000000000</c:v>
                </c:pt>
                <c:pt idx="3685">
                  <c:v>2443000000000000</c:v>
                </c:pt>
                <c:pt idx="3686">
                  <c:v>2444700000000000</c:v>
                </c:pt>
                <c:pt idx="3687">
                  <c:v>2446400000000000</c:v>
                </c:pt>
                <c:pt idx="3688">
                  <c:v>2448100000000000</c:v>
                </c:pt>
                <c:pt idx="3689">
                  <c:v>2449700000000000</c:v>
                </c:pt>
                <c:pt idx="3690">
                  <c:v>2451400000000000</c:v>
                </c:pt>
                <c:pt idx="3691">
                  <c:v>2453100000000000</c:v>
                </c:pt>
                <c:pt idx="3692">
                  <c:v>2454800000000000</c:v>
                </c:pt>
                <c:pt idx="3693">
                  <c:v>2456500000000000</c:v>
                </c:pt>
                <c:pt idx="3694">
                  <c:v>2458200000000000</c:v>
                </c:pt>
                <c:pt idx="3695">
                  <c:v>2459900000000000</c:v>
                </c:pt>
                <c:pt idx="3696">
                  <c:v>2461600000000000</c:v>
                </c:pt>
                <c:pt idx="3697">
                  <c:v>2463300000000000</c:v>
                </c:pt>
                <c:pt idx="3698">
                  <c:v>2465000000000000</c:v>
                </c:pt>
                <c:pt idx="3699">
                  <c:v>2466600000000000</c:v>
                </c:pt>
                <c:pt idx="3700">
                  <c:v>2466600000000000</c:v>
                </c:pt>
                <c:pt idx="3701">
                  <c:v>2467600000000000</c:v>
                </c:pt>
                <c:pt idx="3702">
                  <c:v>2468500000000000</c:v>
                </c:pt>
                <c:pt idx="3703">
                  <c:v>2469300000000000</c:v>
                </c:pt>
                <c:pt idx="3704">
                  <c:v>2470100000000000</c:v>
                </c:pt>
                <c:pt idx="3705">
                  <c:v>2470900000000000</c:v>
                </c:pt>
                <c:pt idx="3706">
                  <c:v>2471600000000000</c:v>
                </c:pt>
                <c:pt idx="3707">
                  <c:v>2472200000000000</c:v>
                </c:pt>
                <c:pt idx="3708">
                  <c:v>2472800000000000</c:v>
                </c:pt>
                <c:pt idx="3709">
                  <c:v>2473300000000000</c:v>
                </c:pt>
                <c:pt idx="3710">
                  <c:v>2473800000000000</c:v>
                </c:pt>
                <c:pt idx="3711">
                  <c:v>2474200000000000</c:v>
                </c:pt>
                <c:pt idx="3712">
                  <c:v>2474500000000000</c:v>
                </c:pt>
                <c:pt idx="3713">
                  <c:v>2474800000000000</c:v>
                </c:pt>
                <c:pt idx="3714">
                  <c:v>2475100000000000</c:v>
                </c:pt>
                <c:pt idx="3715">
                  <c:v>2475300000000000</c:v>
                </c:pt>
                <c:pt idx="3716">
                  <c:v>2475400000000000</c:v>
                </c:pt>
                <c:pt idx="3717">
                  <c:v>2475500000000000</c:v>
                </c:pt>
                <c:pt idx="3718">
                  <c:v>2475500000000000</c:v>
                </c:pt>
                <c:pt idx="3719">
                  <c:v>2475500000000000</c:v>
                </c:pt>
                <c:pt idx="3720">
                  <c:v>2475500000000000</c:v>
                </c:pt>
                <c:pt idx="3721">
                  <c:v>2475300000000000</c:v>
                </c:pt>
                <c:pt idx="3722">
                  <c:v>2475100000000000</c:v>
                </c:pt>
                <c:pt idx="3723">
                  <c:v>2474900000000000</c:v>
                </c:pt>
                <c:pt idx="3724">
                  <c:v>2474600000000000</c:v>
                </c:pt>
                <c:pt idx="3725">
                  <c:v>2474300000000000</c:v>
                </c:pt>
                <c:pt idx="3726">
                  <c:v>2473900000000000</c:v>
                </c:pt>
                <c:pt idx="3727">
                  <c:v>2473400000000000</c:v>
                </c:pt>
                <c:pt idx="3728">
                  <c:v>2472900000000000</c:v>
                </c:pt>
                <c:pt idx="3729">
                  <c:v>2472300000000000</c:v>
                </c:pt>
                <c:pt idx="3730">
                  <c:v>2471700000000000</c:v>
                </c:pt>
                <c:pt idx="3731">
                  <c:v>2471100000000000</c:v>
                </c:pt>
                <c:pt idx="3732">
                  <c:v>2470300000000000</c:v>
                </c:pt>
                <c:pt idx="3733">
                  <c:v>2469500000000000</c:v>
                </c:pt>
                <c:pt idx="3734">
                  <c:v>2468700000000000</c:v>
                </c:pt>
                <c:pt idx="3735">
                  <c:v>2467800000000000</c:v>
                </c:pt>
                <c:pt idx="3736">
                  <c:v>2466900000000000</c:v>
                </c:pt>
                <c:pt idx="3737">
                  <c:v>2465900000000000</c:v>
                </c:pt>
                <c:pt idx="3738">
                  <c:v>2464800000000000</c:v>
                </c:pt>
                <c:pt idx="3739">
                  <c:v>2463700000000000</c:v>
                </c:pt>
                <c:pt idx="3740">
                  <c:v>2462500000000000</c:v>
                </c:pt>
                <c:pt idx="3741">
                  <c:v>2461300000000000</c:v>
                </c:pt>
                <c:pt idx="3742">
                  <c:v>2460100000000000</c:v>
                </c:pt>
                <c:pt idx="3743">
                  <c:v>2458700000000000</c:v>
                </c:pt>
                <c:pt idx="3744">
                  <c:v>2457300000000000</c:v>
                </c:pt>
                <c:pt idx="3745">
                  <c:v>2455900000000000</c:v>
                </c:pt>
                <c:pt idx="3746">
                  <c:v>2454400000000000</c:v>
                </c:pt>
                <c:pt idx="3747">
                  <c:v>2452900000000000</c:v>
                </c:pt>
                <c:pt idx="3748">
                  <c:v>2451300000000000</c:v>
                </c:pt>
                <c:pt idx="3749">
                  <c:v>2449600000000000</c:v>
                </c:pt>
                <c:pt idx="3750">
                  <c:v>2449600000000000</c:v>
                </c:pt>
                <c:pt idx="3751">
                  <c:v>2454000000000000</c:v>
                </c:pt>
                <c:pt idx="3752">
                  <c:v>2458400000000000</c:v>
                </c:pt>
                <c:pt idx="3753">
                  <c:v>2462600000000000</c:v>
                </c:pt>
                <c:pt idx="3754">
                  <c:v>2466800000000000</c:v>
                </c:pt>
                <c:pt idx="3755">
                  <c:v>2470900000000000</c:v>
                </c:pt>
                <c:pt idx="3756">
                  <c:v>2474900000000000</c:v>
                </c:pt>
                <c:pt idx="3757">
                  <c:v>2478800000000000</c:v>
                </c:pt>
                <c:pt idx="3758">
                  <c:v>2482600000000000</c:v>
                </c:pt>
                <c:pt idx="3759">
                  <c:v>2486300000000000</c:v>
                </c:pt>
                <c:pt idx="3760">
                  <c:v>2489900000000000</c:v>
                </c:pt>
                <c:pt idx="3761">
                  <c:v>2493500000000000</c:v>
                </c:pt>
                <c:pt idx="3762">
                  <c:v>2496900000000000</c:v>
                </c:pt>
                <c:pt idx="3763">
                  <c:v>2500200000000000</c:v>
                </c:pt>
                <c:pt idx="3764">
                  <c:v>2503500000000000</c:v>
                </c:pt>
                <c:pt idx="3765">
                  <c:v>2506700000000000</c:v>
                </c:pt>
                <c:pt idx="3766">
                  <c:v>2509800000000000</c:v>
                </c:pt>
                <c:pt idx="3767">
                  <c:v>2512700000000000</c:v>
                </c:pt>
                <c:pt idx="3768">
                  <c:v>2515600000000000</c:v>
                </c:pt>
                <c:pt idx="3769">
                  <c:v>2518400000000000</c:v>
                </c:pt>
                <c:pt idx="3770">
                  <c:v>2521200000000000</c:v>
                </c:pt>
                <c:pt idx="3771">
                  <c:v>2523800000000000</c:v>
                </c:pt>
                <c:pt idx="3772">
                  <c:v>2526300000000000</c:v>
                </c:pt>
                <c:pt idx="3773">
                  <c:v>2528800000000000</c:v>
                </c:pt>
                <c:pt idx="3774">
                  <c:v>2531100000000000</c:v>
                </c:pt>
                <c:pt idx="3775">
                  <c:v>2533400000000000</c:v>
                </c:pt>
                <c:pt idx="3776">
                  <c:v>2535500000000000</c:v>
                </c:pt>
                <c:pt idx="3777">
                  <c:v>2537600000000000</c:v>
                </c:pt>
                <c:pt idx="3778">
                  <c:v>2539600000000000</c:v>
                </c:pt>
                <c:pt idx="3779">
                  <c:v>2541500000000000</c:v>
                </c:pt>
                <c:pt idx="3780">
                  <c:v>2543300000000000</c:v>
                </c:pt>
                <c:pt idx="3781">
                  <c:v>2545000000000000</c:v>
                </c:pt>
                <c:pt idx="3782">
                  <c:v>2546600000000000</c:v>
                </c:pt>
                <c:pt idx="3783">
                  <c:v>2548100000000000</c:v>
                </c:pt>
                <c:pt idx="3784">
                  <c:v>2549600000000000</c:v>
                </c:pt>
                <c:pt idx="3785">
                  <c:v>2550900000000000</c:v>
                </c:pt>
                <c:pt idx="3786">
                  <c:v>2552200000000000</c:v>
                </c:pt>
                <c:pt idx="3787">
                  <c:v>2553300000000000</c:v>
                </c:pt>
                <c:pt idx="3788">
                  <c:v>2554400000000000</c:v>
                </c:pt>
                <c:pt idx="3789">
                  <c:v>2555400000000000</c:v>
                </c:pt>
                <c:pt idx="3790">
                  <c:v>2556200000000000</c:v>
                </c:pt>
                <c:pt idx="3791">
                  <c:v>2557000000000000</c:v>
                </c:pt>
                <c:pt idx="3792">
                  <c:v>2557700000000000</c:v>
                </c:pt>
                <c:pt idx="3793">
                  <c:v>2558300000000000</c:v>
                </c:pt>
                <c:pt idx="3794">
                  <c:v>2558800000000000</c:v>
                </c:pt>
                <c:pt idx="3795">
                  <c:v>2559300000000000</c:v>
                </c:pt>
                <c:pt idx="3796">
                  <c:v>2559600000000000</c:v>
                </c:pt>
                <c:pt idx="3797">
                  <c:v>2559800000000000</c:v>
                </c:pt>
                <c:pt idx="3798">
                  <c:v>2560000000000000</c:v>
                </c:pt>
                <c:pt idx="3799">
                  <c:v>2560000000000000</c:v>
                </c:pt>
                <c:pt idx="3800">
                  <c:v>2560000000000000</c:v>
                </c:pt>
                <c:pt idx="3801">
                  <c:v>2560000000000000</c:v>
                </c:pt>
                <c:pt idx="3802">
                  <c:v>2560000000000000</c:v>
                </c:pt>
                <c:pt idx="3803">
                  <c:v>2560000000000000</c:v>
                </c:pt>
                <c:pt idx="3804">
                  <c:v>2560000000000000</c:v>
                </c:pt>
                <c:pt idx="3805">
                  <c:v>2560000000000000</c:v>
                </c:pt>
                <c:pt idx="3806">
                  <c:v>2559900000000000</c:v>
                </c:pt>
                <c:pt idx="3807">
                  <c:v>2559900000000000</c:v>
                </c:pt>
                <c:pt idx="3808">
                  <c:v>2559900000000000</c:v>
                </c:pt>
                <c:pt idx="3809">
                  <c:v>2559900000000000</c:v>
                </c:pt>
                <c:pt idx="3810">
                  <c:v>2559800000000000</c:v>
                </c:pt>
                <c:pt idx="3811">
                  <c:v>2559800000000000</c:v>
                </c:pt>
                <c:pt idx="3812">
                  <c:v>2559700000000000</c:v>
                </c:pt>
                <c:pt idx="3813">
                  <c:v>2559700000000000</c:v>
                </c:pt>
                <c:pt idx="3814">
                  <c:v>2559600000000000</c:v>
                </c:pt>
                <c:pt idx="3815">
                  <c:v>2559600000000000</c:v>
                </c:pt>
                <c:pt idx="3816">
                  <c:v>2559500000000000</c:v>
                </c:pt>
                <c:pt idx="3817">
                  <c:v>2559500000000000</c:v>
                </c:pt>
                <c:pt idx="3818">
                  <c:v>2559400000000000</c:v>
                </c:pt>
                <c:pt idx="3819">
                  <c:v>2559300000000000</c:v>
                </c:pt>
                <c:pt idx="3820">
                  <c:v>2559200000000000</c:v>
                </c:pt>
                <c:pt idx="3821">
                  <c:v>2559200000000000</c:v>
                </c:pt>
                <c:pt idx="3822">
                  <c:v>2559100000000000</c:v>
                </c:pt>
                <c:pt idx="3823">
                  <c:v>2559000000000000</c:v>
                </c:pt>
                <c:pt idx="3824">
                  <c:v>2558900000000000</c:v>
                </c:pt>
                <c:pt idx="3825">
                  <c:v>2558800000000000</c:v>
                </c:pt>
                <c:pt idx="3826">
                  <c:v>2558700000000000</c:v>
                </c:pt>
                <c:pt idx="3827">
                  <c:v>2558600000000000</c:v>
                </c:pt>
                <c:pt idx="3828">
                  <c:v>2558500000000000</c:v>
                </c:pt>
                <c:pt idx="3829">
                  <c:v>2558400000000000</c:v>
                </c:pt>
                <c:pt idx="3830">
                  <c:v>2558300000000000</c:v>
                </c:pt>
                <c:pt idx="3831">
                  <c:v>2558100000000000</c:v>
                </c:pt>
                <c:pt idx="3832">
                  <c:v>2558000000000000</c:v>
                </c:pt>
                <c:pt idx="3833">
                  <c:v>2557900000000000</c:v>
                </c:pt>
                <c:pt idx="3834">
                  <c:v>2557800000000000</c:v>
                </c:pt>
                <c:pt idx="3835">
                  <c:v>2557600000000000</c:v>
                </c:pt>
                <c:pt idx="3836">
                  <c:v>2557500000000000</c:v>
                </c:pt>
                <c:pt idx="3837">
                  <c:v>2557400000000000</c:v>
                </c:pt>
                <c:pt idx="3838">
                  <c:v>2557200000000000</c:v>
                </c:pt>
                <c:pt idx="3839">
                  <c:v>2557100000000000</c:v>
                </c:pt>
                <c:pt idx="3840">
                  <c:v>2556900000000000</c:v>
                </c:pt>
                <c:pt idx="3841">
                  <c:v>2556700000000000</c:v>
                </c:pt>
                <c:pt idx="3842">
                  <c:v>2556600000000000</c:v>
                </c:pt>
                <c:pt idx="3843">
                  <c:v>2556400000000000</c:v>
                </c:pt>
                <c:pt idx="3844">
                  <c:v>2556200000000000</c:v>
                </c:pt>
                <c:pt idx="3845">
                  <c:v>2556100000000000</c:v>
                </c:pt>
                <c:pt idx="3846">
                  <c:v>2555900000000000</c:v>
                </c:pt>
                <c:pt idx="3847">
                  <c:v>2555700000000000</c:v>
                </c:pt>
                <c:pt idx="3848">
                  <c:v>2555500000000000</c:v>
                </c:pt>
                <c:pt idx="3849">
                  <c:v>2555300000000000</c:v>
                </c:pt>
                <c:pt idx="3850">
                  <c:v>2555300000000000</c:v>
                </c:pt>
                <c:pt idx="3851">
                  <c:v>2550600000000000</c:v>
                </c:pt>
                <c:pt idx="3852">
                  <c:v>2545900000000000</c:v>
                </c:pt>
                <c:pt idx="3853">
                  <c:v>2541300000000000</c:v>
                </c:pt>
                <c:pt idx="3854">
                  <c:v>2536800000000000</c:v>
                </c:pt>
                <c:pt idx="3855">
                  <c:v>2532400000000000</c:v>
                </c:pt>
                <c:pt idx="3856">
                  <c:v>2528000000000000</c:v>
                </c:pt>
                <c:pt idx="3857">
                  <c:v>2523700000000000</c:v>
                </c:pt>
                <c:pt idx="3858">
                  <c:v>2519500000000000</c:v>
                </c:pt>
                <c:pt idx="3859">
                  <c:v>2515400000000000</c:v>
                </c:pt>
                <c:pt idx="3860">
                  <c:v>2511400000000000</c:v>
                </c:pt>
                <c:pt idx="3861">
                  <c:v>2507400000000000</c:v>
                </c:pt>
                <c:pt idx="3862">
                  <c:v>2503400000000000</c:v>
                </c:pt>
                <c:pt idx="3863">
                  <c:v>2499600000000000</c:v>
                </c:pt>
                <c:pt idx="3864">
                  <c:v>2495800000000000</c:v>
                </c:pt>
                <c:pt idx="3865">
                  <c:v>2492100000000000</c:v>
                </c:pt>
                <c:pt idx="3866">
                  <c:v>2488400000000000</c:v>
                </c:pt>
                <c:pt idx="3867">
                  <c:v>2484900000000000</c:v>
                </c:pt>
                <c:pt idx="3868">
                  <c:v>2481300000000000</c:v>
                </c:pt>
                <c:pt idx="3869">
                  <c:v>2477900000000000</c:v>
                </c:pt>
                <c:pt idx="3870">
                  <c:v>2474500000000000</c:v>
                </c:pt>
                <c:pt idx="3871">
                  <c:v>2471100000000000</c:v>
                </c:pt>
                <c:pt idx="3872">
                  <c:v>2467900000000000</c:v>
                </c:pt>
                <c:pt idx="3873">
                  <c:v>2464600000000000</c:v>
                </c:pt>
                <c:pt idx="3874">
                  <c:v>2461500000000000</c:v>
                </c:pt>
                <c:pt idx="3875">
                  <c:v>2458400000000000</c:v>
                </c:pt>
                <c:pt idx="3876">
                  <c:v>2455300000000000</c:v>
                </c:pt>
                <c:pt idx="3877">
                  <c:v>2452300000000000</c:v>
                </c:pt>
                <c:pt idx="3878">
                  <c:v>2449400000000000</c:v>
                </c:pt>
                <c:pt idx="3879">
                  <c:v>2446500000000000</c:v>
                </c:pt>
                <c:pt idx="3880">
                  <c:v>2443600000000000</c:v>
                </c:pt>
                <c:pt idx="3881">
                  <c:v>2440900000000000</c:v>
                </c:pt>
                <c:pt idx="3882">
                  <c:v>2438100000000000</c:v>
                </c:pt>
                <c:pt idx="3883">
                  <c:v>2435400000000000</c:v>
                </c:pt>
                <c:pt idx="3884">
                  <c:v>2432800000000000</c:v>
                </c:pt>
                <c:pt idx="3885">
                  <c:v>2430200000000000</c:v>
                </c:pt>
                <c:pt idx="3886">
                  <c:v>2427700000000000</c:v>
                </c:pt>
                <c:pt idx="3887">
                  <c:v>2425200000000000</c:v>
                </c:pt>
                <c:pt idx="3888">
                  <c:v>2422700000000000</c:v>
                </c:pt>
                <c:pt idx="3889">
                  <c:v>2420300000000000</c:v>
                </c:pt>
                <c:pt idx="3890">
                  <c:v>2418000000000000</c:v>
                </c:pt>
                <c:pt idx="3891">
                  <c:v>2415600000000000</c:v>
                </c:pt>
                <c:pt idx="3892">
                  <c:v>2413400000000000</c:v>
                </c:pt>
                <c:pt idx="3893">
                  <c:v>2411100000000000</c:v>
                </c:pt>
                <c:pt idx="3894">
                  <c:v>2409000000000000</c:v>
                </c:pt>
                <c:pt idx="3895">
                  <c:v>2406800000000000</c:v>
                </c:pt>
                <c:pt idx="3896">
                  <c:v>2404700000000000</c:v>
                </c:pt>
                <c:pt idx="3897">
                  <c:v>2402600000000000</c:v>
                </c:pt>
                <c:pt idx="3898">
                  <c:v>2400600000000000</c:v>
                </c:pt>
                <c:pt idx="3899">
                  <c:v>2398600000000000</c:v>
                </c:pt>
                <c:pt idx="3900">
                  <c:v>2398600000000000</c:v>
                </c:pt>
                <c:pt idx="3901">
                  <c:v>2365700000000000</c:v>
                </c:pt>
                <c:pt idx="3902">
                  <c:v>2341600000000000</c:v>
                </c:pt>
                <c:pt idx="3903">
                  <c:v>2324000000000000</c:v>
                </c:pt>
                <c:pt idx="3904">
                  <c:v>2311300000000000</c:v>
                </c:pt>
                <c:pt idx="3905">
                  <c:v>2302100000000000</c:v>
                </c:pt>
                <c:pt idx="3906">
                  <c:v>2295500000000000</c:v>
                </c:pt>
                <c:pt idx="3907">
                  <c:v>2290800000000000</c:v>
                </c:pt>
                <c:pt idx="3908">
                  <c:v>2287400000000000</c:v>
                </c:pt>
                <c:pt idx="3909">
                  <c:v>2285100000000000</c:v>
                </c:pt>
                <c:pt idx="3910">
                  <c:v>2283600000000000</c:v>
                </c:pt>
                <c:pt idx="3911">
                  <c:v>2282500000000000</c:v>
                </c:pt>
                <c:pt idx="3912">
                  <c:v>2281800000000000</c:v>
                </c:pt>
                <c:pt idx="3913">
                  <c:v>2281300000000000</c:v>
                </c:pt>
                <c:pt idx="3914">
                  <c:v>2281100000000000</c:v>
                </c:pt>
                <c:pt idx="3915">
                  <c:v>2280900000000000</c:v>
                </c:pt>
                <c:pt idx="3916">
                  <c:v>2280900000000000</c:v>
                </c:pt>
                <c:pt idx="3917">
                  <c:v>2280800000000000</c:v>
                </c:pt>
                <c:pt idx="3918">
                  <c:v>2280900000000000</c:v>
                </c:pt>
                <c:pt idx="3919">
                  <c:v>2280900000000000</c:v>
                </c:pt>
                <c:pt idx="3920">
                  <c:v>2281000000000000</c:v>
                </c:pt>
                <c:pt idx="3921">
                  <c:v>2281000000000000</c:v>
                </c:pt>
                <c:pt idx="3922">
                  <c:v>2281100000000000</c:v>
                </c:pt>
                <c:pt idx="3923">
                  <c:v>2281100000000000</c:v>
                </c:pt>
                <c:pt idx="3924">
                  <c:v>2281200000000000</c:v>
                </c:pt>
                <c:pt idx="3925">
                  <c:v>2281200000000000</c:v>
                </c:pt>
                <c:pt idx="3926">
                  <c:v>2281200000000000</c:v>
                </c:pt>
                <c:pt idx="3927">
                  <c:v>2281300000000000</c:v>
                </c:pt>
                <c:pt idx="3928">
                  <c:v>2281300000000000</c:v>
                </c:pt>
                <c:pt idx="3929">
                  <c:v>2281300000000000</c:v>
                </c:pt>
                <c:pt idx="3930">
                  <c:v>2281300000000000</c:v>
                </c:pt>
                <c:pt idx="3931">
                  <c:v>2281300000000000</c:v>
                </c:pt>
                <c:pt idx="3932">
                  <c:v>2281400000000000</c:v>
                </c:pt>
                <c:pt idx="3933">
                  <c:v>2281400000000000</c:v>
                </c:pt>
                <c:pt idx="3934">
                  <c:v>2281400000000000</c:v>
                </c:pt>
                <c:pt idx="3935">
                  <c:v>2281400000000000</c:v>
                </c:pt>
                <c:pt idx="3936">
                  <c:v>2281400000000000</c:v>
                </c:pt>
                <c:pt idx="3937">
                  <c:v>2281400000000000</c:v>
                </c:pt>
                <c:pt idx="3938">
                  <c:v>2281400000000000</c:v>
                </c:pt>
                <c:pt idx="3939">
                  <c:v>2281400000000000</c:v>
                </c:pt>
                <c:pt idx="3940">
                  <c:v>2281400000000000</c:v>
                </c:pt>
                <c:pt idx="3941">
                  <c:v>2281400000000000</c:v>
                </c:pt>
                <c:pt idx="3942">
                  <c:v>2281400000000000</c:v>
                </c:pt>
                <c:pt idx="3943">
                  <c:v>2281400000000000</c:v>
                </c:pt>
                <c:pt idx="3944">
                  <c:v>2281400000000000</c:v>
                </c:pt>
                <c:pt idx="3945">
                  <c:v>2281400000000000</c:v>
                </c:pt>
                <c:pt idx="3946">
                  <c:v>2281400000000000</c:v>
                </c:pt>
                <c:pt idx="3947">
                  <c:v>2281400000000000</c:v>
                </c:pt>
                <c:pt idx="3948">
                  <c:v>2281400000000000</c:v>
                </c:pt>
                <c:pt idx="3949">
                  <c:v>2281400000000000</c:v>
                </c:pt>
                <c:pt idx="3950">
                  <c:v>2281400000000000</c:v>
                </c:pt>
                <c:pt idx="3951">
                  <c:v>2281400000000000</c:v>
                </c:pt>
                <c:pt idx="3952">
                  <c:v>2281400000000000</c:v>
                </c:pt>
                <c:pt idx="3953">
                  <c:v>2281400000000000</c:v>
                </c:pt>
                <c:pt idx="3954">
                  <c:v>2281400000000000</c:v>
                </c:pt>
                <c:pt idx="3955">
                  <c:v>2281400000000000</c:v>
                </c:pt>
                <c:pt idx="3956">
                  <c:v>2281400000000000</c:v>
                </c:pt>
                <c:pt idx="3957">
                  <c:v>2281400000000000</c:v>
                </c:pt>
                <c:pt idx="3958">
                  <c:v>2281400000000000</c:v>
                </c:pt>
                <c:pt idx="3959">
                  <c:v>2281400000000000</c:v>
                </c:pt>
                <c:pt idx="3960">
                  <c:v>2281400000000000</c:v>
                </c:pt>
                <c:pt idx="3961">
                  <c:v>2281400000000000</c:v>
                </c:pt>
                <c:pt idx="3962">
                  <c:v>2281400000000000</c:v>
                </c:pt>
                <c:pt idx="3963">
                  <c:v>2281400000000000</c:v>
                </c:pt>
                <c:pt idx="3964">
                  <c:v>2281400000000000</c:v>
                </c:pt>
                <c:pt idx="3965">
                  <c:v>2281400000000000</c:v>
                </c:pt>
                <c:pt idx="3966">
                  <c:v>2281400000000000</c:v>
                </c:pt>
                <c:pt idx="3967">
                  <c:v>2281400000000000</c:v>
                </c:pt>
                <c:pt idx="3968">
                  <c:v>2281400000000000</c:v>
                </c:pt>
                <c:pt idx="3969">
                  <c:v>2281400000000000</c:v>
                </c:pt>
                <c:pt idx="3970">
                  <c:v>2281500000000000</c:v>
                </c:pt>
                <c:pt idx="3971">
                  <c:v>2281500000000000</c:v>
                </c:pt>
                <c:pt idx="3972">
                  <c:v>2281500000000000</c:v>
                </c:pt>
                <c:pt idx="3973">
                  <c:v>2281500000000000</c:v>
                </c:pt>
                <c:pt idx="3974">
                  <c:v>2281500000000000</c:v>
                </c:pt>
                <c:pt idx="3975">
                  <c:v>2281500000000000</c:v>
                </c:pt>
                <c:pt idx="3976">
                  <c:v>2281500000000000</c:v>
                </c:pt>
                <c:pt idx="3977">
                  <c:v>2281500000000000</c:v>
                </c:pt>
                <c:pt idx="3978">
                  <c:v>2281600000000000</c:v>
                </c:pt>
                <c:pt idx="3979">
                  <c:v>2281600000000000</c:v>
                </c:pt>
                <c:pt idx="3980">
                  <c:v>2281700000000000</c:v>
                </c:pt>
                <c:pt idx="3981">
                  <c:v>2281700000000000</c:v>
                </c:pt>
                <c:pt idx="3982">
                  <c:v>2281800000000000</c:v>
                </c:pt>
                <c:pt idx="3983">
                  <c:v>2281800000000000</c:v>
                </c:pt>
                <c:pt idx="3984">
                  <c:v>2281900000000000</c:v>
                </c:pt>
                <c:pt idx="3985">
                  <c:v>2282000000000000</c:v>
                </c:pt>
                <c:pt idx="3986">
                  <c:v>2282200000000000</c:v>
                </c:pt>
                <c:pt idx="3987">
                  <c:v>2282300000000000</c:v>
                </c:pt>
                <c:pt idx="3988">
                  <c:v>2282500000000000</c:v>
                </c:pt>
                <c:pt idx="3989">
                  <c:v>2282700000000000</c:v>
                </c:pt>
                <c:pt idx="3990">
                  <c:v>2283000000000000</c:v>
                </c:pt>
                <c:pt idx="3991">
                  <c:v>2283300000000000</c:v>
                </c:pt>
                <c:pt idx="3992">
                  <c:v>2283700000000000</c:v>
                </c:pt>
                <c:pt idx="3993">
                  <c:v>2284100000000000</c:v>
                </c:pt>
                <c:pt idx="3994">
                  <c:v>2284500000000000</c:v>
                </c:pt>
                <c:pt idx="3995">
                  <c:v>2285000000000000</c:v>
                </c:pt>
                <c:pt idx="3996">
                  <c:v>2285500000000000</c:v>
                </c:pt>
                <c:pt idx="3997">
                  <c:v>2286100000000000</c:v>
                </c:pt>
                <c:pt idx="3998">
                  <c:v>2286600000000000</c:v>
                </c:pt>
                <c:pt idx="3999">
                  <c:v>2287100000000000</c:v>
                </c:pt>
                <c:pt idx="4000">
                  <c:v>2287100000000000</c:v>
                </c:pt>
                <c:pt idx="4001">
                  <c:v>2287200000000000</c:v>
                </c:pt>
                <c:pt idx="4002">
                  <c:v>2287200000000000</c:v>
                </c:pt>
                <c:pt idx="4003">
                  <c:v>2287200000000000</c:v>
                </c:pt>
                <c:pt idx="4004">
                  <c:v>2287200000000000</c:v>
                </c:pt>
                <c:pt idx="4005">
                  <c:v>2287200000000000</c:v>
                </c:pt>
                <c:pt idx="4006">
                  <c:v>2287300000000000</c:v>
                </c:pt>
                <c:pt idx="4007">
                  <c:v>2287300000000000</c:v>
                </c:pt>
                <c:pt idx="4008">
                  <c:v>2287300000000000</c:v>
                </c:pt>
                <c:pt idx="4009">
                  <c:v>2287300000000000</c:v>
                </c:pt>
                <c:pt idx="4010">
                  <c:v>2287300000000000</c:v>
                </c:pt>
                <c:pt idx="4011">
                  <c:v>2287400000000000</c:v>
                </c:pt>
                <c:pt idx="4012">
                  <c:v>2287400000000000</c:v>
                </c:pt>
                <c:pt idx="4013">
                  <c:v>2287400000000000</c:v>
                </c:pt>
                <c:pt idx="4014">
                  <c:v>2287400000000000</c:v>
                </c:pt>
                <c:pt idx="4015">
                  <c:v>2287400000000000</c:v>
                </c:pt>
                <c:pt idx="4016">
                  <c:v>2287400000000000</c:v>
                </c:pt>
                <c:pt idx="4017">
                  <c:v>2287400000000000</c:v>
                </c:pt>
                <c:pt idx="4018">
                  <c:v>2287400000000000</c:v>
                </c:pt>
                <c:pt idx="4019">
                  <c:v>2287400000000000</c:v>
                </c:pt>
                <c:pt idx="4020">
                  <c:v>2287400000000000</c:v>
                </c:pt>
                <c:pt idx="4021">
                  <c:v>2287400000000000</c:v>
                </c:pt>
                <c:pt idx="4022">
                  <c:v>2287400000000000</c:v>
                </c:pt>
                <c:pt idx="4023">
                  <c:v>2287400000000000</c:v>
                </c:pt>
                <c:pt idx="4024">
                  <c:v>2287400000000000</c:v>
                </c:pt>
                <c:pt idx="4025">
                  <c:v>2287400000000000</c:v>
                </c:pt>
                <c:pt idx="4026">
                  <c:v>2287400000000000</c:v>
                </c:pt>
                <c:pt idx="4027">
                  <c:v>2287400000000000</c:v>
                </c:pt>
                <c:pt idx="4028">
                  <c:v>2287400000000000</c:v>
                </c:pt>
                <c:pt idx="4029">
                  <c:v>2287400000000000</c:v>
                </c:pt>
                <c:pt idx="4030">
                  <c:v>2287400000000000</c:v>
                </c:pt>
                <c:pt idx="4031">
                  <c:v>2287300000000000</c:v>
                </c:pt>
                <c:pt idx="4032">
                  <c:v>2287300000000000</c:v>
                </c:pt>
                <c:pt idx="4033">
                  <c:v>2287300000000000</c:v>
                </c:pt>
                <c:pt idx="4034">
                  <c:v>2287300000000000</c:v>
                </c:pt>
                <c:pt idx="4035">
                  <c:v>2287300000000000</c:v>
                </c:pt>
                <c:pt idx="4036">
                  <c:v>2287300000000000</c:v>
                </c:pt>
                <c:pt idx="4037">
                  <c:v>2287200000000000</c:v>
                </c:pt>
                <c:pt idx="4038">
                  <c:v>2287200000000000</c:v>
                </c:pt>
                <c:pt idx="4039">
                  <c:v>2287200000000000</c:v>
                </c:pt>
                <c:pt idx="4040">
                  <c:v>2287200000000000</c:v>
                </c:pt>
                <c:pt idx="4041">
                  <c:v>2287100000000000</c:v>
                </c:pt>
                <c:pt idx="4042">
                  <c:v>2287100000000000</c:v>
                </c:pt>
                <c:pt idx="4043">
                  <c:v>2287100000000000</c:v>
                </c:pt>
                <c:pt idx="4044">
                  <c:v>2287000000000000</c:v>
                </c:pt>
                <c:pt idx="4045">
                  <c:v>2287000000000000</c:v>
                </c:pt>
                <c:pt idx="4046">
                  <c:v>2287000000000000</c:v>
                </c:pt>
                <c:pt idx="4047">
                  <c:v>2287000000000000</c:v>
                </c:pt>
                <c:pt idx="4048">
                  <c:v>2286900000000000</c:v>
                </c:pt>
                <c:pt idx="4049">
                  <c:v>2286900000000000</c:v>
                </c:pt>
                <c:pt idx="4050">
                  <c:v>2286900000000000</c:v>
                </c:pt>
                <c:pt idx="4051">
                  <c:v>2286200000000000</c:v>
                </c:pt>
                <c:pt idx="4052">
                  <c:v>2285500000000000</c:v>
                </c:pt>
                <c:pt idx="4053">
                  <c:v>2284900000000000</c:v>
                </c:pt>
                <c:pt idx="4054">
                  <c:v>2284300000000000</c:v>
                </c:pt>
                <c:pt idx="4055">
                  <c:v>2283700000000000</c:v>
                </c:pt>
                <c:pt idx="4056">
                  <c:v>2283300000000000</c:v>
                </c:pt>
                <c:pt idx="4057">
                  <c:v>2282900000000000</c:v>
                </c:pt>
                <c:pt idx="4058">
                  <c:v>2282600000000000</c:v>
                </c:pt>
                <c:pt idx="4059">
                  <c:v>2282300000000000</c:v>
                </c:pt>
                <c:pt idx="4060">
                  <c:v>2282100000000000</c:v>
                </c:pt>
                <c:pt idx="4061">
                  <c:v>2282000000000000</c:v>
                </c:pt>
                <c:pt idx="4062">
                  <c:v>2281900000000000</c:v>
                </c:pt>
                <c:pt idx="4063">
                  <c:v>2281800000000000</c:v>
                </c:pt>
                <c:pt idx="4064">
                  <c:v>2281700000000000</c:v>
                </c:pt>
                <c:pt idx="4065">
                  <c:v>2281600000000000</c:v>
                </c:pt>
                <c:pt idx="4066">
                  <c:v>2281600000000000</c:v>
                </c:pt>
                <c:pt idx="4067">
                  <c:v>2281500000000000</c:v>
                </c:pt>
                <c:pt idx="4068">
                  <c:v>2281500000000000</c:v>
                </c:pt>
                <c:pt idx="4069">
                  <c:v>2281500000000000</c:v>
                </c:pt>
                <c:pt idx="4070">
                  <c:v>2281500000000000</c:v>
                </c:pt>
                <c:pt idx="4071">
                  <c:v>2281500000000000</c:v>
                </c:pt>
                <c:pt idx="4072">
                  <c:v>2281500000000000</c:v>
                </c:pt>
                <c:pt idx="4073">
                  <c:v>2281400000000000</c:v>
                </c:pt>
                <c:pt idx="4074">
                  <c:v>2281400000000000</c:v>
                </c:pt>
                <c:pt idx="4075">
                  <c:v>2281400000000000</c:v>
                </c:pt>
                <c:pt idx="4076">
                  <c:v>2281400000000000</c:v>
                </c:pt>
                <c:pt idx="4077">
                  <c:v>2281400000000000</c:v>
                </c:pt>
                <c:pt idx="4078">
                  <c:v>2281400000000000</c:v>
                </c:pt>
                <c:pt idx="4079">
                  <c:v>2281400000000000</c:v>
                </c:pt>
                <c:pt idx="4080">
                  <c:v>2281400000000000</c:v>
                </c:pt>
                <c:pt idx="4081">
                  <c:v>2281400000000000</c:v>
                </c:pt>
                <c:pt idx="4082">
                  <c:v>2281400000000000</c:v>
                </c:pt>
                <c:pt idx="4083">
                  <c:v>2281400000000000</c:v>
                </c:pt>
                <c:pt idx="4084">
                  <c:v>2281400000000000</c:v>
                </c:pt>
                <c:pt idx="4085">
                  <c:v>2281400000000000</c:v>
                </c:pt>
                <c:pt idx="4086">
                  <c:v>2281400000000000</c:v>
                </c:pt>
                <c:pt idx="4087">
                  <c:v>2281400000000000</c:v>
                </c:pt>
                <c:pt idx="4088">
                  <c:v>2281400000000000</c:v>
                </c:pt>
                <c:pt idx="4089">
                  <c:v>2281400000000000</c:v>
                </c:pt>
                <c:pt idx="4090">
                  <c:v>2281400000000000</c:v>
                </c:pt>
                <c:pt idx="4091">
                  <c:v>2281400000000000</c:v>
                </c:pt>
                <c:pt idx="4092">
                  <c:v>2281400000000000</c:v>
                </c:pt>
                <c:pt idx="4093">
                  <c:v>2281400000000000</c:v>
                </c:pt>
                <c:pt idx="4094">
                  <c:v>2281400000000000</c:v>
                </c:pt>
                <c:pt idx="4095">
                  <c:v>2281400000000000</c:v>
                </c:pt>
                <c:pt idx="4096">
                  <c:v>2281400000000000</c:v>
                </c:pt>
                <c:pt idx="4097">
                  <c:v>2281400000000000</c:v>
                </c:pt>
                <c:pt idx="4098">
                  <c:v>2281400000000000</c:v>
                </c:pt>
                <c:pt idx="4099">
                  <c:v>2281400000000000</c:v>
                </c:pt>
                <c:pt idx="4100">
                  <c:v>2281400000000000</c:v>
                </c:pt>
                <c:pt idx="4101">
                  <c:v>2281400000000000</c:v>
                </c:pt>
                <c:pt idx="4102">
                  <c:v>2281400000000000</c:v>
                </c:pt>
                <c:pt idx="4103">
                  <c:v>2281400000000000</c:v>
                </c:pt>
                <c:pt idx="4104">
                  <c:v>2281400000000000</c:v>
                </c:pt>
                <c:pt idx="4105">
                  <c:v>2281400000000000</c:v>
                </c:pt>
                <c:pt idx="4106">
                  <c:v>2281400000000000</c:v>
                </c:pt>
                <c:pt idx="4107">
                  <c:v>2281400000000000</c:v>
                </c:pt>
                <c:pt idx="4108">
                  <c:v>2281400000000000</c:v>
                </c:pt>
                <c:pt idx="4109">
                  <c:v>2281400000000000</c:v>
                </c:pt>
                <c:pt idx="4110">
                  <c:v>2281400000000000</c:v>
                </c:pt>
                <c:pt idx="4111">
                  <c:v>2281400000000000</c:v>
                </c:pt>
                <c:pt idx="4112">
                  <c:v>2281400000000000</c:v>
                </c:pt>
                <c:pt idx="4113">
                  <c:v>2281400000000000</c:v>
                </c:pt>
                <c:pt idx="4114">
                  <c:v>2281400000000000</c:v>
                </c:pt>
                <c:pt idx="4115">
                  <c:v>2281400000000000</c:v>
                </c:pt>
                <c:pt idx="4116">
                  <c:v>2281400000000000</c:v>
                </c:pt>
                <c:pt idx="4117">
                  <c:v>2281400000000000</c:v>
                </c:pt>
                <c:pt idx="4118">
                  <c:v>2281400000000000</c:v>
                </c:pt>
                <c:pt idx="4119">
                  <c:v>2281400000000000</c:v>
                </c:pt>
                <c:pt idx="4120">
                  <c:v>2281400000000000</c:v>
                </c:pt>
                <c:pt idx="4121">
                  <c:v>2281400000000000</c:v>
                </c:pt>
                <c:pt idx="4122">
                  <c:v>2281400000000000</c:v>
                </c:pt>
                <c:pt idx="4123">
                  <c:v>2281400000000000</c:v>
                </c:pt>
                <c:pt idx="4124">
                  <c:v>2281400000000000</c:v>
                </c:pt>
                <c:pt idx="4125">
                  <c:v>2281400000000000</c:v>
                </c:pt>
                <c:pt idx="4126">
                  <c:v>2281400000000000</c:v>
                </c:pt>
                <c:pt idx="4127">
                  <c:v>2281500000000000</c:v>
                </c:pt>
                <c:pt idx="4128">
                  <c:v>2281500000000000</c:v>
                </c:pt>
                <c:pt idx="4129">
                  <c:v>2281500000000000</c:v>
                </c:pt>
                <c:pt idx="4130">
                  <c:v>2281500000000000</c:v>
                </c:pt>
                <c:pt idx="4131">
                  <c:v>2281500000000000</c:v>
                </c:pt>
                <c:pt idx="4132">
                  <c:v>2281500000000000</c:v>
                </c:pt>
                <c:pt idx="4133">
                  <c:v>2281600000000000</c:v>
                </c:pt>
                <c:pt idx="4134">
                  <c:v>2281600000000000</c:v>
                </c:pt>
                <c:pt idx="4135">
                  <c:v>2281700000000000</c:v>
                </c:pt>
                <c:pt idx="4136">
                  <c:v>2281700000000000</c:v>
                </c:pt>
                <c:pt idx="4137">
                  <c:v>2281800000000000</c:v>
                </c:pt>
                <c:pt idx="4138">
                  <c:v>2281900000000000</c:v>
                </c:pt>
                <c:pt idx="4139">
                  <c:v>2282100000000000</c:v>
                </c:pt>
                <c:pt idx="4140">
                  <c:v>2282300000000000</c:v>
                </c:pt>
                <c:pt idx="4141">
                  <c:v>2282500000000000</c:v>
                </c:pt>
                <c:pt idx="4142">
                  <c:v>2282800000000000</c:v>
                </c:pt>
                <c:pt idx="4143">
                  <c:v>2283100000000000</c:v>
                </c:pt>
                <c:pt idx="4144">
                  <c:v>2283500000000000</c:v>
                </c:pt>
                <c:pt idx="4145">
                  <c:v>2284000000000000</c:v>
                </c:pt>
                <c:pt idx="4146">
                  <c:v>2284500000000000</c:v>
                </c:pt>
                <c:pt idx="4147">
                  <c:v>2285100000000000</c:v>
                </c:pt>
                <c:pt idx="4148">
                  <c:v>2285700000000000</c:v>
                </c:pt>
                <c:pt idx="4149">
                  <c:v>2286300000000000</c:v>
                </c:pt>
                <c:pt idx="4150">
                  <c:v>2286300000000000</c:v>
                </c:pt>
                <c:pt idx="4151">
                  <c:v>2286300000000000</c:v>
                </c:pt>
                <c:pt idx="4152">
                  <c:v>2286300000000000</c:v>
                </c:pt>
                <c:pt idx="4153">
                  <c:v>2286400000000000</c:v>
                </c:pt>
                <c:pt idx="4154">
                  <c:v>2286400000000000</c:v>
                </c:pt>
                <c:pt idx="4155">
                  <c:v>2286400000000000</c:v>
                </c:pt>
                <c:pt idx="4156">
                  <c:v>2286400000000000</c:v>
                </c:pt>
                <c:pt idx="4157">
                  <c:v>2286500000000000</c:v>
                </c:pt>
                <c:pt idx="4158">
                  <c:v>2286500000000000</c:v>
                </c:pt>
                <c:pt idx="4159">
                  <c:v>2286500000000000</c:v>
                </c:pt>
                <c:pt idx="4160">
                  <c:v>2286500000000000</c:v>
                </c:pt>
                <c:pt idx="4161">
                  <c:v>2286500000000000</c:v>
                </c:pt>
                <c:pt idx="4162">
                  <c:v>2286500000000000</c:v>
                </c:pt>
                <c:pt idx="4163">
                  <c:v>2286600000000000</c:v>
                </c:pt>
                <c:pt idx="4164">
                  <c:v>2286600000000000</c:v>
                </c:pt>
                <c:pt idx="4165">
                  <c:v>2286600000000000</c:v>
                </c:pt>
                <c:pt idx="4166">
                  <c:v>2286600000000000</c:v>
                </c:pt>
                <c:pt idx="4167">
                  <c:v>2286600000000000</c:v>
                </c:pt>
                <c:pt idx="4168">
                  <c:v>2286600000000000</c:v>
                </c:pt>
                <c:pt idx="4169">
                  <c:v>2286600000000000</c:v>
                </c:pt>
                <c:pt idx="4170">
                  <c:v>2286600000000000</c:v>
                </c:pt>
                <c:pt idx="4171">
                  <c:v>2286600000000000</c:v>
                </c:pt>
                <c:pt idx="4172">
                  <c:v>2286700000000000</c:v>
                </c:pt>
                <c:pt idx="4173">
                  <c:v>2286700000000000</c:v>
                </c:pt>
                <c:pt idx="4174">
                  <c:v>2286700000000000</c:v>
                </c:pt>
                <c:pt idx="4175">
                  <c:v>2286700000000000</c:v>
                </c:pt>
                <c:pt idx="4176">
                  <c:v>2286700000000000</c:v>
                </c:pt>
                <c:pt idx="4177">
                  <c:v>2286700000000000</c:v>
                </c:pt>
                <c:pt idx="4178">
                  <c:v>2286600000000000</c:v>
                </c:pt>
                <c:pt idx="4179">
                  <c:v>2286600000000000</c:v>
                </c:pt>
                <c:pt idx="4180">
                  <c:v>2286600000000000</c:v>
                </c:pt>
                <c:pt idx="4181">
                  <c:v>2286600000000000</c:v>
                </c:pt>
                <c:pt idx="4182">
                  <c:v>2286600000000000</c:v>
                </c:pt>
                <c:pt idx="4183">
                  <c:v>2286600000000000</c:v>
                </c:pt>
                <c:pt idx="4184">
                  <c:v>2286600000000000</c:v>
                </c:pt>
                <c:pt idx="4185">
                  <c:v>2286600000000000</c:v>
                </c:pt>
                <c:pt idx="4186">
                  <c:v>2286600000000000</c:v>
                </c:pt>
                <c:pt idx="4187">
                  <c:v>2286500000000000</c:v>
                </c:pt>
                <c:pt idx="4188">
                  <c:v>2286500000000000</c:v>
                </c:pt>
                <c:pt idx="4189">
                  <c:v>2286500000000000</c:v>
                </c:pt>
                <c:pt idx="4190">
                  <c:v>2286500000000000</c:v>
                </c:pt>
                <c:pt idx="4191">
                  <c:v>2286500000000000</c:v>
                </c:pt>
                <c:pt idx="4192">
                  <c:v>2286500000000000</c:v>
                </c:pt>
                <c:pt idx="4193">
                  <c:v>2286400000000000</c:v>
                </c:pt>
                <c:pt idx="4194">
                  <c:v>2286400000000000</c:v>
                </c:pt>
                <c:pt idx="4195">
                  <c:v>2286400000000000</c:v>
                </c:pt>
                <c:pt idx="4196">
                  <c:v>2286400000000000</c:v>
                </c:pt>
                <c:pt idx="4197">
                  <c:v>2286300000000000</c:v>
                </c:pt>
                <c:pt idx="4198">
                  <c:v>2286300000000000</c:v>
                </c:pt>
                <c:pt idx="4199">
                  <c:v>2286300000000000</c:v>
                </c:pt>
                <c:pt idx="4200">
                  <c:v>2286300000000000</c:v>
                </c:pt>
                <c:pt idx="4201">
                  <c:v>2285900000000000</c:v>
                </c:pt>
                <c:pt idx="4202">
                  <c:v>2285400000000000</c:v>
                </c:pt>
                <c:pt idx="4203">
                  <c:v>2284900000000000</c:v>
                </c:pt>
                <c:pt idx="4204">
                  <c:v>2284500000000000</c:v>
                </c:pt>
                <c:pt idx="4205">
                  <c:v>2284100000000000</c:v>
                </c:pt>
                <c:pt idx="4206">
                  <c:v>2283700000000000</c:v>
                </c:pt>
                <c:pt idx="4207">
                  <c:v>2283400000000000</c:v>
                </c:pt>
                <c:pt idx="4208">
                  <c:v>2283100000000000</c:v>
                </c:pt>
                <c:pt idx="4209">
                  <c:v>2282800000000000</c:v>
                </c:pt>
                <c:pt idx="4210">
                  <c:v>2282600000000000</c:v>
                </c:pt>
                <c:pt idx="4211">
                  <c:v>2282400000000000</c:v>
                </c:pt>
                <c:pt idx="4212">
                  <c:v>2282200000000000</c:v>
                </c:pt>
                <c:pt idx="4213">
                  <c:v>2282100000000000</c:v>
                </c:pt>
                <c:pt idx="4214">
                  <c:v>2282000000000000</c:v>
                </c:pt>
                <c:pt idx="4215">
                  <c:v>2281900000000000</c:v>
                </c:pt>
                <c:pt idx="4216">
                  <c:v>2281800000000000</c:v>
                </c:pt>
                <c:pt idx="4217">
                  <c:v>2281700000000000</c:v>
                </c:pt>
                <c:pt idx="4218">
                  <c:v>2281700000000000</c:v>
                </c:pt>
                <c:pt idx="4219">
                  <c:v>2281600000000000</c:v>
                </c:pt>
                <c:pt idx="4220">
                  <c:v>2281600000000000</c:v>
                </c:pt>
                <c:pt idx="4221">
                  <c:v>2281600000000000</c:v>
                </c:pt>
                <c:pt idx="4222">
                  <c:v>2281500000000000</c:v>
                </c:pt>
                <c:pt idx="4223">
                  <c:v>2281500000000000</c:v>
                </c:pt>
                <c:pt idx="4224">
                  <c:v>2281500000000000</c:v>
                </c:pt>
                <c:pt idx="4225">
                  <c:v>2281500000000000</c:v>
                </c:pt>
                <c:pt idx="4226">
                  <c:v>2281500000000000</c:v>
                </c:pt>
                <c:pt idx="4227">
                  <c:v>2281500000000000</c:v>
                </c:pt>
                <c:pt idx="4228">
                  <c:v>2281500000000000</c:v>
                </c:pt>
                <c:pt idx="4229">
                  <c:v>2281500000000000</c:v>
                </c:pt>
                <c:pt idx="4230">
                  <c:v>2281400000000000</c:v>
                </c:pt>
                <c:pt idx="4231">
                  <c:v>2281400000000000</c:v>
                </c:pt>
                <c:pt idx="4232">
                  <c:v>2281400000000000</c:v>
                </c:pt>
                <c:pt idx="4233">
                  <c:v>2281400000000000</c:v>
                </c:pt>
                <c:pt idx="4234">
                  <c:v>2281400000000000</c:v>
                </c:pt>
                <c:pt idx="4235">
                  <c:v>2281400000000000</c:v>
                </c:pt>
                <c:pt idx="4236">
                  <c:v>2281400000000000</c:v>
                </c:pt>
                <c:pt idx="4237">
                  <c:v>2281400000000000</c:v>
                </c:pt>
                <c:pt idx="4238">
                  <c:v>2281400000000000</c:v>
                </c:pt>
                <c:pt idx="4239">
                  <c:v>2281400000000000</c:v>
                </c:pt>
                <c:pt idx="4240">
                  <c:v>2281400000000000</c:v>
                </c:pt>
                <c:pt idx="4241">
                  <c:v>2281400000000000</c:v>
                </c:pt>
                <c:pt idx="4242">
                  <c:v>2281400000000000</c:v>
                </c:pt>
                <c:pt idx="4243">
                  <c:v>2281400000000000</c:v>
                </c:pt>
                <c:pt idx="4244">
                  <c:v>2281400000000000</c:v>
                </c:pt>
                <c:pt idx="4245">
                  <c:v>2281400000000000</c:v>
                </c:pt>
                <c:pt idx="4246">
                  <c:v>2281400000000000</c:v>
                </c:pt>
                <c:pt idx="4247">
                  <c:v>2281400000000000</c:v>
                </c:pt>
                <c:pt idx="4248">
                  <c:v>2281400000000000</c:v>
                </c:pt>
                <c:pt idx="4249">
                  <c:v>2281400000000000</c:v>
                </c:pt>
                <c:pt idx="4250">
                  <c:v>2281400000000000</c:v>
                </c:pt>
                <c:pt idx="4251">
                  <c:v>2281400000000000</c:v>
                </c:pt>
                <c:pt idx="4252">
                  <c:v>2281400000000000</c:v>
                </c:pt>
                <c:pt idx="4253">
                  <c:v>2281400000000000</c:v>
                </c:pt>
                <c:pt idx="4254">
                  <c:v>2281400000000000</c:v>
                </c:pt>
                <c:pt idx="4255">
                  <c:v>2281400000000000</c:v>
                </c:pt>
                <c:pt idx="4256">
                  <c:v>2281400000000000</c:v>
                </c:pt>
                <c:pt idx="4257">
                  <c:v>2281400000000000</c:v>
                </c:pt>
                <c:pt idx="4258">
                  <c:v>2281400000000000</c:v>
                </c:pt>
                <c:pt idx="4259">
                  <c:v>2281400000000000</c:v>
                </c:pt>
                <c:pt idx="4260">
                  <c:v>2281400000000000</c:v>
                </c:pt>
                <c:pt idx="4261">
                  <c:v>2281400000000000</c:v>
                </c:pt>
                <c:pt idx="4262">
                  <c:v>2281400000000000</c:v>
                </c:pt>
                <c:pt idx="4263">
                  <c:v>2281400000000000</c:v>
                </c:pt>
                <c:pt idx="4264">
                  <c:v>2281400000000000</c:v>
                </c:pt>
                <c:pt idx="4265">
                  <c:v>2281400000000000</c:v>
                </c:pt>
                <c:pt idx="4266">
                  <c:v>2281400000000000</c:v>
                </c:pt>
                <c:pt idx="4267">
                  <c:v>2281400000000000</c:v>
                </c:pt>
                <c:pt idx="4268">
                  <c:v>2281400000000000</c:v>
                </c:pt>
                <c:pt idx="4269">
                  <c:v>2281400000000000</c:v>
                </c:pt>
                <c:pt idx="4270">
                  <c:v>2281400000000000</c:v>
                </c:pt>
                <c:pt idx="4271">
                  <c:v>2281500000000000</c:v>
                </c:pt>
                <c:pt idx="4272">
                  <c:v>2281500000000000</c:v>
                </c:pt>
                <c:pt idx="4273">
                  <c:v>2281500000000000</c:v>
                </c:pt>
                <c:pt idx="4274">
                  <c:v>2281500000000000</c:v>
                </c:pt>
                <c:pt idx="4275">
                  <c:v>2281500000000000</c:v>
                </c:pt>
                <c:pt idx="4276">
                  <c:v>2281500000000000</c:v>
                </c:pt>
                <c:pt idx="4277">
                  <c:v>2281500000000000</c:v>
                </c:pt>
                <c:pt idx="4278">
                  <c:v>2281600000000000</c:v>
                </c:pt>
                <c:pt idx="4279">
                  <c:v>2281600000000000</c:v>
                </c:pt>
                <c:pt idx="4280">
                  <c:v>2281600000000000</c:v>
                </c:pt>
                <c:pt idx="4281">
                  <c:v>2281700000000000</c:v>
                </c:pt>
                <c:pt idx="4282">
                  <c:v>2281700000000000</c:v>
                </c:pt>
                <c:pt idx="4283">
                  <c:v>2281800000000000</c:v>
                </c:pt>
                <c:pt idx="4284">
                  <c:v>2281800000000000</c:v>
                </c:pt>
                <c:pt idx="4285">
                  <c:v>2281900000000000</c:v>
                </c:pt>
                <c:pt idx="4286">
                  <c:v>2282000000000000</c:v>
                </c:pt>
                <c:pt idx="4287">
                  <c:v>2282200000000000</c:v>
                </c:pt>
                <c:pt idx="4288">
                  <c:v>2282300000000000</c:v>
                </c:pt>
                <c:pt idx="4289">
                  <c:v>2282500000000000</c:v>
                </c:pt>
                <c:pt idx="4290">
                  <c:v>2282700000000000</c:v>
                </c:pt>
                <c:pt idx="4291">
                  <c:v>2282900000000000</c:v>
                </c:pt>
                <c:pt idx="4292">
                  <c:v>2283200000000000</c:v>
                </c:pt>
                <c:pt idx="4293">
                  <c:v>2283500000000000</c:v>
                </c:pt>
                <c:pt idx="4294">
                  <c:v>2283900000000000</c:v>
                </c:pt>
                <c:pt idx="4295">
                  <c:v>2284200000000000</c:v>
                </c:pt>
                <c:pt idx="4296">
                  <c:v>2284600000000000</c:v>
                </c:pt>
                <c:pt idx="4297">
                  <c:v>2285000000000000</c:v>
                </c:pt>
                <c:pt idx="4298">
                  <c:v>2285400000000000</c:v>
                </c:pt>
                <c:pt idx="4299">
                  <c:v>2285800000000000</c:v>
                </c:pt>
                <c:pt idx="4300">
                  <c:v>2285800000000000</c:v>
                </c:pt>
                <c:pt idx="4301">
                  <c:v>2285800000000000</c:v>
                </c:pt>
                <c:pt idx="4302">
                  <c:v>2285800000000000</c:v>
                </c:pt>
                <c:pt idx="4303">
                  <c:v>2285900000000000</c:v>
                </c:pt>
                <c:pt idx="4304">
                  <c:v>2285900000000000</c:v>
                </c:pt>
                <c:pt idx="4305">
                  <c:v>2285900000000000</c:v>
                </c:pt>
                <c:pt idx="4306">
                  <c:v>2285900000000000</c:v>
                </c:pt>
                <c:pt idx="4307">
                  <c:v>2285900000000000</c:v>
                </c:pt>
                <c:pt idx="4308">
                  <c:v>2286000000000000</c:v>
                </c:pt>
                <c:pt idx="4309">
                  <c:v>2286000000000000</c:v>
                </c:pt>
                <c:pt idx="4310">
                  <c:v>2286000000000000</c:v>
                </c:pt>
                <c:pt idx="4311">
                  <c:v>2286000000000000</c:v>
                </c:pt>
                <c:pt idx="4312">
                  <c:v>2286000000000000</c:v>
                </c:pt>
                <c:pt idx="4313">
                  <c:v>2286000000000000</c:v>
                </c:pt>
                <c:pt idx="4314">
                  <c:v>2286000000000000</c:v>
                </c:pt>
                <c:pt idx="4315">
                  <c:v>2286100000000000</c:v>
                </c:pt>
                <c:pt idx="4316">
                  <c:v>2286100000000000</c:v>
                </c:pt>
                <c:pt idx="4317">
                  <c:v>2286100000000000</c:v>
                </c:pt>
                <c:pt idx="4318">
                  <c:v>2286100000000000</c:v>
                </c:pt>
                <c:pt idx="4319">
                  <c:v>2286100000000000</c:v>
                </c:pt>
                <c:pt idx="4320">
                  <c:v>2286100000000000</c:v>
                </c:pt>
                <c:pt idx="4321">
                  <c:v>2286100000000000</c:v>
                </c:pt>
                <c:pt idx="4322">
                  <c:v>2286100000000000</c:v>
                </c:pt>
                <c:pt idx="4323">
                  <c:v>2286100000000000</c:v>
                </c:pt>
                <c:pt idx="4324">
                  <c:v>2286100000000000</c:v>
                </c:pt>
                <c:pt idx="4325">
                  <c:v>2286100000000000</c:v>
                </c:pt>
                <c:pt idx="4326">
                  <c:v>2286100000000000</c:v>
                </c:pt>
                <c:pt idx="4327">
                  <c:v>2286100000000000</c:v>
                </c:pt>
                <c:pt idx="4328">
                  <c:v>2286100000000000</c:v>
                </c:pt>
                <c:pt idx="4329">
                  <c:v>2286100000000000</c:v>
                </c:pt>
                <c:pt idx="4330">
                  <c:v>2286000000000000</c:v>
                </c:pt>
                <c:pt idx="4331">
                  <c:v>2286000000000000</c:v>
                </c:pt>
                <c:pt idx="4332">
                  <c:v>2286000000000000</c:v>
                </c:pt>
                <c:pt idx="4333">
                  <c:v>2286000000000000</c:v>
                </c:pt>
                <c:pt idx="4334">
                  <c:v>2286000000000000</c:v>
                </c:pt>
                <c:pt idx="4335">
                  <c:v>2286000000000000</c:v>
                </c:pt>
                <c:pt idx="4336">
                  <c:v>2286000000000000</c:v>
                </c:pt>
                <c:pt idx="4337">
                  <c:v>2285900000000000</c:v>
                </c:pt>
                <c:pt idx="4338">
                  <c:v>2285900000000000</c:v>
                </c:pt>
                <c:pt idx="4339">
                  <c:v>2285900000000000</c:v>
                </c:pt>
                <c:pt idx="4340">
                  <c:v>2285900000000000</c:v>
                </c:pt>
                <c:pt idx="4341">
                  <c:v>2285900000000000</c:v>
                </c:pt>
                <c:pt idx="4342">
                  <c:v>2285800000000000</c:v>
                </c:pt>
                <c:pt idx="4343">
                  <c:v>2285800000000000</c:v>
                </c:pt>
                <c:pt idx="4344">
                  <c:v>2285800000000000</c:v>
                </c:pt>
                <c:pt idx="4345">
                  <c:v>2285800000000000</c:v>
                </c:pt>
                <c:pt idx="4346">
                  <c:v>2285700000000000</c:v>
                </c:pt>
                <c:pt idx="4347">
                  <c:v>2285700000000000</c:v>
                </c:pt>
                <c:pt idx="4348">
                  <c:v>2285700000000000</c:v>
                </c:pt>
                <c:pt idx="4349">
                  <c:v>2285600000000000</c:v>
                </c:pt>
                <c:pt idx="4350">
                  <c:v>2285600000000000</c:v>
                </c:pt>
                <c:pt idx="4351">
                  <c:v>2285500000000000</c:v>
                </c:pt>
                <c:pt idx="4352">
                  <c:v>2285400000000000</c:v>
                </c:pt>
                <c:pt idx="4353">
                  <c:v>2285300000000000</c:v>
                </c:pt>
                <c:pt idx="4354">
                  <c:v>2285100000000000</c:v>
                </c:pt>
                <c:pt idx="4355">
                  <c:v>2285000000000000</c:v>
                </c:pt>
                <c:pt idx="4356">
                  <c:v>2284900000000000</c:v>
                </c:pt>
                <c:pt idx="4357">
                  <c:v>2284700000000000</c:v>
                </c:pt>
                <c:pt idx="4358">
                  <c:v>2284600000000000</c:v>
                </c:pt>
                <c:pt idx="4359">
                  <c:v>2284500000000000</c:v>
                </c:pt>
                <c:pt idx="4360">
                  <c:v>2284400000000000</c:v>
                </c:pt>
                <c:pt idx="4361">
                  <c:v>2284200000000000</c:v>
                </c:pt>
                <c:pt idx="4362">
                  <c:v>2284100000000000</c:v>
                </c:pt>
                <c:pt idx="4363">
                  <c:v>2284000000000000</c:v>
                </c:pt>
                <c:pt idx="4364">
                  <c:v>2283900000000000</c:v>
                </c:pt>
                <c:pt idx="4365">
                  <c:v>2283800000000000</c:v>
                </c:pt>
                <c:pt idx="4366">
                  <c:v>2283700000000000</c:v>
                </c:pt>
                <c:pt idx="4367">
                  <c:v>2283600000000000</c:v>
                </c:pt>
                <c:pt idx="4368">
                  <c:v>2283500000000000</c:v>
                </c:pt>
                <c:pt idx="4369">
                  <c:v>2283400000000000</c:v>
                </c:pt>
                <c:pt idx="4370">
                  <c:v>2283400000000000</c:v>
                </c:pt>
                <c:pt idx="4371">
                  <c:v>2283300000000000</c:v>
                </c:pt>
                <c:pt idx="4372">
                  <c:v>2283200000000000</c:v>
                </c:pt>
                <c:pt idx="4373">
                  <c:v>2283200000000000</c:v>
                </c:pt>
                <c:pt idx="4374">
                  <c:v>2283100000000000</c:v>
                </c:pt>
                <c:pt idx="4375">
                  <c:v>2283100000000000</c:v>
                </c:pt>
                <c:pt idx="4376">
                  <c:v>2283000000000000</c:v>
                </c:pt>
                <c:pt idx="4377">
                  <c:v>2283000000000000</c:v>
                </c:pt>
                <c:pt idx="4378">
                  <c:v>2283000000000000</c:v>
                </c:pt>
                <c:pt idx="4379">
                  <c:v>2283000000000000</c:v>
                </c:pt>
                <c:pt idx="4380">
                  <c:v>2282900000000000</c:v>
                </c:pt>
                <c:pt idx="4381">
                  <c:v>2282900000000000</c:v>
                </c:pt>
                <c:pt idx="4382">
                  <c:v>2282900000000000</c:v>
                </c:pt>
                <c:pt idx="4383">
                  <c:v>2282900000000000</c:v>
                </c:pt>
                <c:pt idx="4384">
                  <c:v>2282900000000000</c:v>
                </c:pt>
                <c:pt idx="4385">
                  <c:v>2282900000000000</c:v>
                </c:pt>
                <c:pt idx="4386">
                  <c:v>2282900000000000</c:v>
                </c:pt>
                <c:pt idx="4387">
                  <c:v>2283000000000000</c:v>
                </c:pt>
                <c:pt idx="4388">
                  <c:v>2283000000000000</c:v>
                </c:pt>
                <c:pt idx="4389">
                  <c:v>2283000000000000</c:v>
                </c:pt>
                <c:pt idx="4390">
                  <c:v>2283000000000000</c:v>
                </c:pt>
                <c:pt idx="4391">
                  <c:v>2283000000000000</c:v>
                </c:pt>
                <c:pt idx="4392">
                  <c:v>2283100000000000</c:v>
                </c:pt>
                <c:pt idx="4393">
                  <c:v>2283100000000000</c:v>
                </c:pt>
                <c:pt idx="4394">
                  <c:v>2283100000000000</c:v>
                </c:pt>
                <c:pt idx="4395">
                  <c:v>2283100000000000</c:v>
                </c:pt>
                <c:pt idx="4396">
                  <c:v>2283200000000000</c:v>
                </c:pt>
                <c:pt idx="4397">
                  <c:v>2283200000000000</c:v>
                </c:pt>
                <c:pt idx="4398">
                  <c:v>2283200000000000</c:v>
                </c:pt>
                <c:pt idx="4399">
                  <c:v>2283200000000000</c:v>
                </c:pt>
                <c:pt idx="4400">
                  <c:v>2283200000000000</c:v>
                </c:pt>
                <c:pt idx="4401">
                  <c:v>2283200000000000</c:v>
                </c:pt>
                <c:pt idx="4402">
                  <c:v>2283200000000000</c:v>
                </c:pt>
                <c:pt idx="4403">
                  <c:v>2283200000000000</c:v>
                </c:pt>
                <c:pt idx="4404">
                  <c:v>2283200000000000</c:v>
                </c:pt>
                <c:pt idx="4405">
                  <c:v>2283200000000000</c:v>
                </c:pt>
                <c:pt idx="4406">
                  <c:v>2283200000000000</c:v>
                </c:pt>
                <c:pt idx="4407">
                  <c:v>2283200000000000</c:v>
                </c:pt>
                <c:pt idx="4408">
                  <c:v>2283200000000000</c:v>
                </c:pt>
                <c:pt idx="4409">
                  <c:v>2283200000000000</c:v>
                </c:pt>
                <c:pt idx="4410">
                  <c:v>2283200000000000</c:v>
                </c:pt>
                <c:pt idx="4411">
                  <c:v>2283200000000000</c:v>
                </c:pt>
                <c:pt idx="4412">
                  <c:v>2283200000000000</c:v>
                </c:pt>
                <c:pt idx="4413">
                  <c:v>2283200000000000</c:v>
                </c:pt>
                <c:pt idx="4414">
                  <c:v>2283200000000000</c:v>
                </c:pt>
                <c:pt idx="4415">
                  <c:v>2283200000000000</c:v>
                </c:pt>
                <c:pt idx="4416">
                  <c:v>2283200000000000</c:v>
                </c:pt>
                <c:pt idx="4417">
                  <c:v>2283200000000000</c:v>
                </c:pt>
                <c:pt idx="4418">
                  <c:v>2283200000000000</c:v>
                </c:pt>
                <c:pt idx="4419">
                  <c:v>2283200000000000</c:v>
                </c:pt>
                <c:pt idx="4420">
                  <c:v>2283200000000000</c:v>
                </c:pt>
                <c:pt idx="4421">
                  <c:v>2283200000000000</c:v>
                </c:pt>
                <c:pt idx="4422">
                  <c:v>2283200000000000</c:v>
                </c:pt>
                <c:pt idx="4423">
                  <c:v>2283200000000000</c:v>
                </c:pt>
                <c:pt idx="4424">
                  <c:v>2283200000000000</c:v>
                </c:pt>
                <c:pt idx="4425">
                  <c:v>2283200000000000</c:v>
                </c:pt>
                <c:pt idx="4426">
                  <c:v>2283200000000000</c:v>
                </c:pt>
                <c:pt idx="4427">
                  <c:v>2283200000000000</c:v>
                </c:pt>
                <c:pt idx="4428">
                  <c:v>2283200000000000</c:v>
                </c:pt>
                <c:pt idx="4429">
                  <c:v>2283200000000000</c:v>
                </c:pt>
                <c:pt idx="4430">
                  <c:v>2283200000000000</c:v>
                </c:pt>
                <c:pt idx="4431">
                  <c:v>2283200000000000</c:v>
                </c:pt>
                <c:pt idx="4432">
                  <c:v>2283200000000000</c:v>
                </c:pt>
                <c:pt idx="4433">
                  <c:v>2283200000000000</c:v>
                </c:pt>
                <c:pt idx="4434">
                  <c:v>2283200000000000</c:v>
                </c:pt>
                <c:pt idx="4435">
                  <c:v>2283200000000000</c:v>
                </c:pt>
                <c:pt idx="4436">
                  <c:v>2283200000000000</c:v>
                </c:pt>
                <c:pt idx="4437">
                  <c:v>2283200000000000</c:v>
                </c:pt>
                <c:pt idx="4438">
                  <c:v>2283200000000000</c:v>
                </c:pt>
                <c:pt idx="4439">
                  <c:v>2283200000000000</c:v>
                </c:pt>
                <c:pt idx="4440">
                  <c:v>2283200000000000</c:v>
                </c:pt>
                <c:pt idx="4441">
                  <c:v>2283200000000000</c:v>
                </c:pt>
                <c:pt idx="4442">
                  <c:v>2283200000000000</c:v>
                </c:pt>
                <c:pt idx="4443">
                  <c:v>2283200000000000</c:v>
                </c:pt>
                <c:pt idx="4444">
                  <c:v>2283200000000000</c:v>
                </c:pt>
                <c:pt idx="4445">
                  <c:v>2283200000000000</c:v>
                </c:pt>
                <c:pt idx="4446">
                  <c:v>2283200000000000</c:v>
                </c:pt>
                <c:pt idx="4447">
                  <c:v>2283200000000000</c:v>
                </c:pt>
                <c:pt idx="4448">
                  <c:v>2283200000000000</c:v>
                </c:pt>
                <c:pt idx="4449">
                  <c:v>2283200000000000</c:v>
                </c:pt>
                <c:pt idx="4450">
                  <c:v>2283200000000000</c:v>
                </c:pt>
                <c:pt idx="4451">
                  <c:v>2283100000000000</c:v>
                </c:pt>
                <c:pt idx="4452">
                  <c:v>2282900000000000</c:v>
                </c:pt>
                <c:pt idx="4453">
                  <c:v>2282800000000000</c:v>
                </c:pt>
                <c:pt idx="4454">
                  <c:v>2282700000000000</c:v>
                </c:pt>
                <c:pt idx="4455">
                  <c:v>2282500000000000</c:v>
                </c:pt>
                <c:pt idx="4456">
                  <c:v>2282400000000000</c:v>
                </c:pt>
                <c:pt idx="4457">
                  <c:v>2282300000000000</c:v>
                </c:pt>
                <c:pt idx="4458">
                  <c:v>2282200000000000</c:v>
                </c:pt>
                <c:pt idx="4459">
                  <c:v>2282100000000000</c:v>
                </c:pt>
                <c:pt idx="4460">
                  <c:v>2282000000000000</c:v>
                </c:pt>
                <c:pt idx="4461">
                  <c:v>2281900000000000</c:v>
                </c:pt>
                <c:pt idx="4462">
                  <c:v>2281900000000000</c:v>
                </c:pt>
                <c:pt idx="4463">
                  <c:v>2281800000000000</c:v>
                </c:pt>
                <c:pt idx="4464">
                  <c:v>2281700000000000</c:v>
                </c:pt>
                <c:pt idx="4465">
                  <c:v>2281700000000000</c:v>
                </c:pt>
                <c:pt idx="4466">
                  <c:v>2281700000000000</c:v>
                </c:pt>
                <c:pt idx="4467">
                  <c:v>2281600000000000</c:v>
                </c:pt>
                <c:pt idx="4468">
                  <c:v>2281600000000000</c:v>
                </c:pt>
                <c:pt idx="4469">
                  <c:v>2281600000000000</c:v>
                </c:pt>
                <c:pt idx="4470">
                  <c:v>2281500000000000</c:v>
                </c:pt>
                <c:pt idx="4471">
                  <c:v>2281500000000000</c:v>
                </c:pt>
                <c:pt idx="4472">
                  <c:v>2281500000000000</c:v>
                </c:pt>
                <c:pt idx="4473">
                  <c:v>2281500000000000</c:v>
                </c:pt>
                <c:pt idx="4474">
                  <c:v>2281500000000000</c:v>
                </c:pt>
                <c:pt idx="4475">
                  <c:v>2281500000000000</c:v>
                </c:pt>
                <c:pt idx="4476">
                  <c:v>2281500000000000</c:v>
                </c:pt>
                <c:pt idx="4477">
                  <c:v>2281500000000000</c:v>
                </c:pt>
                <c:pt idx="4478">
                  <c:v>2281500000000000</c:v>
                </c:pt>
                <c:pt idx="4479">
                  <c:v>2281500000000000</c:v>
                </c:pt>
                <c:pt idx="4480">
                  <c:v>2281400000000000</c:v>
                </c:pt>
                <c:pt idx="4481">
                  <c:v>2281400000000000</c:v>
                </c:pt>
                <c:pt idx="4482">
                  <c:v>2281400000000000</c:v>
                </c:pt>
                <c:pt idx="4483">
                  <c:v>2281400000000000</c:v>
                </c:pt>
                <c:pt idx="4484">
                  <c:v>2281400000000000</c:v>
                </c:pt>
                <c:pt idx="4485">
                  <c:v>2281400000000000</c:v>
                </c:pt>
                <c:pt idx="4486">
                  <c:v>2281400000000000</c:v>
                </c:pt>
                <c:pt idx="4487">
                  <c:v>2281400000000000</c:v>
                </c:pt>
                <c:pt idx="4488">
                  <c:v>2281400000000000</c:v>
                </c:pt>
                <c:pt idx="4489">
                  <c:v>2281400000000000</c:v>
                </c:pt>
                <c:pt idx="4490">
                  <c:v>2281400000000000</c:v>
                </c:pt>
                <c:pt idx="4491">
                  <c:v>2281400000000000</c:v>
                </c:pt>
                <c:pt idx="4492">
                  <c:v>2281400000000000</c:v>
                </c:pt>
                <c:pt idx="4493">
                  <c:v>2281400000000000</c:v>
                </c:pt>
                <c:pt idx="4494">
                  <c:v>2281400000000000</c:v>
                </c:pt>
                <c:pt idx="4495">
                  <c:v>2281400000000000</c:v>
                </c:pt>
                <c:pt idx="4496">
                  <c:v>2281400000000000</c:v>
                </c:pt>
                <c:pt idx="4497">
                  <c:v>2281400000000000</c:v>
                </c:pt>
                <c:pt idx="4498">
                  <c:v>2281400000000000</c:v>
                </c:pt>
                <c:pt idx="4499">
                  <c:v>2281400000000000</c:v>
                </c:pt>
                <c:pt idx="4500">
                  <c:v>2281400000000000</c:v>
                </c:pt>
                <c:pt idx="4501">
                  <c:v>2281400000000000</c:v>
                </c:pt>
                <c:pt idx="4502">
                  <c:v>2281400000000000</c:v>
                </c:pt>
                <c:pt idx="4503">
                  <c:v>2281400000000000</c:v>
                </c:pt>
                <c:pt idx="4504">
                  <c:v>2281400000000000</c:v>
                </c:pt>
                <c:pt idx="4505">
                  <c:v>2281400000000000</c:v>
                </c:pt>
                <c:pt idx="4506">
                  <c:v>2281400000000000</c:v>
                </c:pt>
                <c:pt idx="4507">
                  <c:v>2281400000000000</c:v>
                </c:pt>
                <c:pt idx="4508">
                  <c:v>2281400000000000</c:v>
                </c:pt>
                <c:pt idx="4509">
                  <c:v>2281400000000000</c:v>
                </c:pt>
                <c:pt idx="4510">
                  <c:v>2281400000000000</c:v>
                </c:pt>
                <c:pt idx="4511">
                  <c:v>2281400000000000</c:v>
                </c:pt>
                <c:pt idx="4512">
                  <c:v>2281400000000000</c:v>
                </c:pt>
                <c:pt idx="4513">
                  <c:v>2281400000000000</c:v>
                </c:pt>
                <c:pt idx="4514">
                  <c:v>2281400000000000</c:v>
                </c:pt>
                <c:pt idx="4515">
                  <c:v>2281400000000000</c:v>
                </c:pt>
                <c:pt idx="4516">
                  <c:v>2281400000000000</c:v>
                </c:pt>
                <c:pt idx="4517">
                  <c:v>2281500000000000</c:v>
                </c:pt>
                <c:pt idx="4518">
                  <c:v>2281500000000000</c:v>
                </c:pt>
                <c:pt idx="4519">
                  <c:v>2281500000000000</c:v>
                </c:pt>
                <c:pt idx="4520">
                  <c:v>2281500000000000</c:v>
                </c:pt>
                <c:pt idx="4521">
                  <c:v>2281500000000000</c:v>
                </c:pt>
                <c:pt idx="4522">
                  <c:v>2281500000000000</c:v>
                </c:pt>
                <c:pt idx="4523">
                  <c:v>2281500000000000</c:v>
                </c:pt>
                <c:pt idx="4524">
                  <c:v>2281500000000000</c:v>
                </c:pt>
                <c:pt idx="4525">
                  <c:v>2281500000000000</c:v>
                </c:pt>
                <c:pt idx="4526">
                  <c:v>2281600000000000</c:v>
                </c:pt>
                <c:pt idx="4527">
                  <c:v>2281600000000000</c:v>
                </c:pt>
                <c:pt idx="4528">
                  <c:v>2281600000000000</c:v>
                </c:pt>
                <c:pt idx="4529">
                  <c:v>2281700000000000</c:v>
                </c:pt>
                <c:pt idx="4530">
                  <c:v>2281700000000000</c:v>
                </c:pt>
                <c:pt idx="4531">
                  <c:v>2281800000000000</c:v>
                </c:pt>
                <c:pt idx="4532">
                  <c:v>2281800000000000</c:v>
                </c:pt>
                <c:pt idx="4533">
                  <c:v>2281900000000000</c:v>
                </c:pt>
                <c:pt idx="4534">
                  <c:v>2282000000000000</c:v>
                </c:pt>
                <c:pt idx="4535">
                  <c:v>2282100000000000</c:v>
                </c:pt>
                <c:pt idx="4536">
                  <c:v>2282200000000000</c:v>
                </c:pt>
                <c:pt idx="4537">
                  <c:v>2282300000000000</c:v>
                </c:pt>
                <c:pt idx="4538">
                  <c:v>2282400000000000</c:v>
                </c:pt>
                <c:pt idx="4539">
                  <c:v>2282600000000000</c:v>
                </c:pt>
                <c:pt idx="4540">
                  <c:v>2282800000000000</c:v>
                </c:pt>
                <c:pt idx="4541">
                  <c:v>2283000000000000</c:v>
                </c:pt>
                <c:pt idx="4542">
                  <c:v>2283200000000000</c:v>
                </c:pt>
                <c:pt idx="4543">
                  <c:v>2283400000000000</c:v>
                </c:pt>
                <c:pt idx="4544">
                  <c:v>2283700000000000</c:v>
                </c:pt>
                <c:pt idx="4545">
                  <c:v>2284000000000000</c:v>
                </c:pt>
                <c:pt idx="4546">
                  <c:v>2284200000000000</c:v>
                </c:pt>
                <c:pt idx="4547">
                  <c:v>2284500000000000</c:v>
                </c:pt>
                <c:pt idx="4548">
                  <c:v>2284800000000000</c:v>
                </c:pt>
                <c:pt idx="4549">
                  <c:v>2285000000000000</c:v>
                </c:pt>
                <c:pt idx="4550">
                  <c:v>2285000000000000</c:v>
                </c:pt>
                <c:pt idx="4551">
                  <c:v>2285000000000000</c:v>
                </c:pt>
                <c:pt idx="4552">
                  <c:v>2285000000000000</c:v>
                </c:pt>
                <c:pt idx="4553">
                  <c:v>2285000000000000</c:v>
                </c:pt>
                <c:pt idx="4554">
                  <c:v>2285000000000000</c:v>
                </c:pt>
                <c:pt idx="4555">
                  <c:v>2285100000000000</c:v>
                </c:pt>
                <c:pt idx="4556">
                  <c:v>2285100000000000</c:v>
                </c:pt>
                <c:pt idx="4557">
                  <c:v>2285100000000000</c:v>
                </c:pt>
                <c:pt idx="4558">
                  <c:v>2285100000000000</c:v>
                </c:pt>
                <c:pt idx="4559">
                  <c:v>2285100000000000</c:v>
                </c:pt>
                <c:pt idx="4560">
                  <c:v>2285100000000000</c:v>
                </c:pt>
                <c:pt idx="4561">
                  <c:v>2285100000000000</c:v>
                </c:pt>
                <c:pt idx="4562">
                  <c:v>2285100000000000</c:v>
                </c:pt>
                <c:pt idx="4563">
                  <c:v>2285100000000000</c:v>
                </c:pt>
                <c:pt idx="4564">
                  <c:v>2285100000000000</c:v>
                </c:pt>
                <c:pt idx="4565">
                  <c:v>2285100000000000</c:v>
                </c:pt>
                <c:pt idx="4566">
                  <c:v>2285100000000000</c:v>
                </c:pt>
                <c:pt idx="4567">
                  <c:v>2285100000000000</c:v>
                </c:pt>
                <c:pt idx="4568">
                  <c:v>2285100000000000</c:v>
                </c:pt>
                <c:pt idx="4569">
                  <c:v>2285100000000000</c:v>
                </c:pt>
                <c:pt idx="4570">
                  <c:v>2285100000000000</c:v>
                </c:pt>
                <c:pt idx="4571">
                  <c:v>2285100000000000</c:v>
                </c:pt>
                <c:pt idx="4572">
                  <c:v>2285100000000000</c:v>
                </c:pt>
                <c:pt idx="4573">
                  <c:v>2285200000000000</c:v>
                </c:pt>
                <c:pt idx="4574">
                  <c:v>2285200000000000</c:v>
                </c:pt>
                <c:pt idx="4575">
                  <c:v>2285200000000000</c:v>
                </c:pt>
                <c:pt idx="4576">
                  <c:v>2285200000000000</c:v>
                </c:pt>
                <c:pt idx="4577">
                  <c:v>2285200000000000</c:v>
                </c:pt>
                <c:pt idx="4578">
                  <c:v>2285200000000000</c:v>
                </c:pt>
                <c:pt idx="4579">
                  <c:v>2285200000000000</c:v>
                </c:pt>
                <c:pt idx="4580">
                  <c:v>2285200000000000</c:v>
                </c:pt>
                <c:pt idx="4581">
                  <c:v>2285200000000000</c:v>
                </c:pt>
                <c:pt idx="4582">
                  <c:v>2285200000000000</c:v>
                </c:pt>
                <c:pt idx="4583">
                  <c:v>2285200000000000</c:v>
                </c:pt>
                <c:pt idx="4584">
                  <c:v>2285200000000000</c:v>
                </c:pt>
                <c:pt idx="4585">
                  <c:v>2285200000000000</c:v>
                </c:pt>
                <c:pt idx="4586">
                  <c:v>2285200000000000</c:v>
                </c:pt>
                <c:pt idx="4587">
                  <c:v>2285200000000000</c:v>
                </c:pt>
                <c:pt idx="4588">
                  <c:v>2285200000000000</c:v>
                </c:pt>
                <c:pt idx="4589">
                  <c:v>2285200000000000</c:v>
                </c:pt>
                <c:pt idx="4590">
                  <c:v>2285200000000000</c:v>
                </c:pt>
                <c:pt idx="4591">
                  <c:v>2285200000000000</c:v>
                </c:pt>
                <c:pt idx="4592">
                  <c:v>2285200000000000</c:v>
                </c:pt>
                <c:pt idx="4593">
                  <c:v>2285200000000000</c:v>
                </c:pt>
                <c:pt idx="4594">
                  <c:v>2285200000000000</c:v>
                </c:pt>
                <c:pt idx="4595">
                  <c:v>2285200000000000</c:v>
                </c:pt>
                <c:pt idx="4596">
                  <c:v>2285200000000000</c:v>
                </c:pt>
                <c:pt idx="4597">
                  <c:v>2285200000000000</c:v>
                </c:pt>
                <c:pt idx="4598">
                  <c:v>2285200000000000</c:v>
                </c:pt>
                <c:pt idx="4599">
                  <c:v>2285200000000000</c:v>
                </c:pt>
              </c:numCache>
            </c:numRef>
          </c:yVal>
          <c:smooth val="1"/>
        </c:ser>
        <c:ser>
          <c:idx val="1"/>
          <c:order val="2"/>
          <c:tx>
            <c:v>CO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DynE1e18!$G$6:$G$4805</c:f>
              <c:numCache>
                <c:formatCode>0.00E+00</c:formatCode>
                <c:ptCount val="4800"/>
                <c:pt idx="0">
                  <c:v>1.3956E+16</c:v>
                </c:pt>
                <c:pt idx="1">
                  <c:v>1.3956E+16</c:v>
                </c:pt>
                <c:pt idx="2">
                  <c:v>1.3956E+16</c:v>
                </c:pt>
                <c:pt idx="3">
                  <c:v>1.3956E+16</c:v>
                </c:pt>
                <c:pt idx="4">
                  <c:v>1.3956E+16</c:v>
                </c:pt>
                <c:pt idx="5">
                  <c:v>1.3956E+16</c:v>
                </c:pt>
                <c:pt idx="6">
                  <c:v>1.3956E+16</c:v>
                </c:pt>
                <c:pt idx="7">
                  <c:v>1.3956E+16</c:v>
                </c:pt>
                <c:pt idx="8">
                  <c:v>1.3956E+16</c:v>
                </c:pt>
                <c:pt idx="9">
                  <c:v>1.3956E+16</c:v>
                </c:pt>
                <c:pt idx="10">
                  <c:v>1.3956E+16</c:v>
                </c:pt>
                <c:pt idx="11">
                  <c:v>1.3956E+16</c:v>
                </c:pt>
                <c:pt idx="12">
                  <c:v>1.3956E+16</c:v>
                </c:pt>
                <c:pt idx="13">
                  <c:v>1.3956E+16</c:v>
                </c:pt>
                <c:pt idx="14">
                  <c:v>1.3956E+16</c:v>
                </c:pt>
                <c:pt idx="15">
                  <c:v>1.3956E+16</c:v>
                </c:pt>
                <c:pt idx="16">
                  <c:v>1.3956E+16</c:v>
                </c:pt>
                <c:pt idx="17">
                  <c:v>1.3956E+16</c:v>
                </c:pt>
                <c:pt idx="18">
                  <c:v>1.3956E+16</c:v>
                </c:pt>
                <c:pt idx="19">
                  <c:v>1.3956E+16</c:v>
                </c:pt>
                <c:pt idx="20">
                  <c:v>1.3956E+16</c:v>
                </c:pt>
                <c:pt idx="21">
                  <c:v>1.3956E+16</c:v>
                </c:pt>
                <c:pt idx="22">
                  <c:v>1.3956E+16</c:v>
                </c:pt>
                <c:pt idx="23">
                  <c:v>1.3956E+16</c:v>
                </c:pt>
                <c:pt idx="24">
                  <c:v>1.3956E+16</c:v>
                </c:pt>
                <c:pt idx="25">
                  <c:v>1.3956E+16</c:v>
                </c:pt>
                <c:pt idx="26">
                  <c:v>1.3956E+16</c:v>
                </c:pt>
                <c:pt idx="27">
                  <c:v>1.3956E+16</c:v>
                </c:pt>
                <c:pt idx="28">
                  <c:v>1.3956E+16</c:v>
                </c:pt>
                <c:pt idx="29">
                  <c:v>1.3956E+16</c:v>
                </c:pt>
                <c:pt idx="30">
                  <c:v>1.3956E+16</c:v>
                </c:pt>
                <c:pt idx="31">
                  <c:v>1.3956E+16</c:v>
                </c:pt>
                <c:pt idx="32">
                  <c:v>1.3955E+16</c:v>
                </c:pt>
                <c:pt idx="33">
                  <c:v>1.3955E+16</c:v>
                </c:pt>
                <c:pt idx="34">
                  <c:v>1.3955E+16</c:v>
                </c:pt>
                <c:pt idx="35">
                  <c:v>1.3955E+16</c:v>
                </c:pt>
                <c:pt idx="36">
                  <c:v>1.3955E+16</c:v>
                </c:pt>
                <c:pt idx="37">
                  <c:v>1.3955E+16</c:v>
                </c:pt>
                <c:pt idx="38">
                  <c:v>1.3955E+16</c:v>
                </c:pt>
                <c:pt idx="39">
                  <c:v>1.3955E+16</c:v>
                </c:pt>
                <c:pt idx="40">
                  <c:v>1.3955E+16</c:v>
                </c:pt>
                <c:pt idx="41">
                  <c:v>1.3955E+16</c:v>
                </c:pt>
                <c:pt idx="42">
                  <c:v>1.3955E+16</c:v>
                </c:pt>
                <c:pt idx="43">
                  <c:v>1.3955E+16</c:v>
                </c:pt>
                <c:pt idx="44">
                  <c:v>1.3955E+16</c:v>
                </c:pt>
                <c:pt idx="45">
                  <c:v>1.3955E+16</c:v>
                </c:pt>
                <c:pt idx="46">
                  <c:v>1.3955E+16</c:v>
                </c:pt>
                <c:pt idx="47">
                  <c:v>1.3955E+16</c:v>
                </c:pt>
                <c:pt idx="48">
                  <c:v>1.3954E+16</c:v>
                </c:pt>
                <c:pt idx="49">
                  <c:v>1.3954E+16</c:v>
                </c:pt>
                <c:pt idx="50">
                  <c:v>1.3954E+16</c:v>
                </c:pt>
                <c:pt idx="51">
                  <c:v>1.3952E+16</c:v>
                </c:pt>
                <c:pt idx="52">
                  <c:v>1.395E+16</c:v>
                </c:pt>
                <c:pt idx="53">
                  <c:v>1.3947E+16</c:v>
                </c:pt>
                <c:pt idx="54">
                  <c:v>1.3944E+16</c:v>
                </c:pt>
                <c:pt idx="55">
                  <c:v>1.3941E+16</c:v>
                </c:pt>
                <c:pt idx="56">
                  <c:v>1.3939E+16</c:v>
                </c:pt>
                <c:pt idx="57">
                  <c:v>1.3937E+16</c:v>
                </c:pt>
                <c:pt idx="58">
                  <c:v>1.3934E+16</c:v>
                </c:pt>
                <c:pt idx="59">
                  <c:v>1.3933E+16</c:v>
                </c:pt>
                <c:pt idx="60">
                  <c:v>1.3931E+16</c:v>
                </c:pt>
                <c:pt idx="61">
                  <c:v>1.3929E+16</c:v>
                </c:pt>
                <c:pt idx="62">
                  <c:v>1.3928E+16</c:v>
                </c:pt>
                <c:pt idx="63">
                  <c:v>1.3927E+16</c:v>
                </c:pt>
                <c:pt idx="64">
                  <c:v>1.3926E+16</c:v>
                </c:pt>
                <c:pt idx="65">
                  <c:v>1.3925E+16</c:v>
                </c:pt>
                <c:pt idx="66">
                  <c:v>1.3924E+16</c:v>
                </c:pt>
                <c:pt idx="67">
                  <c:v>1.3923E+16</c:v>
                </c:pt>
                <c:pt idx="68">
                  <c:v>1.3923E+16</c:v>
                </c:pt>
                <c:pt idx="69">
                  <c:v>1.3922E+16</c:v>
                </c:pt>
                <c:pt idx="70">
                  <c:v>1.3922E+16</c:v>
                </c:pt>
                <c:pt idx="71">
                  <c:v>1.3922E+16</c:v>
                </c:pt>
                <c:pt idx="72">
                  <c:v>1.3921E+16</c:v>
                </c:pt>
                <c:pt idx="73">
                  <c:v>1.3921E+16</c:v>
                </c:pt>
                <c:pt idx="74">
                  <c:v>1.3921E+16</c:v>
                </c:pt>
                <c:pt idx="75">
                  <c:v>1.3921E+16</c:v>
                </c:pt>
                <c:pt idx="76">
                  <c:v>1.3921E+16</c:v>
                </c:pt>
                <c:pt idx="77">
                  <c:v>1.392E+16</c:v>
                </c:pt>
                <c:pt idx="78">
                  <c:v>1.392E+16</c:v>
                </c:pt>
                <c:pt idx="79">
                  <c:v>1.392E+16</c:v>
                </c:pt>
                <c:pt idx="80">
                  <c:v>1.392E+16</c:v>
                </c:pt>
                <c:pt idx="81">
                  <c:v>1.392E+16</c:v>
                </c:pt>
                <c:pt idx="82">
                  <c:v>1.392E+16</c:v>
                </c:pt>
                <c:pt idx="83">
                  <c:v>1.392E+16</c:v>
                </c:pt>
                <c:pt idx="84">
                  <c:v>1.392E+16</c:v>
                </c:pt>
                <c:pt idx="85">
                  <c:v>1.392E+16</c:v>
                </c:pt>
                <c:pt idx="86">
                  <c:v>1.392E+16</c:v>
                </c:pt>
                <c:pt idx="87">
                  <c:v>1.392E+16</c:v>
                </c:pt>
                <c:pt idx="88">
                  <c:v>1.392E+16</c:v>
                </c:pt>
                <c:pt idx="89">
                  <c:v>1.392E+16</c:v>
                </c:pt>
                <c:pt idx="90">
                  <c:v>1.392E+16</c:v>
                </c:pt>
                <c:pt idx="91">
                  <c:v>1.392E+16</c:v>
                </c:pt>
                <c:pt idx="92">
                  <c:v>1.392E+16</c:v>
                </c:pt>
                <c:pt idx="93">
                  <c:v>1.392E+16</c:v>
                </c:pt>
                <c:pt idx="94">
                  <c:v>1.392E+16</c:v>
                </c:pt>
                <c:pt idx="95">
                  <c:v>1.392E+16</c:v>
                </c:pt>
                <c:pt idx="96">
                  <c:v>1.392E+16</c:v>
                </c:pt>
                <c:pt idx="97">
                  <c:v>1.392E+16</c:v>
                </c:pt>
                <c:pt idx="98">
                  <c:v>1.392E+16</c:v>
                </c:pt>
                <c:pt idx="99">
                  <c:v>1.392E+16</c:v>
                </c:pt>
                <c:pt idx="100">
                  <c:v>1.392E+16</c:v>
                </c:pt>
                <c:pt idx="101">
                  <c:v>1.392E+16</c:v>
                </c:pt>
                <c:pt idx="102">
                  <c:v>1.392E+16</c:v>
                </c:pt>
                <c:pt idx="103">
                  <c:v>1.392E+16</c:v>
                </c:pt>
                <c:pt idx="104">
                  <c:v>1.392E+16</c:v>
                </c:pt>
                <c:pt idx="105">
                  <c:v>1.392E+16</c:v>
                </c:pt>
                <c:pt idx="106">
                  <c:v>1.392E+16</c:v>
                </c:pt>
                <c:pt idx="107">
                  <c:v>1.392E+16</c:v>
                </c:pt>
                <c:pt idx="108">
                  <c:v>1.392E+16</c:v>
                </c:pt>
                <c:pt idx="109">
                  <c:v>1.392E+16</c:v>
                </c:pt>
                <c:pt idx="110">
                  <c:v>1.392E+16</c:v>
                </c:pt>
                <c:pt idx="111">
                  <c:v>1.392E+16</c:v>
                </c:pt>
                <c:pt idx="112">
                  <c:v>1.392E+16</c:v>
                </c:pt>
                <c:pt idx="113">
                  <c:v>1.392E+16</c:v>
                </c:pt>
                <c:pt idx="114">
                  <c:v>1.392E+16</c:v>
                </c:pt>
                <c:pt idx="115">
                  <c:v>1.392E+16</c:v>
                </c:pt>
                <c:pt idx="116">
                  <c:v>1.392E+16</c:v>
                </c:pt>
                <c:pt idx="117">
                  <c:v>1.392E+16</c:v>
                </c:pt>
                <c:pt idx="118">
                  <c:v>1.392E+16</c:v>
                </c:pt>
                <c:pt idx="119">
                  <c:v>1.392E+16</c:v>
                </c:pt>
                <c:pt idx="120">
                  <c:v>1.392E+16</c:v>
                </c:pt>
                <c:pt idx="121">
                  <c:v>1.392E+16</c:v>
                </c:pt>
                <c:pt idx="122">
                  <c:v>1.3921E+16</c:v>
                </c:pt>
                <c:pt idx="123">
                  <c:v>1.3921E+16</c:v>
                </c:pt>
                <c:pt idx="124">
                  <c:v>1.3921E+16</c:v>
                </c:pt>
                <c:pt idx="125">
                  <c:v>1.3921E+16</c:v>
                </c:pt>
                <c:pt idx="126">
                  <c:v>1.3921E+16</c:v>
                </c:pt>
                <c:pt idx="127">
                  <c:v>1.3922E+16</c:v>
                </c:pt>
                <c:pt idx="128">
                  <c:v>1.3922E+16</c:v>
                </c:pt>
                <c:pt idx="129">
                  <c:v>1.3922E+16</c:v>
                </c:pt>
                <c:pt idx="130">
                  <c:v>1.3923E+16</c:v>
                </c:pt>
                <c:pt idx="131">
                  <c:v>1.3923E+16</c:v>
                </c:pt>
                <c:pt idx="132">
                  <c:v>1.3924E+16</c:v>
                </c:pt>
                <c:pt idx="133">
                  <c:v>1.3925E+16</c:v>
                </c:pt>
                <c:pt idx="134">
                  <c:v>1.3925E+16</c:v>
                </c:pt>
                <c:pt idx="135">
                  <c:v>1.3926E+16</c:v>
                </c:pt>
                <c:pt idx="136">
                  <c:v>1.3928E+16</c:v>
                </c:pt>
                <c:pt idx="137">
                  <c:v>1.3929E+16</c:v>
                </c:pt>
                <c:pt idx="138">
                  <c:v>1.393E+16</c:v>
                </c:pt>
                <c:pt idx="139">
                  <c:v>1.3932E+16</c:v>
                </c:pt>
                <c:pt idx="140">
                  <c:v>1.3934E+16</c:v>
                </c:pt>
                <c:pt idx="141">
                  <c:v>1.3936E+16</c:v>
                </c:pt>
                <c:pt idx="142">
                  <c:v>1.3938E+16</c:v>
                </c:pt>
                <c:pt idx="143">
                  <c:v>1.3941E+16</c:v>
                </c:pt>
                <c:pt idx="144">
                  <c:v>1.3944E+16</c:v>
                </c:pt>
                <c:pt idx="145">
                  <c:v>1.3947E+16</c:v>
                </c:pt>
                <c:pt idx="146">
                  <c:v>1.395E+16</c:v>
                </c:pt>
                <c:pt idx="147">
                  <c:v>1.3953E+16</c:v>
                </c:pt>
                <c:pt idx="148">
                  <c:v>1.3956E+16</c:v>
                </c:pt>
                <c:pt idx="149">
                  <c:v>1.3959E+16</c:v>
                </c:pt>
                <c:pt idx="150">
                  <c:v>1.3959E+16</c:v>
                </c:pt>
                <c:pt idx="151">
                  <c:v>1.3959E+16</c:v>
                </c:pt>
                <c:pt idx="152">
                  <c:v>1.3959E+16</c:v>
                </c:pt>
                <c:pt idx="153">
                  <c:v>1.396E+16</c:v>
                </c:pt>
                <c:pt idx="154">
                  <c:v>1.396E+16</c:v>
                </c:pt>
                <c:pt idx="155">
                  <c:v>1.396E+16</c:v>
                </c:pt>
                <c:pt idx="156">
                  <c:v>1.396E+16</c:v>
                </c:pt>
                <c:pt idx="157">
                  <c:v>1.396E+16</c:v>
                </c:pt>
                <c:pt idx="158">
                  <c:v>1.396E+16</c:v>
                </c:pt>
                <c:pt idx="159">
                  <c:v>1.3961E+16</c:v>
                </c:pt>
                <c:pt idx="160">
                  <c:v>1.3961E+16</c:v>
                </c:pt>
                <c:pt idx="161">
                  <c:v>1.3961E+16</c:v>
                </c:pt>
                <c:pt idx="162">
                  <c:v>1.3961E+16</c:v>
                </c:pt>
                <c:pt idx="163">
                  <c:v>1.3961E+16</c:v>
                </c:pt>
                <c:pt idx="164">
                  <c:v>1.3961E+16</c:v>
                </c:pt>
                <c:pt idx="165">
                  <c:v>1.3961E+16</c:v>
                </c:pt>
                <c:pt idx="166">
                  <c:v>1.3961E+16</c:v>
                </c:pt>
                <c:pt idx="167">
                  <c:v>1.3961E+16</c:v>
                </c:pt>
                <c:pt idx="168">
                  <c:v>1.3962E+16</c:v>
                </c:pt>
                <c:pt idx="169">
                  <c:v>1.3962E+16</c:v>
                </c:pt>
                <c:pt idx="170">
                  <c:v>1.3962E+16</c:v>
                </c:pt>
                <c:pt idx="171">
                  <c:v>1.3962E+16</c:v>
                </c:pt>
                <c:pt idx="172">
                  <c:v>1.3962E+16</c:v>
                </c:pt>
                <c:pt idx="173">
                  <c:v>1.3962E+16</c:v>
                </c:pt>
                <c:pt idx="174">
                  <c:v>1.3962E+16</c:v>
                </c:pt>
                <c:pt idx="175">
                  <c:v>1.3962E+16</c:v>
                </c:pt>
                <c:pt idx="176">
                  <c:v>1.3962E+16</c:v>
                </c:pt>
                <c:pt idx="177">
                  <c:v>1.3962E+16</c:v>
                </c:pt>
                <c:pt idx="178">
                  <c:v>1.3962E+16</c:v>
                </c:pt>
                <c:pt idx="179">
                  <c:v>1.3962E+16</c:v>
                </c:pt>
                <c:pt idx="180">
                  <c:v>1.3962E+16</c:v>
                </c:pt>
                <c:pt idx="181">
                  <c:v>1.3962E+16</c:v>
                </c:pt>
                <c:pt idx="182">
                  <c:v>1.3962E+16</c:v>
                </c:pt>
                <c:pt idx="183">
                  <c:v>1.3962E+16</c:v>
                </c:pt>
                <c:pt idx="184">
                  <c:v>1.3962E+16</c:v>
                </c:pt>
                <c:pt idx="185">
                  <c:v>1.3962E+16</c:v>
                </c:pt>
                <c:pt idx="186">
                  <c:v>1.3962E+16</c:v>
                </c:pt>
                <c:pt idx="187">
                  <c:v>1.3962E+16</c:v>
                </c:pt>
                <c:pt idx="188">
                  <c:v>1.3962E+16</c:v>
                </c:pt>
                <c:pt idx="189">
                  <c:v>1.3962E+16</c:v>
                </c:pt>
                <c:pt idx="190">
                  <c:v>1.3962E+16</c:v>
                </c:pt>
                <c:pt idx="191">
                  <c:v>1.3962E+16</c:v>
                </c:pt>
                <c:pt idx="192">
                  <c:v>1.3961E+16</c:v>
                </c:pt>
                <c:pt idx="193">
                  <c:v>1.3961E+16</c:v>
                </c:pt>
                <c:pt idx="194">
                  <c:v>1.3961E+16</c:v>
                </c:pt>
                <c:pt idx="195">
                  <c:v>1.3961E+16</c:v>
                </c:pt>
                <c:pt idx="196">
                  <c:v>1.3961E+16</c:v>
                </c:pt>
                <c:pt idx="197">
                  <c:v>1.3961E+16</c:v>
                </c:pt>
                <c:pt idx="198">
                  <c:v>1.3961E+16</c:v>
                </c:pt>
                <c:pt idx="199">
                  <c:v>1.3961E+16</c:v>
                </c:pt>
                <c:pt idx="200">
                  <c:v>1.3961E+16</c:v>
                </c:pt>
                <c:pt idx="201">
                  <c:v>1.3959E+16</c:v>
                </c:pt>
                <c:pt idx="202">
                  <c:v>1.3958E+16</c:v>
                </c:pt>
                <c:pt idx="203">
                  <c:v>1.3956E+16</c:v>
                </c:pt>
                <c:pt idx="204">
                  <c:v>1.3955E+16</c:v>
                </c:pt>
                <c:pt idx="205">
                  <c:v>1.3953E+16</c:v>
                </c:pt>
                <c:pt idx="206">
                  <c:v>1.3952E+16</c:v>
                </c:pt>
                <c:pt idx="207">
                  <c:v>1.395E+16</c:v>
                </c:pt>
                <c:pt idx="208">
                  <c:v>1.3948E+16</c:v>
                </c:pt>
                <c:pt idx="209">
                  <c:v>1.3947E+16</c:v>
                </c:pt>
                <c:pt idx="210">
                  <c:v>1.3946E+16</c:v>
                </c:pt>
                <c:pt idx="211">
                  <c:v>1.3944E+16</c:v>
                </c:pt>
                <c:pt idx="212">
                  <c:v>1.3943E+16</c:v>
                </c:pt>
                <c:pt idx="213">
                  <c:v>1.3942E+16</c:v>
                </c:pt>
                <c:pt idx="214">
                  <c:v>1.3941E+16</c:v>
                </c:pt>
                <c:pt idx="215">
                  <c:v>1.394E+16</c:v>
                </c:pt>
                <c:pt idx="216">
                  <c:v>1.3939E+16</c:v>
                </c:pt>
                <c:pt idx="217">
                  <c:v>1.3938E+16</c:v>
                </c:pt>
                <c:pt idx="218">
                  <c:v>1.3937E+16</c:v>
                </c:pt>
                <c:pt idx="219">
                  <c:v>1.3937E+16</c:v>
                </c:pt>
                <c:pt idx="220">
                  <c:v>1.3936E+16</c:v>
                </c:pt>
                <c:pt idx="221">
                  <c:v>1.3936E+16</c:v>
                </c:pt>
                <c:pt idx="222">
                  <c:v>1.3936E+16</c:v>
                </c:pt>
                <c:pt idx="223">
                  <c:v>1.3936E+16</c:v>
                </c:pt>
                <c:pt idx="224">
                  <c:v>1.3936E+16</c:v>
                </c:pt>
                <c:pt idx="225">
                  <c:v>1.3936E+16</c:v>
                </c:pt>
                <c:pt idx="226">
                  <c:v>1.3936E+16</c:v>
                </c:pt>
                <c:pt idx="227">
                  <c:v>1.3936E+16</c:v>
                </c:pt>
                <c:pt idx="228">
                  <c:v>1.3937E+16</c:v>
                </c:pt>
                <c:pt idx="229">
                  <c:v>1.3937E+16</c:v>
                </c:pt>
                <c:pt idx="230">
                  <c:v>1.3938E+16</c:v>
                </c:pt>
                <c:pt idx="231">
                  <c:v>1.3939E+16</c:v>
                </c:pt>
                <c:pt idx="232">
                  <c:v>1.3939E+16</c:v>
                </c:pt>
                <c:pt idx="233">
                  <c:v>1.394E+16</c:v>
                </c:pt>
                <c:pt idx="234">
                  <c:v>1.3941E+16</c:v>
                </c:pt>
                <c:pt idx="235">
                  <c:v>1.3943E+16</c:v>
                </c:pt>
                <c:pt idx="236">
                  <c:v>1.3944E+16</c:v>
                </c:pt>
                <c:pt idx="237">
                  <c:v>1.3945E+16</c:v>
                </c:pt>
                <c:pt idx="238">
                  <c:v>1.3947E+16</c:v>
                </c:pt>
                <c:pt idx="239">
                  <c:v>1.3949E+16</c:v>
                </c:pt>
                <c:pt idx="240">
                  <c:v>1.395E+16</c:v>
                </c:pt>
                <c:pt idx="241">
                  <c:v>1.3952E+16</c:v>
                </c:pt>
                <c:pt idx="242">
                  <c:v>1.3954E+16</c:v>
                </c:pt>
                <c:pt idx="243">
                  <c:v>1.3956E+16</c:v>
                </c:pt>
                <c:pt idx="244">
                  <c:v>1.3958E+16</c:v>
                </c:pt>
                <c:pt idx="245">
                  <c:v>1.396E+16</c:v>
                </c:pt>
                <c:pt idx="246">
                  <c:v>1.3962E+16</c:v>
                </c:pt>
                <c:pt idx="247">
                  <c:v>1.3964E+16</c:v>
                </c:pt>
                <c:pt idx="248">
                  <c:v>1.3966E+16</c:v>
                </c:pt>
                <c:pt idx="249">
                  <c:v>1.3967E+16</c:v>
                </c:pt>
                <c:pt idx="250">
                  <c:v>1.3967E+16</c:v>
                </c:pt>
                <c:pt idx="251">
                  <c:v>1.3968E+16</c:v>
                </c:pt>
                <c:pt idx="252">
                  <c:v>1.3968E+16</c:v>
                </c:pt>
                <c:pt idx="253">
                  <c:v>1.3968E+16</c:v>
                </c:pt>
                <c:pt idx="254">
                  <c:v>1.3968E+16</c:v>
                </c:pt>
                <c:pt idx="255">
                  <c:v>1.3969E+16</c:v>
                </c:pt>
                <c:pt idx="256">
                  <c:v>1.3969E+16</c:v>
                </c:pt>
                <c:pt idx="257">
                  <c:v>1.3969E+16</c:v>
                </c:pt>
                <c:pt idx="258">
                  <c:v>1.3969E+16</c:v>
                </c:pt>
                <c:pt idx="259">
                  <c:v>1.3969E+16</c:v>
                </c:pt>
                <c:pt idx="260">
                  <c:v>1.397E+16</c:v>
                </c:pt>
                <c:pt idx="261">
                  <c:v>1.397E+16</c:v>
                </c:pt>
                <c:pt idx="262">
                  <c:v>1.397E+16</c:v>
                </c:pt>
                <c:pt idx="263">
                  <c:v>1.397E+16</c:v>
                </c:pt>
                <c:pt idx="264">
                  <c:v>1.397E+16</c:v>
                </c:pt>
                <c:pt idx="265">
                  <c:v>1.397E+16</c:v>
                </c:pt>
                <c:pt idx="266">
                  <c:v>1.397E+16</c:v>
                </c:pt>
                <c:pt idx="267">
                  <c:v>1.3971E+16</c:v>
                </c:pt>
                <c:pt idx="268">
                  <c:v>1.3971E+16</c:v>
                </c:pt>
                <c:pt idx="269">
                  <c:v>1.3971E+16</c:v>
                </c:pt>
                <c:pt idx="270">
                  <c:v>1.3971E+16</c:v>
                </c:pt>
                <c:pt idx="271">
                  <c:v>1.3971E+16</c:v>
                </c:pt>
                <c:pt idx="272">
                  <c:v>1.3971E+16</c:v>
                </c:pt>
                <c:pt idx="273">
                  <c:v>1.3971E+16</c:v>
                </c:pt>
                <c:pt idx="274">
                  <c:v>1.3971E+16</c:v>
                </c:pt>
                <c:pt idx="275">
                  <c:v>1.3971E+16</c:v>
                </c:pt>
                <c:pt idx="276">
                  <c:v>1.3971E+16</c:v>
                </c:pt>
                <c:pt idx="277">
                  <c:v>1.3971E+16</c:v>
                </c:pt>
                <c:pt idx="278">
                  <c:v>1.3971E+16</c:v>
                </c:pt>
                <c:pt idx="279">
                  <c:v>1.3971E+16</c:v>
                </c:pt>
                <c:pt idx="280">
                  <c:v>1.3971E+16</c:v>
                </c:pt>
                <c:pt idx="281">
                  <c:v>1.397E+16</c:v>
                </c:pt>
                <c:pt idx="282">
                  <c:v>1.397E+16</c:v>
                </c:pt>
                <c:pt idx="283">
                  <c:v>1.397E+16</c:v>
                </c:pt>
                <c:pt idx="284">
                  <c:v>1.397E+16</c:v>
                </c:pt>
                <c:pt idx="285">
                  <c:v>1.397E+16</c:v>
                </c:pt>
                <c:pt idx="286">
                  <c:v>1.397E+16</c:v>
                </c:pt>
                <c:pt idx="287">
                  <c:v>1.397E+16</c:v>
                </c:pt>
                <c:pt idx="288">
                  <c:v>1.397E+16</c:v>
                </c:pt>
                <c:pt idx="289">
                  <c:v>1.3969E+16</c:v>
                </c:pt>
                <c:pt idx="290">
                  <c:v>1.3969E+16</c:v>
                </c:pt>
                <c:pt idx="291">
                  <c:v>1.3969E+16</c:v>
                </c:pt>
                <c:pt idx="292">
                  <c:v>1.3969E+16</c:v>
                </c:pt>
                <c:pt idx="293">
                  <c:v>1.3968E+16</c:v>
                </c:pt>
                <c:pt idx="294">
                  <c:v>1.3968E+16</c:v>
                </c:pt>
                <c:pt idx="295">
                  <c:v>1.3968E+16</c:v>
                </c:pt>
                <c:pt idx="296">
                  <c:v>1.3968E+16</c:v>
                </c:pt>
                <c:pt idx="297">
                  <c:v>1.3967E+16</c:v>
                </c:pt>
                <c:pt idx="298">
                  <c:v>1.3967E+16</c:v>
                </c:pt>
                <c:pt idx="299">
                  <c:v>1.3967E+16</c:v>
                </c:pt>
                <c:pt idx="300">
                  <c:v>1.3967E+16</c:v>
                </c:pt>
                <c:pt idx="301">
                  <c:v>1.3963E+16</c:v>
                </c:pt>
                <c:pt idx="302">
                  <c:v>1.3958E+16</c:v>
                </c:pt>
                <c:pt idx="303">
                  <c:v>1.3954E+16</c:v>
                </c:pt>
                <c:pt idx="304">
                  <c:v>1.3949E+16</c:v>
                </c:pt>
                <c:pt idx="305">
                  <c:v>1.3945E+16</c:v>
                </c:pt>
                <c:pt idx="306">
                  <c:v>1.3942E+16</c:v>
                </c:pt>
                <c:pt idx="307">
                  <c:v>1.3938E+16</c:v>
                </c:pt>
                <c:pt idx="308">
                  <c:v>1.3936E+16</c:v>
                </c:pt>
                <c:pt idx="309">
                  <c:v>1.3933E+16</c:v>
                </c:pt>
                <c:pt idx="310">
                  <c:v>1.3931E+16</c:v>
                </c:pt>
                <c:pt idx="311">
                  <c:v>1.3929E+16</c:v>
                </c:pt>
                <c:pt idx="312">
                  <c:v>1.3927E+16</c:v>
                </c:pt>
                <c:pt idx="313">
                  <c:v>1.3926E+16</c:v>
                </c:pt>
                <c:pt idx="314">
                  <c:v>1.3925E+16</c:v>
                </c:pt>
                <c:pt idx="315">
                  <c:v>1.3924E+16</c:v>
                </c:pt>
                <c:pt idx="316">
                  <c:v>1.3923E+16</c:v>
                </c:pt>
                <c:pt idx="317">
                  <c:v>1.3923E+16</c:v>
                </c:pt>
                <c:pt idx="318">
                  <c:v>1.3922E+16</c:v>
                </c:pt>
                <c:pt idx="319">
                  <c:v>1.3922E+16</c:v>
                </c:pt>
                <c:pt idx="320">
                  <c:v>1.3921E+16</c:v>
                </c:pt>
                <c:pt idx="321">
                  <c:v>1.3921E+16</c:v>
                </c:pt>
                <c:pt idx="322">
                  <c:v>1.3921E+16</c:v>
                </c:pt>
                <c:pt idx="323">
                  <c:v>1.3921E+16</c:v>
                </c:pt>
                <c:pt idx="324">
                  <c:v>1.392E+16</c:v>
                </c:pt>
                <c:pt idx="325">
                  <c:v>1.392E+16</c:v>
                </c:pt>
                <c:pt idx="326">
                  <c:v>1.392E+16</c:v>
                </c:pt>
                <c:pt idx="327">
                  <c:v>1.392E+16</c:v>
                </c:pt>
                <c:pt idx="328">
                  <c:v>1.392E+16</c:v>
                </c:pt>
                <c:pt idx="329">
                  <c:v>1.392E+16</c:v>
                </c:pt>
                <c:pt idx="330">
                  <c:v>1.392E+16</c:v>
                </c:pt>
                <c:pt idx="331">
                  <c:v>1.392E+16</c:v>
                </c:pt>
                <c:pt idx="332">
                  <c:v>1.392E+16</c:v>
                </c:pt>
                <c:pt idx="333">
                  <c:v>1.392E+16</c:v>
                </c:pt>
                <c:pt idx="334">
                  <c:v>1.392E+16</c:v>
                </c:pt>
                <c:pt idx="335">
                  <c:v>1.392E+16</c:v>
                </c:pt>
                <c:pt idx="336">
                  <c:v>1.392E+16</c:v>
                </c:pt>
                <c:pt idx="337">
                  <c:v>1.392E+16</c:v>
                </c:pt>
                <c:pt idx="338">
                  <c:v>1.392E+16</c:v>
                </c:pt>
                <c:pt idx="339">
                  <c:v>1.392E+16</c:v>
                </c:pt>
                <c:pt idx="340">
                  <c:v>1.392E+16</c:v>
                </c:pt>
                <c:pt idx="341">
                  <c:v>1.392E+16</c:v>
                </c:pt>
                <c:pt idx="342">
                  <c:v>1.392E+16</c:v>
                </c:pt>
                <c:pt idx="343">
                  <c:v>1.392E+16</c:v>
                </c:pt>
                <c:pt idx="344">
                  <c:v>1.392E+16</c:v>
                </c:pt>
                <c:pt idx="345">
                  <c:v>1.392E+16</c:v>
                </c:pt>
                <c:pt idx="346">
                  <c:v>1.392E+16</c:v>
                </c:pt>
                <c:pt idx="347">
                  <c:v>1.392E+16</c:v>
                </c:pt>
                <c:pt idx="348">
                  <c:v>1.392E+16</c:v>
                </c:pt>
                <c:pt idx="349">
                  <c:v>1.392E+16</c:v>
                </c:pt>
                <c:pt idx="350">
                  <c:v>1.392E+16</c:v>
                </c:pt>
                <c:pt idx="351">
                  <c:v>1.392E+16</c:v>
                </c:pt>
                <c:pt idx="352">
                  <c:v>1.392E+16</c:v>
                </c:pt>
                <c:pt idx="353">
                  <c:v>1.392E+16</c:v>
                </c:pt>
                <c:pt idx="354">
                  <c:v>1.392E+16</c:v>
                </c:pt>
                <c:pt idx="355">
                  <c:v>1.392E+16</c:v>
                </c:pt>
                <c:pt idx="356">
                  <c:v>1.392E+16</c:v>
                </c:pt>
                <c:pt idx="357">
                  <c:v>1.392E+16</c:v>
                </c:pt>
                <c:pt idx="358">
                  <c:v>1.392E+16</c:v>
                </c:pt>
                <c:pt idx="359">
                  <c:v>1.392E+16</c:v>
                </c:pt>
                <c:pt idx="360">
                  <c:v>1.392E+16</c:v>
                </c:pt>
                <c:pt idx="361">
                  <c:v>1.392E+16</c:v>
                </c:pt>
                <c:pt idx="362">
                  <c:v>1.392E+16</c:v>
                </c:pt>
                <c:pt idx="363">
                  <c:v>1.392E+16</c:v>
                </c:pt>
                <c:pt idx="364">
                  <c:v>1.392E+16</c:v>
                </c:pt>
                <c:pt idx="365">
                  <c:v>1.392E+16</c:v>
                </c:pt>
                <c:pt idx="366">
                  <c:v>1.392E+16</c:v>
                </c:pt>
                <c:pt idx="367">
                  <c:v>1.392E+16</c:v>
                </c:pt>
                <c:pt idx="368">
                  <c:v>1.392E+16</c:v>
                </c:pt>
                <c:pt idx="369">
                  <c:v>1.392E+16</c:v>
                </c:pt>
                <c:pt idx="370">
                  <c:v>1.392E+16</c:v>
                </c:pt>
                <c:pt idx="371">
                  <c:v>1.392E+16</c:v>
                </c:pt>
                <c:pt idx="372">
                  <c:v>1.392E+16</c:v>
                </c:pt>
                <c:pt idx="373">
                  <c:v>1.392E+16</c:v>
                </c:pt>
                <c:pt idx="374">
                  <c:v>1.392E+16</c:v>
                </c:pt>
                <c:pt idx="375">
                  <c:v>1.392E+16</c:v>
                </c:pt>
                <c:pt idx="376">
                  <c:v>1.3921E+16</c:v>
                </c:pt>
                <c:pt idx="377">
                  <c:v>1.3921E+16</c:v>
                </c:pt>
                <c:pt idx="378">
                  <c:v>1.3921E+16</c:v>
                </c:pt>
                <c:pt idx="379">
                  <c:v>1.3921E+16</c:v>
                </c:pt>
                <c:pt idx="380">
                  <c:v>1.3922E+16</c:v>
                </c:pt>
                <c:pt idx="381">
                  <c:v>1.3922E+16</c:v>
                </c:pt>
                <c:pt idx="382">
                  <c:v>1.3923E+16</c:v>
                </c:pt>
                <c:pt idx="383">
                  <c:v>1.3923E+16</c:v>
                </c:pt>
                <c:pt idx="384">
                  <c:v>1.3924E+16</c:v>
                </c:pt>
                <c:pt idx="385">
                  <c:v>1.3925E+16</c:v>
                </c:pt>
                <c:pt idx="386">
                  <c:v>1.3926E+16</c:v>
                </c:pt>
                <c:pt idx="387">
                  <c:v>1.3927E+16</c:v>
                </c:pt>
                <c:pt idx="388">
                  <c:v>1.3929E+16</c:v>
                </c:pt>
                <c:pt idx="389">
                  <c:v>1.3931E+16</c:v>
                </c:pt>
                <c:pt idx="390">
                  <c:v>1.3933E+16</c:v>
                </c:pt>
                <c:pt idx="391">
                  <c:v>1.3935E+16</c:v>
                </c:pt>
                <c:pt idx="392">
                  <c:v>1.3938E+16</c:v>
                </c:pt>
                <c:pt idx="393">
                  <c:v>1.3942E+16</c:v>
                </c:pt>
                <c:pt idx="394">
                  <c:v>1.3945E+16</c:v>
                </c:pt>
                <c:pt idx="395">
                  <c:v>1.3949E+16</c:v>
                </c:pt>
                <c:pt idx="396">
                  <c:v>1.3954E+16</c:v>
                </c:pt>
                <c:pt idx="397">
                  <c:v>1.3958E+16</c:v>
                </c:pt>
                <c:pt idx="398">
                  <c:v>1.3963E+16</c:v>
                </c:pt>
                <c:pt idx="399">
                  <c:v>1.3966E+16</c:v>
                </c:pt>
                <c:pt idx="400">
                  <c:v>1.3966E+16</c:v>
                </c:pt>
                <c:pt idx="401">
                  <c:v>1.3967E+16</c:v>
                </c:pt>
                <c:pt idx="402">
                  <c:v>1.3967E+16</c:v>
                </c:pt>
                <c:pt idx="403">
                  <c:v>1.3967E+16</c:v>
                </c:pt>
                <c:pt idx="404">
                  <c:v>1.3968E+16</c:v>
                </c:pt>
                <c:pt idx="405">
                  <c:v>1.3968E+16</c:v>
                </c:pt>
                <c:pt idx="406">
                  <c:v>1.3968E+16</c:v>
                </c:pt>
                <c:pt idx="407">
                  <c:v>1.3968E+16</c:v>
                </c:pt>
                <c:pt idx="408">
                  <c:v>1.3968E+16</c:v>
                </c:pt>
                <c:pt idx="409">
                  <c:v>1.3969E+16</c:v>
                </c:pt>
                <c:pt idx="410">
                  <c:v>1.3969E+16</c:v>
                </c:pt>
                <c:pt idx="411">
                  <c:v>1.3969E+16</c:v>
                </c:pt>
                <c:pt idx="412">
                  <c:v>1.3969E+16</c:v>
                </c:pt>
                <c:pt idx="413">
                  <c:v>1.3969E+16</c:v>
                </c:pt>
                <c:pt idx="414">
                  <c:v>1.397E+16</c:v>
                </c:pt>
                <c:pt idx="415">
                  <c:v>1.397E+16</c:v>
                </c:pt>
                <c:pt idx="416">
                  <c:v>1.397E+16</c:v>
                </c:pt>
                <c:pt idx="417">
                  <c:v>1.397E+16</c:v>
                </c:pt>
                <c:pt idx="418">
                  <c:v>1.397E+16</c:v>
                </c:pt>
                <c:pt idx="419">
                  <c:v>1.397E+16</c:v>
                </c:pt>
                <c:pt idx="420">
                  <c:v>1.397E+16</c:v>
                </c:pt>
                <c:pt idx="421">
                  <c:v>1.397E+16</c:v>
                </c:pt>
                <c:pt idx="422">
                  <c:v>1.397E+16</c:v>
                </c:pt>
                <c:pt idx="423">
                  <c:v>1.397E+16</c:v>
                </c:pt>
                <c:pt idx="424">
                  <c:v>1.397E+16</c:v>
                </c:pt>
                <c:pt idx="425">
                  <c:v>1.397E+16</c:v>
                </c:pt>
                <c:pt idx="426">
                  <c:v>1.397E+16</c:v>
                </c:pt>
                <c:pt idx="427">
                  <c:v>1.397E+16</c:v>
                </c:pt>
                <c:pt idx="428">
                  <c:v>1.397E+16</c:v>
                </c:pt>
                <c:pt idx="429">
                  <c:v>1.397E+16</c:v>
                </c:pt>
                <c:pt idx="430">
                  <c:v>1.397E+16</c:v>
                </c:pt>
                <c:pt idx="431">
                  <c:v>1.397E+16</c:v>
                </c:pt>
                <c:pt idx="432">
                  <c:v>1.397E+16</c:v>
                </c:pt>
                <c:pt idx="433">
                  <c:v>1.397E+16</c:v>
                </c:pt>
                <c:pt idx="434">
                  <c:v>1.397E+16</c:v>
                </c:pt>
                <c:pt idx="435">
                  <c:v>1.397E+16</c:v>
                </c:pt>
                <c:pt idx="436">
                  <c:v>1.3969E+16</c:v>
                </c:pt>
                <c:pt idx="437">
                  <c:v>1.3969E+16</c:v>
                </c:pt>
                <c:pt idx="438">
                  <c:v>1.3969E+16</c:v>
                </c:pt>
                <c:pt idx="439">
                  <c:v>1.3969E+16</c:v>
                </c:pt>
                <c:pt idx="440">
                  <c:v>1.3969E+16</c:v>
                </c:pt>
                <c:pt idx="441">
                  <c:v>1.3968E+16</c:v>
                </c:pt>
                <c:pt idx="442">
                  <c:v>1.3968E+16</c:v>
                </c:pt>
                <c:pt idx="443">
                  <c:v>1.3968E+16</c:v>
                </c:pt>
                <c:pt idx="444">
                  <c:v>1.3968E+16</c:v>
                </c:pt>
                <c:pt idx="445">
                  <c:v>1.3968E+16</c:v>
                </c:pt>
                <c:pt idx="446">
                  <c:v>1.3967E+16</c:v>
                </c:pt>
                <c:pt idx="447">
                  <c:v>1.3967E+16</c:v>
                </c:pt>
                <c:pt idx="448">
                  <c:v>1.3967E+16</c:v>
                </c:pt>
                <c:pt idx="449">
                  <c:v>1.3966E+16</c:v>
                </c:pt>
                <c:pt idx="450">
                  <c:v>1.3966E+16</c:v>
                </c:pt>
                <c:pt idx="451">
                  <c:v>1.3961E+16</c:v>
                </c:pt>
                <c:pt idx="452">
                  <c:v>1.3955E+16</c:v>
                </c:pt>
                <c:pt idx="453">
                  <c:v>1.3949E+16</c:v>
                </c:pt>
                <c:pt idx="454">
                  <c:v>1.3944E+16</c:v>
                </c:pt>
                <c:pt idx="455">
                  <c:v>1.394E+16</c:v>
                </c:pt>
                <c:pt idx="456">
                  <c:v>1.3936E+16</c:v>
                </c:pt>
                <c:pt idx="457">
                  <c:v>1.3932E+16</c:v>
                </c:pt>
                <c:pt idx="458">
                  <c:v>1.393E+16</c:v>
                </c:pt>
                <c:pt idx="459">
                  <c:v>1.3928E+16</c:v>
                </c:pt>
                <c:pt idx="460">
                  <c:v>1.3926E+16</c:v>
                </c:pt>
                <c:pt idx="461">
                  <c:v>1.3925E+16</c:v>
                </c:pt>
                <c:pt idx="462">
                  <c:v>1.3923E+16</c:v>
                </c:pt>
                <c:pt idx="463">
                  <c:v>1.3923E+16</c:v>
                </c:pt>
                <c:pt idx="464">
                  <c:v>1.3922E+16</c:v>
                </c:pt>
                <c:pt idx="465">
                  <c:v>1.3921E+16</c:v>
                </c:pt>
                <c:pt idx="466">
                  <c:v>1.3921E+16</c:v>
                </c:pt>
                <c:pt idx="467">
                  <c:v>1.3921E+16</c:v>
                </c:pt>
                <c:pt idx="468">
                  <c:v>1.3921E+16</c:v>
                </c:pt>
                <c:pt idx="469">
                  <c:v>1.392E+16</c:v>
                </c:pt>
                <c:pt idx="470">
                  <c:v>1.392E+16</c:v>
                </c:pt>
                <c:pt idx="471">
                  <c:v>1.392E+16</c:v>
                </c:pt>
                <c:pt idx="472">
                  <c:v>1.392E+16</c:v>
                </c:pt>
                <c:pt idx="473">
                  <c:v>1.392E+16</c:v>
                </c:pt>
                <c:pt idx="474">
                  <c:v>1.392E+16</c:v>
                </c:pt>
                <c:pt idx="475">
                  <c:v>1.392E+16</c:v>
                </c:pt>
                <c:pt idx="476">
                  <c:v>1.392E+16</c:v>
                </c:pt>
                <c:pt idx="477">
                  <c:v>1.392E+16</c:v>
                </c:pt>
                <c:pt idx="478">
                  <c:v>1.392E+16</c:v>
                </c:pt>
                <c:pt idx="479">
                  <c:v>1.392E+16</c:v>
                </c:pt>
                <c:pt idx="480">
                  <c:v>1.392E+16</c:v>
                </c:pt>
                <c:pt idx="481">
                  <c:v>1.392E+16</c:v>
                </c:pt>
                <c:pt idx="482">
                  <c:v>1.392E+16</c:v>
                </c:pt>
                <c:pt idx="483">
                  <c:v>1.392E+16</c:v>
                </c:pt>
                <c:pt idx="484">
                  <c:v>1.392E+16</c:v>
                </c:pt>
                <c:pt idx="485">
                  <c:v>1.392E+16</c:v>
                </c:pt>
                <c:pt idx="486">
                  <c:v>1.392E+16</c:v>
                </c:pt>
                <c:pt idx="487">
                  <c:v>1.392E+16</c:v>
                </c:pt>
                <c:pt idx="488">
                  <c:v>1.392E+16</c:v>
                </c:pt>
                <c:pt idx="489">
                  <c:v>1.392E+16</c:v>
                </c:pt>
                <c:pt idx="490">
                  <c:v>1.392E+16</c:v>
                </c:pt>
                <c:pt idx="491">
                  <c:v>1.392E+16</c:v>
                </c:pt>
                <c:pt idx="492">
                  <c:v>1.392E+16</c:v>
                </c:pt>
                <c:pt idx="493">
                  <c:v>1.392E+16</c:v>
                </c:pt>
                <c:pt idx="494">
                  <c:v>1.392E+16</c:v>
                </c:pt>
                <c:pt idx="495">
                  <c:v>1.392E+16</c:v>
                </c:pt>
                <c:pt idx="496">
                  <c:v>1.392E+16</c:v>
                </c:pt>
                <c:pt idx="497">
                  <c:v>1.392E+16</c:v>
                </c:pt>
                <c:pt idx="498">
                  <c:v>1.392E+16</c:v>
                </c:pt>
                <c:pt idx="499">
                  <c:v>1.392E+16</c:v>
                </c:pt>
                <c:pt idx="500">
                  <c:v>1.392E+16</c:v>
                </c:pt>
                <c:pt idx="501">
                  <c:v>1.392E+16</c:v>
                </c:pt>
                <c:pt idx="502">
                  <c:v>1.392E+16</c:v>
                </c:pt>
                <c:pt idx="503">
                  <c:v>1.392E+16</c:v>
                </c:pt>
                <c:pt idx="504">
                  <c:v>1.392E+16</c:v>
                </c:pt>
                <c:pt idx="505">
                  <c:v>1.392E+16</c:v>
                </c:pt>
                <c:pt idx="506">
                  <c:v>1.392E+16</c:v>
                </c:pt>
                <c:pt idx="507">
                  <c:v>1.392E+16</c:v>
                </c:pt>
                <c:pt idx="508">
                  <c:v>1.392E+16</c:v>
                </c:pt>
                <c:pt idx="509">
                  <c:v>1.392E+16</c:v>
                </c:pt>
                <c:pt idx="510">
                  <c:v>1.392E+16</c:v>
                </c:pt>
                <c:pt idx="511">
                  <c:v>1.392E+16</c:v>
                </c:pt>
                <c:pt idx="512">
                  <c:v>1.392E+16</c:v>
                </c:pt>
                <c:pt idx="513">
                  <c:v>1.392E+16</c:v>
                </c:pt>
                <c:pt idx="514">
                  <c:v>1.392E+16</c:v>
                </c:pt>
                <c:pt idx="515">
                  <c:v>1.392E+16</c:v>
                </c:pt>
                <c:pt idx="516">
                  <c:v>1.392E+16</c:v>
                </c:pt>
                <c:pt idx="517">
                  <c:v>1.392E+16</c:v>
                </c:pt>
                <c:pt idx="518">
                  <c:v>1.392E+16</c:v>
                </c:pt>
                <c:pt idx="519">
                  <c:v>1.392E+16</c:v>
                </c:pt>
                <c:pt idx="520">
                  <c:v>1.392E+16</c:v>
                </c:pt>
                <c:pt idx="521">
                  <c:v>1.392E+16</c:v>
                </c:pt>
                <c:pt idx="522">
                  <c:v>1.392E+16</c:v>
                </c:pt>
                <c:pt idx="523">
                  <c:v>1.392E+16</c:v>
                </c:pt>
                <c:pt idx="524">
                  <c:v>1.392E+16</c:v>
                </c:pt>
                <c:pt idx="525">
                  <c:v>1.392E+16</c:v>
                </c:pt>
                <c:pt idx="526">
                  <c:v>1.392E+16</c:v>
                </c:pt>
                <c:pt idx="527">
                  <c:v>1.392E+16</c:v>
                </c:pt>
                <c:pt idx="528">
                  <c:v>1.392E+16</c:v>
                </c:pt>
                <c:pt idx="529">
                  <c:v>1.392E+16</c:v>
                </c:pt>
                <c:pt idx="530">
                  <c:v>1.392E+16</c:v>
                </c:pt>
                <c:pt idx="531">
                  <c:v>1.3921E+16</c:v>
                </c:pt>
                <c:pt idx="532">
                  <c:v>1.3921E+16</c:v>
                </c:pt>
                <c:pt idx="533">
                  <c:v>1.3921E+16</c:v>
                </c:pt>
                <c:pt idx="534">
                  <c:v>1.3922E+16</c:v>
                </c:pt>
                <c:pt idx="535">
                  <c:v>1.3922E+16</c:v>
                </c:pt>
                <c:pt idx="536">
                  <c:v>1.3923E+16</c:v>
                </c:pt>
                <c:pt idx="537">
                  <c:v>1.3924E+16</c:v>
                </c:pt>
                <c:pt idx="538">
                  <c:v>1.3925E+16</c:v>
                </c:pt>
                <c:pt idx="539">
                  <c:v>1.3927E+16</c:v>
                </c:pt>
                <c:pt idx="540">
                  <c:v>1.3928E+16</c:v>
                </c:pt>
                <c:pt idx="541">
                  <c:v>1.3931E+16</c:v>
                </c:pt>
                <c:pt idx="542">
                  <c:v>1.3934E+16</c:v>
                </c:pt>
                <c:pt idx="543">
                  <c:v>1.3937E+16</c:v>
                </c:pt>
                <c:pt idx="544">
                  <c:v>1.3942E+16</c:v>
                </c:pt>
                <c:pt idx="545">
                  <c:v>1.3947E+16</c:v>
                </c:pt>
                <c:pt idx="546">
                  <c:v>1.3953E+16</c:v>
                </c:pt>
                <c:pt idx="547">
                  <c:v>1.3959E+16</c:v>
                </c:pt>
                <c:pt idx="548">
                  <c:v>1.3966E+16</c:v>
                </c:pt>
                <c:pt idx="549">
                  <c:v>1.3972E+16</c:v>
                </c:pt>
                <c:pt idx="550">
                  <c:v>1.3972E+16</c:v>
                </c:pt>
                <c:pt idx="551">
                  <c:v>1.3973E+16</c:v>
                </c:pt>
                <c:pt idx="552">
                  <c:v>1.3973E+16</c:v>
                </c:pt>
                <c:pt idx="553">
                  <c:v>1.3973E+16</c:v>
                </c:pt>
                <c:pt idx="554">
                  <c:v>1.3974E+16</c:v>
                </c:pt>
                <c:pt idx="555">
                  <c:v>1.3974E+16</c:v>
                </c:pt>
                <c:pt idx="556">
                  <c:v>1.3974E+16</c:v>
                </c:pt>
                <c:pt idx="557">
                  <c:v>1.3975E+16</c:v>
                </c:pt>
                <c:pt idx="558">
                  <c:v>1.3975E+16</c:v>
                </c:pt>
                <c:pt idx="559">
                  <c:v>1.3975E+16</c:v>
                </c:pt>
                <c:pt idx="560">
                  <c:v>1.3975E+16</c:v>
                </c:pt>
                <c:pt idx="561">
                  <c:v>1.3976E+16</c:v>
                </c:pt>
                <c:pt idx="562">
                  <c:v>1.3976E+16</c:v>
                </c:pt>
                <c:pt idx="563">
                  <c:v>1.3976E+16</c:v>
                </c:pt>
                <c:pt idx="564">
                  <c:v>1.3976E+16</c:v>
                </c:pt>
                <c:pt idx="565">
                  <c:v>1.3976E+16</c:v>
                </c:pt>
                <c:pt idx="566">
                  <c:v>1.3977E+16</c:v>
                </c:pt>
                <c:pt idx="567">
                  <c:v>1.3977E+16</c:v>
                </c:pt>
                <c:pt idx="568">
                  <c:v>1.3977E+16</c:v>
                </c:pt>
                <c:pt idx="569">
                  <c:v>1.3977E+16</c:v>
                </c:pt>
                <c:pt idx="570">
                  <c:v>1.3977E+16</c:v>
                </c:pt>
                <c:pt idx="571">
                  <c:v>1.3977E+16</c:v>
                </c:pt>
                <c:pt idx="572">
                  <c:v>1.3977E+16</c:v>
                </c:pt>
                <c:pt idx="573">
                  <c:v>1.3977E+16</c:v>
                </c:pt>
                <c:pt idx="574">
                  <c:v>1.3978E+16</c:v>
                </c:pt>
                <c:pt idx="575">
                  <c:v>1.3978E+16</c:v>
                </c:pt>
                <c:pt idx="576">
                  <c:v>1.3978E+16</c:v>
                </c:pt>
                <c:pt idx="577">
                  <c:v>1.3978E+16</c:v>
                </c:pt>
                <c:pt idx="578">
                  <c:v>1.3978E+16</c:v>
                </c:pt>
                <c:pt idx="579">
                  <c:v>1.3978E+16</c:v>
                </c:pt>
                <c:pt idx="580">
                  <c:v>1.3978E+16</c:v>
                </c:pt>
                <c:pt idx="581">
                  <c:v>1.3978E+16</c:v>
                </c:pt>
                <c:pt idx="582">
                  <c:v>1.3978E+16</c:v>
                </c:pt>
                <c:pt idx="583">
                  <c:v>1.3978E+16</c:v>
                </c:pt>
                <c:pt idx="584">
                  <c:v>1.3977E+16</c:v>
                </c:pt>
                <c:pt idx="585">
                  <c:v>1.3977E+16</c:v>
                </c:pt>
                <c:pt idx="586">
                  <c:v>1.3977E+16</c:v>
                </c:pt>
                <c:pt idx="587">
                  <c:v>1.3977E+16</c:v>
                </c:pt>
                <c:pt idx="588">
                  <c:v>1.3977E+16</c:v>
                </c:pt>
                <c:pt idx="589">
                  <c:v>1.3977E+16</c:v>
                </c:pt>
                <c:pt idx="590">
                  <c:v>1.3977E+16</c:v>
                </c:pt>
                <c:pt idx="591">
                  <c:v>1.3977E+16</c:v>
                </c:pt>
                <c:pt idx="592">
                  <c:v>1.3976E+16</c:v>
                </c:pt>
                <c:pt idx="593">
                  <c:v>1.3976E+16</c:v>
                </c:pt>
                <c:pt idx="594">
                  <c:v>1.3976E+16</c:v>
                </c:pt>
                <c:pt idx="595">
                  <c:v>1.3976E+16</c:v>
                </c:pt>
                <c:pt idx="596">
                  <c:v>1.3976E+16</c:v>
                </c:pt>
                <c:pt idx="597">
                  <c:v>1.3975E+16</c:v>
                </c:pt>
                <c:pt idx="598">
                  <c:v>1.3975E+16</c:v>
                </c:pt>
                <c:pt idx="599">
                  <c:v>1.3975E+16</c:v>
                </c:pt>
                <c:pt idx="600">
                  <c:v>1.3975E+16</c:v>
                </c:pt>
                <c:pt idx="601">
                  <c:v>1.397E+16</c:v>
                </c:pt>
                <c:pt idx="602">
                  <c:v>1.3965E+16</c:v>
                </c:pt>
                <c:pt idx="603">
                  <c:v>1.3959E+16</c:v>
                </c:pt>
                <c:pt idx="604">
                  <c:v>1.3954E+16</c:v>
                </c:pt>
                <c:pt idx="605">
                  <c:v>1.3949E+16</c:v>
                </c:pt>
                <c:pt idx="606">
                  <c:v>1.3945E+16</c:v>
                </c:pt>
                <c:pt idx="607">
                  <c:v>1.3941E+16</c:v>
                </c:pt>
                <c:pt idx="608">
                  <c:v>1.3938E+16</c:v>
                </c:pt>
                <c:pt idx="609">
                  <c:v>1.3935E+16</c:v>
                </c:pt>
                <c:pt idx="610">
                  <c:v>1.3932E+16</c:v>
                </c:pt>
                <c:pt idx="611">
                  <c:v>1.393E+16</c:v>
                </c:pt>
                <c:pt idx="612">
                  <c:v>1.3928E+16</c:v>
                </c:pt>
                <c:pt idx="613">
                  <c:v>1.3927E+16</c:v>
                </c:pt>
                <c:pt idx="614">
                  <c:v>1.3926E+16</c:v>
                </c:pt>
                <c:pt idx="615">
                  <c:v>1.3925E+16</c:v>
                </c:pt>
                <c:pt idx="616">
                  <c:v>1.3924E+16</c:v>
                </c:pt>
                <c:pt idx="617">
                  <c:v>1.3923E+16</c:v>
                </c:pt>
                <c:pt idx="618">
                  <c:v>1.3922E+16</c:v>
                </c:pt>
                <c:pt idx="619">
                  <c:v>1.3922E+16</c:v>
                </c:pt>
                <c:pt idx="620">
                  <c:v>1.3921E+16</c:v>
                </c:pt>
                <c:pt idx="621">
                  <c:v>1.3921E+16</c:v>
                </c:pt>
                <c:pt idx="622">
                  <c:v>1.3921E+16</c:v>
                </c:pt>
                <c:pt idx="623">
                  <c:v>1.3921E+16</c:v>
                </c:pt>
                <c:pt idx="624">
                  <c:v>1.3921E+16</c:v>
                </c:pt>
                <c:pt idx="625">
                  <c:v>1.392E+16</c:v>
                </c:pt>
                <c:pt idx="626">
                  <c:v>1.392E+16</c:v>
                </c:pt>
                <c:pt idx="627">
                  <c:v>1.392E+16</c:v>
                </c:pt>
                <c:pt idx="628">
                  <c:v>1.392E+16</c:v>
                </c:pt>
                <c:pt idx="629">
                  <c:v>1.392E+16</c:v>
                </c:pt>
                <c:pt idx="630">
                  <c:v>1.392E+16</c:v>
                </c:pt>
                <c:pt idx="631">
                  <c:v>1.392E+16</c:v>
                </c:pt>
                <c:pt idx="632">
                  <c:v>1.392E+16</c:v>
                </c:pt>
                <c:pt idx="633">
                  <c:v>1.392E+16</c:v>
                </c:pt>
                <c:pt idx="634">
                  <c:v>1.392E+16</c:v>
                </c:pt>
                <c:pt idx="635">
                  <c:v>1.392E+16</c:v>
                </c:pt>
                <c:pt idx="636">
                  <c:v>1.392E+16</c:v>
                </c:pt>
                <c:pt idx="637">
                  <c:v>1.392E+16</c:v>
                </c:pt>
                <c:pt idx="638">
                  <c:v>1.392E+16</c:v>
                </c:pt>
                <c:pt idx="639">
                  <c:v>1.392E+16</c:v>
                </c:pt>
                <c:pt idx="640">
                  <c:v>1.392E+16</c:v>
                </c:pt>
                <c:pt idx="641">
                  <c:v>1.392E+16</c:v>
                </c:pt>
                <c:pt idx="642">
                  <c:v>1.392E+16</c:v>
                </c:pt>
                <c:pt idx="643">
                  <c:v>1.392E+16</c:v>
                </c:pt>
                <c:pt idx="644">
                  <c:v>1.392E+16</c:v>
                </c:pt>
                <c:pt idx="645">
                  <c:v>1.392E+16</c:v>
                </c:pt>
                <c:pt idx="646">
                  <c:v>1.392E+16</c:v>
                </c:pt>
                <c:pt idx="647">
                  <c:v>1.392E+16</c:v>
                </c:pt>
                <c:pt idx="648">
                  <c:v>1.392E+16</c:v>
                </c:pt>
                <c:pt idx="649">
                  <c:v>1.392E+16</c:v>
                </c:pt>
                <c:pt idx="650">
                  <c:v>1.392E+16</c:v>
                </c:pt>
                <c:pt idx="651">
                  <c:v>1.392E+16</c:v>
                </c:pt>
                <c:pt idx="652">
                  <c:v>1.392E+16</c:v>
                </c:pt>
                <c:pt idx="653">
                  <c:v>1.392E+16</c:v>
                </c:pt>
                <c:pt idx="654">
                  <c:v>1.392E+16</c:v>
                </c:pt>
                <c:pt idx="655">
                  <c:v>1.392E+16</c:v>
                </c:pt>
                <c:pt idx="656">
                  <c:v>1.392E+16</c:v>
                </c:pt>
                <c:pt idx="657">
                  <c:v>1.392E+16</c:v>
                </c:pt>
                <c:pt idx="658">
                  <c:v>1.3919E+16</c:v>
                </c:pt>
                <c:pt idx="659">
                  <c:v>1.3919E+16</c:v>
                </c:pt>
                <c:pt idx="660">
                  <c:v>1.3919E+16</c:v>
                </c:pt>
                <c:pt idx="661">
                  <c:v>1.3919E+16</c:v>
                </c:pt>
                <c:pt idx="662">
                  <c:v>1.3919E+16</c:v>
                </c:pt>
                <c:pt idx="663">
                  <c:v>1.3919E+16</c:v>
                </c:pt>
                <c:pt idx="664">
                  <c:v>1.3919E+16</c:v>
                </c:pt>
                <c:pt idx="665">
                  <c:v>1.3918E+16</c:v>
                </c:pt>
                <c:pt idx="666">
                  <c:v>1.3918E+16</c:v>
                </c:pt>
                <c:pt idx="667">
                  <c:v>1.3917E+16</c:v>
                </c:pt>
                <c:pt idx="668">
                  <c:v>1.3917E+16</c:v>
                </c:pt>
                <c:pt idx="669">
                  <c:v>1.3916E+16</c:v>
                </c:pt>
                <c:pt idx="670">
                  <c:v>1.3915E+16</c:v>
                </c:pt>
                <c:pt idx="671">
                  <c:v>1.3913E+16</c:v>
                </c:pt>
                <c:pt idx="672">
                  <c:v>1.3911E+16</c:v>
                </c:pt>
                <c:pt idx="673">
                  <c:v>1.3909E+16</c:v>
                </c:pt>
                <c:pt idx="674">
                  <c:v>1.3906E+16</c:v>
                </c:pt>
                <c:pt idx="675">
                  <c:v>1.3902E+16</c:v>
                </c:pt>
                <c:pt idx="676">
                  <c:v>1.3898E+16</c:v>
                </c:pt>
                <c:pt idx="677">
                  <c:v>1.3892E+16</c:v>
                </c:pt>
                <c:pt idx="678">
                  <c:v>1.3884E+16</c:v>
                </c:pt>
                <c:pt idx="679">
                  <c:v>1.3874E+16</c:v>
                </c:pt>
                <c:pt idx="680">
                  <c:v>1.3862E+16</c:v>
                </c:pt>
                <c:pt idx="681">
                  <c:v>1.3846E+16</c:v>
                </c:pt>
                <c:pt idx="682">
                  <c:v>1.3826E+16</c:v>
                </c:pt>
                <c:pt idx="683">
                  <c:v>1.38E+16</c:v>
                </c:pt>
                <c:pt idx="684">
                  <c:v>1.3767E+16</c:v>
                </c:pt>
                <c:pt idx="685">
                  <c:v>1.3725E+16</c:v>
                </c:pt>
                <c:pt idx="686">
                  <c:v>1.3672E+16</c:v>
                </c:pt>
                <c:pt idx="687">
                  <c:v>1.3605E+16</c:v>
                </c:pt>
                <c:pt idx="688">
                  <c:v>1.3519E+16</c:v>
                </c:pt>
                <c:pt idx="689">
                  <c:v>1.341E+16</c:v>
                </c:pt>
                <c:pt idx="690">
                  <c:v>1.3271E+16</c:v>
                </c:pt>
                <c:pt idx="691">
                  <c:v>1.3095E+16</c:v>
                </c:pt>
                <c:pt idx="692">
                  <c:v>1.287E+16</c:v>
                </c:pt>
                <c:pt idx="693">
                  <c:v>1.2584E+16</c:v>
                </c:pt>
                <c:pt idx="694">
                  <c:v>1.2221E+16</c:v>
                </c:pt>
                <c:pt idx="695">
                  <c:v>1.1758E+16</c:v>
                </c:pt>
                <c:pt idx="696">
                  <c:v>1.117E+16</c:v>
                </c:pt>
                <c:pt idx="697">
                  <c:v>1.0423E+16</c:v>
                </c:pt>
                <c:pt idx="698">
                  <c:v>9471700000000000</c:v>
                </c:pt>
                <c:pt idx="699">
                  <c:v>8262500000000000</c:v>
                </c:pt>
                <c:pt idx="700">
                  <c:v>8262500000000000</c:v>
                </c:pt>
                <c:pt idx="701">
                  <c:v>8192000000000000</c:v>
                </c:pt>
                <c:pt idx="702">
                  <c:v>8120300000000000</c:v>
                </c:pt>
                <c:pt idx="703">
                  <c:v>8047600000000000</c:v>
                </c:pt>
                <c:pt idx="704">
                  <c:v>7973700000000000</c:v>
                </c:pt>
                <c:pt idx="705">
                  <c:v>7898800000000000</c:v>
                </c:pt>
                <c:pt idx="706">
                  <c:v>7822700000000000</c:v>
                </c:pt>
                <c:pt idx="707">
                  <c:v>7745500000000000</c:v>
                </c:pt>
                <c:pt idx="708">
                  <c:v>7667100000000000</c:v>
                </c:pt>
                <c:pt idx="709">
                  <c:v>7587500000000000</c:v>
                </c:pt>
                <c:pt idx="710">
                  <c:v>7506800000000000</c:v>
                </c:pt>
                <c:pt idx="711">
                  <c:v>7424900000000000</c:v>
                </c:pt>
                <c:pt idx="712">
                  <c:v>7341700000000000</c:v>
                </c:pt>
                <c:pt idx="713">
                  <c:v>7257300000000000</c:v>
                </c:pt>
                <c:pt idx="714">
                  <c:v>7171600000000000</c:v>
                </c:pt>
                <c:pt idx="715">
                  <c:v>7084700000000000</c:v>
                </c:pt>
                <c:pt idx="716">
                  <c:v>6996500000000000</c:v>
                </c:pt>
                <c:pt idx="717">
                  <c:v>6907100000000000</c:v>
                </c:pt>
                <c:pt idx="718">
                  <c:v>6816200000000000</c:v>
                </c:pt>
                <c:pt idx="719">
                  <c:v>6724100000000000</c:v>
                </c:pt>
                <c:pt idx="720">
                  <c:v>6630600000000000</c:v>
                </c:pt>
                <c:pt idx="721">
                  <c:v>6535800000000000</c:v>
                </c:pt>
                <c:pt idx="722">
                  <c:v>6439500000000000</c:v>
                </c:pt>
                <c:pt idx="723">
                  <c:v>6341900000000000</c:v>
                </c:pt>
                <c:pt idx="724">
                  <c:v>6242900000000000</c:v>
                </c:pt>
                <c:pt idx="725">
                  <c:v>6142400000000000</c:v>
                </c:pt>
                <c:pt idx="726">
                  <c:v>6040400000000000</c:v>
                </c:pt>
                <c:pt idx="727">
                  <c:v>5937000000000000</c:v>
                </c:pt>
                <c:pt idx="728">
                  <c:v>5832100000000000</c:v>
                </c:pt>
                <c:pt idx="729">
                  <c:v>5725600000000000</c:v>
                </c:pt>
                <c:pt idx="730">
                  <c:v>5617700000000000</c:v>
                </c:pt>
                <c:pt idx="731">
                  <c:v>5508100000000000</c:v>
                </c:pt>
                <c:pt idx="732">
                  <c:v>5397000000000000</c:v>
                </c:pt>
                <c:pt idx="733">
                  <c:v>5284300000000000</c:v>
                </c:pt>
                <c:pt idx="734">
                  <c:v>5170000000000000</c:v>
                </c:pt>
                <c:pt idx="735">
                  <c:v>5054100000000000</c:v>
                </c:pt>
                <c:pt idx="736">
                  <c:v>4936500000000000</c:v>
                </c:pt>
                <c:pt idx="737">
                  <c:v>4817200000000000</c:v>
                </c:pt>
                <c:pt idx="738">
                  <c:v>4696200000000000</c:v>
                </c:pt>
                <c:pt idx="739">
                  <c:v>4573500000000000</c:v>
                </c:pt>
                <c:pt idx="740">
                  <c:v>4449000000000000</c:v>
                </c:pt>
                <c:pt idx="741">
                  <c:v>4322700000000000</c:v>
                </c:pt>
                <c:pt idx="742">
                  <c:v>4194700000000000</c:v>
                </c:pt>
                <c:pt idx="743">
                  <c:v>4064800000000000</c:v>
                </c:pt>
                <c:pt idx="744">
                  <c:v>3933100000000000</c:v>
                </c:pt>
                <c:pt idx="745">
                  <c:v>3799600000000000</c:v>
                </c:pt>
                <c:pt idx="746">
                  <c:v>3664100000000000</c:v>
                </c:pt>
                <c:pt idx="747">
                  <c:v>3526700000000000</c:v>
                </c:pt>
                <c:pt idx="748">
                  <c:v>3387400000000000</c:v>
                </c:pt>
                <c:pt idx="749">
                  <c:v>3246100000000000</c:v>
                </c:pt>
                <c:pt idx="750">
                  <c:v>3246100000000000</c:v>
                </c:pt>
                <c:pt idx="751">
                  <c:v>3258900000000000</c:v>
                </c:pt>
                <c:pt idx="752">
                  <c:v>3270500000000000</c:v>
                </c:pt>
                <c:pt idx="753">
                  <c:v>3281000000000000</c:v>
                </c:pt>
                <c:pt idx="754">
                  <c:v>3290200000000000</c:v>
                </c:pt>
                <c:pt idx="755">
                  <c:v>3298300000000000</c:v>
                </c:pt>
                <c:pt idx="756">
                  <c:v>3305100000000000</c:v>
                </c:pt>
                <c:pt idx="757">
                  <c:v>3310800000000000</c:v>
                </c:pt>
                <c:pt idx="758">
                  <c:v>3315300000000000</c:v>
                </c:pt>
                <c:pt idx="759">
                  <c:v>3318700000000000</c:v>
                </c:pt>
                <c:pt idx="760">
                  <c:v>3320800000000000</c:v>
                </c:pt>
                <c:pt idx="761">
                  <c:v>3321700000000000</c:v>
                </c:pt>
                <c:pt idx="762">
                  <c:v>3321500000000000</c:v>
                </c:pt>
                <c:pt idx="763">
                  <c:v>3320100000000000</c:v>
                </c:pt>
                <c:pt idx="764">
                  <c:v>3317400000000000</c:v>
                </c:pt>
                <c:pt idx="765">
                  <c:v>3313600000000000</c:v>
                </c:pt>
                <c:pt idx="766">
                  <c:v>3308700000000000</c:v>
                </c:pt>
                <c:pt idx="767">
                  <c:v>3302500000000000</c:v>
                </c:pt>
                <c:pt idx="768">
                  <c:v>3295100000000000</c:v>
                </c:pt>
                <c:pt idx="769">
                  <c:v>3286600000000000</c:v>
                </c:pt>
                <c:pt idx="770">
                  <c:v>3276900000000000</c:v>
                </c:pt>
                <c:pt idx="771">
                  <c:v>3265900000000000</c:v>
                </c:pt>
                <c:pt idx="772">
                  <c:v>3253800000000000</c:v>
                </c:pt>
                <c:pt idx="773">
                  <c:v>3240600000000000</c:v>
                </c:pt>
                <c:pt idx="774">
                  <c:v>3226100000000000</c:v>
                </c:pt>
                <c:pt idx="775">
                  <c:v>3210400000000000</c:v>
                </c:pt>
                <c:pt idx="776">
                  <c:v>3193600000000000</c:v>
                </c:pt>
                <c:pt idx="777">
                  <c:v>3175600000000000</c:v>
                </c:pt>
                <c:pt idx="778">
                  <c:v>3156400000000000</c:v>
                </c:pt>
                <c:pt idx="779">
                  <c:v>3136000000000000</c:v>
                </c:pt>
                <c:pt idx="780">
                  <c:v>3114400000000000</c:v>
                </c:pt>
                <c:pt idx="781">
                  <c:v>3091600000000000</c:v>
                </c:pt>
                <c:pt idx="782">
                  <c:v>3067700000000000</c:v>
                </c:pt>
                <c:pt idx="783">
                  <c:v>3042600000000000</c:v>
                </c:pt>
                <c:pt idx="784">
                  <c:v>3016200000000000</c:v>
                </c:pt>
                <c:pt idx="785">
                  <c:v>2988700000000000</c:v>
                </c:pt>
                <c:pt idx="786">
                  <c:v>2960100000000000</c:v>
                </c:pt>
                <c:pt idx="787">
                  <c:v>2930200000000000</c:v>
                </c:pt>
                <c:pt idx="788">
                  <c:v>2899200000000000</c:v>
                </c:pt>
                <c:pt idx="789">
                  <c:v>2866900000000000</c:v>
                </c:pt>
                <c:pt idx="790">
                  <c:v>2833500000000000</c:v>
                </c:pt>
                <c:pt idx="791">
                  <c:v>2798900000000000</c:v>
                </c:pt>
                <c:pt idx="792">
                  <c:v>2763100000000000</c:v>
                </c:pt>
                <c:pt idx="793">
                  <c:v>2726200000000000</c:v>
                </c:pt>
                <c:pt idx="794">
                  <c:v>2688000000000000</c:v>
                </c:pt>
                <c:pt idx="795">
                  <c:v>2648700000000000</c:v>
                </c:pt>
                <c:pt idx="796">
                  <c:v>2608200000000000</c:v>
                </c:pt>
                <c:pt idx="797">
                  <c:v>2566500000000000</c:v>
                </c:pt>
                <c:pt idx="798">
                  <c:v>2523600000000000</c:v>
                </c:pt>
                <c:pt idx="799">
                  <c:v>2479600000000000</c:v>
                </c:pt>
                <c:pt idx="800">
                  <c:v>2479600000000000</c:v>
                </c:pt>
                <c:pt idx="801">
                  <c:v>2450400000000000</c:v>
                </c:pt>
                <c:pt idx="802">
                  <c:v>2420800000000000</c:v>
                </c:pt>
                <c:pt idx="803">
                  <c:v>2390600000000000</c:v>
                </c:pt>
                <c:pt idx="804">
                  <c:v>2360000000000000</c:v>
                </c:pt>
                <c:pt idx="805">
                  <c:v>2328800000000000</c:v>
                </c:pt>
                <c:pt idx="806">
                  <c:v>2297200000000000</c:v>
                </c:pt>
                <c:pt idx="807">
                  <c:v>2265100000000000</c:v>
                </c:pt>
                <c:pt idx="808">
                  <c:v>2232400000000000</c:v>
                </c:pt>
                <c:pt idx="809">
                  <c:v>2199300000000000</c:v>
                </c:pt>
                <c:pt idx="810">
                  <c:v>2165700000000000</c:v>
                </c:pt>
                <c:pt idx="811">
                  <c:v>2131600000000000</c:v>
                </c:pt>
                <c:pt idx="812">
                  <c:v>2097000000000000</c:v>
                </c:pt>
                <c:pt idx="813">
                  <c:v>2061900000000000</c:v>
                </c:pt>
                <c:pt idx="814">
                  <c:v>2026300000000000</c:v>
                </c:pt>
                <c:pt idx="815">
                  <c:v>1990200000000000</c:v>
                </c:pt>
                <c:pt idx="816">
                  <c:v>1953600000000000</c:v>
                </c:pt>
                <c:pt idx="817">
                  <c:v>1916500000000000</c:v>
                </c:pt>
                <c:pt idx="818">
                  <c:v>1879000000000000</c:v>
                </c:pt>
                <c:pt idx="819">
                  <c:v>1840900000000000</c:v>
                </c:pt>
                <c:pt idx="820">
                  <c:v>1802300000000000</c:v>
                </c:pt>
                <c:pt idx="821">
                  <c:v>1763300000000000</c:v>
                </c:pt>
                <c:pt idx="822">
                  <c:v>1723700000000000</c:v>
                </c:pt>
                <c:pt idx="823">
                  <c:v>1683700000000000</c:v>
                </c:pt>
                <c:pt idx="824">
                  <c:v>1643200000000000</c:v>
                </c:pt>
                <c:pt idx="825">
                  <c:v>1602100000000000</c:v>
                </c:pt>
                <c:pt idx="826">
                  <c:v>1560600000000000</c:v>
                </c:pt>
                <c:pt idx="827">
                  <c:v>1518600000000000</c:v>
                </c:pt>
                <c:pt idx="828">
                  <c:v>1476100000000000</c:v>
                </c:pt>
                <c:pt idx="829">
                  <c:v>1433100000000000</c:v>
                </c:pt>
                <c:pt idx="830">
                  <c:v>1389600000000000</c:v>
                </c:pt>
                <c:pt idx="831">
                  <c:v>1345600000000000</c:v>
                </c:pt>
                <c:pt idx="832">
                  <c:v>1301100000000000</c:v>
                </c:pt>
                <c:pt idx="833">
                  <c:v>1256100000000000</c:v>
                </c:pt>
                <c:pt idx="834">
                  <c:v>1210700000000000</c:v>
                </c:pt>
                <c:pt idx="835">
                  <c:v>1164700000000000</c:v>
                </c:pt>
                <c:pt idx="836">
                  <c:v>1118300000000000</c:v>
                </c:pt>
                <c:pt idx="837">
                  <c:v>1071300000000000</c:v>
                </c:pt>
                <c:pt idx="838">
                  <c:v>1023900000000000</c:v>
                </c:pt>
                <c:pt idx="839">
                  <c:v>975940000000000</c:v>
                </c:pt>
                <c:pt idx="840">
                  <c:v>927510000000000</c:v>
                </c:pt>
                <c:pt idx="841">
                  <c:v>878600000000000</c:v>
                </c:pt>
                <c:pt idx="842">
                  <c:v>829190000000000</c:v>
                </c:pt>
                <c:pt idx="843">
                  <c:v>779290000000000</c:v>
                </c:pt>
                <c:pt idx="844">
                  <c:v>728900000000000</c:v>
                </c:pt>
                <c:pt idx="845">
                  <c:v>678020000000000</c:v>
                </c:pt>
                <c:pt idx="846">
                  <c:v>626650000000000</c:v>
                </c:pt>
                <c:pt idx="847">
                  <c:v>574780000000000</c:v>
                </c:pt>
                <c:pt idx="848">
                  <c:v>522430000000000</c:v>
                </c:pt>
                <c:pt idx="849">
                  <c:v>469580000000000</c:v>
                </c:pt>
                <c:pt idx="850">
                  <c:v>469580000000000</c:v>
                </c:pt>
                <c:pt idx="851">
                  <c:v>386470000000000</c:v>
                </c:pt>
                <c:pt idx="852">
                  <c:v>318060000000000</c:v>
                </c:pt>
                <c:pt idx="853">
                  <c:v>261770000000000</c:v>
                </c:pt>
                <c:pt idx="854">
                  <c:v>215440000000000</c:v>
                </c:pt>
                <c:pt idx="855">
                  <c:v>177310000000000</c:v>
                </c:pt>
                <c:pt idx="856">
                  <c:v>145930000000000</c:v>
                </c:pt>
                <c:pt idx="857">
                  <c:v>120100000000000</c:v>
                </c:pt>
                <c:pt idx="858">
                  <c:v>98846000000000</c:v>
                </c:pt>
                <c:pt idx="859">
                  <c:v>81353000000000</c:v>
                </c:pt>
                <c:pt idx="860">
                  <c:v>66956000000000</c:v>
                </c:pt>
                <c:pt idx="861">
                  <c:v>55108000000000</c:v>
                </c:pt>
                <c:pt idx="862">
                  <c:v>45356000000000</c:v>
                </c:pt>
                <c:pt idx="863">
                  <c:v>37331000000000</c:v>
                </c:pt>
                <c:pt idx="864">
                  <c:v>30726000000000</c:v>
                </c:pt>
                <c:pt idx="865">
                  <c:v>25290000000000</c:v>
                </c:pt>
                <c:pt idx="866">
                  <c:v>20816000000000</c:v>
                </c:pt>
                <c:pt idx="867">
                  <c:v>17135000000000</c:v>
                </c:pt>
                <c:pt idx="868">
                  <c:v>14104000000000</c:v>
                </c:pt>
                <c:pt idx="869">
                  <c:v>11610000000000</c:v>
                </c:pt>
                <c:pt idx="870">
                  <c:v>9558000000000</c:v>
                </c:pt>
                <c:pt idx="871">
                  <c:v>7868800000000</c:v>
                </c:pt>
                <c:pt idx="872">
                  <c:v>6478600000000</c:v>
                </c:pt>
                <c:pt idx="873">
                  <c:v>5334400000000</c:v>
                </c:pt>
                <c:pt idx="874">
                  <c:v>4392800000000</c:v>
                </c:pt>
                <c:pt idx="875">
                  <c:v>3617800000000</c:v>
                </c:pt>
                <c:pt idx="876">
                  <c:v>2979900000000</c:v>
                </c:pt>
                <c:pt idx="877">
                  <c:v>2455000000000</c:v>
                </c:pt>
                <c:pt idx="878">
                  <c:v>2023000000000</c:v>
                </c:pt>
                <c:pt idx="879">
                  <c:v>1667400000000</c:v>
                </c:pt>
                <c:pt idx="880">
                  <c:v>1374700000000</c:v>
                </c:pt>
                <c:pt idx="881">
                  <c:v>1133800000000</c:v>
                </c:pt>
                <c:pt idx="882">
                  <c:v>935600000000</c:v>
                </c:pt>
                <c:pt idx="883">
                  <c:v>772440000000</c:v>
                </c:pt>
                <c:pt idx="884">
                  <c:v>638140000000</c:v>
                </c:pt>
                <c:pt idx="885">
                  <c:v>527610000000</c:v>
                </c:pt>
                <c:pt idx="886">
                  <c:v>436620000000</c:v>
                </c:pt>
                <c:pt idx="887">
                  <c:v>361740000000</c:v>
                </c:pt>
                <c:pt idx="888">
                  <c:v>300100000000</c:v>
                </c:pt>
                <c:pt idx="889">
                  <c:v>249360000000</c:v>
                </c:pt>
                <c:pt idx="890">
                  <c:v>207590000000</c:v>
                </c:pt>
                <c:pt idx="891">
                  <c:v>173200000000</c:v>
                </c:pt>
                <c:pt idx="892">
                  <c:v>144890000000</c:v>
                </c:pt>
                <c:pt idx="893">
                  <c:v>121590000000</c:v>
                </c:pt>
                <c:pt idx="894">
                  <c:v>102400000000</c:v>
                </c:pt>
                <c:pt idx="895">
                  <c:v>86593000000</c:v>
                </c:pt>
                <c:pt idx="896">
                  <c:v>73579000000</c:v>
                </c:pt>
                <c:pt idx="897">
                  <c:v>62860000000</c:v>
                </c:pt>
                <c:pt idx="898">
                  <c:v>54029000000</c:v>
                </c:pt>
                <c:pt idx="899">
                  <c:v>46754000000</c:v>
                </c:pt>
                <c:pt idx="900">
                  <c:v>46754000000</c:v>
                </c:pt>
                <c:pt idx="901">
                  <c:v>40758000000</c:v>
                </c:pt>
                <c:pt idx="902">
                  <c:v>35815000000</c:v>
                </c:pt>
                <c:pt idx="903">
                  <c:v>31739000000</c:v>
                </c:pt>
                <c:pt idx="904">
                  <c:v>28376000000</c:v>
                </c:pt>
                <c:pt idx="905">
                  <c:v>25601000000</c:v>
                </c:pt>
                <c:pt idx="906">
                  <c:v>23310000000</c:v>
                </c:pt>
                <c:pt idx="907">
                  <c:v>21417000000</c:v>
                </c:pt>
                <c:pt idx="908">
                  <c:v>19851000000</c:v>
                </c:pt>
                <c:pt idx="909">
                  <c:v>18555000000</c:v>
                </c:pt>
                <c:pt idx="910">
                  <c:v>17481000000</c:v>
                </c:pt>
                <c:pt idx="911">
                  <c:v>16591000000</c:v>
                </c:pt>
                <c:pt idx="912">
                  <c:v>15851000000</c:v>
                </c:pt>
                <c:pt idx="913">
                  <c:v>15234000000</c:v>
                </c:pt>
                <c:pt idx="914">
                  <c:v>14721000000</c:v>
                </c:pt>
                <c:pt idx="915">
                  <c:v>14291000000</c:v>
                </c:pt>
                <c:pt idx="916">
                  <c:v>13931000000</c:v>
                </c:pt>
                <c:pt idx="917">
                  <c:v>13628000000</c:v>
                </c:pt>
                <c:pt idx="918">
                  <c:v>13372000000</c:v>
                </c:pt>
                <c:pt idx="919">
                  <c:v>13155000000</c:v>
                </c:pt>
                <c:pt idx="920">
                  <c:v>12970000000</c:v>
                </c:pt>
                <c:pt idx="921">
                  <c:v>12812000000</c:v>
                </c:pt>
                <c:pt idx="922">
                  <c:v>12676000000</c:v>
                </c:pt>
                <c:pt idx="923">
                  <c:v>12557000000</c:v>
                </c:pt>
                <c:pt idx="924">
                  <c:v>12454000000</c:v>
                </c:pt>
                <c:pt idx="925">
                  <c:v>12363000000</c:v>
                </c:pt>
                <c:pt idx="926">
                  <c:v>12283000000</c:v>
                </c:pt>
                <c:pt idx="927">
                  <c:v>12211000000</c:v>
                </c:pt>
                <c:pt idx="928">
                  <c:v>12146000000</c:v>
                </c:pt>
                <c:pt idx="929">
                  <c:v>12087000000</c:v>
                </c:pt>
                <c:pt idx="930">
                  <c:v>12033000000</c:v>
                </c:pt>
                <c:pt idx="931">
                  <c:v>11983000000</c:v>
                </c:pt>
                <c:pt idx="932">
                  <c:v>11936000000</c:v>
                </c:pt>
                <c:pt idx="933">
                  <c:v>11893000000</c:v>
                </c:pt>
                <c:pt idx="934">
                  <c:v>11852000000</c:v>
                </c:pt>
                <c:pt idx="935">
                  <c:v>11813000000</c:v>
                </c:pt>
                <c:pt idx="936">
                  <c:v>11776000000</c:v>
                </c:pt>
                <c:pt idx="937">
                  <c:v>11741000000</c:v>
                </c:pt>
                <c:pt idx="938">
                  <c:v>11707000000</c:v>
                </c:pt>
                <c:pt idx="939">
                  <c:v>11674000000</c:v>
                </c:pt>
                <c:pt idx="940">
                  <c:v>11642000000</c:v>
                </c:pt>
                <c:pt idx="941">
                  <c:v>11611000000</c:v>
                </c:pt>
                <c:pt idx="942">
                  <c:v>11581000000</c:v>
                </c:pt>
                <c:pt idx="943">
                  <c:v>11552000000</c:v>
                </c:pt>
                <c:pt idx="944">
                  <c:v>11523000000</c:v>
                </c:pt>
                <c:pt idx="945">
                  <c:v>11495000000</c:v>
                </c:pt>
                <c:pt idx="946">
                  <c:v>11468000000</c:v>
                </c:pt>
                <c:pt idx="947">
                  <c:v>11441000000</c:v>
                </c:pt>
                <c:pt idx="948">
                  <c:v>11415000000</c:v>
                </c:pt>
                <c:pt idx="949">
                  <c:v>11389000000</c:v>
                </c:pt>
                <c:pt idx="950">
                  <c:v>11389000000</c:v>
                </c:pt>
                <c:pt idx="951">
                  <c:v>11364000000</c:v>
                </c:pt>
                <c:pt idx="952">
                  <c:v>11339000000</c:v>
                </c:pt>
                <c:pt idx="953">
                  <c:v>11315000000</c:v>
                </c:pt>
                <c:pt idx="954">
                  <c:v>11291000000</c:v>
                </c:pt>
                <c:pt idx="955">
                  <c:v>11267000000</c:v>
                </c:pt>
                <c:pt idx="956">
                  <c:v>11245000000</c:v>
                </c:pt>
                <c:pt idx="957">
                  <c:v>11222000000</c:v>
                </c:pt>
                <c:pt idx="958">
                  <c:v>11200000000</c:v>
                </c:pt>
                <c:pt idx="959">
                  <c:v>11179000000</c:v>
                </c:pt>
                <c:pt idx="960">
                  <c:v>11159000000</c:v>
                </c:pt>
                <c:pt idx="961">
                  <c:v>11139000000</c:v>
                </c:pt>
                <c:pt idx="962">
                  <c:v>11120000000</c:v>
                </c:pt>
                <c:pt idx="963">
                  <c:v>11101000000</c:v>
                </c:pt>
                <c:pt idx="964">
                  <c:v>11084000000</c:v>
                </c:pt>
                <c:pt idx="965">
                  <c:v>11068000000</c:v>
                </c:pt>
                <c:pt idx="966">
                  <c:v>11052000000</c:v>
                </c:pt>
                <c:pt idx="967">
                  <c:v>11039000000</c:v>
                </c:pt>
                <c:pt idx="968">
                  <c:v>11027000000</c:v>
                </c:pt>
                <c:pt idx="969">
                  <c:v>11017000000</c:v>
                </c:pt>
                <c:pt idx="970">
                  <c:v>11009000000</c:v>
                </c:pt>
                <c:pt idx="971">
                  <c:v>11003000000</c:v>
                </c:pt>
                <c:pt idx="972">
                  <c:v>11001000000</c:v>
                </c:pt>
                <c:pt idx="973">
                  <c:v>11003000000</c:v>
                </c:pt>
                <c:pt idx="974">
                  <c:v>11010000000</c:v>
                </c:pt>
                <c:pt idx="975">
                  <c:v>11021000000</c:v>
                </c:pt>
                <c:pt idx="976">
                  <c:v>11040000000</c:v>
                </c:pt>
                <c:pt idx="977">
                  <c:v>11066000000</c:v>
                </c:pt>
                <c:pt idx="978">
                  <c:v>11102000000</c:v>
                </c:pt>
                <c:pt idx="979">
                  <c:v>11149000000</c:v>
                </c:pt>
                <c:pt idx="980">
                  <c:v>11211000000</c:v>
                </c:pt>
                <c:pt idx="981">
                  <c:v>11289000000</c:v>
                </c:pt>
                <c:pt idx="982">
                  <c:v>11388000000</c:v>
                </c:pt>
                <c:pt idx="983">
                  <c:v>11512000000</c:v>
                </c:pt>
                <c:pt idx="984">
                  <c:v>11666000000</c:v>
                </c:pt>
                <c:pt idx="985">
                  <c:v>11856000000</c:v>
                </c:pt>
                <c:pt idx="986">
                  <c:v>12090000000</c:v>
                </c:pt>
                <c:pt idx="987">
                  <c:v>12379000000</c:v>
                </c:pt>
                <c:pt idx="988">
                  <c:v>12733000000</c:v>
                </c:pt>
                <c:pt idx="989">
                  <c:v>13165000000</c:v>
                </c:pt>
                <c:pt idx="990">
                  <c:v>13695000000</c:v>
                </c:pt>
                <c:pt idx="991">
                  <c:v>14341000000</c:v>
                </c:pt>
                <c:pt idx="992">
                  <c:v>15128000000</c:v>
                </c:pt>
                <c:pt idx="993">
                  <c:v>16089000000</c:v>
                </c:pt>
                <c:pt idx="994">
                  <c:v>17258000000</c:v>
                </c:pt>
                <c:pt idx="995">
                  <c:v>18682000000</c:v>
                </c:pt>
                <c:pt idx="996">
                  <c:v>20415000000</c:v>
                </c:pt>
                <c:pt idx="997">
                  <c:v>22523000000</c:v>
                </c:pt>
                <c:pt idx="998">
                  <c:v>25087000000</c:v>
                </c:pt>
                <c:pt idx="999">
                  <c:v>28206000000</c:v>
                </c:pt>
                <c:pt idx="1000">
                  <c:v>28206000000</c:v>
                </c:pt>
                <c:pt idx="1001">
                  <c:v>31997000000</c:v>
                </c:pt>
                <c:pt idx="1002">
                  <c:v>36606000000</c:v>
                </c:pt>
                <c:pt idx="1003">
                  <c:v>42209000000</c:v>
                </c:pt>
                <c:pt idx="1004">
                  <c:v>49018000000</c:v>
                </c:pt>
                <c:pt idx="1005">
                  <c:v>57295000000</c:v>
                </c:pt>
                <c:pt idx="1006">
                  <c:v>67354000000</c:v>
                </c:pt>
                <c:pt idx="1007">
                  <c:v>79578000000</c:v>
                </c:pt>
                <c:pt idx="1008">
                  <c:v>94432000000</c:v>
                </c:pt>
                <c:pt idx="1009">
                  <c:v>112480000000</c:v>
                </c:pt>
                <c:pt idx="1010">
                  <c:v>134420000000</c:v>
                </c:pt>
                <c:pt idx="1011">
                  <c:v>161070000000</c:v>
                </c:pt>
                <c:pt idx="1012">
                  <c:v>193460000000</c:v>
                </c:pt>
                <c:pt idx="1013">
                  <c:v>232820000000</c:v>
                </c:pt>
                <c:pt idx="1014">
                  <c:v>280640000000</c:v>
                </c:pt>
                <c:pt idx="1015">
                  <c:v>338750000000</c:v>
                </c:pt>
                <c:pt idx="1016">
                  <c:v>409360000000</c:v>
                </c:pt>
                <c:pt idx="1017">
                  <c:v>495160000000</c:v>
                </c:pt>
                <c:pt idx="1018">
                  <c:v>599400000000</c:v>
                </c:pt>
                <c:pt idx="1019">
                  <c:v>726070000000</c:v>
                </c:pt>
                <c:pt idx="1020">
                  <c:v>879980000000</c:v>
                </c:pt>
                <c:pt idx="1021">
                  <c:v>1067000000000</c:v>
                </c:pt>
                <c:pt idx="1022">
                  <c:v>1294200000000</c:v>
                </c:pt>
                <c:pt idx="1023">
                  <c:v>1570300000000</c:v>
                </c:pt>
                <c:pt idx="1024">
                  <c:v>1905800000000</c:v>
                </c:pt>
                <c:pt idx="1025">
                  <c:v>2313500000000</c:v>
                </c:pt>
                <c:pt idx="1026">
                  <c:v>2808800000000</c:v>
                </c:pt>
                <c:pt idx="1027">
                  <c:v>3410600000000</c:v>
                </c:pt>
                <c:pt idx="1028">
                  <c:v>4141900000000</c:v>
                </c:pt>
                <c:pt idx="1029">
                  <c:v>5030500000000</c:v>
                </c:pt>
                <c:pt idx="1030">
                  <c:v>6110100000000</c:v>
                </c:pt>
                <c:pt idx="1031">
                  <c:v>7422000000000</c:v>
                </c:pt>
                <c:pt idx="1032">
                  <c:v>9016000000000</c:v>
                </c:pt>
                <c:pt idx="1033">
                  <c:v>10953000000000</c:v>
                </c:pt>
                <c:pt idx="1034">
                  <c:v>13306000000000</c:v>
                </c:pt>
                <c:pt idx="1035">
                  <c:v>16166000000000</c:v>
                </c:pt>
                <c:pt idx="1036">
                  <c:v>19640000000000</c:v>
                </c:pt>
                <c:pt idx="1037">
                  <c:v>23862000000000</c:v>
                </c:pt>
                <c:pt idx="1038">
                  <c:v>28991000000000</c:v>
                </c:pt>
                <c:pt idx="1039">
                  <c:v>35224000000000</c:v>
                </c:pt>
                <c:pt idx="1040">
                  <c:v>42798000000000</c:v>
                </c:pt>
                <c:pt idx="1041">
                  <c:v>52000000000000</c:v>
                </c:pt>
                <c:pt idx="1042">
                  <c:v>63181000000000</c:v>
                </c:pt>
                <c:pt idx="1043">
                  <c:v>76767000000000</c:v>
                </c:pt>
                <c:pt idx="1044">
                  <c:v>93275000000000</c:v>
                </c:pt>
                <c:pt idx="1045">
                  <c:v>113330000000000</c:v>
                </c:pt>
                <c:pt idx="1046">
                  <c:v>137700000000000</c:v>
                </c:pt>
                <c:pt idx="1047">
                  <c:v>167320000000000</c:v>
                </c:pt>
                <c:pt idx="1048">
                  <c:v>203300000000000</c:v>
                </c:pt>
                <c:pt idx="1049">
                  <c:v>247020000000000</c:v>
                </c:pt>
                <c:pt idx="1050">
                  <c:v>247020000000000</c:v>
                </c:pt>
                <c:pt idx="1051">
                  <c:v>313010000000000</c:v>
                </c:pt>
                <c:pt idx="1052">
                  <c:v>376260000000000</c:v>
                </c:pt>
                <c:pt idx="1053">
                  <c:v>436770000000000</c:v>
                </c:pt>
                <c:pt idx="1054">
                  <c:v>494530000000000</c:v>
                </c:pt>
                <c:pt idx="1055">
                  <c:v>549550000000000</c:v>
                </c:pt>
                <c:pt idx="1056">
                  <c:v>601830000000000</c:v>
                </c:pt>
                <c:pt idx="1057">
                  <c:v>651370000000000</c:v>
                </c:pt>
                <c:pt idx="1058">
                  <c:v>698160000000000</c:v>
                </c:pt>
                <c:pt idx="1059">
                  <c:v>742200000000000</c:v>
                </c:pt>
                <c:pt idx="1060">
                  <c:v>783500000000000</c:v>
                </c:pt>
                <c:pt idx="1061">
                  <c:v>822060000000000</c:v>
                </c:pt>
                <c:pt idx="1062">
                  <c:v>857870000000000</c:v>
                </c:pt>
                <c:pt idx="1063">
                  <c:v>890930000000000</c:v>
                </c:pt>
                <c:pt idx="1064">
                  <c:v>921250000000000</c:v>
                </c:pt>
                <c:pt idx="1065">
                  <c:v>948820000000000</c:v>
                </c:pt>
                <c:pt idx="1066">
                  <c:v>973640000000000</c:v>
                </c:pt>
                <c:pt idx="1067">
                  <c:v>995720000000000</c:v>
                </c:pt>
                <c:pt idx="1068">
                  <c:v>1015000000000000</c:v>
                </c:pt>
                <c:pt idx="1069">
                  <c:v>1031600000000000</c:v>
                </c:pt>
                <c:pt idx="1070">
                  <c:v>1045500000000000</c:v>
                </c:pt>
                <c:pt idx="1071">
                  <c:v>1056500000000000</c:v>
                </c:pt>
                <c:pt idx="1072">
                  <c:v>1064900000000000</c:v>
                </c:pt>
                <c:pt idx="1073">
                  <c:v>1070500000000000</c:v>
                </c:pt>
                <c:pt idx="1074">
                  <c:v>1073300000000000</c:v>
                </c:pt>
                <c:pt idx="1075">
                  <c:v>1073400000000000</c:v>
                </c:pt>
                <c:pt idx="1076">
                  <c:v>1070700000000000</c:v>
                </c:pt>
                <c:pt idx="1077">
                  <c:v>1065300000000000</c:v>
                </c:pt>
                <c:pt idx="1078">
                  <c:v>1057200000000000</c:v>
                </c:pt>
                <c:pt idx="1079">
                  <c:v>1046300000000000</c:v>
                </c:pt>
                <c:pt idx="1080">
                  <c:v>1032600000000000</c:v>
                </c:pt>
                <c:pt idx="1081">
                  <c:v>1016200000000000</c:v>
                </c:pt>
                <c:pt idx="1082">
                  <c:v>997050000000000</c:v>
                </c:pt>
                <c:pt idx="1083">
                  <c:v>975150000000000</c:v>
                </c:pt>
                <c:pt idx="1084">
                  <c:v>950500000000000</c:v>
                </c:pt>
                <c:pt idx="1085">
                  <c:v>923110000000000</c:v>
                </c:pt>
                <c:pt idx="1086">
                  <c:v>892970000000000</c:v>
                </c:pt>
                <c:pt idx="1087">
                  <c:v>860080000000000</c:v>
                </c:pt>
                <c:pt idx="1088">
                  <c:v>824440000000000</c:v>
                </c:pt>
                <c:pt idx="1089">
                  <c:v>786060000000000</c:v>
                </c:pt>
                <c:pt idx="1090">
                  <c:v>744940000000000</c:v>
                </c:pt>
                <c:pt idx="1091">
                  <c:v>701060000000000</c:v>
                </c:pt>
                <c:pt idx="1092">
                  <c:v>654440000000000</c:v>
                </c:pt>
                <c:pt idx="1093">
                  <c:v>605080000000000</c:v>
                </c:pt>
                <c:pt idx="1094">
                  <c:v>552970000000000</c:v>
                </c:pt>
                <c:pt idx="1095">
                  <c:v>498120000000000</c:v>
                </c:pt>
                <c:pt idx="1096">
                  <c:v>440530000000000</c:v>
                </c:pt>
                <c:pt idx="1097">
                  <c:v>380190000000000</c:v>
                </c:pt>
                <c:pt idx="1098">
                  <c:v>317110000000000</c:v>
                </c:pt>
                <c:pt idx="1099">
                  <c:v>251290000000000</c:v>
                </c:pt>
                <c:pt idx="1100">
                  <c:v>251290000000000</c:v>
                </c:pt>
                <c:pt idx="1101">
                  <c:v>197000000000000</c:v>
                </c:pt>
                <c:pt idx="1102">
                  <c:v>154440000000000</c:v>
                </c:pt>
                <c:pt idx="1103">
                  <c:v>121070000000000</c:v>
                </c:pt>
                <c:pt idx="1104">
                  <c:v>94914000000000</c:v>
                </c:pt>
                <c:pt idx="1105">
                  <c:v>74410000000000</c:v>
                </c:pt>
                <c:pt idx="1106">
                  <c:v>58335000000000</c:v>
                </c:pt>
                <c:pt idx="1107">
                  <c:v>45733000000000</c:v>
                </c:pt>
                <c:pt idx="1108">
                  <c:v>35855000000000</c:v>
                </c:pt>
                <c:pt idx="1109">
                  <c:v>28110000000000</c:v>
                </c:pt>
                <c:pt idx="1110">
                  <c:v>22039000000000</c:v>
                </c:pt>
                <c:pt idx="1111">
                  <c:v>17280000000000</c:v>
                </c:pt>
                <c:pt idx="1112">
                  <c:v>13549000000000</c:v>
                </c:pt>
                <c:pt idx="1113">
                  <c:v>10624000000000</c:v>
                </c:pt>
                <c:pt idx="1114">
                  <c:v>8330600000000</c:v>
                </c:pt>
                <c:pt idx="1115">
                  <c:v>6533000000000</c:v>
                </c:pt>
                <c:pt idx="1116">
                  <c:v>5123800000000</c:v>
                </c:pt>
                <c:pt idx="1117">
                  <c:v>4019100000000</c:v>
                </c:pt>
                <c:pt idx="1118">
                  <c:v>3153100000000</c:v>
                </c:pt>
                <c:pt idx="1119">
                  <c:v>2474100000000</c:v>
                </c:pt>
                <c:pt idx="1120">
                  <c:v>1941900000000</c:v>
                </c:pt>
                <c:pt idx="1121">
                  <c:v>1524600000000</c:v>
                </c:pt>
                <c:pt idx="1122">
                  <c:v>1197500000000</c:v>
                </c:pt>
                <c:pt idx="1123">
                  <c:v>941080000000</c:v>
                </c:pt>
                <c:pt idx="1124">
                  <c:v>740040000000</c:v>
                </c:pt>
                <c:pt idx="1125">
                  <c:v>582430000000</c:v>
                </c:pt>
                <c:pt idx="1126">
                  <c:v>458860000000</c:v>
                </c:pt>
                <c:pt idx="1127">
                  <c:v>361990000000</c:v>
                </c:pt>
                <c:pt idx="1128">
                  <c:v>286040000000</c:v>
                </c:pt>
                <c:pt idx="1129">
                  <c:v>226500000000</c:v>
                </c:pt>
                <c:pt idx="1130">
                  <c:v>179810000000</c:v>
                </c:pt>
                <c:pt idx="1131">
                  <c:v>143210000000</c:v>
                </c:pt>
                <c:pt idx="1132">
                  <c:v>114510000000</c:v>
                </c:pt>
                <c:pt idx="1133">
                  <c:v>92001000000</c:v>
                </c:pt>
                <c:pt idx="1134">
                  <c:v>74352000000</c:v>
                </c:pt>
                <c:pt idx="1135">
                  <c:v>60511000000</c:v>
                </c:pt>
                <c:pt idx="1136">
                  <c:v>49654000000</c:v>
                </c:pt>
                <c:pt idx="1137">
                  <c:v>41138000000</c:v>
                </c:pt>
                <c:pt idx="1138">
                  <c:v>34456000000</c:v>
                </c:pt>
                <c:pt idx="1139">
                  <c:v>29213000000</c:v>
                </c:pt>
                <c:pt idx="1140">
                  <c:v>25097000000</c:v>
                </c:pt>
                <c:pt idx="1141">
                  <c:v>21865000000</c:v>
                </c:pt>
                <c:pt idx="1142">
                  <c:v>19327000000</c:v>
                </c:pt>
                <c:pt idx="1143">
                  <c:v>17332000000</c:v>
                </c:pt>
                <c:pt idx="1144">
                  <c:v>15762000000</c:v>
                </c:pt>
                <c:pt idx="1145">
                  <c:v>14528000000</c:v>
                </c:pt>
                <c:pt idx="1146">
                  <c:v>13554000000</c:v>
                </c:pt>
                <c:pt idx="1147">
                  <c:v>12787000000</c:v>
                </c:pt>
                <c:pt idx="1148">
                  <c:v>12180000000</c:v>
                </c:pt>
                <c:pt idx="1149">
                  <c:v>11700000000</c:v>
                </c:pt>
                <c:pt idx="1150">
                  <c:v>11700000000</c:v>
                </c:pt>
                <c:pt idx="1151">
                  <c:v>11319000000</c:v>
                </c:pt>
                <c:pt idx="1152">
                  <c:v>11016000000</c:v>
                </c:pt>
                <c:pt idx="1153">
                  <c:v>10774000000</c:v>
                </c:pt>
                <c:pt idx="1154">
                  <c:v>10579000000</c:v>
                </c:pt>
                <c:pt idx="1155">
                  <c:v>10422000000</c:v>
                </c:pt>
                <c:pt idx="1156">
                  <c:v>10295000000</c:v>
                </c:pt>
                <c:pt idx="1157">
                  <c:v>10191000000</c:v>
                </c:pt>
                <c:pt idx="1158">
                  <c:v>10105000000</c:v>
                </c:pt>
                <c:pt idx="1159">
                  <c:v>10034000000</c:v>
                </c:pt>
                <c:pt idx="1160">
                  <c:v>9973300000</c:v>
                </c:pt>
                <c:pt idx="1161">
                  <c:v>9921900000</c:v>
                </c:pt>
                <c:pt idx="1162">
                  <c:v>9877600000</c:v>
                </c:pt>
                <c:pt idx="1163">
                  <c:v>9838800000</c:v>
                </c:pt>
                <c:pt idx="1164">
                  <c:v>9804400000</c:v>
                </c:pt>
                <c:pt idx="1165">
                  <c:v>9773400000</c:v>
                </c:pt>
                <c:pt idx="1166">
                  <c:v>9745200000</c:v>
                </c:pt>
                <c:pt idx="1167">
                  <c:v>9719300000</c:v>
                </c:pt>
                <c:pt idx="1168">
                  <c:v>9695100000</c:v>
                </c:pt>
                <c:pt idx="1169">
                  <c:v>9672300000</c:v>
                </c:pt>
                <c:pt idx="1170">
                  <c:v>9650700000</c:v>
                </c:pt>
                <c:pt idx="1171">
                  <c:v>9630000000</c:v>
                </c:pt>
                <c:pt idx="1172">
                  <c:v>9610100000</c:v>
                </c:pt>
                <c:pt idx="1173">
                  <c:v>9590800000</c:v>
                </c:pt>
                <c:pt idx="1174">
                  <c:v>9572000000</c:v>
                </c:pt>
                <c:pt idx="1175">
                  <c:v>9553700000</c:v>
                </c:pt>
                <c:pt idx="1176">
                  <c:v>9535800000</c:v>
                </c:pt>
                <c:pt idx="1177">
                  <c:v>9518200000</c:v>
                </c:pt>
                <c:pt idx="1178">
                  <c:v>9500900000</c:v>
                </c:pt>
                <c:pt idx="1179">
                  <c:v>9483900000</c:v>
                </c:pt>
                <c:pt idx="1180">
                  <c:v>9467100000</c:v>
                </c:pt>
                <c:pt idx="1181">
                  <c:v>9450500000</c:v>
                </c:pt>
                <c:pt idx="1182">
                  <c:v>9434100000</c:v>
                </c:pt>
                <c:pt idx="1183">
                  <c:v>9417800000</c:v>
                </c:pt>
                <c:pt idx="1184">
                  <c:v>9401700000</c:v>
                </c:pt>
                <c:pt idx="1185">
                  <c:v>9385800000</c:v>
                </c:pt>
                <c:pt idx="1186">
                  <c:v>9370000000</c:v>
                </c:pt>
                <c:pt idx="1187">
                  <c:v>9354400000</c:v>
                </c:pt>
                <c:pt idx="1188">
                  <c:v>9338900000</c:v>
                </c:pt>
                <c:pt idx="1189">
                  <c:v>9323500000</c:v>
                </c:pt>
                <c:pt idx="1190">
                  <c:v>9308200000</c:v>
                </c:pt>
                <c:pt idx="1191">
                  <c:v>9293100000</c:v>
                </c:pt>
                <c:pt idx="1192">
                  <c:v>9278000000</c:v>
                </c:pt>
                <c:pt idx="1193">
                  <c:v>9263100000</c:v>
                </c:pt>
                <c:pt idx="1194">
                  <c:v>9248300000</c:v>
                </c:pt>
                <c:pt idx="1195">
                  <c:v>9233500000</c:v>
                </c:pt>
                <c:pt idx="1196">
                  <c:v>9218900000</c:v>
                </c:pt>
                <c:pt idx="1197">
                  <c:v>9204400000</c:v>
                </c:pt>
                <c:pt idx="1198">
                  <c:v>9189900000</c:v>
                </c:pt>
                <c:pt idx="1199">
                  <c:v>9175600000</c:v>
                </c:pt>
                <c:pt idx="1200">
                  <c:v>9175600000</c:v>
                </c:pt>
                <c:pt idx="1201">
                  <c:v>9161300000</c:v>
                </c:pt>
                <c:pt idx="1202">
                  <c:v>9147200000</c:v>
                </c:pt>
                <c:pt idx="1203">
                  <c:v>9133100000</c:v>
                </c:pt>
                <c:pt idx="1204">
                  <c:v>9119100000</c:v>
                </c:pt>
                <c:pt idx="1205">
                  <c:v>9105100000</c:v>
                </c:pt>
                <c:pt idx="1206">
                  <c:v>9091300000</c:v>
                </c:pt>
                <c:pt idx="1207">
                  <c:v>9077500000</c:v>
                </c:pt>
                <c:pt idx="1208">
                  <c:v>9063800000</c:v>
                </c:pt>
                <c:pt idx="1209">
                  <c:v>9050200000</c:v>
                </c:pt>
                <c:pt idx="1210">
                  <c:v>9036600000</c:v>
                </c:pt>
                <c:pt idx="1211">
                  <c:v>9023200000</c:v>
                </c:pt>
                <c:pt idx="1212">
                  <c:v>9009700000</c:v>
                </c:pt>
                <c:pt idx="1213">
                  <c:v>8996400000</c:v>
                </c:pt>
                <c:pt idx="1214">
                  <c:v>8983100000</c:v>
                </c:pt>
                <c:pt idx="1215">
                  <c:v>8969900000</c:v>
                </c:pt>
                <c:pt idx="1216">
                  <c:v>8956700000</c:v>
                </c:pt>
                <c:pt idx="1217">
                  <c:v>8943600000</c:v>
                </c:pt>
                <c:pt idx="1218">
                  <c:v>8930600000</c:v>
                </c:pt>
                <c:pt idx="1219">
                  <c:v>8917600000</c:v>
                </c:pt>
                <c:pt idx="1220">
                  <c:v>8904700000</c:v>
                </c:pt>
                <c:pt idx="1221">
                  <c:v>8891800000</c:v>
                </c:pt>
                <c:pt idx="1222">
                  <c:v>8879000000</c:v>
                </c:pt>
                <c:pt idx="1223">
                  <c:v>8866200000</c:v>
                </c:pt>
                <c:pt idx="1224">
                  <c:v>8853500000</c:v>
                </c:pt>
                <c:pt idx="1225">
                  <c:v>8840800000</c:v>
                </c:pt>
                <c:pt idx="1226">
                  <c:v>8828200000</c:v>
                </c:pt>
                <c:pt idx="1227">
                  <c:v>8815600000</c:v>
                </c:pt>
                <c:pt idx="1228">
                  <c:v>8803100000</c:v>
                </c:pt>
                <c:pt idx="1229">
                  <c:v>8790600000</c:v>
                </c:pt>
                <c:pt idx="1230">
                  <c:v>8778100000</c:v>
                </c:pt>
                <c:pt idx="1231">
                  <c:v>8765700000</c:v>
                </c:pt>
                <c:pt idx="1232">
                  <c:v>8753400000</c:v>
                </c:pt>
                <c:pt idx="1233">
                  <c:v>8741000000</c:v>
                </c:pt>
                <c:pt idx="1234">
                  <c:v>8728700000</c:v>
                </c:pt>
                <c:pt idx="1235">
                  <c:v>8716500000</c:v>
                </c:pt>
                <c:pt idx="1236">
                  <c:v>8704300000</c:v>
                </c:pt>
                <c:pt idx="1237">
                  <c:v>8692100000</c:v>
                </c:pt>
                <c:pt idx="1238">
                  <c:v>8680000000</c:v>
                </c:pt>
                <c:pt idx="1239">
                  <c:v>8667900000</c:v>
                </c:pt>
                <c:pt idx="1240">
                  <c:v>8655800000</c:v>
                </c:pt>
                <c:pt idx="1241">
                  <c:v>8643800000</c:v>
                </c:pt>
                <c:pt idx="1242">
                  <c:v>8631800000</c:v>
                </c:pt>
                <c:pt idx="1243">
                  <c:v>8619800000</c:v>
                </c:pt>
                <c:pt idx="1244">
                  <c:v>8607900000</c:v>
                </c:pt>
                <c:pt idx="1245">
                  <c:v>8596000000</c:v>
                </c:pt>
                <c:pt idx="1246">
                  <c:v>8584100000</c:v>
                </c:pt>
                <c:pt idx="1247">
                  <c:v>8572300000</c:v>
                </c:pt>
                <c:pt idx="1248">
                  <c:v>8560400000</c:v>
                </c:pt>
                <c:pt idx="1249">
                  <c:v>8548600000</c:v>
                </c:pt>
                <c:pt idx="1250">
                  <c:v>8548600000</c:v>
                </c:pt>
                <c:pt idx="1251">
                  <c:v>8536900000</c:v>
                </c:pt>
                <c:pt idx="1252">
                  <c:v>8525100000</c:v>
                </c:pt>
                <c:pt idx="1253">
                  <c:v>8513400000</c:v>
                </c:pt>
                <c:pt idx="1254">
                  <c:v>8501700000</c:v>
                </c:pt>
                <c:pt idx="1255">
                  <c:v>8490000000</c:v>
                </c:pt>
                <c:pt idx="1256">
                  <c:v>8478400000</c:v>
                </c:pt>
                <c:pt idx="1257">
                  <c:v>8466800000</c:v>
                </c:pt>
                <c:pt idx="1258">
                  <c:v>8455200000</c:v>
                </c:pt>
                <c:pt idx="1259">
                  <c:v>8443600000</c:v>
                </c:pt>
                <c:pt idx="1260">
                  <c:v>8432000000</c:v>
                </c:pt>
                <c:pt idx="1261">
                  <c:v>8420500000</c:v>
                </c:pt>
                <c:pt idx="1262">
                  <c:v>8409000000</c:v>
                </c:pt>
                <c:pt idx="1263">
                  <c:v>8397500000</c:v>
                </c:pt>
                <c:pt idx="1264">
                  <c:v>8386000000</c:v>
                </c:pt>
                <c:pt idx="1265">
                  <c:v>8374600000</c:v>
                </c:pt>
                <c:pt idx="1266">
                  <c:v>8363100000</c:v>
                </c:pt>
                <c:pt idx="1267">
                  <c:v>8351700000</c:v>
                </c:pt>
                <c:pt idx="1268">
                  <c:v>8340300000</c:v>
                </c:pt>
                <c:pt idx="1269">
                  <c:v>8328900000</c:v>
                </c:pt>
                <c:pt idx="1270">
                  <c:v>8317500000</c:v>
                </c:pt>
                <c:pt idx="1271">
                  <c:v>8306200000</c:v>
                </c:pt>
                <c:pt idx="1272">
                  <c:v>8294800000</c:v>
                </c:pt>
                <c:pt idx="1273">
                  <c:v>8283500000</c:v>
                </c:pt>
                <c:pt idx="1274">
                  <c:v>8272200000</c:v>
                </c:pt>
                <c:pt idx="1275">
                  <c:v>8260900000</c:v>
                </c:pt>
                <c:pt idx="1276">
                  <c:v>8249600000</c:v>
                </c:pt>
                <c:pt idx="1277">
                  <c:v>8238400000</c:v>
                </c:pt>
                <c:pt idx="1278">
                  <c:v>8227100000</c:v>
                </c:pt>
                <c:pt idx="1279">
                  <c:v>8215900000</c:v>
                </c:pt>
                <c:pt idx="1280">
                  <c:v>8204700000</c:v>
                </c:pt>
                <c:pt idx="1281">
                  <c:v>8193400000</c:v>
                </c:pt>
                <c:pt idx="1282">
                  <c:v>8182200000</c:v>
                </c:pt>
                <c:pt idx="1283">
                  <c:v>8171100000</c:v>
                </c:pt>
                <c:pt idx="1284">
                  <c:v>8159900000</c:v>
                </c:pt>
                <c:pt idx="1285">
                  <c:v>8148700000</c:v>
                </c:pt>
                <c:pt idx="1286">
                  <c:v>8137600000</c:v>
                </c:pt>
                <c:pt idx="1287">
                  <c:v>8126400000</c:v>
                </c:pt>
                <c:pt idx="1288">
                  <c:v>8115300000</c:v>
                </c:pt>
                <c:pt idx="1289">
                  <c:v>8104200000</c:v>
                </c:pt>
                <c:pt idx="1290">
                  <c:v>8093100000</c:v>
                </c:pt>
                <c:pt idx="1291">
                  <c:v>8082000000</c:v>
                </c:pt>
                <c:pt idx="1292">
                  <c:v>8070900000</c:v>
                </c:pt>
                <c:pt idx="1293">
                  <c:v>8059800000</c:v>
                </c:pt>
                <c:pt idx="1294">
                  <c:v>8048700000</c:v>
                </c:pt>
                <c:pt idx="1295">
                  <c:v>8037600000</c:v>
                </c:pt>
                <c:pt idx="1296">
                  <c:v>8026600000</c:v>
                </c:pt>
                <c:pt idx="1297">
                  <c:v>8015500000</c:v>
                </c:pt>
                <c:pt idx="1298">
                  <c:v>8004500000</c:v>
                </c:pt>
                <c:pt idx="1299">
                  <c:v>7993500000</c:v>
                </c:pt>
                <c:pt idx="1300">
                  <c:v>7993500000</c:v>
                </c:pt>
                <c:pt idx="1301">
                  <c:v>7982400000</c:v>
                </c:pt>
                <c:pt idx="1302">
                  <c:v>7971400000</c:v>
                </c:pt>
                <c:pt idx="1303">
                  <c:v>7960400000</c:v>
                </c:pt>
                <c:pt idx="1304">
                  <c:v>7949400000</c:v>
                </c:pt>
                <c:pt idx="1305">
                  <c:v>7938400000</c:v>
                </c:pt>
                <c:pt idx="1306">
                  <c:v>7927400000</c:v>
                </c:pt>
                <c:pt idx="1307">
                  <c:v>7916400000</c:v>
                </c:pt>
                <c:pt idx="1308">
                  <c:v>7905500000</c:v>
                </c:pt>
                <c:pt idx="1309">
                  <c:v>7894500000</c:v>
                </c:pt>
                <c:pt idx="1310">
                  <c:v>7883500000</c:v>
                </c:pt>
                <c:pt idx="1311">
                  <c:v>7872600000</c:v>
                </c:pt>
                <c:pt idx="1312">
                  <c:v>7861600000</c:v>
                </c:pt>
                <c:pt idx="1313">
                  <c:v>7850700000</c:v>
                </c:pt>
                <c:pt idx="1314">
                  <c:v>7839800000</c:v>
                </c:pt>
                <c:pt idx="1315">
                  <c:v>7828800000</c:v>
                </c:pt>
                <c:pt idx="1316">
                  <c:v>7817900000</c:v>
                </c:pt>
                <c:pt idx="1317">
                  <c:v>7807000000</c:v>
                </c:pt>
                <c:pt idx="1318">
                  <c:v>7796100000</c:v>
                </c:pt>
                <c:pt idx="1319">
                  <c:v>7785100000</c:v>
                </c:pt>
                <c:pt idx="1320">
                  <c:v>7774200000</c:v>
                </c:pt>
                <c:pt idx="1321">
                  <c:v>7763300000</c:v>
                </c:pt>
                <c:pt idx="1322">
                  <c:v>7752400000</c:v>
                </c:pt>
                <c:pt idx="1323">
                  <c:v>7741500000</c:v>
                </c:pt>
                <c:pt idx="1324">
                  <c:v>7730700000</c:v>
                </c:pt>
                <c:pt idx="1325">
                  <c:v>7719800000</c:v>
                </c:pt>
                <c:pt idx="1326">
                  <c:v>7708900000</c:v>
                </c:pt>
                <c:pt idx="1327">
                  <c:v>7698000000</c:v>
                </c:pt>
                <c:pt idx="1328">
                  <c:v>7687100000</c:v>
                </c:pt>
                <c:pt idx="1329">
                  <c:v>7676300000</c:v>
                </c:pt>
                <c:pt idx="1330">
                  <c:v>7665400000</c:v>
                </c:pt>
                <c:pt idx="1331">
                  <c:v>7654500000</c:v>
                </c:pt>
                <c:pt idx="1332">
                  <c:v>7643700000</c:v>
                </c:pt>
                <c:pt idx="1333">
                  <c:v>7632800000</c:v>
                </c:pt>
                <c:pt idx="1334">
                  <c:v>7622000000</c:v>
                </c:pt>
                <c:pt idx="1335">
                  <c:v>7611100000</c:v>
                </c:pt>
                <c:pt idx="1336">
                  <c:v>7600300000</c:v>
                </c:pt>
                <c:pt idx="1337">
                  <c:v>7589400000</c:v>
                </c:pt>
                <c:pt idx="1338">
                  <c:v>7578600000</c:v>
                </c:pt>
                <c:pt idx="1339">
                  <c:v>7567800000</c:v>
                </c:pt>
                <c:pt idx="1340">
                  <c:v>7556900000</c:v>
                </c:pt>
                <c:pt idx="1341">
                  <c:v>7546100000</c:v>
                </c:pt>
                <c:pt idx="1342">
                  <c:v>7535300000</c:v>
                </c:pt>
                <c:pt idx="1343">
                  <c:v>7524500000</c:v>
                </c:pt>
                <c:pt idx="1344">
                  <c:v>7513600000</c:v>
                </c:pt>
                <c:pt idx="1345">
                  <c:v>7502800000</c:v>
                </c:pt>
                <c:pt idx="1346">
                  <c:v>7492000000</c:v>
                </c:pt>
                <c:pt idx="1347">
                  <c:v>7481200000</c:v>
                </c:pt>
                <c:pt idx="1348">
                  <c:v>7470400000</c:v>
                </c:pt>
                <c:pt idx="1349">
                  <c:v>7459600000</c:v>
                </c:pt>
                <c:pt idx="1350">
                  <c:v>7459600000</c:v>
                </c:pt>
                <c:pt idx="1351">
                  <c:v>7448800000</c:v>
                </c:pt>
                <c:pt idx="1352">
                  <c:v>7438000000</c:v>
                </c:pt>
                <c:pt idx="1353">
                  <c:v>7427100000</c:v>
                </c:pt>
                <c:pt idx="1354">
                  <c:v>7416300000</c:v>
                </c:pt>
                <c:pt idx="1355">
                  <c:v>7405500000</c:v>
                </c:pt>
                <c:pt idx="1356">
                  <c:v>7394800000</c:v>
                </c:pt>
                <c:pt idx="1357">
                  <c:v>7384000000</c:v>
                </c:pt>
                <c:pt idx="1358">
                  <c:v>7373200000</c:v>
                </c:pt>
                <c:pt idx="1359">
                  <c:v>7362400000</c:v>
                </c:pt>
                <c:pt idx="1360">
                  <c:v>7351600000</c:v>
                </c:pt>
                <c:pt idx="1361">
                  <c:v>7340800000</c:v>
                </c:pt>
                <c:pt idx="1362">
                  <c:v>7330000000</c:v>
                </c:pt>
                <c:pt idx="1363">
                  <c:v>7319200000</c:v>
                </c:pt>
                <c:pt idx="1364">
                  <c:v>7308400000</c:v>
                </c:pt>
                <c:pt idx="1365">
                  <c:v>7297600000</c:v>
                </c:pt>
                <c:pt idx="1366">
                  <c:v>7286900000</c:v>
                </c:pt>
                <c:pt idx="1367">
                  <c:v>7276100000</c:v>
                </c:pt>
                <c:pt idx="1368">
                  <c:v>7265300000</c:v>
                </c:pt>
                <c:pt idx="1369">
                  <c:v>7254500000</c:v>
                </c:pt>
                <c:pt idx="1370">
                  <c:v>7243800000</c:v>
                </c:pt>
                <c:pt idx="1371">
                  <c:v>7233000000</c:v>
                </c:pt>
                <c:pt idx="1372">
                  <c:v>7222200000</c:v>
                </c:pt>
                <c:pt idx="1373">
                  <c:v>7211400000</c:v>
                </c:pt>
                <c:pt idx="1374">
                  <c:v>7200700000</c:v>
                </c:pt>
                <c:pt idx="1375">
                  <c:v>7189900000</c:v>
                </c:pt>
                <c:pt idx="1376">
                  <c:v>7179100000</c:v>
                </c:pt>
                <c:pt idx="1377">
                  <c:v>7168400000</c:v>
                </c:pt>
                <c:pt idx="1378">
                  <c:v>7157600000</c:v>
                </c:pt>
                <c:pt idx="1379">
                  <c:v>7146800000</c:v>
                </c:pt>
                <c:pt idx="1380">
                  <c:v>7136100000</c:v>
                </c:pt>
                <c:pt idx="1381">
                  <c:v>7125300000</c:v>
                </c:pt>
                <c:pt idx="1382">
                  <c:v>7114500000</c:v>
                </c:pt>
                <c:pt idx="1383">
                  <c:v>7103800000</c:v>
                </c:pt>
                <c:pt idx="1384">
                  <c:v>7093000000</c:v>
                </c:pt>
                <c:pt idx="1385">
                  <c:v>7082300000</c:v>
                </c:pt>
                <c:pt idx="1386">
                  <c:v>7071500000</c:v>
                </c:pt>
                <c:pt idx="1387">
                  <c:v>7060700000</c:v>
                </c:pt>
                <c:pt idx="1388">
                  <c:v>7050000000</c:v>
                </c:pt>
                <c:pt idx="1389">
                  <c:v>7039200000</c:v>
                </c:pt>
                <c:pt idx="1390">
                  <c:v>7028500000</c:v>
                </c:pt>
                <c:pt idx="1391">
                  <c:v>7017700000</c:v>
                </c:pt>
                <c:pt idx="1392">
                  <c:v>7006900000</c:v>
                </c:pt>
                <c:pt idx="1393">
                  <c:v>6996200000</c:v>
                </c:pt>
                <c:pt idx="1394">
                  <c:v>6985400000</c:v>
                </c:pt>
                <c:pt idx="1395">
                  <c:v>6974700000</c:v>
                </c:pt>
                <c:pt idx="1396">
                  <c:v>6963900000</c:v>
                </c:pt>
                <c:pt idx="1397">
                  <c:v>6953200000</c:v>
                </c:pt>
                <c:pt idx="1398">
                  <c:v>6942400000</c:v>
                </c:pt>
                <c:pt idx="1399">
                  <c:v>6931700000</c:v>
                </c:pt>
                <c:pt idx="1400">
                  <c:v>6931700000</c:v>
                </c:pt>
                <c:pt idx="1401">
                  <c:v>6920900000</c:v>
                </c:pt>
                <c:pt idx="1402">
                  <c:v>6910200000</c:v>
                </c:pt>
                <c:pt idx="1403">
                  <c:v>6899400000</c:v>
                </c:pt>
                <c:pt idx="1404">
                  <c:v>6888700000</c:v>
                </c:pt>
                <c:pt idx="1405">
                  <c:v>6877900000</c:v>
                </c:pt>
                <c:pt idx="1406">
                  <c:v>6867200000</c:v>
                </c:pt>
                <c:pt idx="1407">
                  <c:v>6856400000</c:v>
                </c:pt>
                <c:pt idx="1408">
                  <c:v>6845700000</c:v>
                </c:pt>
                <c:pt idx="1409">
                  <c:v>6834900000</c:v>
                </c:pt>
                <c:pt idx="1410">
                  <c:v>6824200000</c:v>
                </c:pt>
                <c:pt idx="1411">
                  <c:v>6813400000</c:v>
                </c:pt>
                <c:pt idx="1412">
                  <c:v>6802700000</c:v>
                </c:pt>
                <c:pt idx="1413">
                  <c:v>6791900000</c:v>
                </c:pt>
                <c:pt idx="1414">
                  <c:v>6781200000</c:v>
                </c:pt>
                <c:pt idx="1415">
                  <c:v>6770500000</c:v>
                </c:pt>
                <c:pt idx="1416">
                  <c:v>6759700000</c:v>
                </c:pt>
                <c:pt idx="1417">
                  <c:v>6749000000</c:v>
                </c:pt>
                <c:pt idx="1418">
                  <c:v>6738200000</c:v>
                </c:pt>
                <c:pt idx="1419">
                  <c:v>6727500000</c:v>
                </c:pt>
                <c:pt idx="1420">
                  <c:v>6716700000</c:v>
                </c:pt>
                <c:pt idx="1421">
                  <c:v>6706000000</c:v>
                </c:pt>
                <c:pt idx="1422">
                  <c:v>6695200000</c:v>
                </c:pt>
                <c:pt idx="1423">
                  <c:v>6684500000</c:v>
                </c:pt>
                <c:pt idx="1424">
                  <c:v>6673800000</c:v>
                </c:pt>
                <c:pt idx="1425">
                  <c:v>6663000000</c:v>
                </c:pt>
                <c:pt idx="1426">
                  <c:v>6652300000</c:v>
                </c:pt>
                <c:pt idx="1427">
                  <c:v>6641500000</c:v>
                </c:pt>
                <c:pt idx="1428">
                  <c:v>6630800000</c:v>
                </c:pt>
                <c:pt idx="1429">
                  <c:v>6620000000</c:v>
                </c:pt>
                <c:pt idx="1430">
                  <c:v>6609300000</c:v>
                </c:pt>
                <c:pt idx="1431">
                  <c:v>6598500000</c:v>
                </c:pt>
                <c:pt idx="1432">
                  <c:v>6587800000</c:v>
                </c:pt>
                <c:pt idx="1433">
                  <c:v>6577100000</c:v>
                </c:pt>
                <c:pt idx="1434">
                  <c:v>6566300000</c:v>
                </c:pt>
                <c:pt idx="1435">
                  <c:v>6555600000</c:v>
                </c:pt>
                <c:pt idx="1436">
                  <c:v>6544800000</c:v>
                </c:pt>
                <c:pt idx="1437">
                  <c:v>6534100000</c:v>
                </c:pt>
                <c:pt idx="1438">
                  <c:v>6523400000</c:v>
                </c:pt>
                <c:pt idx="1439">
                  <c:v>6512600000</c:v>
                </c:pt>
                <c:pt idx="1440">
                  <c:v>6501900000</c:v>
                </c:pt>
                <c:pt idx="1441">
                  <c:v>6491100000</c:v>
                </c:pt>
                <c:pt idx="1442">
                  <c:v>6480400000</c:v>
                </c:pt>
                <c:pt idx="1443">
                  <c:v>6469600000</c:v>
                </c:pt>
                <c:pt idx="1444">
                  <c:v>6458900000</c:v>
                </c:pt>
                <c:pt idx="1445">
                  <c:v>6448200000</c:v>
                </c:pt>
                <c:pt idx="1446">
                  <c:v>6437400000</c:v>
                </c:pt>
                <c:pt idx="1447">
                  <c:v>6426700000</c:v>
                </c:pt>
                <c:pt idx="1448">
                  <c:v>6415900000</c:v>
                </c:pt>
                <c:pt idx="1449">
                  <c:v>6405200000</c:v>
                </c:pt>
                <c:pt idx="1450">
                  <c:v>6405200000</c:v>
                </c:pt>
                <c:pt idx="1451">
                  <c:v>6394400000</c:v>
                </c:pt>
                <c:pt idx="1452">
                  <c:v>6383700000</c:v>
                </c:pt>
                <c:pt idx="1453">
                  <c:v>6373000000</c:v>
                </c:pt>
                <c:pt idx="1454">
                  <c:v>6362200000</c:v>
                </c:pt>
                <c:pt idx="1455">
                  <c:v>6351500000</c:v>
                </c:pt>
                <c:pt idx="1456">
                  <c:v>6340700000</c:v>
                </c:pt>
                <c:pt idx="1457">
                  <c:v>6330000000</c:v>
                </c:pt>
                <c:pt idx="1458">
                  <c:v>6319300000</c:v>
                </c:pt>
                <c:pt idx="1459">
                  <c:v>6308500000</c:v>
                </c:pt>
                <c:pt idx="1460">
                  <c:v>6297800000</c:v>
                </c:pt>
                <c:pt idx="1461">
                  <c:v>6287000000</c:v>
                </c:pt>
                <c:pt idx="1462">
                  <c:v>6276300000</c:v>
                </c:pt>
                <c:pt idx="1463">
                  <c:v>6265500000</c:v>
                </c:pt>
                <c:pt idx="1464">
                  <c:v>6254800000</c:v>
                </c:pt>
                <c:pt idx="1465">
                  <c:v>6244100000</c:v>
                </c:pt>
                <c:pt idx="1466">
                  <c:v>6233300000</c:v>
                </c:pt>
                <c:pt idx="1467">
                  <c:v>6222600000</c:v>
                </c:pt>
                <c:pt idx="1468">
                  <c:v>6211800000</c:v>
                </c:pt>
                <c:pt idx="1469">
                  <c:v>6201100000</c:v>
                </c:pt>
                <c:pt idx="1470">
                  <c:v>6190300000</c:v>
                </c:pt>
                <c:pt idx="1471">
                  <c:v>6179600000</c:v>
                </c:pt>
                <c:pt idx="1472">
                  <c:v>6168900000</c:v>
                </c:pt>
                <c:pt idx="1473">
                  <c:v>6158100000</c:v>
                </c:pt>
                <c:pt idx="1474">
                  <c:v>6147400000</c:v>
                </c:pt>
                <c:pt idx="1475">
                  <c:v>6136600000</c:v>
                </c:pt>
                <c:pt idx="1476">
                  <c:v>6125900000</c:v>
                </c:pt>
                <c:pt idx="1477">
                  <c:v>6115100000</c:v>
                </c:pt>
                <c:pt idx="1478">
                  <c:v>6104400000</c:v>
                </c:pt>
                <c:pt idx="1479">
                  <c:v>6093600000</c:v>
                </c:pt>
                <c:pt idx="1480">
                  <c:v>6082900000</c:v>
                </c:pt>
                <c:pt idx="1481">
                  <c:v>6072200000</c:v>
                </c:pt>
                <c:pt idx="1482">
                  <c:v>6061400000</c:v>
                </c:pt>
                <c:pt idx="1483">
                  <c:v>6050700000</c:v>
                </c:pt>
                <c:pt idx="1484">
                  <c:v>6039900000</c:v>
                </c:pt>
                <c:pt idx="1485">
                  <c:v>6029200000</c:v>
                </c:pt>
                <c:pt idx="1486">
                  <c:v>6018400000</c:v>
                </c:pt>
                <c:pt idx="1487">
                  <c:v>6007700000</c:v>
                </c:pt>
                <c:pt idx="1488">
                  <c:v>5996900000</c:v>
                </c:pt>
                <c:pt idx="1489">
                  <c:v>5986200000</c:v>
                </c:pt>
                <c:pt idx="1490">
                  <c:v>5975500000</c:v>
                </c:pt>
                <c:pt idx="1491">
                  <c:v>5964700000</c:v>
                </c:pt>
                <c:pt idx="1492">
                  <c:v>5954000000</c:v>
                </c:pt>
                <c:pt idx="1493">
                  <c:v>5943200000</c:v>
                </c:pt>
                <c:pt idx="1494">
                  <c:v>5932500000</c:v>
                </c:pt>
                <c:pt idx="1495">
                  <c:v>5921700000</c:v>
                </c:pt>
                <c:pt idx="1496">
                  <c:v>5911000000</c:v>
                </c:pt>
                <c:pt idx="1497">
                  <c:v>5900200000</c:v>
                </c:pt>
                <c:pt idx="1498">
                  <c:v>5889500000</c:v>
                </c:pt>
                <c:pt idx="1499">
                  <c:v>5878700000</c:v>
                </c:pt>
                <c:pt idx="1500">
                  <c:v>5878700000</c:v>
                </c:pt>
                <c:pt idx="1501">
                  <c:v>5868000000</c:v>
                </c:pt>
                <c:pt idx="1502">
                  <c:v>5857200000</c:v>
                </c:pt>
                <c:pt idx="1503">
                  <c:v>5846500000</c:v>
                </c:pt>
                <c:pt idx="1504">
                  <c:v>5835800000</c:v>
                </c:pt>
                <c:pt idx="1505">
                  <c:v>5825000000</c:v>
                </c:pt>
                <c:pt idx="1506">
                  <c:v>5814300000</c:v>
                </c:pt>
                <c:pt idx="1507">
                  <c:v>5803500000</c:v>
                </c:pt>
                <c:pt idx="1508">
                  <c:v>5792800000</c:v>
                </c:pt>
                <c:pt idx="1509">
                  <c:v>5782000000</c:v>
                </c:pt>
                <c:pt idx="1510">
                  <c:v>5771300000</c:v>
                </c:pt>
                <c:pt idx="1511">
                  <c:v>5760500000</c:v>
                </c:pt>
                <c:pt idx="1512">
                  <c:v>5749800000</c:v>
                </c:pt>
                <c:pt idx="1513">
                  <c:v>5739000000</c:v>
                </c:pt>
                <c:pt idx="1514">
                  <c:v>5728300000</c:v>
                </c:pt>
                <c:pt idx="1515">
                  <c:v>5717500000</c:v>
                </c:pt>
                <c:pt idx="1516">
                  <c:v>5706800000</c:v>
                </c:pt>
                <c:pt idx="1517">
                  <c:v>5696000000</c:v>
                </c:pt>
                <c:pt idx="1518">
                  <c:v>5685300000</c:v>
                </c:pt>
                <c:pt idx="1519">
                  <c:v>5674500000</c:v>
                </c:pt>
                <c:pt idx="1520">
                  <c:v>5663800000</c:v>
                </c:pt>
                <c:pt idx="1521">
                  <c:v>5653000000</c:v>
                </c:pt>
                <c:pt idx="1522">
                  <c:v>5642300000</c:v>
                </c:pt>
                <c:pt idx="1523">
                  <c:v>5631500000</c:v>
                </c:pt>
                <c:pt idx="1524">
                  <c:v>5620800000</c:v>
                </c:pt>
                <c:pt idx="1525">
                  <c:v>5610000000</c:v>
                </c:pt>
                <c:pt idx="1526">
                  <c:v>5599300000</c:v>
                </c:pt>
                <c:pt idx="1527">
                  <c:v>5588500000</c:v>
                </c:pt>
                <c:pt idx="1528">
                  <c:v>5577800000</c:v>
                </c:pt>
                <c:pt idx="1529">
                  <c:v>5567000000</c:v>
                </c:pt>
                <c:pt idx="1530">
                  <c:v>5556300000</c:v>
                </c:pt>
                <c:pt idx="1531">
                  <c:v>5545500000</c:v>
                </c:pt>
                <c:pt idx="1532">
                  <c:v>5534800000</c:v>
                </c:pt>
                <c:pt idx="1533">
                  <c:v>5524000000</c:v>
                </c:pt>
                <c:pt idx="1534">
                  <c:v>5513300000</c:v>
                </c:pt>
                <c:pt idx="1535">
                  <c:v>5502500000</c:v>
                </c:pt>
                <c:pt idx="1536">
                  <c:v>5491800000</c:v>
                </c:pt>
                <c:pt idx="1537">
                  <c:v>5481000000</c:v>
                </c:pt>
                <c:pt idx="1538">
                  <c:v>5470200000</c:v>
                </c:pt>
                <c:pt idx="1539">
                  <c:v>5459500000</c:v>
                </c:pt>
                <c:pt idx="1540">
                  <c:v>5448700000</c:v>
                </c:pt>
                <c:pt idx="1541">
                  <c:v>5438000000</c:v>
                </c:pt>
                <c:pt idx="1542">
                  <c:v>5427200000</c:v>
                </c:pt>
                <c:pt idx="1543">
                  <c:v>5416500000</c:v>
                </c:pt>
                <c:pt idx="1544">
                  <c:v>5405700000</c:v>
                </c:pt>
                <c:pt idx="1545">
                  <c:v>5395000000</c:v>
                </c:pt>
                <c:pt idx="1546">
                  <c:v>5384200000</c:v>
                </c:pt>
                <c:pt idx="1547">
                  <c:v>5373500000</c:v>
                </c:pt>
                <c:pt idx="1548">
                  <c:v>5362700000</c:v>
                </c:pt>
                <c:pt idx="1549">
                  <c:v>5352000000</c:v>
                </c:pt>
                <c:pt idx="1550">
                  <c:v>5352000000</c:v>
                </c:pt>
                <c:pt idx="1551">
                  <c:v>5341200000</c:v>
                </c:pt>
                <c:pt idx="1552">
                  <c:v>5330400000</c:v>
                </c:pt>
                <c:pt idx="1553">
                  <c:v>5319700000</c:v>
                </c:pt>
                <c:pt idx="1554">
                  <c:v>5308900000</c:v>
                </c:pt>
                <c:pt idx="1555">
                  <c:v>5298200000</c:v>
                </c:pt>
                <c:pt idx="1556">
                  <c:v>5287400000</c:v>
                </c:pt>
                <c:pt idx="1557">
                  <c:v>5276700000</c:v>
                </c:pt>
                <c:pt idx="1558">
                  <c:v>5265900000</c:v>
                </c:pt>
                <c:pt idx="1559">
                  <c:v>5255200000</c:v>
                </c:pt>
                <c:pt idx="1560">
                  <c:v>5244400000</c:v>
                </c:pt>
                <c:pt idx="1561">
                  <c:v>5233600000</c:v>
                </c:pt>
                <c:pt idx="1562">
                  <c:v>5222900000</c:v>
                </c:pt>
                <c:pt idx="1563">
                  <c:v>5212100000</c:v>
                </c:pt>
                <c:pt idx="1564">
                  <c:v>5201400000</c:v>
                </c:pt>
                <c:pt idx="1565">
                  <c:v>5190600000</c:v>
                </c:pt>
                <c:pt idx="1566">
                  <c:v>5179900000</c:v>
                </c:pt>
                <c:pt idx="1567">
                  <c:v>5169100000</c:v>
                </c:pt>
                <c:pt idx="1568">
                  <c:v>5158300000</c:v>
                </c:pt>
                <c:pt idx="1569">
                  <c:v>5147600000</c:v>
                </c:pt>
                <c:pt idx="1570">
                  <c:v>5136800000</c:v>
                </c:pt>
                <c:pt idx="1571">
                  <c:v>5126100000</c:v>
                </c:pt>
                <c:pt idx="1572">
                  <c:v>5115300000</c:v>
                </c:pt>
                <c:pt idx="1573">
                  <c:v>5104500000</c:v>
                </c:pt>
                <c:pt idx="1574">
                  <c:v>5093800000</c:v>
                </c:pt>
                <c:pt idx="1575">
                  <c:v>5083000000</c:v>
                </c:pt>
                <c:pt idx="1576">
                  <c:v>5072300000</c:v>
                </c:pt>
                <c:pt idx="1577">
                  <c:v>5061500000</c:v>
                </c:pt>
                <c:pt idx="1578">
                  <c:v>5050700000</c:v>
                </c:pt>
                <c:pt idx="1579">
                  <c:v>5040000000</c:v>
                </c:pt>
                <c:pt idx="1580">
                  <c:v>5029200000</c:v>
                </c:pt>
                <c:pt idx="1581">
                  <c:v>5018500000</c:v>
                </c:pt>
                <c:pt idx="1582">
                  <c:v>5007700000</c:v>
                </c:pt>
                <c:pt idx="1583">
                  <c:v>4996900000</c:v>
                </c:pt>
                <c:pt idx="1584">
                  <c:v>4986200000</c:v>
                </c:pt>
                <c:pt idx="1585">
                  <c:v>4975400000</c:v>
                </c:pt>
                <c:pt idx="1586">
                  <c:v>4964700000</c:v>
                </c:pt>
                <c:pt idx="1587">
                  <c:v>4953900000</c:v>
                </c:pt>
                <c:pt idx="1588">
                  <c:v>4943100000</c:v>
                </c:pt>
                <c:pt idx="1589">
                  <c:v>4932400000</c:v>
                </c:pt>
                <c:pt idx="1590">
                  <c:v>4921600000</c:v>
                </c:pt>
                <c:pt idx="1591">
                  <c:v>4910800000</c:v>
                </c:pt>
                <c:pt idx="1592">
                  <c:v>4900100000</c:v>
                </c:pt>
                <c:pt idx="1593">
                  <c:v>4889300000</c:v>
                </c:pt>
                <c:pt idx="1594">
                  <c:v>4878600000</c:v>
                </c:pt>
                <c:pt idx="1595">
                  <c:v>4867800000</c:v>
                </c:pt>
                <c:pt idx="1596">
                  <c:v>4857000000</c:v>
                </c:pt>
                <c:pt idx="1597">
                  <c:v>4846300000</c:v>
                </c:pt>
                <c:pt idx="1598">
                  <c:v>4835500000</c:v>
                </c:pt>
                <c:pt idx="1599">
                  <c:v>4824700000</c:v>
                </c:pt>
                <c:pt idx="1600">
                  <c:v>4824700000</c:v>
                </c:pt>
                <c:pt idx="1601">
                  <c:v>4814000000</c:v>
                </c:pt>
                <c:pt idx="1602">
                  <c:v>4803200000</c:v>
                </c:pt>
                <c:pt idx="1603">
                  <c:v>4792500000</c:v>
                </c:pt>
                <c:pt idx="1604">
                  <c:v>4781700000</c:v>
                </c:pt>
                <c:pt idx="1605">
                  <c:v>4770900000</c:v>
                </c:pt>
                <c:pt idx="1606">
                  <c:v>4760200000</c:v>
                </c:pt>
                <c:pt idx="1607">
                  <c:v>4749400000</c:v>
                </c:pt>
                <c:pt idx="1608">
                  <c:v>4738600000</c:v>
                </c:pt>
                <c:pt idx="1609">
                  <c:v>4727900000</c:v>
                </c:pt>
                <c:pt idx="1610">
                  <c:v>4717100000</c:v>
                </c:pt>
                <c:pt idx="1611">
                  <c:v>4706300000</c:v>
                </c:pt>
                <c:pt idx="1612">
                  <c:v>4695600000</c:v>
                </c:pt>
                <c:pt idx="1613">
                  <c:v>4684800000</c:v>
                </c:pt>
                <c:pt idx="1614">
                  <c:v>4674000000</c:v>
                </c:pt>
                <c:pt idx="1615">
                  <c:v>4663300000</c:v>
                </c:pt>
                <c:pt idx="1616">
                  <c:v>4652500000</c:v>
                </c:pt>
                <c:pt idx="1617">
                  <c:v>4641700000</c:v>
                </c:pt>
                <c:pt idx="1618">
                  <c:v>4631000000</c:v>
                </c:pt>
                <c:pt idx="1619">
                  <c:v>4620200000</c:v>
                </c:pt>
                <c:pt idx="1620">
                  <c:v>4609400000</c:v>
                </c:pt>
                <c:pt idx="1621">
                  <c:v>4598700000</c:v>
                </c:pt>
                <c:pt idx="1622">
                  <c:v>4587900000</c:v>
                </c:pt>
                <c:pt idx="1623">
                  <c:v>4577100000</c:v>
                </c:pt>
                <c:pt idx="1624">
                  <c:v>4566400000</c:v>
                </c:pt>
                <c:pt idx="1625">
                  <c:v>4555600000</c:v>
                </c:pt>
                <c:pt idx="1626">
                  <c:v>4544800000</c:v>
                </c:pt>
                <c:pt idx="1627">
                  <c:v>4534100000</c:v>
                </c:pt>
                <c:pt idx="1628">
                  <c:v>4523300000</c:v>
                </c:pt>
                <c:pt idx="1629">
                  <c:v>4512500000</c:v>
                </c:pt>
                <c:pt idx="1630">
                  <c:v>4501800000</c:v>
                </c:pt>
                <c:pt idx="1631">
                  <c:v>4491000000</c:v>
                </c:pt>
                <c:pt idx="1632">
                  <c:v>4480200000</c:v>
                </c:pt>
                <c:pt idx="1633">
                  <c:v>4469500000</c:v>
                </c:pt>
                <c:pt idx="1634">
                  <c:v>4458700000</c:v>
                </c:pt>
                <c:pt idx="1635">
                  <c:v>4447900000</c:v>
                </c:pt>
                <c:pt idx="1636">
                  <c:v>4437200000</c:v>
                </c:pt>
                <c:pt idx="1637">
                  <c:v>4426400000</c:v>
                </c:pt>
                <c:pt idx="1638">
                  <c:v>4415600000</c:v>
                </c:pt>
                <c:pt idx="1639">
                  <c:v>4404800000</c:v>
                </c:pt>
                <c:pt idx="1640">
                  <c:v>4394100000</c:v>
                </c:pt>
                <c:pt idx="1641">
                  <c:v>4383300000</c:v>
                </c:pt>
                <c:pt idx="1642">
                  <c:v>4372500000</c:v>
                </c:pt>
                <c:pt idx="1643">
                  <c:v>4361800000</c:v>
                </c:pt>
                <c:pt idx="1644">
                  <c:v>4351000000</c:v>
                </c:pt>
                <c:pt idx="1645">
                  <c:v>4340200000</c:v>
                </c:pt>
                <c:pt idx="1646">
                  <c:v>4329500000</c:v>
                </c:pt>
                <c:pt idx="1647">
                  <c:v>4318700000</c:v>
                </c:pt>
                <c:pt idx="1648">
                  <c:v>4307900000</c:v>
                </c:pt>
                <c:pt idx="1649">
                  <c:v>4297100000</c:v>
                </c:pt>
                <c:pt idx="1650">
                  <c:v>4297100000</c:v>
                </c:pt>
                <c:pt idx="1651">
                  <c:v>4286400000</c:v>
                </c:pt>
                <c:pt idx="1652">
                  <c:v>4275600000</c:v>
                </c:pt>
                <c:pt idx="1653">
                  <c:v>4264800000</c:v>
                </c:pt>
                <c:pt idx="1654">
                  <c:v>4254100000</c:v>
                </c:pt>
                <c:pt idx="1655">
                  <c:v>4243300000</c:v>
                </c:pt>
                <c:pt idx="1656">
                  <c:v>4232500000</c:v>
                </c:pt>
                <c:pt idx="1657">
                  <c:v>4221700000</c:v>
                </c:pt>
                <c:pt idx="1658">
                  <c:v>4211000000</c:v>
                </c:pt>
                <c:pt idx="1659">
                  <c:v>4200200000</c:v>
                </c:pt>
                <c:pt idx="1660">
                  <c:v>4189400000</c:v>
                </c:pt>
                <c:pt idx="1661">
                  <c:v>4178600000</c:v>
                </c:pt>
                <c:pt idx="1662">
                  <c:v>4167900000</c:v>
                </c:pt>
                <c:pt idx="1663">
                  <c:v>4157100000</c:v>
                </c:pt>
                <c:pt idx="1664">
                  <c:v>4146300000</c:v>
                </c:pt>
                <c:pt idx="1665">
                  <c:v>4135600000</c:v>
                </c:pt>
                <c:pt idx="1666">
                  <c:v>4124800000</c:v>
                </c:pt>
                <c:pt idx="1667">
                  <c:v>4114000000</c:v>
                </c:pt>
                <c:pt idx="1668">
                  <c:v>4103200000</c:v>
                </c:pt>
                <c:pt idx="1669">
                  <c:v>4092500000</c:v>
                </c:pt>
                <c:pt idx="1670">
                  <c:v>4081700000</c:v>
                </c:pt>
                <c:pt idx="1671">
                  <c:v>4070900000</c:v>
                </c:pt>
                <c:pt idx="1672">
                  <c:v>4060100000</c:v>
                </c:pt>
                <c:pt idx="1673">
                  <c:v>4049400000</c:v>
                </c:pt>
                <c:pt idx="1674">
                  <c:v>4038600000</c:v>
                </c:pt>
                <c:pt idx="1675">
                  <c:v>4027800000</c:v>
                </c:pt>
                <c:pt idx="1676">
                  <c:v>4017000000</c:v>
                </c:pt>
                <c:pt idx="1677">
                  <c:v>4006300000</c:v>
                </c:pt>
                <c:pt idx="1678">
                  <c:v>3995500000</c:v>
                </c:pt>
                <c:pt idx="1679">
                  <c:v>3984700000</c:v>
                </c:pt>
                <c:pt idx="1680">
                  <c:v>3973900000</c:v>
                </c:pt>
                <c:pt idx="1681">
                  <c:v>3963200000</c:v>
                </c:pt>
                <c:pt idx="1682">
                  <c:v>3952400000</c:v>
                </c:pt>
                <c:pt idx="1683">
                  <c:v>3941600000</c:v>
                </c:pt>
                <c:pt idx="1684">
                  <c:v>3930800000</c:v>
                </c:pt>
                <c:pt idx="1685">
                  <c:v>3920100000</c:v>
                </c:pt>
                <c:pt idx="1686">
                  <c:v>3909300000</c:v>
                </c:pt>
                <c:pt idx="1687">
                  <c:v>3898500000</c:v>
                </c:pt>
                <c:pt idx="1688">
                  <c:v>3887700000</c:v>
                </c:pt>
                <c:pt idx="1689">
                  <c:v>3877000000</c:v>
                </c:pt>
                <c:pt idx="1690">
                  <c:v>3866200000</c:v>
                </c:pt>
                <c:pt idx="1691">
                  <c:v>3855400000</c:v>
                </c:pt>
                <c:pt idx="1692">
                  <c:v>3844600000</c:v>
                </c:pt>
                <c:pt idx="1693">
                  <c:v>3833900000</c:v>
                </c:pt>
                <c:pt idx="1694">
                  <c:v>3823100000</c:v>
                </c:pt>
                <c:pt idx="1695">
                  <c:v>3812300000</c:v>
                </c:pt>
                <c:pt idx="1696">
                  <c:v>3801500000</c:v>
                </c:pt>
                <c:pt idx="1697">
                  <c:v>3790800000</c:v>
                </c:pt>
                <c:pt idx="1698">
                  <c:v>3780000000</c:v>
                </c:pt>
                <c:pt idx="1699">
                  <c:v>3769200000</c:v>
                </c:pt>
                <c:pt idx="1700">
                  <c:v>3769200000</c:v>
                </c:pt>
                <c:pt idx="1701">
                  <c:v>3758400000</c:v>
                </c:pt>
                <c:pt idx="1702">
                  <c:v>3747600000</c:v>
                </c:pt>
                <c:pt idx="1703">
                  <c:v>3736900000</c:v>
                </c:pt>
                <c:pt idx="1704">
                  <c:v>3726100000</c:v>
                </c:pt>
                <c:pt idx="1705">
                  <c:v>3715300000</c:v>
                </c:pt>
                <c:pt idx="1706">
                  <c:v>3704500000</c:v>
                </c:pt>
                <c:pt idx="1707">
                  <c:v>3693800000</c:v>
                </c:pt>
                <c:pt idx="1708">
                  <c:v>3683000000</c:v>
                </c:pt>
                <c:pt idx="1709">
                  <c:v>3672200000</c:v>
                </c:pt>
                <c:pt idx="1710">
                  <c:v>3661400000</c:v>
                </c:pt>
                <c:pt idx="1711">
                  <c:v>3650700000</c:v>
                </c:pt>
                <c:pt idx="1712">
                  <c:v>3639900000</c:v>
                </c:pt>
                <c:pt idx="1713">
                  <c:v>3629100000</c:v>
                </c:pt>
                <c:pt idx="1714">
                  <c:v>3618300000</c:v>
                </c:pt>
                <c:pt idx="1715">
                  <c:v>3607500000</c:v>
                </c:pt>
                <c:pt idx="1716">
                  <c:v>3596800000</c:v>
                </c:pt>
                <c:pt idx="1717">
                  <c:v>3586000000</c:v>
                </c:pt>
                <c:pt idx="1718">
                  <c:v>3575200000</c:v>
                </c:pt>
                <c:pt idx="1719">
                  <c:v>3564400000</c:v>
                </c:pt>
                <c:pt idx="1720">
                  <c:v>3553700000</c:v>
                </c:pt>
                <c:pt idx="1721">
                  <c:v>3542900000</c:v>
                </c:pt>
                <c:pt idx="1722">
                  <c:v>3532100000</c:v>
                </c:pt>
                <c:pt idx="1723">
                  <c:v>3521300000</c:v>
                </c:pt>
                <c:pt idx="1724">
                  <c:v>3510500000</c:v>
                </c:pt>
                <c:pt idx="1725">
                  <c:v>3499800000</c:v>
                </c:pt>
                <c:pt idx="1726">
                  <c:v>3489000000</c:v>
                </c:pt>
                <c:pt idx="1727">
                  <c:v>3478200000</c:v>
                </c:pt>
                <c:pt idx="1728">
                  <c:v>3467400000</c:v>
                </c:pt>
                <c:pt idx="1729">
                  <c:v>3456700000</c:v>
                </c:pt>
                <c:pt idx="1730">
                  <c:v>3445900000</c:v>
                </c:pt>
                <c:pt idx="1731">
                  <c:v>3435100000</c:v>
                </c:pt>
                <c:pt idx="1732">
                  <c:v>3424300000</c:v>
                </c:pt>
                <c:pt idx="1733">
                  <c:v>3413500000</c:v>
                </c:pt>
                <c:pt idx="1734">
                  <c:v>3402800000</c:v>
                </c:pt>
                <c:pt idx="1735">
                  <c:v>3392000000</c:v>
                </c:pt>
                <c:pt idx="1736">
                  <c:v>3381200000</c:v>
                </c:pt>
                <c:pt idx="1737">
                  <c:v>3370400000</c:v>
                </c:pt>
                <c:pt idx="1738">
                  <c:v>3359600000</c:v>
                </c:pt>
                <c:pt idx="1739">
                  <c:v>3348900000</c:v>
                </c:pt>
                <c:pt idx="1740">
                  <c:v>3338100000</c:v>
                </c:pt>
                <c:pt idx="1741">
                  <c:v>3327300000</c:v>
                </c:pt>
                <c:pt idx="1742">
                  <c:v>3316500000</c:v>
                </c:pt>
                <c:pt idx="1743">
                  <c:v>3305800000</c:v>
                </c:pt>
                <c:pt idx="1744">
                  <c:v>3295000000</c:v>
                </c:pt>
                <c:pt idx="1745">
                  <c:v>3284200000</c:v>
                </c:pt>
                <c:pt idx="1746">
                  <c:v>3273400000</c:v>
                </c:pt>
                <c:pt idx="1747">
                  <c:v>3262600000</c:v>
                </c:pt>
                <c:pt idx="1748">
                  <c:v>3251900000</c:v>
                </c:pt>
                <c:pt idx="1749">
                  <c:v>3241100000</c:v>
                </c:pt>
                <c:pt idx="1750">
                  <c:v>3241100000</c:v>
                </c:pt>
                <c:pt idx="1751">
                  <c:v>3230300000</c:v>
                </c:pt>
                <c:pt idx="1752">
                  <c:v>3219500000</c:v>
                </c:pt>
                <c:pt idx="1753">
                  <c:v>3208800000</c:v>
                </c:pt>
                <c:pt idx="1754">
                  <c:v>3198000000</c:v>
                </c:pt>
                <c:pt idx="1755">
                  <c:v>3187200000</c:v>
                </c:pt>
                <c:pt idx="1756">
                  <c:v>3176400000</c:v>
                </c:pt>
                <c:pt idx="1757">
                  <c:v>3165700000</c:v>
                </c:pt>
                <c:pt idx="1758">
                  <c:v>3154900000</c:v>
                </c:pt>
                <c:pt idx="1759">
                  <c:v>3144100000</c:v>
                </c:pt>
                <c:pt idx="1760">
                  <c:v>3133300000</c:v>
                </c:pt>
                <c:pt idx="1761">
                  <c:v>3122500000</c:v>
                </c:pt>
                <c:pt idx="1762">
                  <c:v>3111800000</c:v>
                </c:pt>
                <c:pt idx="1763">
                  <c:v>3101000000</c:v>
                </c:pt>
                <c:pt idx="1764">
                  <c:v>3090200000</c:v>
                </c:pt>
                <c:pt idx="1765">
                  <c:v>3079400000</c:v>
                </c:pt>
                <c:pt idx="1766">
                  <c:v>3068700000</c:v>
                </c:pt>
                <c:pt idx="1767">
                  <c:v>3057900000</c:v>
                </c:pt>
                <c:pt idx="1768">
                  <c:v>3047100000</c:v>
                </c:pt>
                <c:pt idx="1769">
                  <c:v>3036300000</c:v>
                </c:pt>
                <c:pt idx="1770">
                  <c:v>3025600000</c:v>
                </c:pt>
                <c:pt idx="1771">
                  <c:v>3014800000</c:v>
                </c:pt>
                <c:pt idx="1772">
                  <c:v>3004000000</c:v>
                </c:pt>
                <c:pt idx="1773">
                  <c:v>2993200000</c:v>
                </c:pt>
                <c:pt idx="1774">
                  <c:v>2982500000</c:v>
                </c:pt>
                <c:pt idx="1775">
                  <c:v>2971700000</c:v>
                </c:pt>
                <c:pt idx="1776">
                  <c:v>2960900000</c:v>
                </c:pt>
                <c:pt idx="1777">
                  <c:v>2950200000</c:v>
                </c:pt>
                <c:pt idx="1778">
                  <c:v>2939400000</c:v>
                </c:pt>
                <c:pt idx="1779">
                  <c:v>2928600000</c:v>
                </c:pt>
                <c:pt idx="1780">
                  <c:v>2917800000</c:v>
                </c:pt>
                <c:pt idx="1781">
                  <c:v>2907100000</c:v>
                </c:pt>
                <c:pt idx="1782">
                  <c:v>2896300000</c:v>
                </c:pt>
                <c:pt idx="1783">
                  <c:v>2885500000</c:v>
                </c:pt>
                <c:pt idx="1784">
                  <c:v>2874800000</c:v>
                </c:pt>
                <c:pt idx="1785">
                  <c:v>2864000000</c:v>
                </c:pt>
                <c:pt idx="1786">
                  <c:v>2853200000</c:v>
                </c:pt>
                <c:pt idx="1787">
                  <c:v>2842400000</c:v>
                </c:pt>
                <c:pt idx="1788">
                  <c:v>2831700000</c:v>
                </c:pt>
                <c:pt idx="1789">
                  <c:v>2820900000</c:v>
                </c:pt>
                <c:pt idx="1790">
                  <c:v>2810100000</c:v>
                </c:pt>
                <c:pt idx="1791">
                  <c:v>2799400000</c:v>
                </c:pt>
                <c:pt idx="1792">
                  <c:v>2788600000</c:v>
                </c:pt>
                <c:pt idx="1793">
                  <c:v>2777800000</c:v>
                </c:pt>
                <c:pt idx="1794">
                  <c:v>2767100000</c:v>
                </c:pt>
                <c:pt idx="1795">
                  <c:v>2756300000</c:v>
                </c:pt>
                <c:pt idx="1796">
                  <c:v>2745500000</c:v>
                </c:pt>
                <c:pt idx="1797">
                  <c:v>2734800000</c:v>
                </c:pt>
                <c:pt idx="1798">
                  <c:v>2724000000</c:v>
                </c:pt>
                <c:pt idx="1799">
                  <c:v>2713200000</c:v>
                </c:pt>
                <c:pt idx="1800">
                  <c:v>2713200000</c:v>
                </c:pt>
                <c:pt idx="1801">
                  <c:v>2702500000</c:v>
                </c:pt>
                <c:pt idx="1802">
                  <c:v>2691700000</c:v>
                </c:pt>
                <c:pt idx="1803">
                  <c:v>2681000000</c:v>
                </c:pt>
                <c:pt idx="1804">
                  <c:v>2670200000</c:v>
                </c:pt>
                <c:pt idx="1805">
                  <c:v>2659400000</c:v>
                </c:pt>
                <c:pt idx="1806">
                  <c:v>2648700000</c:v>
                </c:pt>
                <c:pt idx="1807">
                  <c:v>2637900000</c:v>
                </c:pt>
                <c:pt idx="1808">
                  <c:v>2627200000</c:v>
                </c:pt>
                <c:pt idx="1809">
                  <c:v>2616400000</c:v>
                </c:pt>
                <c:pt idx="1810">
                  <c:v>2605600000</c:v>
                </c:pt>
                <c:pt idx="1811">
                  <c:v>2594900000</c:v>
                </c:pt>
                <c:pt idx="1812">
                  <c:v>2584100000</c:v>
                </c:pt>
                <c:pt idx="1813">
                  <c:v>2573400000</c:v>
                </c:pt>
                <c:pt idx="1814">
                  <c:v>2562600000</c:v>
                </c:pt>
                <c:pt idx="1815">
                  <c:v>2551900000</c:v>
                </c:pt>
                <c:pt idx="1816">
                  <c:v>2541100000</c:v>
                </c:pt>
                <c:pt idx="1817">
                  <c:v>2530400000</c:v>
                </c:pt>
                <c:pt idx="1818">
                  <c:v>2519600000</c:v>
                </c:pt>
                <c:pt idx="1819">
                  <c:v>2508900000</c:v>
                </c:pt>
                <c:pt idx="1820">
                  <c:v>2498100000</c:v>
                </c:pt>
                <c:pt idx="1821">
                  <c:v>2487400000</c:v>
                </c:pt>
                <c:pt idx="1822">
                  <c:v>2476600000</c:v>
                </c:pt>
                <c:pt idx="1823">
                  <c:v>2465900000</c:v>
                </c:pt>
                <c:pt idx="1824">
                  <c:v>2455200000</c:v>
                </c:pt>
                <c:pt idx="1825">
                  <c:v>2444400000</c:v>
                </c:pt>
                <c:pt idx="1826">
                  <c:v>2433700000</c:v>
                </c:pt>
                <c:pt idx="1827">
                  <c:v>2423000000</c:v>
                </c:pt>
                <c:pt idx="1828">
                  <c:v>2412300000</c:v>
                </c:pt>
                <c:pt idx="1829">
                  <c:v>2401600000</c:v>
                </c:pt>
                <c:pt idx="1830">
                  <c:v>2390900000</c:v>
                </c:pt>
                <c:pt idx="1831">
                  <c:v>2380300000</c:v>
                </c:pt>
                <c:pt idx="1832">
                  <c:v>2369600000</c:v>
                </c:pt>
                <c:pt idx="1833">
                  <c:v>2359000000</c:v>
                </c:pt>
                <c:pt idx="1834">
                  <c:v>2348400000</c:v>
                </c:pt>
                <c:pt idx="1835">
                  <c:v>2337900000</c:v>
                </c:pt>
                <c:pt idx="1836">
                  <c:v>2327400000</c:v>
                </c:pt>
                <c:pt idx="1837">
                  <c:v>2317000000</c:v>
                </c:pt>
                <c:pt idx="1838">
                  <c:v>2306600000</c:v>
                </c:pt>
                <c:pt idx="1839">
                  <c:v>2296400000</c:v>
                </c:pt>
                <c:pt idx="1840">
                  <c:v>2286300000</c:v>
                </c:pt>
                <c:pt idx="1841">
                  <c:v>2276400000</c:v>
                </c:pt>
                <c:pt idx="1842">
                  <c:v>2266700000</c:v>
                </c:pt>
                <c:pt idx="1843">
                  <c:v>2257300000</c:v>
                </c:pt>
                <c:pt idx="1844">
                  <c:v>2248300000</c:v>
                </c:pt>
                <c:pt idx="1845">
                  <c:v>2239800000</c:v>
                </c:pt>
                <c:pt idx="1846">
                  <c:v>2231800000</c:v>
                </c:pt>
                <c:pt idx="1847">
                  <c:v>2224600000</c:v>
                </c:pt>
                <c:pt idx="1848">
                  <c:v>2218400000</c:v>
                </c:pt>
                <c:pt idx="1849">
                  <c:v>2213400000</c:v>
                </c:pt>
                <c:pt idx="1850">
                  <c:v>2213400000</c:v>
                </c:pt>
                <c:pt idx="1851">
                  <c:v>2210000000</c:v>
                </c:pt>
                <c:pt idx="1852">
                  <c:v>2208500000</c:v>
                </c:pt>
                <c:pt idx="1853">
                  <c:v>2209700000</c:v>
                </c:pt>
                <c:pt idx="1854">
                  <c:v>2214100000</c:v>
                </c:pt>
                <c:pt idx="1855">
                  <c:v>2222700000</c:v>
                </c:pt>
                <c:pt idx="1856">
                  <c:v>2236600000</c:v>
                </c:pt>
                <c:pt idx="1857">
                  <c:v>2257300000</c:v>
                </c:pt>
                <c:pt idx="1858">
                  <c:v>2286700000</c:v>
                </c:pt>
                <c:pt idx="1859">
                  <c:v>2327100000</c:v>
                </c:pt>
                <c:pt idx="1860">
                  <c:v>2381500000</c:v>
                </c:pt>
                <c:pt idx="1861">
                  <c:v>2454000000</c:v>
                </c:pt>
                <c:pt idx="1862">
                  <c:v>2549300000</c:v>
                </c:pt>
                <c:pt idx="1863">
                  <c:v>2673900000</c:v>
                </c:pt>
                <c:pt idx="1864">
                  <c:v>2835700000</c:v>
                </c:pt>
                <c:pt idx="1865">
                  <c:v>3045100000</c:v>
                </c:pt>
                <c:pt idx="1866">
                  <c:v>3315100000</c:v>
                </c:pt>
                <c:pt idx="1867">
                  <c:v>3662500000</c:v>
                </c:pt>
                <c:pt idx="1868">
                  <c:v>4108600000</c:v>
                </c:pt>
                <c:pt idx="1869">
                  <c:v>4680600000</c:v>
                </c:pt>
                <c:pt idx="1870">
                  <c:v>5413100000</c:v>
                </c:pt>
                <c:pt idx="1871">
                  <c:v>6350500000</c:v>
                </c:pt>
                <c:pt idx="1872">
                  <c:v>7549200000</c:v>
                </c:pt>
                <c:pt idx="1873">
                  <c:v>9081200000</c:v>
                </c:pt>
                <c:pt idx="1874">
                  <c:v>11038000000</c:v>
                </c:pt>
                <c:pt idx="1875">
                  <c:v>13538000000</c:v>
                </c:pt>
                <c:pt idx="1876">
                  <c:v>16729000000</c:v>
                </c:pt>
                <c:pt idx="1877">
                  <c:v>20803000000</c:v>
                </c:pt>
                <c:pt idx="1878">
                  <c:v>26003000000</c:v>
                </c:pt>
                <c:pt idx="1879">
                  <c:v>32638000000</c:v>
                </c:pt>
                <c:pt idx="1880">
                  <c:v>41106000000</c:v>
                </c:pt>
                <c:pt idx="1881">
                  <c:v>51910000000</c:v>
                </c:pt>
                <c:pt idx="1882">
                  <c:v>65694000000</c:v>
                </c:pt>
                <c:pt idx="1883">
                  <c:v>83281000000</c:v>
                </c:pt>
                <c:pt idx="1884">
                  <c:v>105720000000</c:v>
                </c:pt>
                <c:pt idx="1885">
                  <c:v>134340000000</c:v>
                </c:pt>
                <c:pt idx="1886">
                  <c:v>170860000000</c:v>
                </c:pt>
                <c:pt idx="1887">
                  <c:v>217440000000</c:v>
                </c:pt>
                <c:pt idx="1888">
                  <c:v>276860000000</c:v>
                </c:pt>
                <c:pt idx="1889">
                  <c:v>352670000000</c:v>
                </c:pt>
                <c:pt idx="1890">
                  <c:v>449370000000</c:v>
                </c:pt>
                <c:pt idx="1891">
                  <c:v>572720000000</c:v>
                </c:pt>
                <c:pt idx="1892">
                  <c:v>730080000000</c:v>
                </c:pt>
                <c:pt idx="1893">
                  <c:v>930800000000</c:v>
                </c:pt>
                <c:pt idx="1894">
                  <c:v>1186900000000</c:v>
                </c:pt>
                <c:pt idx="1895">
                  <c:v>1513500000000</c:v>
                </c:pt>
                <c:pt idx="1896">
                  <c:v>1930100000000</c:v>
                </c:pt>
                <c:pt idx="1897">
                  <c:v>2461600000000</c:v>
                </c:pt>
                <c:pt idx="1898">
                  <c:v>3139600000000</c:v>
                </c:pt>
                <c:pt idx="1899">
                  <c:v>4004400000000</c:v>
                </c:pt>
                <c:pt idx="1900">
                  <c:v>4004400000000</c:v>
                </c:pt>
                <c:pt idx="1901">
                  <c:v>4464500000000</c:v>
                </c:pt>
                <c:pt idx="1902">
                  <c:v>4905500000000</c:v>
                </c:pt>
                <c:pt idx="1903">
                  <c:v>5327300000000</c:v>
                </c:pt>
                <c:pt idx="1904">
                  <c:v>5730100000000</c:v>
                </c:pt>
                <c:pt idx="1905">
                  <c:v>6113700000000</c:v>
                </c:pt>
                <c:pt idx="1906">
                  <c:v>6478200000000</c:v>
                </c:pt>
                <c:pt idx="1907">
                  <c:v>6823500000000</c:v>
                </c:pt>
                <c:pt idx="1908">
                  <c:v>7149800000000</c:v>
                </c:pt>
                <c:pt idx="1909">
                  <c:v>7456900000000</c:v>
                </c:pt>
                <c:pt idx="1910">
                  <c:v>7744900000000</c:v>
                </c:pt>
                <c:pt idx="1911">
                  <c:v>8013800000000</c:v>
                </c:pt>
                <c:pt idx="1912">
                  <c:v>8263600000000</c:v>
                </c:pt>
                <c:pt idx="1913">
                  <c:v>8494200000000</c:v>
                </c:pt>
                <c:pt idx="1914">
                  <c:v>8705700000000</c:v>
                </c:pt>
                <c:pt idx="1915">
                  <c:v>8898200000000</c:v>
                </c:pt>
                <c:pt idx="1916">
                  <c:v>9071500000000</c:v>
                </c:pt>
                <c:pt idx="1917">
                  <c:v>9225600000000</c:v>
                </c:pt>
                <c:pt idx="1918">
                  <c:v>9360600000000</c:v>
                </c:pt>
                <c:pt idx="1919">
                  <c:v>9476600000000</c:v>
                </c:pt>
                <c:pt idx="1920">
                  <c:v>9573400000000</c:v>
                </c:pt>
                <c:pt idx="1921">
                  <c:v>9651100000000</c:v>
                </c:pt>
                <c:pt idx="1922">
                  <c:v>9709600000000</c:v>
                </c:pt>
                <c:pt idx="1923">
                  <c:v>9749100000000</c:v>
                </c:pt>
                <c:pt idx="1924">
                  <c:v>9769400000000</c:v>
                </c:pt>
                <c:pt idx="1925">
                  <c:v>9770600000000</c:v>
                </c:pt>
                <c:pt idx="1926">
                  <c:v>9752600000000</c:v>
                </c:pt>
                <c:pt idx="1927">
                  <c:v>9715600000000</c:v>
                </c:pt>
                <c:pt idx="1928">
                  <c:v>9659400000000</c:v>
                </c:pt>
                <c:pt idx="1929">
                  <c:v>9584100000000</c:v>
                </c:pt>
                <c:pt idx="1930">
                  <c:v>9489700000000</c:v>
                </c:pt>
                <c:pt idx="1931">
                  <c:v>9376200000000</c:v>
                </c:pt>
                <c:pt idx="1932">
                  <c:v>9243600000000</c:v>
                </c:pt>
                <c:pt idx="1933">
                  <c:v>9091800000000</c:v>
                </c:pt>
                <c:pt idx="1934">
                  <c:v>8920900000000</c:v>
                </c:pt>
                <c:pt idx="1935">
                  <c:v>8730900000000</c:v>
                </c:pt>
                <c:pt idx="1936">
                  <c:v>8521800000000</c:v>
                </c:pt>
                <c:pt idx="1937">
                  <c:v>8293500000000</c:v>
                </c:pt>
                <c:pt idx="1938">
                  <c:v>8046100000000</c:v>
                </c:pt>
                <c:pt idx="1939">
                  <c:v>7779600000000</c:v>
                </c:pt>
                <c:pt idx="1940">
                  <c:v>7494000000000</c:v>
                </c:pt>
                <c:pt idx="1941">
                  <c:v>7189300000000</c:v>
                </c:pt>
                <c:pt idx="1942">
                  <c:v>6865400000000</c:v>
                </c:pt>
                <c:pt idx="1943">
                  <c:v>6522400000000</c:v>
                </c:pt>
                <c:pt idx="1944">
                  <c:v>6160300000000</c:v>
                </c:pt>
                <c:pt idx="1945">
                  <c:v>5779100000000</c:v>
                </c:pt>
                <c:pt idx="1946">
                  <c:v>5378700000000</c:v>
                </c:pt>
                <c:pt idx="1947">
                  <c:v>4959300000000</c:v>
                </c:pt>
                <c:pt idx="1948">
                  <c:v>4520700000000</c:v>
                </c:pt>
                <c:pt idx="1949">
                  <c:v>4063000000000</c:v>
                </c:pt>
                <c:pt idx="1950">
                  <c:v>4063000000000</c:v>
                </c:pt>
                <c:pt idx="1951">
                  <c:v>2977600000000</c:v>
                </c:pt>
                <c:pt idx="1952">
                  <c:v>2182300000000</c:v>
                </c:pt>
                <c:pt idx="1953">
                  <c:v>1599600000000</c:v>
                </c:pt>
                <c:pt idx="1954">
                  <c:v>1172600000000</c:v>
                </c:pt>
                <c:pt idx="1955">
                  <c:v>859670000000</c:v>
                </c:pt>
                <c:pt idx="1956">
                  <c:v>630400000000</c:v>
                </c:pt>
                <c:pt idx="1957">
                  <c:v>462400000000</c:v>
                </c:pt>
                <c:pt idx="1958">
                  <c:v>339290000000</c:v>
                </c:pt>
                <c:pt idx="1959">
                  <c:v>249090000000</c:v>
                </c:pt>
                <c:pt idx="1960">
                  <c:v>182990000000</c:v>
                </c:pt>
                <c:pt idx="1961">
                  <c:v>134560000000</c:v>
                </c:pt>
                <c:pt idx="1962">
                  <c:v>99072000000</c:v>
                </c:pt>
                <c:pt idx="1963">
                  <c:v>73069000000</c:v>
                </c:pt>
                <c:pt idx="1964">
                  <c:v>54016000000</c:v>
                </c:pt>
                <c:pt idx="1965">
                  <c:v>40056000000</c:v>
                </c:pt>
                <c:pt idx="1966">
                  <c:v>29827000000</c:v>
                </c:pt>
                <c:pt idx="1967">
                  <c:v>22332000000</c:v>
                </c:pt>
                <c:pt idx="1968">
                  <c:v>16842000000</c:v>
                </c:pt>
                <c:pt idx="1969">
                  <c:v>12819000000</c:v>
                </c:pt>
                <c:pt idx="1970">
                  <c:v>9872200000</c:v>
                </c:pt>
                <c:pt idx="1971">
                  <c:v>7713800000</c:v>
                </c:pt>
                <c:pt idx="1972">
                  <c:v>6132900000</c:v>
                </c:pt>
                <c:pt idx="1973">
                  <c:v>4975300000</c:v>
                </c:pt>
                <c:pt idx="1974">
                  <c:v>4127900000</c:v>
                </c:pt>
                <c:pt idx="1975">
                  <c:v>3507700000</c:v>
                </c:pt>
                <c:pt idx="1976">
                  <c:v>3054100000</c:v>
                </c:pt>
                <c:pt idx="1977">
                  <c:v>2722500000</c:v>
                </c:pt>
                <c:pt idx="1978">
                  <c:v>2480300000</c:v>
                </c:pt>
                <c:pt idx="1979">
                  <c:v>2303700000</c:v>
                </c:pt>
                <c:pt idx="1980">
                  <c:v>2175000000</c:v>
                </c:pt>
                <c:pt idx="1981">
                  <c:v>2081500000</c:v>
                </c:pt>
                <c:pt idx="1982">
                  <c:v>2013900000</c:v>
                </c:pt>
                <c:pt idx="1983">
                  <c:v>1965100000</c:v>
                </c:pt>
                <c:pt idx="1984">
                  <c:v>1930100000</c:v>
                </c:pt>
                <c:pt idx="1985">
                  <c:v>1905300000</c:v>
                </c:pt>
                <c:pt idx="1986">
                  <c:v>1888000000</c:v>
                </c:pt>
                <c:pt idx="1987">
                  <c:v>1876000000</c:v>
                </c:pt>
                <c:pt idx="1988">
                  <c:v>1868100000</c:v>
                </c:pt>
                <c:pt idx="1989">
                  <c:v>1863100000</c:v>
                </c:pt>
                <c:pt idx="1990">
                  <c:v>1860300000</c:v>
                </c:pt>
                <c:pt idx="1991">
                  <c:v>1859000000</c:v>
                </c:pt>
                <c:pt idx="1992">
                  <c:v>1858900000</c:v>
                </c:pt>
                <c:pt idx="1993">
                  <c:v>1859600000</c:v>
                </c:pt>
                <c:pt idx="1994">
                  <c:v>1861000000</c:v>
                </c:pt>
                <c:pt idx="1995">
                  <c:v>1862800000</c:v>
                </c:pt>
                <c:pt idx="1996">
                  <c:v>1864900000</c:v>
                </c:pt>
                <c:pt idx="1997">
                  <c:v>1867300000</c:v>
                </c:pt>
                <c:pt idx="1998">
                  <c:v>1869900000</c:v>
                </c:pt>
                <c:pt idx="1999">
                  <c:v>1872500000</c:v>
                </c:pt>
                <c:pt idx="2000">
                  <c:v>1872500000</c:v>
                </c:pt>
                <c:pt idx="2001">
                  <c:v>1875300000</c:v>
                </c:pt>
                <c:pt idx="2002">
                  <c:v>1878200000</c:v>
                </c:pt>
                <c:pt idx="2003">
                  <c:v>1881100000</c:v>
                </c:pt>
                <c:pt idx="2004">
                  <c:v>1884100000</c:v>
                </c:pt>
                <c:pt idx="2005">
                  <c:v>1887100000</c:v>
                </c:pt>
                <c:pt idx="2006">
                  <c:v>1890100000</c:v>
                </c:pt>
                <c:pt idx="2007">
                  <c:v>1893100000</c:v>
                </c:pt>
                <c:pt idx="2008">
                  <c:v>1896200000</c:v>
                </c:pt>
                <c:pt idx="2009">
                  <c:v>1899200000</c:v>
                </c:pt>
                <c:pt idx="2010">
                  <c:v>1902300000</c:v>
                </c:pt>
                <c:pt idx="2011">
                  <c:v>1905400000</c:v>
                </c:pt>
                <c:pt idx="2012">
                  <c:v>1908400000</c:v>
                </c:pt>
                <c:pt idx="2013">
                  <c:v>1911500000</c:v>
                </c:pt>
                <c:pt idx="2014">
                  <c:v>1914600000</c:v>
                </c:pt>
                <c:pt idx="2015">
                  <c:v>1917700000</c:v>
                </c:pt>
                <c:pt idx="2016">
                  <c:v>1920800000</c:v>
                </c:pt>
                <c:pt idx="2017">
                  <c:v>1923900000</c:v>
                </c:pt>
                <c:pt idx="2018">
                  <c:v>1927000000</c:v>
                </c:pt>
                <c:pt idx="2019">
                  <c:v>1930100000</c:v>
                </c:pt>
                <c:pt idx="2020">
                  <c:v>1933200000</c:v>
                </c:pt>
                <c:pt idx="2021">
                  <c:v>1936300000</c:v>
                </c:pt>
                <c:pt idx="2022">
                  <c:v>1939400000</c:v>
                </c:pt>
                <c:pt idx="2023">
                  <c:v>1942500000</c:v>
                </c:pt>
                <c:pt idx="2024">
                  <c:v>1945600000</c:v>
                </c:pt>
                <c:pt idx="2025">
                  <c:v>1948700000</c:v>
                </c:pt>
                <c:pt idx="2026">
                  <c:v>1951900000</c:v>
                </c:pt>
                <c:pt idx="2027">
                  <c:v>1955000000</c:v>
                </c:pt>
                <c:pt idx="2028">
                  <c:v>1958100000</c:v>
                </c:pt>
                <c:pt idx="2029">
                  <c:v>1961200000</c:v>
                </c:pt>
                <c:pt idx="2030">
                  <c:v>1964300000</c:v>
                </c:pt>
                <c:pt idx="2031">
                  <c:v>1967500000</c:v>
                </c:pt>
                <c:pt idx="2032">
                  <c:v>1970600000</c:v>
                </c:pt>
                <c:pt idx="2033">
                  <c:v>1973700000</c:v>
                </c:pt>
                <c:pt idx="2034">
                  <c:v>1976800000</c:v>
                </c:pt>
                <c:pt idx="2035">
                  <c:v>1980000000</c:v>
                </c:pt>
                <c:pt idx="2036">
                  <c:v>1983100000</c:v>
                </c:pt>
                <c:pt idx="2037">
                  <c:v>1986300000</c:v>
                </c:pt>
                <c:pt idx="2038">
                  <c:v>1989400000</c:v>
                </c:pt>
                <c:pt idx="2039">
                  <c:v>1992500000</c:v>
                </c:pt>
                <c:pt idx="2040">
                  <c:v>1995700000</c:v>
                </c:pt>
                <c:pt idx="2041">
                  <c:v>1998800000</c:v>
                </c:pt>
                <c:pt idx="2042">
                  <c:v>2002000000</c:v>
                </c:pt>
                <c:pt idx="2043">
                  <c:v>2005100000</c:v>
                </c:pt>
                <c:pt idx="2044">
                  <c:v>2008300000</c:v>
                </c:pt>
                <c:pt idx="2045">
                  <c:v>2011400000</c:v>
                </c:pt>
                <c:pt idx="2046">
                  <c:v>2014600000</c:v>
                </c:pt>
                <c:pt idx="2047">
                  <c:v>2017800000</c:v>
                </c:pt>
                <c:pt idx="2048">
                  <c:v>2020900000</c:v>
                </c:pt>
                <c:pt idx="2049">
                  <c:v>2024100000</c:v>
                </c:pt>
                <c:pt idx="2050">
                  <c:v>2024100000</c:v>
                </c:pt>
                <c:pt idx="2051">
                  <c:v>2027200000</c:v>
                </c:pt>
                <c:pt idx="2052">
                  <c:v>2030400000</c:v>
                </c:pt>
                <c:pt idx="2053">
                  <c:v>2033600000</c:v>
                </c:pt>
                <c:pt idx="2054">
                  <c:v>2036800000</c:v>
                </c:pt>
                <c:pt idx="2055">
                  <c:v>2039900000</c:v>
                </c:pt>
                <c:pt idx="2056">
                  <c:v>2043100000</c:v>
                </c:pt>
                <c:pt idx="2057">
                  <c:v>2046300000</c:v>
                </c:pt>
                <c:pt idx="2058">
                  <c:v>2049500000</c:v>
                </c:pt>
                <c:pt idx="2059">
                  <c:v>2052700000</c:v>
                </c:pt>
                <c:pt idx="2060">
                  <c:v>2055900000</c:v>
                </c:pt>
                <c:pt idx="2061">
                  <c:v>2059100000</c:v>
                </c:pt>
                <c:pt idx="2062">
                  <c:v>2062300000</c:v>
                </c:pt>
                <c:pt idx="2063">
                  <c:v>2065500000</c:v>
                </c:pt>
                <c:pt idx="2064">
                  <c:v>2068700000</c:v>
                </c:pt>
                <c:pt idx="2065">
                  <c:v>2071900000</c:v>
                </c:pt>
                <c:pt idx="2066">
                  <c:v>2075100000</c:v>
                </c:pt>
                <c:pt idx="2067">
                  <c:v>2078300000</c:v>
                </c:pt>
                <c:pt idx="2068">
                  <c:v>2081500000</c:v>
                </c:pt>
                <c:pt idx="2069">
                  <c:v>2084700000</c:v>
                </c:pt>
                <c:pt idx="2070">
                  <c:v>2087900000</c:v>
                </c:pt>
                <c:pt idx="2071">
                  <c:v>2091200000</c:v>
                </c:pt>
                <c:pt idx="2072">
                  <c:v>2094400000</c:v>
                </c:pt>
                <c:pt idx="2073">
                  <c:v>2097600000</c:v>
                </c:pt>
                <c:pt idx="2074">
                  <c:v>2100900000</c:v>
                </c:pt>
                <c:pt idx="2075">
                  <c:v>2104100000</c:v>
                </c:pt>
                <c:pt idx="2076">
                  <c:v>2107400000</c:v>
                </c:pt>
                <c:pt idx="2077">
                  <c:v>2110600000</c:v>
                </c:pt>
                <c:pt idx="2078">
                  <c:v>2113900000</c:v>
                </c:pt>
                <c:pt idx="2079">
                  <c:v>2117200000</c:v>
                </c:pt>
                <c:pt idx="2080">
                  <c:v>2120400000</c:v>
                </c:pt>
                <c:pt idx="2081">
                  <c:v>2123700000</c:v>
                </c:pt>
                <c:pt idx="2082">
                  <c:v>2127000000</c:v>
                </c:pt>
                <c:pt idx="2083">
                  <c:v>2130300000</c:v>
                </c:pt>
                <c:pt idx="2084">
                  <c:v>2133600000</c:v>
                </c:pt>
                <c:pt idx="2085">
                  <c:v>2136900000</c:v>
                </c:pt>
                <c:pt idx="2086">
                  <c:v>2140200000</c:v>
                </c:pt>
                <c:pt idx="2087">
                  <c:v>2143500000</c:v>
                </c:pt>
                <c:pt idx="2088">
                  <c:v>2146800000</c:v>
                </c:pt>
                <c:pt idx="2089">
                  <c:v>2150200000</c:v>
                </c:pt>
                <c:pt idx="2090">
                  <c:v>2153600000</c:v>
                </c:pt>
                <c:pt idx="2091">
                  <c:v>2157000000</c:v>
                </c:pt>
                <c:pt idx="2092">
                  <c:v>2160400000</c:v>
                </c:pt>
                <c:pt idx="2093">
                  <c:v>2163900000</c:v>
                </c:pt>
                <c:pt idx="2094">
                  <c:v>2167400000</c:v>
                </c:pt>
                <c:pt idx="2095">
                  <c:v>2171000000</c:v>
                </c:pt>
                <c:pt idx="2096">
                  <c:v>2174700000</c:v>
                </c:pt>
                <c:pt idx="2097">
                  <c:v>2178500000</c:v>
                </c:pt>
                <c:pt idx="2098">
                  <c:v>2182500000</c:v>
                </c:pt>
                <c:pt idx="2099">
                  <c:v>2186700000</c:v>
                </c:pt>
                <c:pt idx="2100">
                  <c:v>2186700000</c:v>
                </c:pt>
                <c:pt idx="2101">
                  <c:v>2191300000</c:v>
                </c:pt>
                <c:pt idx="2102">
                  <c:v>2196200000</c:v>
                </c:pt>
                <c:pt idx="2103">
                  <c:v>2201700000</c:v>
                </c:pt>
                <c:pt idx="2104">
                  <c:v>2208000000</c:v>
                </c:pt>
                <c:pt idx="2105">
                  <c:v>2215400000</c:v>
                </c:pt>
                <c:pt idx="2106">
                  <c:v>2224100000</c:v>
                </c:pt>
                <c:pt idx="2107">
                  <c:v>2234800000</c:v>
                </c:pt>
                <c:pt idx="2108">
                  <c:v>2248200000</c:v>
                </c:pt>
                <c:pt idx="2109">
                  <c:v>2265200000</c:v>
                </c:pt>
                <c:pt idx="2110">
                  <c:v>2287200000</c:v>
                </c:pt>
                <c:pt idx="2111">
                  <c:v>2315800000</c:v>
                </c:pt>
                <c:pt idx="2112">
                  <c:v>2353700000</c:v>
                </c:pt>
                <c:pt idx="2113">
                  <c:v>2404100000</c:v>
                </c:pt>
                <c:pt idx="2114">
                  <c:v>2471600000</c:v>
                </c:pt>
                <c:pt idx="2115">
                  <c:v>2562500000</c:v>
                </c:pt>
                <c:pt idx="2116">
                  <c:v>2685200000</c:v>
                </c:pt>
                <c:pt idx="2117">
                  <c:v>2851300000</c:v>
                </c:pt>
                <c:pt idx="2118">
                  <c:v>3076800000</c:v>
                </c:pt>
                <c:pt idx="2119">
                  <c:v>3383200000</c:v>
                </c:pt>
                <c:pt idx="2120">
                  <c:v>3800000000</c:v>
                </c:pt>
                <c:pt idx="2121">
                  <c:v>4367600000</c:v>
                </c:pt>
                <c:pt idx="2122">
                  <c:v>5140800000</c:v>
                </c:pt>
                <c:pt idx="2123">
                  <c:v>6194700000</c:v>
                </c:pt>
                <c:pt idx="2124">
                  <c:v>7631600000</c:v>
                </c:pt>
                <c:pt idx="2125">
                  <c:v>9591300000</c:v>
                </c:pt>
                <c:pt idx="2126">
                  <c:v>12264000000</c:v>
                </c:pt>
                <c:pt idx="2127">
                  <c:v>15911000000</c:v>
                </c:pt>
                <c:pt idx="2128">
                  <c:v>20886000000</c:v>
                </c:pt>
                <c:pt idx="2129">
                  <c:v>27675000000</c:v>
                </c:pt>
                <c:pt idx="2130">
                  <c:v>36938000000</c:v>
                </c:pt>
                <c:pt idx="2131">
                  <c:v>49578000000</c:v>
                </c:pt>
                <c:pt idx="2132">
                  <c:v>66826000000</c:v>
                </c:pt>
                <c:pt idx="2133">
                  <c:v>90364000000</c:v>
                </c:pt>
                <c:pt idx="2134">
                  <c:v>122480000000</c:v>
                </c:pt>
                <c:pt idx="2135">
                  <c:v>166320000000</c:v>
                </c:pt>
                <c:pt idx="2136">
                  <c:v>226140000000</c:v>
                </c:pt>
                <c:pt idx="2137">
                  <c:v>307780000000</c:v>
                </c:pt>
                <c:pt idx="2138">
                  <c:v>419180000000</c:v>
                </c:pt>
                <c:pt idx="2139">
                  <c:v>571220000000</c:v>
                </c:pt>
                <c:pt idx="2140">
                  <c:v>778710000000</c:v>
                </c:pt>
                <c:pt idx="2141">
                  <c:v>1061900000000</c:v>
                </c:pt>
                <c:pt idx="2142">
                  <c:v>1448300000000</c:v>
                </c:pt>
                <c:pt idx="2143">
                  <c:v>1975700000000</c:v>
                </c:pt>
                <c:pt idx="2144">
                  <c:v>2695400000000</c:v>
                </c:pt>
                <c:pt idx="2145">
                  <c:v>3677600000000</c:v>
                </c:pt>
                <c:pt idx="2146">
                  <c:v>5018000000000</c:v>
                </c:pt>
                <c:pt idx="2147">
                  <c:v>6847300000000</c:v>
                </c:pt>
                <c:pt idx="2148">
                  <c:v>9343700000000</c:v>
                </c:pt>
                <c:pt idx="2149">
                  <c:v>12751000000000</c:v>
                </c:pt>
                <c:pt idx="2150">
                  <c:v>12751000000000</c:v>
                </c:pt>
                <c:pt idx="2151">
                  <c:v>17261000000000</c:v>
                </c:pt>
                <c:pt idx="2152">
                  <c:v>21589000000000</c:v>
                </c:pt>
                <c:pt idx="2153">
                  <c:v>25735000000000</c:v>
                </c:pt>
                <c:pt idx="2154">
                  <c:v>29698000000000</c:v>
                </c:pt>
                <c:pt idx="2155">
                  <c:v>33480000000000</c:v>
                </c:pt>
                <c:pt idx="2156">
                  <c:v>37079000000000</c:v>
                </c:pt>
                <c:pt idx="2157">
                  <c:v>40496000000000</c:v>
                </c:pt>
                <c:pt idx="2158">
                  <c:v>43730000000000</c:v>
                </c:pt>
                <c:pt idx="2159">
                  <c:v>46782000000000</c:v>
                </c:pt>
                <c:pt idx="2160">
                  <c:v>49652000000000</c:v>
                </c:pt>
                <c:pt idx="2161">
                  <c:v>52340000000000</c:v>
                </c:pt>
                <c:pt idx="2162">
                  <c:v>54845000000000</c:v>
                </c:pt>
                <c:pt idx="2163">
                  <c:v>57169000000000</c:v>
                </c:pt>
                <c:pt idx="2164">
                  <c:v>59309000000000</c:v>
                </c:pt>
                <c:pt idx="2165">
                  <c:v>61268000000000</c:v>
                </c:pt>
                <c:pt idx="2166">
                  <c:v>63044000000000</c:v>
                </c:pt>
                <c:pt idx="2167">
                  <c:v>64638000000000</c:v>
                </c:pt>
                <c:pt idx="2168">
                  <c:v>66050000000000</c:v>
                </c:pt>
                <c:pt idx="2169">
                  <c:v>67279000000000</c:v>
                </c:pt>
                <c:pt idx="2170">
                  <c:v>68326000000000</c:v>
                </c:pt>
                <c:pt idx="2171">
                  <c:v>69190000000000</c:v>
                </c:pt>
                <c:pt idx="2172">
                  <c:v>69872000000000</c:v>
                </c:pt>
                <c:pt idx="2173">
                  <c:v>70372000000000</c:v>
                </c:pt>
                <c:pt idx="2174">
                  <c:v>70690000000000</c:v>
                </c:pt>
                <c:pt idx="2175">
                  <c:v>70825000000000</c:v>
                </c:pt>
                <c:pt idx="2176">
                  <c:v>70778000000000</c:v>
                </c:pt>
                <c:pt idx="2177">
                  <c:v>70549000000000</c:v>
                </c:pt>
                <c:pt idx="2178">
                  <c:v>70137000000000</c:v>
                </c:pt>
                <c:pt idx="2179">
                  <c:v>69543000000000</c:v>
                </c:pt>
                <c:pt idx="2180">
                  <c:v>68766000000000</c:v>
                </c:pt>
                <c:pt idx="2181">
                  <c:v>67807000000000</c:v>
                </c:pt>
                <c:pt idx="2182">
                  <c:v>66666000000000</c:v>
                </c:pt>
                <c:pt idx="2183">
                  <c:v>65343000000000</c:v>
                </c:pt>
                <c:pt idx="2184">
                  <c:v>63837000000000</c:v>
                </c:pt>
                <c:pt idx="2185">
                  <c:v>62149000000000</c:v>
                </c:pt>
                <c:pt idx="2186">
                  <c:v>60278000000000</c:v>
                </c:pt>
                <c:pt idx="2187">
                  <c:v>58225000000000</c:v>
                </c:pt>
                <c:pt idx="2188">
                  <c:v>55990000000000</c:v>
                </c:pt>
                <c:pt idx="2189">
                  <c:v>53573000000000</c:v>
                </c:pt>
                <c:pt idx="2190">
                  <c:v>50973000000000</c:v>
                </c:pt>
                <c:pt idx="2191">
                  <c:v>48191000000000</c:v>
                </c:pt>
                <c:pt idx="2192">
                  <c:v>45226000000000</c:v>
                </c:pt>
                <c:pt idx="2193">
                  <c:v>42080000000000</c:v>
                </c:pt>
                <c:pt idx="2194">
                  <c:v>38750000000000</c:v>
                </c:pt>
                <c:pt idx="2195">
                  <c:v>35239000000000</c:v>
                </c:pt>
                <c:pt idx="2196">
                  <c:v>31545000000000</c:v>
                </c:pt>
                <c:pt idx="2197">
                  <c:v>27670000000000</c:v>
                </c:pt>
                <c:pt idx="2198">
                  <c:v>23611000000000</c:v>
                </c:pt>
                <c:pt idx="2199">
                  <c:v>19371000000000</c:v>
                </c:pt>
                <c:pt idx="2200">
                  <c:v>19371000000000</c:v>
                </c:pt>
                <c:pt idx="2201">
                  <c:v>15071000000000</c:v>
                </c:pt>
                <c:pt idx="2202">
                  <c:v>11725000000000</c:v>
                </c:pt>
                <c:pt idx="2203">
                  <c:v>9122600000000</c:v>
                </c:pt>
                <c:pt idx="2204">
                  <c:v>7097900000000</c:v>
                </c:pt>
                <c:pt idx="2205">
                  <c:v>5522700000000</c:v>
                </c:pt>
                <c:pt idx="2206">
                  <c:v>4297300000000</c:v>
                </c:pt>
                <c:pt idx="2207">
                  <c:v>3343900000000</c:v>
                </c:pt>
                <c:pt idx="2208">
                  <c:v>2602300000000</c:v>
                </c:pt>
                <c:pt idx="2209">
                  <c:v>2025300000000</c:v>
                </c:pt>
                <c:pt idx="2210">
                  <c:v>1576400000000</c:v>
                </c:pt>
                <c:pt idx="2211">
                  <c:v>1227200000000</c:v>
                </c:pt>
                <c:pt idx="2212">
                  <c:v>955500000000</c:v>
                </c:pt>
                <c:pt idx="2213">
                  <c:v>744140000000</c:v>
                </c:pt>
                <c:pt idx="2214">
                  <c:v>579720000000</c:v>
                </c:pt>
                <c:pt idx="2215">
                  <c:v>451810000000</c:v>
                </c:pt>
                <c:pt idx="2216">
                  <c:v>352300000000</c:v>
                </c:pt>
                <c:pt idx="2217">
                  <c:v>274880000000</c:v>
                </c:pt>
                <c:pt idx="2218">
                  <c:v>214660000000</c:v>
                </c:pt>
                <c:pt idx="2219">
                  <c:v>167810000000</c:v>
                </c:pt>
                <c:pt idx="2220">
                  <c:v>131370000000</c:v>
                </c:pt>
                <c:pt idx="2221">
                  <c:v>103010000000</c:v>
                </c:pt>
                <c:pt idx="2222">
                  <c:v>80959000000</c:v>
                </c:pt>
                <c:pt idx="2223">
                  <c:v>63804000000</c:v>
                </c:pt>
                <c:pt idx="2224">
                  <c:v>50459000000</c:v>
                </c:pt>
                <c:pt idx="2225">
                  <c:v>40079000000</c:v>
                </c:pt>
                <c:pt idx="2226">
                  <c:v>32006000000</c:v>
                </c:pt>
                <c:pt idx="2227">
                  <c:v>25727000000</c:v>
                </c:pt>
                <c:pt idx="2228">
                  <c:v>20845000000</c:v>
                </c:pt>
                <c:pt idx="2229">
                  <c:v>17049000000</c:v>
                </c:pt>
                <c:pt idx="2230">
                  <c:v>14097000000</c:v>
                </c:pt>
                <c:pt idx="2231">
                  <c:v>11803000000</c:v>
                </c:pt>
                <c:pt idx="2232">
                  <c:v>10020000000</c:v>
                </c:pt>
                <c:pt idx="2233">
                  <c:v>8635400000</c:v>
                </c:pt>
                <c:pt idx="2234">
                  <c:v>7560100000</c:v>
                </c:pt>
                <c:pt idx="2235">
                  <c:v>6725500000</c:v>
                </c:pt>
                <c:pt idx="2236">
                  <c:v>6078300000</c:v>
                </c:pt>
                <c:pt idx="2237">
                  <c:v>5576900000</c:v>
                </c:pt>
                <c:pt idx="2238">
                  <c:v>5188800000</c:v>
                </c:pt>
                <c:pt idx="2239">
                  <c:v>4889000000</c:v>
                </c:pt>
                <c:pt idx="2240">
                  <c:v>4657800000</c:v>
                </c:pt>
                <c:pt idx="2241">
                  <c:v>4480000000</c:v>
                </c:pt>
                <c:pt idx="2242">
                  <c:v>4343700000</c:v>
                </c:pt>
                <c:pt idx="2243">
                  <c:v>4239800000</c:v>
                </c:pt>
                <c:pt idx="2244">
                  <c:v>4161000000</c:v>
                </c:pt>
                <c:pt idx="2245">
                  <c:v>4101700000</c:v>
                </c:pt>
                <c:pt idx="2246">
                  <c:v>4057800000</c:v>
                </c:pt>
                <c:pt idx="2247">
                  <c:v>4025600000</c:v>
                </c:pt>
                <c:pt idx="2248">
                  <c:v>4002700000</c:v>
                </c:pt>
                <c:pt idx="2249">
                  <c:v>3986900000</c:v>
                </c:pt>
                <c:pt idx="2250">
                  <c:v>3986900000</c:v>
                </c:pt>
                <c:pt idx="2251">
                  <c:v>3976700000</c:v>
                </c:pt>
                <c:pt idx="2252">
                  <c:v>3970900000</c:v>
                </c:pt>
                <c:pt idx="2253">
                  <c:v>3968500000</c:v>
                </c:pt>
                <c:pt idx="2254">
                  <c:v>3968700000</c:v>
                </c:pt>
                <c:pt idx="2255">
                  <c:v>3970900000</c:v>
                </c:pt>
                <c:pt idx="2256">
                  <c:v>3974800000</c:v>
                </c:pt>
                <c:pt idx="2257">
                  <c:v>3979900000</c:v>
                </c:pt>
                <c:pt idx="2258">
                  <c:v>3985900000</c:v>
                </c:pt>
                <c:pt idx="2259">
                  <c:v>3992700000</c:v>
                </c:pt>
                <c:pt idx="2260">
                  <c:v>4000100000</c:v>
                </c:pt>
                <c:pt idx="2261">
                  <c:v>4008000000</c:v>
                </c:pt>
                <c:pt idx="2262">
                  <c:v>4016300000</c:v>
                </c:pt>
                <c:pt idx="2263">
                  <c:v>4024800000</c:v>
                </c:pt>
                <c:pt idx="2264">
                  <c:v>4033500000</c:v>
                </c:pt>
                <c:pt idx="2265">
                  <c:v>4042400000</c:v>
                </c:pt>
                <c:pt idx="2266">
                  <c:v>4051500000</c:v>
                </c:pt>
                <c:pt idx="2267">
                  <c:v>4060600000</c:v>
                </c:pt>
                <c:pt idx="2268">
                  <c:v>4069900000</c:v>
                </c:pt>
                <c:pt idx="2269">
                  <c:v>4079200000</c:v>
                </c:pt>
                <c:pt idx="2270">
                  <c:v>4088600000</c:v>
                </c:pt>
                <c:pt idx="2271">
                  <c:v>4098000000</c:v>
                </c:pt>
                <c:pt idx="2272">
                  <c:v>4107400000</c:v>
                </c:pt>
                <c:pt idx="2273">
                  <c:v>4116900000</c:v>
                </c:pt>
                <c:pt idx="2274">
                  <c:v>4126400000</c:v>
                </c:pt>
                <c:pt idx="2275">
                  <c:v>4135900000</c:v>
                </c:pt>
                <c:pt idx="2276">
                  <c:v>4145400000</c:v>
                </c:pt>
                <c:pt idx="2277">
                  <c:v>4155000000</c:v>
                </c:pt>
                <c:pt idx="2278">
                  <c:v>4164600000</c:v>
                </c:pt>
                <c:pt idx="2279">
                  <c:v>4174100000</c:v>
                </c:pt>
                <c:pt idx="2280">
                  <c:v>4183700000</c:v>
                </c:pt>
                <c:pt idx="2281">
                  <c:v>4193300000</c:v>
                </c:pt>
                <c:pt idx="2282">
                  <c:v>4202900000</c:v>
                </c:pt>
                <c:pt idx="2283">
                  <c:v>4212500000</c:v>
                </c:pt>
                <c:pt idx="2284">
                  <c:v>4222100000</c:v>
                </c:pt>
                <c:pt idx="2285">
                  <c:v>4231700000</c:v>
                </c:pt>
                <c:pt idx="2286">
                  <c:v>4241400000</c:v>
                </c:pt>
                <c:pt idx="2287">
                  <c:v>4251000000</c:v>
                </c:pt>
                <c:pt idx="2288">
                  <c:v>4260600000</c:v>
                </c:pt>
                <c:pt idx="2289">
                  <c:v>4270300000</c:v>
                </c:pt>
                <c:pt idx="2290">
                  <c:v>4279900000</c:v>
                </c:pt>
                <c:pt idx="2291">
                  <c:v>4289600000</c:v>
                </c:pt>
                <c:pt idx="2292">
                  <c:v>4299200000</c:v>
                </c:pt>
                <c:pt idx="2293">
                  <c:v>4308900000</c:v>
                </c:pt>
                <c:pt idx="2294">
                  <c:v>4318600000</c:v>
                </c:pt>
                <c:pt idx="2295">
                  <c:v>4328200000</c:v>
                </c:pt>
                <c:pt idx="2296">
                  <c:v>4337900000</c:v>
                </c:pt>
                <c:pt idx="2297">
                  <c:v>4347600000</c:v>
                </c:pt>
                <c:pt idx="2298">
                  <c:v>4357200000</c:v>
                </c:pt>
                <c:pt idx="2299">
                  <c:v>4366900000</c:v>
                </c:pt>
                <c:pt idx="2300">
                  <c:v>4366900000</c:v>
                </c:pt>
                <c:pt idx="2301">
                  <c:v>4376600000</c:v>
                </c:pt>
                <c:pt idx="2302">
                  <c:v>4386300000</c:v>
                </c:pt>
                <c:pt idx="2303">
                  <c:v>4396000000</c:v>
                </c:pt>
                <c:pt idx="2304">
                  <c:v>4405700000</c:v>
                </c:pt>
                <c:pt idx="2305">
                  <c:v>4415400000</c:v>
                </c:pt>
                <c:pt idx="2306">
                  <c:v>4425100000</c:v>
                </c:pt>
                <c:pt idx="2307">
                  <c:v>4434800000</c:v>
                </c:pt>
                <c:pt idx="2308">
                  <c:v>4444500000</c:v>
                </c:pt>
                <c:pt idx="2309">
                  <c:v>4454200000</c:v>
                </c:pt>
                <c:pt idx="2310">
                  <c:v>4463900000</c:v>
                </c:pt>
                <c:pt idx="2311">
                  <c:v>4473600000</c:v>
                </c:pt>
                <c:pt idx="2312">
                  <c:v>4483300000</c:v>
                </c:pt>
                <c:pt idx="2313">
                  <c:v>4493000000</c:v>
                </c:pt>
                <c:pt idx="2314">
                  <c:v>4502800000</c:v>
                </c:pt>
                <c:pt idx="2315">
                  <c:v>4512500000</c:v>
                </c:pt>
                <c:pt idx="2316">
                  <c:v>4522200000</c:v>
                </c:pt>
                <c:pt idx="2317">
                  <c:v>4531900000</c:v>
                </c:pt>
                <c:pt idx="2318">
                  <c:v>4541700000</c:v>
                </c:pt>
                <c:pt idx="2319">
                  <c:v>4551400000</c:v>
                </c:pt>
                <c:pt idx="2320">
                  <c:v>4561100000</c:v>
                </c:pt>
                <c:pt idx="2321">
                  <c:v>4570900000</c:v>
                </c:pt>
                <c:pt idx="2322">
                  <c:v>4580600000</c:v>
                </c:pt>
                <c:pt idx="2323">
                  <c:v>4590300000</c:v>
                </c:pt>
                <c:pt idx="2324">
                  <c:v>4600100000</c:v>
                </c:pt>
                <c:pt idx="2325">
                  <c:v>4609800000</c:v>
                </c:pt>
                <c:pt idx="2326">
                  <c:v>4619600000</c:v>
                </c:pt>
                <c:pt idx="2327">
                  <c:v>4629300000</c:v>
                </c:pt>
                <c:pt idx="2328">
                  <c:v>4639100000</c:v>
                </c:pt>
                <c:pt idx="2329">
                  <c:v>4648800000</c:v>
                </c:pt>
                <c:pt idx="2330">
                  <c:v>4658600000</c:v>
                </c:pt>
                <c:pt idx="2331">
                  <c:v>4668300000</c:v>
                </c:pt>
                <c:pt idx="2332">
                  <c:v>4678100000</c:v>
                </c:pt>
                <c:pt idx="2333">
                  <c:v>4687800000</c:v>
                </c:pt>
                <c:pt idx="2334">
                  <c:v>4697600000</c:v>
                </c:pt>
                <c:pt idx="2335">
                  <c:v>4707300000</c:v>
                </c:pt>
                <c:pt idx="2336">
                  <c:v>4717100000</c:v>
                </c:pt>
                <c:pt idx="2337">
                  <c:v>4726900000</c:v>
                </c:pt>
                <c:pt idx="2338">
                  <c:v>4736600000</c:v>
                </c:pt>
                <c:pt idx="2339">
                  <c:v>4746400000</c:v>
                </c:pt>
                <c:pt idx="2340">
                  <c:v>4756100000</c:v>
                </c:pt>
                <c:pt idx="2341">
                  <c:v>4765900000</c:v>
                </c:pt>
                <c:pt idx="2342">
                  <c:v>4775700000</c:v>
                </c:pt>
                <c:pt idx="2343">
                  <c:v>4785400000</c:v>
                </c:pt>
                <c:pt idx="2344">
                  <c:v>4795200000</c:v>
                </c:pt>
                <c:pt idx="2345">
                  <c:v>4805000000</c:v>
                </c:pt>
                <c:pt idx="2346">
                  <c:v>4814700000</c:v>
                </c:pt>
                <c:pt idx="2347">
                  <c:v>4824500000</c:v>
                </c:pt>
                <c:pt idx="2348">
                  <c:v>4834300000</c:v>
                </c:pt>
                <c:pt idx="2349">
                  <c:v>4844100000</c:v>
                </c:pt>
                <c:pt idx="2350">
                  <c:v>4844100000</c:v>
                </c:pt>
                <c:pt idx="2351">
                  <c:v>4853800000</c:v>
                </c:pt>
                <c:pt idx="2352">
                  <c:v>4863600000</c:v>
                </c:pt>
                <c:pt idx="2353">
                  <c:v>4873400000</c:v>
                </c:pt>
                <c:pt idx="2354">
                  <c:v>4883200000</c:v>
                </c:pt>
                <c:pt idx="2355">
                  <c:v>4892900000</c:v>
                </c:pt>
                <c:pt idx="2356">
                  <c:v>4902700000</c:v>
                </c:pt>
                <c:pt idx="2357">
                  <c:v>4912500000</c:v>
                </c:pt>
                <c:pt idx="2358">
                  <c:v>4922300000</c:v>
                </c:pt>
                <c:pt idx="2359">
                  <c:v>4932000000</c:v>
                </c:pt>
                <c:pt idx="2360">
                  <c:v>4941800000</c:v>
                </c:pt>
                <c:pt idx="2361">
                  <c:v>4951600000</c:v>
                </c:pt>
                <c:pt idx="2362">
                  <c:v>4961400000</c:v>
                </c:pt>
                <c:pt idx="2363">
                  <c:v>4971200000</c:v>
                </c:pt>
                <c:pt idx="2364">
                  <c:v>4980900000</c:v>
                </c:pt>
                <c:pt idx="2365">
                  <c:v>4990700000</c:v>
                </c:pt>
                <c:pt idx="2366">
                  <c:v>5000500000</c:v>
                </c:pt>
                <c:pt idx="2367">
                  <c:v>5010300000</c:v>
                </c:pt>
                <c:pt idx="2368">
                  <c:v>5020100000</c:v>
                </c:pt>
                <c:pt idx="2369">
                  <c:v>5029900000</c:v>
                </c:pt>
                <c:pt idx="2370">
                  <c:v>5039600000</c:v>
                </c:pt>
                <c:pt idx="2371">
                  <c:v>5049400000</c:v>
                </c:pt>
                <c:pt idx="2372">
                  <c:v>5059200000</c:v>
                </c:pt>
                <c:pt idx="2373">
                  <c:v>5069000000</c:v>
                </c:pt>
                <c:pt idx="2374">
                  <c:v>5078800000</c:v>
                </c:pt>
                <c:pt idx="2375">
                  <c:v>5088600000</c:v>
                </c:pt>
                <c:pt idx="2376">
                  <c:v>5098300000</c:v>
                </c:pt>
                <c:pt idx="2377">
                  <c:v>5108100000</c:v>
                </c:pt>
                <c:pt idx="2378">
                  <c:v>5117900000</c:v>
                </c:pt>
                <c:pt idx="2379">
                  <c:v>5127700000</c:v>
                </c:pt>
                <c:pt idx="2380">
                  <c:v>5137500000</c:v>
                </c:pt>
                <c:pt idx="2381">
                  <c:v>5147300000</c:v>
                </c:pt>
                <c:pt idx="2382">
                  <c:v>5157100000</c:v>
                </c:pt>
                <c:pt idx="2383">
                  <c:v>5166800000</c:v>
                </c:pt>
                <c:pt idx="2384">
                  <c:v>5176600000</c:v>
                </c:pt>
                <c:pt idx="2385">
                  <c:v>5186400000</c:v>
                </c:pt>
                <c:pt idx="2386">
                  <c:v>5196200000</c:v>
                </c:pt>
                <c:pt idx="2387">
                  <c:v>5206000000</c:v>
                </c:pt>
                <c:pt idx="2388">
                  <c:v>5215800000</c:v>
                </c:pt>
                <c:pt idx="2389">
                  <c:v>5225600000</c:v>
                </c:pt>
                <c:pt idx="2390">
                  <c:v>5235400000</c:v>
                </c:pt>
                <c:pt idx="2391">
                  <c:v>5245200000</c:v>
                </c:pt>
                <c:pt idx="2392">
                  <c:v>5254900000</c:v>
                </c:pt>
                <c:pt idx="2393">
                  <c:v>5264700000</c:v>
                </c:pt>
                <c:pt idx="2394">
                  <c:v>5274500000</c:v>
                </c:pt>
                <c:pt idx="2395">
                  <c:v>5284300000</c:v>
                </c:pt>
                <c:pt idx="2396">
                  <c:v>5294100000</c:v>
                </c:pt>
                <c:pt idx="2397">
                  <c:v>5303900000</c:v>
                </c:pt>
                <c:pt idx="2398">
                  <c:v>5313700000</c:v>
                </c:pt>
                <c:pt idx="2399">
                  <c:v>5323500000</c:v>
                </c:pt>
                <c:pt idx="2400">
                  <c:v>5323500000</c:v>
                </c:pt>
                <c:pt idx="2401">
                  <c:v>5333300000</c:v>
                </c:pt>
                <c:pt idx="2402">
                  <c:v>5343000000</c:v>
                </c:pt>
                <c:pt idx="2403">
                  <c:v>5352800000</c:v>
                </c:pt>
                <c:pt idx="2404">
                  <c:v>5362600000</c:v>
                </c:pt>
                <c:pt idx="2405">
                  <c:v>5372400000</c:v>
                </c:pt>
                <c:pt idx="2406">
                  <c:v>5382200000</c:v>
                </c:pt>
                <c:pt idx="2407">
                  <c:v>5392000000</c:v>
                </c:pt>
                <c:pt idx="2408">
                  <c:v>5401800000</c:v>
                </c:pt>
                <c:pt idx="2409">
                  <c:v>5411600000</c:v>
                </c:pt>
                <c:pt idx="2410">
                  <c:v>5421400000</c:v>
                </c:pt>
                <c:pt idx="2411">
                  <c:v>5431100000</c:v>
                </c:pt>
                <c:pt idx="2412">
                  <c:v>5440900000</c:v>
                </c:pt>
                <c:pt idx="2413">
                  <c:v>5450700000</c:v>
                </c:pt>
                <c:pt idx="2414">
                  <c:v>5460500000</c:v>
                </c:pt>
                <c:pt idx="2415">
                  <c:v>5470300000</c:v>
                </c:pt>
                <c:pt idx="2416">
                  <c:v>5480100000</c:v>
                </c:pt>
                <c:pt idx="2417">
                  <c:v>5489900000</c:v>
                </c:pt>
                <c:pt idx="2418">
                  <c:v>5499700000</c:v>
                </c:pt>
                <c:pt idx="2419">
                  <c:v>5509500000</c:v>
                </c:pt>
                <c:pt idx="2420">
                  <c:v>5519200000</c:v>
                </c:pt>
                <c:pt idx="2421">
                  <c:v>5529000000</c:v>
                </c:pt>
                <c:pt idx="2422">
                  <c:v>5538800000</c:v>
                </c:pt>
                <c:pt idx="2423">
                  <c:v>5548600000</c:v>
                </c:pt>
                <c:pt idx="2424">
                  <c:v>5558400000</c:v>
                </c:pt>
                <c:pt idx="2425">
                  <c:v>5568200000</c:v>
                </c:pt>
                <c:pt idx="2426">
                  <c:v>5578000000</c:v>
                </c:pt>
                <c:pt idx="2427">
                  <c:v>5587800000</c:v>
                </c:pt>
                <c:pt idx="2428">
                  <c:v>5597600000</c:v>
                </c:pt>
                <c:pt idx="2429">
                  <c:v>5607300000</c:v>
                </c:pt>
                <c:pt idx="2430">
                  <c:v>5617100000</c:v>
                </c:pt>
                <c:pt idx="2431">
                  <c:v>5626900000</c:v>
                </c:pt>
                <c:pt idx="2432">
                  <c:v>5636700000</c:v>
                </c:pt>
                <c:pt idx="2433">
                  <c:v>5646500000</c:v>
                </c:pt>
                <c:pt idx="2434">
                  <c:v>5656300000</c:v>
                </c:pt>
                <c:pt idx="2435">
                  <c:v>5666100000</c:v>
                </c:pt>
                <c:pt idx="2436">
                  <c:v>5675800000</c:v>
                </c:pt>
                <c:pt idx="2437">
                  <c:v>5685600000</c:v>
                </c:pt>
                <c:pt idx="2438">
                  <c:v>5695400000</c:v>
                </c:pt>
                <c:pt idx="2439">
                  <c:v>5705200000</c:v>
                </c:pt>
                <c:pt idx="2440">
                  <c:v>5715000000</c:v>
                </c:pt>
                <c:pt idx="2441">
                  <c:v>5724800000</c:v>
                </c:pt>
                <c:pt idx="2442">
                  <c:v>5734600000</c:v>
                </c:pt>
                <c:pt idx="2443">
                  <c:v>5744300000</c:v>
                </c:pt>
                <c:pt idx="2444">
                  <c:v>5754100000</c:v>
                </c:pt>
                <c:pt idx="2445">
                  <c:v>5763900000</c:v>
                </c:pt>
                <c:pt idx="2446">
                  <c:v>5773700000</c:v>
                </c:pt>
                <c:pt idx="2447">
                  <c:v>5783500000</c:v>
                </c:pt>
                <c:pt idx="2448">
                  <c:v>5793300000</c:v>
                </c:pt>
                <c:pt idx="2449">
                  <c:v>5803100000</c:v>
                </c:pt>
                <c:pt idx="2450">
                  <c:v>5803100000</c:v>
                </c:pt>
                <c:pt idx="2451">
                  <c:v>5812800000</c:v>
                </c:pt>
                <c:pt idx="2452">
                  <c:v>5822600000</c:v>
                </c:pt>
                <c:pt idx="2453">
                  <c:v>5832400000</c:v>
                </c:pt>
                <c:pt idx="2454">
                  <c:v>5842200000</c:v>
                </c:pt>
                <c:pt idx="2455">
                  <c:v>5852000000</c:v>
                </c:pt>
                <c:pt idx="2456">
                  <c:v>5861800000</c:v>
                </c:pt>
                <c:pt idx="2457">
                  <c:v>5871500000</c:v>
                </c:pt>
                <c:pt idx="2458">
                  <c:v>5881300000</c:v>
                </c:pt>
                <c:pt idx="2459">
                  <c:v>5891100000</c:v>
                </c:pt>
                <c:pt idx="2460">
                  <c:v>5900900000</c:v>
                </c:pt>
                <c:pt idx="2461">
                  <c:v>5910700000</c:v>
                </c:pt>
                <c:pt idx="2462">
                  <c:v>5920500000</c:v>
                </c:pt>
                <c:pt idx="2463">
                  <c:v>5930200000</c:v>
                </c:pt>
                <c:pt idx="2464">
                  <c:v>5940000000</c:v>
                </c:pt>
                <c:pt idx="2465">
                  <c:v>5949800000</c:v>
                </c:pt>
                <c:pt idx="2466">
                  <c:v>5959600000</c:v>
                </c:pt>
                <c:pt idx="2467">
                  <c:v>5969400000</c:v>
                </c:pt>
                <c:pt idx="2468">
                  <c:v>5979100000</c:v>
                </c:pt>
                <c:pt idx="2469">
                  <c:v>5988900000</c:v>
                </c:pt>
                <c:pt idx="2470">
                  <c:v>5998700000</c:v>
                </c:pt>
                <c:pt idx="2471">
                  <c:v>6008500000</c:v>
                </c:pt>
                <c:pt idx="2472">
                  <c:v>6018300000</c:v>
                </c:pt>
                <c:pt idx="2473">
                  <c:v>6028000000</c:v>
                </c:pt>
                <c:pt idx="2474">
                  <c:v>6037800000</c:v>
                </c:pt>
                <c:pt idx="2475">
                  <c:v>6047600000</c:v>
                </c:pt>
                <c:pt idx="2476">
                  <c:v>6057400000</c:v>
                </c:pt>
                <c:pt idx="2477">
                  <c:v>6067100000</c:v>
                </c:pt>
                <c:pt idx="2478">
                  <c:v>6076900000</c:v>
                </c:pt>
                <c:pt idx="2479">
                  <c:v>6086700000</c:v>
                </c:pt>
                <c:pt idx="2480">
                  <c:v>6096500000</c:v>
                </c:pt>
                <c:pt idx="2481">
                  <c:v>6106300000</c:v>
                </c:pt>
                <c:pt idx="2482">
                  <c:v>6116000000</c:v>
                </c:pt>
                <c:pt idx="2483">
                  <c:v>6125800000</c:v>
                </c:pt>
                <c:pt idx="2484">
                  <c:v>6135600000</c:v>
                </c:pt>
                <c:pt idx="2485">
                  <c:v>6145400000</c:v>
                </c:pt>
                <c:pt idx="2486">
                  <c:v>6155100000</c:v>
                </c:pt>
                <c:pt idx="2487">
                  <c:v>6164900000</c:v>
                </c:pt>
                <c:pt idx="2488">
                  <c:v>6174700000</c:v>
                </c:pt>
                <c:pt idx="2489">
                  <c:v>6184500000</c:v>
                </c:pt>
                <c:pt idx="2490">
                  <c:v>6194200000</c:v>
                </c:pt>
                <c:pt idx="2491">
                  <c:v>6204000000</c:v>
                </c:pt>
                <c:pt idx="2492">
                  <c:v>6213800000</c:v>
                </c:pt>
                <c:pt idx="2493">
                  <c:v>6223600000</c:v>
                </c:pt>
                <c:pt idx="2494">
                  <c:v>6233300000</c:v>
                </c:pt>
                <c:pt idx="2495">
                  <c:v>6243100000</c:v>
                </c:pt>
                <c:pt idx="2496">
                  <c:v>6252900000</c:v>
                </c:pt>
                <c:pt idx="2497">
                  <c:v>6262700000</c:v>
                </c:pt>
                <c:pt idx="2498">
                  <c:v>6272400000</c:v>
                </c:pt>
                <c:pt idx="2499">
                  <c:v>6282200000</c:v>
                </c:pt>
                <c:pt idx="2500">
                  <c:v>6282200000</c:v>
                </c:pt>
                <c:pt idx="2501">
                  <c:v>6292000000</c:v>
                </c:pt>
                <c:pt idx="2502">
                  <c:v>6301700000</c:v>
                </c:pt>
                <c:pt idx="2503">
                  <c:v>6311500000</c:v>
                </c:pt>
                <c:pt idx="2504">
                  <c:v>6321300000</c:v>
                </c:pt>
                <c:pt idx="2505">
                  <c:v>6331100000</c:v>
                </c:pt>
                <c:pt idx="2506">
                  <c:v>6340800000</c:v>
                </c:pt>
                <c:pt idx="2507">
                  <c:v>6350600000</c:v>
                </c:pt>
                <c:pt idx="2508">
                  <c:v>6360400000</c:v>
                </c:pt>
                <c:pt idx="2509">
                  <c:v>6370100000</c:v>
                </c:pt>
                <c:pt idx="2510">
                  <c:v>6379900000</c:v>
                </c:pt>
                <c:pt idx="2511">
                  <c:v>6389700000</c:v>
                </c:pt>
                <c:pt idx="2512">
                  <c:v>6399400000</c:v>
                </c:pt>
                <c:pt idx="2513">
                  <c:v>6409200000</c:v>
                </c:pt>
                <c:pt idx="2514">
                  <c:v>6419000000</c:v>
                </c:pt>
                <c:pt idx="2515">
                  <c:v>6428700000</c:v>
                </c:pt>
                <c:pt idx="2516">
                  <c:v>6438500000</c:v>
                </c:pt>
                <c:pt idx="2517">
                  <c:v>6448300000</c:v>
                </c:pt>
                <c:pt idx="2518">
                  <c:v>6458000000</c:v>
                </c:pt>
                <c:pt idx="2519">
                  <c:v>6467800000</c:v>
                </c:pt>
                <c:pt idx="2520">
                  <c:v>6477600000</c:v>
                </c:pt>
                <c:pt idx="2521">
                  <c:v>6487300000</c:v>
                </c:pt>
                <c:pt idx="2522">
                  <c:v>6497100000</c:v>
                </c:pt>
                <c:pt idx="2523">
                  <c:v>6506900000</c:v>
                </c:pt>
                <c:pt idx="2524">
                  <c:v>6516600000</c:v>
                </c:pt>
                <c:pt idx="2525">
                  <c:v>6526400000</c:v>
                </c:pt>
                <c:pt idx="2526">
                  <c:v>6536200000</c:v>
                </c:pt>
                <c:pt idx="2527">
                  <c:v>6545900000</c:v>
                </c:pt>
                <c:pt idx="2528">
                  <c:v>6555700000</c:v>
                </c:pt>
                <c:pt idx="2529">
                  <c:v>6565500000</c:v>
                </c:pt>
                <c:pt idx="2530">
                  <c:v>6575200000</c:v>
                </c:pt>
                <c:pt idx="2531">
                  <c:v>6585000000</c:v>
                </c:pt>
                <c:pt idx="2532">
                  <c:v>6594700000</c:v>
                </c:pt>
                <c:pt idx="2533">
                  <c:v>6604500000</c:v>
                </c:pt>
                <c:pt idx="2534">
                  <c:v>6614300000</c:v>
                </c:pt>
                <c:pt idx="2535">
                  <c:v>6624000000</c:v>
                </c:pt>
                <c:pt idx="2536">
                  <c:v>6633800000</c:v>
                </c:pt>
                <c:pt idx="2537">
                  <c:v>6643500000</c:v>
                </c:pt>
                <c:pt idx="2538">
                  <c:v>6653300000</c:v>
                </c:pt>
                <c:pt idx="2539">
                  <c:v>6663100000</c:v>
                </c:pt>
                <c:pt idx="2540">
                  <c:v>6672800000</c:v>
                </c:pt>
                <c:pt idx="2541">
                  <c:v>6682600000</c:v>
                </c:pt>
                <c:pt idx="2542">
                  <c:v>6692300000</c:v>
                </c:pt>
                <c:pt idx="2543">
                  <c:v>6702100000</c:v>
                </c:pt>
                <c:pt idx="2544">
                  <c:v>6711900000</c:v>
                </c:pt>
                <c:pt idx="2545">
                  <c:v>6721600000</c:v>
                </c:pt>
                <c:pt idx="2546">
                  <c:v>6731400000</c:v>
                </c:pt>
                <c:pt idx="2547">
                  <c:v>6741100000</c:v>
                </c:pt>
                <c:pt idx="2548">
                  <c:v>6750900000</c:v>
                </c:pt>
                <c:pt idx="2549">
                  <c:v>6760700000</c:v>
                </c:pt>
                <c:pt idx="2550">
                  <c:v>6760700000</c:v>
                </c:pt>
                <c:pt idx="2551">
                  <c:v>6770400000</c:v>
                </c:pt>
                <c:pt idx="2552">
                  <c:v>6780200000</c:v>
                </c:pt>
                <c:pt idx="2553">
                  <c:v>6789900000</c:v>
                </c:pt>
                <c:pt idx="2554">
                  <c:v>6799700000</c:v>
                </c:pt>
                <c:pt idx="2555">
                  <c:v>6809400000</c:v>
                </c:pt>
                <c:pt idx="2556">
                  <c:v>6819200000</c:v>
                </c:pt>
                <c:pt idx="2557">
                  <c:v>6829000000</c:v>
                </c:pt>
                <c:pt idx="2558">
                  <c:v>6838700000</c:v>
                </c:pt>
                <c:pt idx="2559">
                  <c:v>6848500000</c:v>
                </c:pt>
                <c:pt idx="2560">
                  <c:v>6858300000</c:v>
                </c:pt>
                <c:pt idx="2561">
                  <c:v>6868000000</c:v>
                </c:pt>
                <c:pt idx="2562">
                  <c:v>6877800000</c:v>
                </c:pt>
                <c:pt idx="2563">
                  <c:v>6887600000</c:v>
                </c:pt>
                <c:pt idx="2564">
                  <c:v>6897300000</c:v>
                </c:pt>
                <c:pt idx="2565">
                  <c:v>6907100000</c:v>
                </c:pt>
                <c:pt idx="2566">
                  <c:v>6916900000</c:v>
                </c:pt>
                <c:pt idx="2567">
                  <c:v>6926700000</c:v>
                </c:pt>
                <c:pt idx="2568">
                  <c:v>6936600000</c:v>
                </c:pt>
                <c:pt idx="2569">
                  <c:v>6946400000</c:v>
                </c:pt>
                <c:pt idx="2570">
                  <c:v>6956300000</c:v>
                </c:pt>
                <c:pt idx="2571">
                  <c:v>6966200000</c:v>
                </c:pt>
                <c:pt idx="2572">
                  <c:v>6976200000</c:v>
                </c:pt>
                <c:pt idx="2573">
                  <c:v>6986200000</c:v>
                </c:pt>
                <c:pt idx="2574">
                  <c:v>6996300000</c:v>
                </c:pt>
                <c:pt idx="2575">
                  <c:v>7006500000</c:v>
                </c:pt>
                <c:pt idx="2576">
                  <c:v>7016800000</c:v>
                </c:pt>
                <c:pt idx="2577">
                  <c:v>7027300000</c:v>
                </c:pt>
                <c:pt idx="2578">
                  <c:v>7038000000</c:v>
                </c:pt>
                <c:pt idx="2579">
                  <c:v>7049000000</c:v>
                </c:pt>
                <c:pt idx="2580">
                  <c:v>7060300000</c:v>
                </c:pt>
                <c:pt idx="2581">
                  <c:v>7072100000</c:v>
                </c:pt>
                <c:pt idx="2582">
                  <c:v>7084400000</c:v>
                </c:pt>
                <c:pt idx="2583">
                  <c:v>7097500000</c:v>
                </c:pt>
                <c:pt idx="2584">
                  <c:v>7111600000</c:v>
                </c:pt>
                <c:pt idx="2585">
                  <c:v>7126900000</c:v>
                </c:pt>
                <c:pt idx="2586">
                  <c:v>7143700000</c:v>
                </c:pt>
                <c:pt idx="2587">
                  <c:v>7162600000</c:v>
                </c:pt>
                <c:pt idx="2588">
                  <c:v>7184100000</c:v>
                </c:pt>
                <c:pt idx="2589">
                  <c:v>7209000000</c:v>
                </c:pt>
                <c:pt idx="2590">
                  <c:v>7238200000</c:v>
                </c:pt>
                <c:pt idx="2591">
                  <c:v>7272900000</c:v>
                </c:pt>
                <c:pt idx="2592">
                  <c:v>7314800000</c:v>
                </c:pt>
                <c:pt idx="2593">
                  <c:v>7365800000</c:v>
                </c:pt>
                <c:pt idx="2594">
                  <c:v>7428600000</c:v>
                </c:pt>
                <c:pt idx="2595">
                  <c:v>7506500000</c:v>
                </c:pt>
                <c:pt idx="2596">
                  <c:v>7603900000</c:v>
                </c:pt>
                <c:pt idx="2597">
                  <c:v>7726300000</c:v>
                </c:pt>
                <c:pt idx="2598">
                  <c:v>7880900000</c:v>
                </c:pt>
                <c:pt idx="2599">
                  <c:v>8076800000</c:v>
                </c:pt>
                <c:pt idx="2600">
                  <c:v>8076800000</c:v>
                </c:pt>
                <c:pt idx="2601">
                  <c:v>8353600000</c:v>
                </c:pt>
                <c:pt idx="2602">
                  <c:v>8583400000</c:v>
                </c:pt>
                <c:pt idx="2603">
                  <c:v>8774800000</c:v>
                </c:pt>
                <c:pt idx="2604">
                  <c:v>8934800000</c:v>
                </c:pt>
                <c:pt idx="2605">
                  <c:v>9068900000</c:v>
                </c:pt>
                <c:pt idx="2606">
                  <c:v>9182000000</c:v>
                </c:pt>
                <c:pt idx="2607">
                  <c:v>9277700000</c:v>
                </c:pt>
                <c:pt idx="2608">
                  <c:v>9359400000</c:v>
                </c:pt>
                <c:pt idx="2609">
                  <c:v>9429400000</c:v>
                </c:pt>
                <c:pt idx="2610">
                  <c:v>9489900000</c:v>
                </c:pt>
                <c:pt idx="2611">
                  <c:v>9542700000</c:v>
                </c:pt>
                <c:pt idx="2612">
                  <c:v>9589100000</c:v>
                </c:pt>
                <c:pt idx="2613">
                  <c:v>9630300000</c:v>
                </c:pt>
                <c:pt idx="2614">
                  <c:v>9667300000</c:v>
                </c:pt>
                <c:pt idx="2615">
                  <c:v>9700700000</c:v>
                </c:pt>
                <c:pt idx="2616">
                  <c:v>9731300000</c:v>
                </c:pt>
                <c:pt idx="2617">
                  <c:v>9759500000</c:v>
                </c:pt>
                <c:pt idx="2618">
                  <c:v>9785800000</c:v>
                </c:pt>
                <c:pt idx="2619">
                  <c:v>9810600000</c:v>
                </c:pt>
                <c:pt idx="2620">
                  <c:v>9834100000</c:v>
                </c:pt>
                <c:pt idx="2621">
                  <c:v>9856500000</c:v>
                </c:pt>
                <c:pt idx="2622">
                  <c:v>9878000000</c:v>
                </c:pt>
                <c:pt idx="2623">
                  <c:v>9898900000</c:v>
                </c:pt>
                <c:pt idx="2624">
                  <c:v>9919100000</c:v>
                </c:pt>
                <c:pt idx="2625">
                  <c:v>9938900000</c:v>
                </c:pt>
                <c:pt idx="2626">
                  <c:v>9958300000</c:v>
                </c:pt>
                <c:pt idx="2627">
                  <c:v>9977400000</c:v>
                </c:pt>
                <c:pt idx="2628">
                  <c:v>9996200000</c:v>
                </c:pt>
                <c:pt idx="2629">
                  <c:v>10015000000</c:v>
                </c:pt>
                <c:pt idx="2630">
                  <c:v>10033000000</c:v>
                </c:pt>
                <c:pt idx="2631">
                  <c:v>10052000000</c:v>
                </c:pt>
                <c:pt idx="2632">
                  <c:v>10070000000</c:v>
                </c:pt>
                <c:pt idx="2633">
                  <c:v>10088000000</c:v>
                </c:pt>
                <c:pt idx="2634">
                  <c:v>10106000000</c:v>
                </c:pt>
                <c:pt idx="2635">
                  <c:v>10124000000</c:v>
                </c:pt>
                <c:pt idx="2636">
                  <c:v>10142000000</c:v>
                </c:pt>
                <c:pt idx="2637">
                  <c:v>10160000000</c:v>
                </c:pt>
                <c:pt idx="2638">
                  <c:v>10177000000</c:v>
                </c:pt>
                <c:pt idx="2639">
                  <c:v>10195000000</c:v>
                </c:pt>
                <c:pt idx="2640">
                  <c:v>10213000000</c:v>
                </c:pt>
                <c:pt idx="2641">
                  <c:v>10231000000</c:v>
                </c:pt>
                <c:pt idx="2642">
                  <c:v>10248000000</c:v>
                </c:pt>
                <c:pt idx="2643">
                  <c:v>10266000000</c:v>
                </c:pt>
                <c:pt idx="2644">
                  <c:v>10284000000</c:v>
                </c:pt>
                <c:pt idx="2645">
                  <c:v>10301000000</c:v>
                </c:pt>
                <c:pt idx="2646">
                  <c:v>10319000000</c:v>
                </c:pt>
                <c:pt idx="2647">
                  <c:v>10337000000</c:v>
                </c:pt>
                <c:pt idx="2648">
                  <c:v>10354000000</c:v>
                </c:pt>
                <c:pt idx="2649">
                  <c:v>10372000000</c:v>
                </c:pt>
                <c:pt idx="2650">
                  <c:v>10372000000</c:v>
                </c:pt>
                <c:pt idx="2651">
                  <c:v>10390000000</c:v>
                </c:pt>
                <c:pt idx="2652">
                  <c:v>10407000000</c:v>
                </c:pt>
                <c:pt idx="2653">
                  <c:v>10425000000</c:v>
                </c:pt>
                <c:pt idx="2654">
                  <c:v>10443000000</c:v>
                </c:pt>
                <c:pt idx="2655">
                  <c:v>10460000000</c:v>
                </c:pt>
                <c:pt idx="2656">
                  <c:v>10478000000</c:v>
                </c:pt>
                <c:pt idx="2657">
                  <c:v>10496000000</c:v>
                </c:pt>
                <c:pt idx="2658">
                  <c:v>10513000000</c:v>
                </c:pt>
                <c:pt idx="2659">
                  <c:v>10531000000</c:v>
                </c:pt>
                <c:pt idx="2660">
                  <c:v>10549000000</c:v>
                </c:pt>
                <c:pt idx="2661">
                  <c:v>10566000000</c:v>
                </c:pt>
                <c:pt idx="2662">
                  <c:v>10584000000</c:v>
                </c:pt>
                <c:pt idx="2663">
                  <c:v>10601000000</c:v>
                </c:pt>
                <c:pt idx="2664">
                  <c:v>10619000000</c:v>
                </c:pt>
                <c:pt idx="2665">
                  <c:v>10637000000</c:v>
                </c:pt>
                <c:pt idx="2666">
                  <c:v>10654000000</c:v>
                </c:pt>
                <c:pt idx="2667">
                  <c:v>10672000000</c:v>
                </c:pt>
                <c:pt idx="2668">
                  <c:v>10690000000</c:v>
                </c:pt>
                <c:pt idx="2669">
                  <c:v>10707000000</c:v>
                </c:pt>
                <c:pt idx="2670">
                  <c:v>10725000000</c:v>
                </c:pt>
                <c:pt idx="2671">
                  <c:v>10743000000</c:v>
                </c:pt>
                <c:pt idx="2672">
                  <c:v>10760000000</c:v>
                </c:pt>
                <c:pt idx="2673">
                  <c:v>10778000000</c:v>
                </c:pt>
                <c:pt idx="2674">
                  <c:v>10795000000</c:v>
                </c:pt>
                <c:pt idx="2675">
                  <c:v>10813000000</c:v>
                </c:pt>
                <c:pt idx="2676">
                  <c:v>10831000000</c:v>
                </c:pt>
                <c:pt idx="2677">
                  <c:v>10848000000</c:v>
                </c:pt>
                <c:pt idx="2678">
                  <c:v>10866000000</c:v>
                </c:pt>
                <c:pt idx="2679">
                  <c:v>10884000000</c:v>
                </c:pt>
                <c:pt idx="2680">
                  <c:v>10901000000</c:v>
                </c:pt>
                <c:pt idx="2681">
                  <c:v>10919000000</c:v>
                </c:pt>
                <c:pt idx="2682">
                  <c:v>10937000000</c:v>
                </c:pt>
                <c:pt idx="2683">
                  <c:v>10954000000</c:v>
                </c:pt>
                <c:pt idx="2684">
                  <c:v>10972000000</c:v>
                </c:pt>
                <c:pt idx="2685">
                  <c:v>10989000000</c:v>
                </c:pt>
                <c:pt idx="2686">
                  <c:v>11007000000</c:v>
                </c:pt>
                <c:pt idx="2687">
                  <c:v>11025000000</c:v>
                </c:pt>
                <c:pt idx="2688">
                  <c:v>11042000000</c:v>
                </c:pt>
                <c:pt idx="2689">
                  <c:v>11060000000</c:v>
                </c:pt>
                <c:pt idx="2690">
                  <c:v>11078000000</c:v>
                </c:pt>
                <c:pt idx="2691">
                  <c:v>11095000000</c:v>
                </c:pt>
                <c:pt idx="2692">
                  <c:v>11113000000</c:v>
                </c:pt>
                <c:pt idx="2693">
                  <c:v>11130000000</c:v>
                </c:pt>
                <c:pt idx="2694">
                  <c:v>11148000000</c:v>
                </c:pt>
                <c:pt idx="2695">
                  <c:v>11166000000</c:v>
                </c:pt>
                <c:pt idx="2696">
                  <c:v>11183000000</c:v>
                </c:pt>
                <c:pt idx="2697">
                  <c:v>11201000000</c:v>
                </c:pt>
                <c:pt idx="2698">
                  <c:v>11218000000</c:v>
                </c:pt>
                <c:pt idx="2699">
                  <c:v>11236000000</c:v>
                </c:pt>
                <c:pt idx="2700">
                  <c:v>11236000000</c:v>
                </c:pt>
                <c:pt idx="2701">
                  <c:v>11254000000</c:v>
                </c:pt>
                <c:pt idx="2702">
                  <c:v>11271000000</c:v>
                </c:pt>
                <c:pt idx="2703">
                  <c:v>11289000000</c:v>
                </c:pt>
                <c:pt idx="2704">
                  <c:v>11307000000</c:v>
                </c:pt>
                <c:pt idx="2705">
                  <c:v>11324000000</c:v>
                </c:pt>
                <c:pt idx="2706">
                  <c:v>11342000000</c:v>
                </c:pt>
                <c:pt idx="2707">
                  <c:v>11359000000</c:v>
                </c:pt>
                <c:pt idx="2708">
                  <c:v>11377000000</c:v>
                </c:pt>
                <c:pt idx="2709">
                  <c:v>11395000000</c:v>
                </c:pt>
                <c:pt idx="2710">
                  <c:v>11412000000</c:v>
                </c:pt>
                <c:pt idx="2711">
                  <c:v>11430000000</c:v>
                </c:pt>
                <c:pt idx="2712">
                  <c:v>11448000000</c:v>
                </c:pt>
                <c:pt idx="2713">
                  <c:v>11465000000</c:v>
                </c:pt>
                <c:pt idx="2714">
                  <c:v>11483000000</c:v>
                </c:pt>
                <c:pt idx="2715">
                  <c:v>11500000000</c:v>
                </c:pt>
                <c:pt idx="2716">
                  <c:v>11518000000</c:v>
                </c:pt>
                <c:pt idx="2717">
                  <c:v>11536000000</c:v>
                </c:pt>
                <c:pt idx="2718">
                  <c:v>11553000000</c:v>
                </c:pt>
                <c:pt idx="2719">
                  <c:v>11571000000</c:v>
                </c:pt>
                <c:pt idx="2720">
                  <c:v>11588000000</c:v>
                </c:pt>
                <c:pt idx="2721">
                  <c:v>11606000000</c:v>
                </c:pt>
                <c:pt idx="2722">
                  <c:v>11624000000</c:v>
                </c:pt>
                <c:pt idx="2723">
                  <c:v>11641000000</c:v>
                </c:pt>
                <c:pt idx="2724">
                  <c:v>11659000000</c:v>
                </c:pt>
                <c:pt idx="2725">
                  <c:v>11676000000</c:v>
                </c:pt>
                <c:pt idx="2726">
                  <c:v>11694000000</c:v>
                </c:pt>
                <c:pt idx="2727">
                  <c:v>11712000000</c:v>
                </c:pt>
                <c:pt idx="2728">
                  <c:v>11729000000</c:v>
                </c:pt>
                <c:pt idx="2729">
                  <c:v>11747000000</c:v>
                </c:pt>
                <c:pt idx="2730">
                  <c:v>11765000000</c:v>
                </c:pt>
                <c:pt idx="2731">
                  <c:v>11782000000</c:v>
                </c:pt>
                <c:pt idx="2732">
                  <c:v>11800000000</c:v>
                </c:pt>
                <c:pt idx="2733">
                  <c:v>11817000000</c:v>
                </c:pt>
                <c:pt idx="2734">
                  <c:v>11835000000</c:v>
                </c:pt>
                <c:pt idx="2735">
                  <c:v>11853000000</c:v>
                </c:pt>
                <c:pt idx="2736">
                  <c:v>11870000000</c:v>
                </c:pt>
                <c:pt idx="2737">
                  <c:v>11888000000</c:v>
                </c:pt>
                <c:pt idx="2738">
                  <c:v>11905000000</c:v>
                </c:pt>
                <c:pt idx="2739">
                  <c:v>11923000000</c:v>
                </c:pt>
                <c:pt idx="2740">
                  <c:v>11941000000</c:v>
                </c:pt>
                <c:pt idx="2741">
                  <c:v>11958000000</c:v>
                </c:pt>
                <c:pt idx="2742">
                  <c:v>11976000000</c:v>
                </c:pt>
                <c:pt idx="2743">
                  <c:v>11993000000</c:v>
                </c:pt>
                <c:pt idx="2744">
                  <c:v>12011000000</c:v>
                </c:pt>
                <c:pt idx="2745">
                  <c:v>12029000000</c:v>
                </c:pt>
                <c:pt idx="2746">
                  <c:v>12046000000</c:v>
                </c:pt>
                <c:pt idx="2747">
                  <c:v>12064000000</c:v>
                </c:pt>
                <c:pt idx="2748">
                  <c:v>12081000000</c:v>
                </c:pt>
                <c:pt idx="2749">
                  <c:v>12099000000</c:v>
                </c:pt>
                <c:pt idx="2750">
                  <c:v>12099000000</c:v>
                </c:pt>
                <c:pt idx="2751">
                  <c:v>12116000000</c:v>
                </c:pt>
                <c:pt idx="2752">
                  <c:v>12134000000</c:v>
                </c:pt>
                <c:pt idx="2753">
                  <c:v>12152000000</c:v>
                </c:pt>
                <c:pt idx="2754">
                  <c:v>12169000000</c:v>
                </c:pt>
                <c:pt idx="2755">
                  <c:v>12187000000</c:v>
                </c:pt>
                <c:pt idx="2756">
                  <c:v>12204000000</c:v>
                </c:pt>
                <c:pt idx="2757">
                  <c:v>12222000000</c:v>
                </c:pt>
                <c:pt idx="2758">
                  <c:v>12240000000</c:v>
                </c:pt>
                <c:pt idx="2759">
                  <c:v>12257000000</c:v>
                </c:pt>
                <c:pt idx="2760">
                  <c:v>12275000000</c:v>
                </c:pt>
                <c:pt idx="2761">
                  <c:v>12292000000</c:v>
                </c:pt>
                <c:pt idx="2762">
                  <c:v>12310000000</c:v>
                </c:pt>
                <c:pt idx="2763">
                  <c:v>12327000000</c:v>
                </c:pt>
                <c:pt idx="2764">
                  <c:v>12345000000</c:v>
                </c:pt>
                <c:pt idx="2765">
                  <c:v>12362000000</c:v>
                </c:pt>
                <c:pt idx="2766">
                  <c:v>12380000000</c:v>
                </c:pt>
                <c:pt idx="2767">
                  <c:v>12397000000</c:v>
                </c:pt>
                <c:pt idx="2768">
                  <c:v>12414000000</c:v>
                </c:pt>
                <c:pt idx="2769">
                  <c:v>12432000000</c:v>
                </c:pt>
                <c:pt idx="2770">
                  <c:v>12449000000</c:v>
                </c:pt>
                <c:pt idx="2771">
                  <c:v>12466000000</c:v>
                </c:pt>
                <c:pt idx="2772">
                  <c:v>12483000000</c:v>
                </c:pt>
                <c:pt idx="2773">
                  <c:v>12500000000</c:v>
                </c:pt>
                <c:pt idx="2774">
                  <c:v>12517000000</c:v>
                </c:pt>
                <c:pt idx="2775">
                  <c:v>12534000000</c:v>
                </c:pt>
                <c:pt idx="2776">
                  <c:v>12550000000</c:v>
                </c:pt>
                <c:pt idx="2777">
                  <c:v>12567000000</c:v>
                </c:pt>
                <c:pt idx="2778">
                  <c:v>12583000000</c:v>
                </c:pt>
                <c:pt idx="2779">
                  <c:v>12598000000</c:v>
                </c:pt>
                <c:pt idx="2780">
                  <c:v>12614000000</c:v>
                </c:pt>
                <c:pt idx="2781">
                  <c:v>12628000000</c:v>
                </c:pt>
                <c:pt idx="2782">
                  <c:v>12642000000</c:v>
                </c:pt>
                <c:pt idx="2783">
                  <c:v>12656000000</c:v>
                </c:pt>
                <c:pt idx="2784">
                  <c:v>12668000000</c:v>
                </c:pt>
                <c:pt idx="2785">
                  <c:v>12679000000</c:v>
                </c:pt>
                <c:pt idx="2786">
                  <c:v>12689000000</c:v>
                </c:pt>
                <c:pt idx="2787">
                  <c:v>12697000000</c:v>
                </c:pt>
                <c:pt idx="2788">
                  <c:v>12703000000</c:v>
                </c:pt>
                <c:pt idx="2789">
                  <c:v>12706000000</c:v>
                </c:pt>
                <c:pt idx="2790">
                  <c:v>12706000000</c:v>
                </c:pt>
                <c:pt idx="2791">
                  <c:v>12703000000</c:v>
                </c:pt>
                <c:pt idx="2792">
                  <c:v>12694000000</c:v>
                </c:pt>
                <c:pt idx="2793">
                  <c:v>12680000000</c:v>
                </c:pt>
                <c:pt idx="2794">
                  <c:v>12659000000</c:v>
                </c:pt>
                <c:pt idx="2795">
                  <c:v>12630000000</c:v>
                </c:pt>
                <c:pt idx="2796">
                  <c:v>12590000000</c:v>
                </c:pt>
                <c:pt idx="2797">
                  <c:v>12537000000</c:v>
                </c:pt>
                <c:pt idx="2798">
                  <c:v>12468000000</c:v>
                </c:pt>
                <c:pt idx="2799">
                  <c:v>12381000000</c:v>
                </c:pt>
                <c:pt idx="2800">
                  <c:v>12381000000</c:v>
                </c:pt>
                <c:pt idx="2801">
                  <c:v>12320000000</c:v>
                </c:pt>
                <c:pt idx="2802">
                  <c:v>12270000000</c:v>
                </c:pt>
                <c:pt idx="2803">
                  <c:v>12229000000</c:v>
                </c:pt>
                <c:pt idx="2804">
                  <c:v>12195000000</c:v>
                </c:pt>
                <c:pt idx="2805">
                  <c:v>12168000000</c:v>
                </c:pt>
                <c:pt idx="2806">
                  <c:v>12147000000</c:v>
                </c:pt>
                <c:pt idx="2807">
                  <c:v>12130000000</c:v>
                </c:pt>
                <c:pt idx="2808">
                  <c:v>12118000000</c:v>
                </c:pt>
                <c:pt idx="2809">
                  <c:v>12108000000</c:v>
                </c:pt>
                <c:pt idx="2810">
                  <c:v>12102000000</c:v>
                </c:pt>
                <c:pt idx="2811">
                  <c:v>12097000000</c:v>
                </c:pt>
                <c:pt idx="2812">
                  <c:v>12095000000</c:v>
                </c:pt>
                <c:pt idx="2813">
                  <c:v>12095000000</c:v>
                </c:pt>
                <c:pt idx="2814">
                  <c:v>12096000000</c:v>
                </c:pt>
                <c:pt idx="2815">
                  <c:v>12097000000</c:v>
                </c:pt>
                <c:pt idx="2816">
                  <c:v>12100000000</c:v>
                </c:pt>
                <c:pt idx="2817">
                  <c:v>12104000000</c:v>
                </c:pt>
                <c:pt idx="2818">
                  <c:v>12107000000</c:v>
                </c:pt>
                <c:pt idx="2819">
                  <c:v>12112000000</c:v>
                </c:pt>
                <c:pt idx="2820">
                  <c:v>12116000000</c:v>
                </c:pt>
                <c:pt idx="2821">
                  <c:v>12120000000</c:v>
                </c:pt>
                <c:pt idx="2822">
                  <c:v>12124000000</c:v>
                </c:pt>
                <c:pt idx="2823">
                  <c:v>12127000000</c:v>
                </c:pt>
                <c:pt idx="2824">
                  <c:v>12130000000</c:v>
                </c:pt>
                <c:pt idx="2825">
                  <c:v>12132000000</c:v>
                </c:pt>
                <c:pt idx="2826">
                  <c:v>12133000000</c:v>
                </c:pt>
                <c:pt idx="2827">
                  <c:v>12132000000</c:v>
                </c:pt>
                <c:pt idx="2828">
                  <c:v>12130000000</c:v>
                </c:pt>
                <c:pt idx="2829">
                  <c:v>12126000000</c:v>
                </c:pt>
                <c:pt idx="2830">
                  <c:v>12119000000</c:v>
                </c:pt>
                <c:pt idx="2831">
                  <c:v>12110000000</c:v>
                </c:pt>
                <c:pt idx="2832">
                  <c:v>12097000000</c:v>
                </c:pt>
                <c:pt idx="2833">
                  <c:v>12080000000</c:v>
                </c:pt>
                <c:pt idx="2834">
                  <c:v>12059000000</c:v>
                </c:pt>
                <c:pt idx="2835">
                  <c:v>12032000000</c:v>
                </c:pt>
                <c:pt idx="2836">
                  <c:v>11998000000</c:v>
                </c:pt>
                <c:pt idx="2837">
                  <c:v>11957000000</c:v>
                </c:pt>
                <c:pt idx="2838">
                  <c:v>11907000000</c:v>
                </c:pt>
                <c:pt idx="2839">
                  <c:v>11846000000</c:v>
                </c:pt>
                <c:pt idx="2840">
                  <c:v>11773000000</c:v>
                </c:pt>
                <c:pt idx="2841">
                  <c:v>11685000000</c:v>
                </c:pt>
                <c:pt idx="2842">
                  <c:v>11580000000</c:v>
                </c:pt>
                <c:pt idx="2843">
                  <c:v>11455000000</c:v>
                </c:pt>
                <c:pt idx="2844">
                  <c:v>11306000000</c:v>
                </c:pt>
                <c:pt idx="2845">
                  <c:v>11129000000</c:v>
                </c:pt>
                <c:pt idx="2846">
                  <c:v>10919000000</c:v>
                </c:pt>
                <c:pt idx="2847">
                  <c:v>10671000000</c:v>
                </c:pt>
                <c:pt idx="2848">
                  <c:v>10377000000</c:v>
                </c:pt>
                <c:pt idx="2849">
                  <c:v>10031000000</c:v>
                </c:pt>
                <c:pt idx="2850">
                  <c:v>10031000000</c:v>
                </c:pt>
                <c:pt idx="2851">
                  <c:v>9727500000</c:v>
                </c:pt>
                <c:pt idx="2852">
                  <c:v>9504700000</c:v>
                </c:pt>
                <c:pt idx="2853">
                  <c:v>9341400000</c:v>
                </c:pt>
                <c:pt idx="2854">
                  <c:v>9222300000</c:v>
                </c:pt>
                <c:pt idx="2855">
                  <c:v>9135900000</c:v>
                </c:pt>
                <c:pt idx="2856">
                  <c:v>9073700000</c:v>
                </c:pt>
                <c:pt idx="2857">
                  <c:v>9029500000</c:v>
                </c:pt>
                <c:pt idx="2858">
                  <c:v>8998700000</c:v>
                </c:pt>
                <c:pt idx="2859">
                  <c:v>8977700000</c:v>
                </c:pt>
                <c:pt idx="2860">
                  <c:v>8964000000</c:v>
                </c:pt>
                <c:pt idx="2861">
                  <c:v>8955700000</c:v>
                </c:pt>
                <c:pt idx="2862">
                  <c:v>8951400000</c:v>
                </c:pt>
                <c:pt idx="2863">
                  <c:v>8950100000</c:v>
                </c:pt>
                <c:pt idx="2864">
                  <c:v>8951000000</c:v>
                </c:pt>
                <c:pt idx="2865">
                  <c:v>8953600000</c:v>
                </c:pt>
                <c:pt idx="2866">
                  <c:v>8957400000</c:v>
                </c:pt>
                <c:pt idx="2867">
                  <c:v>8962000000</c:v>
                </c:pt>
                <c:pt idx="2868">
                  <c:v>8967400000</c:v>
                </c:pt>
                <c:pt idx="2869">
                  <c:v>8973200000</c:v>
                </c:pt>
                <c:pt idx="2870">
                  <c:v>8979400000</c:v>
                </c:pt>
                <c:pt idx="2871">
                  <c:v>8985800000</c:v>
                </c:pt>
                <c:pt idx="2872">
                  <c:v>8992500000</c:v>
                </c:pt>
                <c:pt idx="2873">
                  <c:v>8999300000</c:v>
                </c:pt>
                <c:pt idx="2874">
                  <c:v>9006200000</c:v>
                </c:pt>
                <c:pt idx="2875">
                  <c:v>9013200000</c:v>
                </c:pt>
                <c:pt idx="2876">
                  <c:v>9020300000</c:v>
                </c:pt>
                <c:pt idx="2877">
                  <c:v>9027400000</c:v>
                </c:pt>
                <c:pt idx="2878">
                  <c:v>9034500000</c:v>
                </c:pt>
                <c:pt idx="2879">
                  <c:v>9041700000</c:v>
                </c:pt>
                <c:pt idx="2880">
                  <c:v>9048800000</c:v>
                </c:pt>
                <c:pt idx="2881">
                  <c:v>9056000000</c:v>
                </c:pt>
                <c:pt idx="2882">
                  <c:v>9063200000</c:v>
                </c:pt>
                <c:pt idx="2883">
                  <c:v>9070400000</c:v>
                </c:pt>
                <c:pt idx="2884">
                  <c:v>9077600000</c:v>
                </c:pt>
                <c:pt idx="2885">
                  <c:v>9084900000</c:v>
                </c:pt>
                <c:pt idx="2886">
                  <c:v>9092100000</c:v>
                </c:pt>
                <c:pt idx="2887">
                  <c:v>9099300000</c:v>
                </c:pt>
                <c:pt idx="2888">
                  <c:v>9106500000</c:v>
                </c:pt>
                <c:pt idx="2889">
                  <c:v>9113700000</c:v>
                </c:pt>
                <c:pt idx="2890">
                  <c:v>9121000000</c:v>
                </c:pt>
                <c:pt idx="2891">
                  <c:v>9128200000</c:v>
                </c:pt>
                <c:pt idx="2892">
                  <c:v>9135400000</c:v>
                </c:pt>
                <c:pt idx="2893">
                  <c:v>9142600000</c:v>
                </c:pt>
                <c:pt idx="2894">
                  <c:v>9149800000</c:v>
                </c:pt>
                <c:pt idx="2895">
                  <c:v>9157100000</c:v>
                </c:pt>
                <c:pt idx="2896">
                  <c:v>9164300000</c:v>
                </c:pt>
                <c:pt idx="2897">
                  <c:v>9171500000</c:v>
                </c:pt>
                <c:pt idx="2898">
                  <c:v>9178700000</c:v>
                </c:pt>
                <c:pt idx="2899">
                  <c:v>9185900000</c:v>
                </c:pt>
                <c:pt idx="2900">
                  <c:v>9185900000</c:v>
                </c:pt>
                <c:pt idx="2901">
                  <c:v>9193200000</c:v>
                </c:pt>
                <c:pt idx="2902">
                  <c:v>9200400000</c:v>
                </c:pt>
                <c:pt idx="2903">
                  <c:v>9207600000</c:v>
                </c:pt>
                <c:pt idx="2904">
                  <c:v>9214800000</c:v>
                </c:pt>
                <c:pt idx="2905">
                  <c:v>9222000000</c:v>
                </c:pt>
                <c:pt idx="2906">
                  <c:v>9229200000</c:v>
                </c:pt>
                <c:pt idx="2907">
                  <c:v>9236500000</c:v>
                </c:pt>
                <c:pt idx="2908">
                  <c:v>9243700000</c:v>
                </c:pt>
                <c:pt idx="2909">
                  <c:v>9250900000</c:v>
                </c:pt>
                <c:pt idx="2910">
                  <c:v>9258100000</c:v>
                </c:pt>
                <c:pt idx="2911">
                  <c:v>9265300000</c:v>
                </c:pt>
                <c:pt idx="2912">
                  <c:v>9272500000</c:v>
                </c:pt>
                <c:pt idx="2913">
                  <c:v>9279700000</c:v>
                </c:pt>
                <c:pt idx="2914">
                  <c:v>9286900000</c:v>
                </c:pt>
                <c:pt idx="2915">
                  <c:v>9294100000</c:v>
                </c:pt>
                <c:pt idx="2916">
                  <c:v>9301400000</c:v>
                </c:pt>
                <c:pt idx="2917">
                  <c:v>9308600000</c:v>
                </c:pt>
                <c:pt idx="2918">
                  <c:v>9315800000</c:v>
                </c:pt>
                <c:pt idx="2919">
                  <c:v>9323000000</c:v>
                </c:pt>
                <c:pt idx="2920">
                  <c:v>9330200000</c:v>
                </c:pt>
                <c:pt idx="2921">
                  <c:v>9337400000</c:v>
                </c:pt>
                <c:pt idx="2922">
                  <c:v>9344600000</c:v>
                </c:pt>
                <c:pt idx="2923">
                  <c:v>9351800000</c:v>
                </c:pt>
                <c:pt idx="2924">
                  <c:v>9359000000</c:v>
                </c:pt>
                <c:pt idx="2925">
                  <c:v>9366200000</c:v>
                </c:pt>
                <c:pt idx="2926">
                  <c:v>9373400000</c:v>
                </c:pt>
                <c:pt idx="2927">
                  <c:v>9380600000</c:v>
                </c:pt>
                <c:pt idx="2928">
                  <c:v>9387800000</c:v>
                </c:pt>
                <c:pt idx="2929">
                  <c:v>9395000000</c:v>
                </c:pt>
                <c:pt idx="2930">
                  <c:v>9402200000</c:v>
                </c:pt>
                <c:pt idx="2931">
                  <c:v>9409400000</c:v>
                </c:pt>
                <c:pt idx="2932">
                  <c:v>9416600000</c:v>
                </c:pt>
                <c:pt idx="2933">
                  <c:v>9423800000</c:v>
                </c:pt>
                <c:pt idx="2934">
                  <c:v>9431000000</c:v>
                </c:pt>
                <c:pt idx="2935">
                  <c:v>9438200000</c:v>
                </c:pt>
                <c:pt idx="2936">
                  <c:v>9445400000</c:v>
                </c:pt>
                <c:pt idx="2937">
                  <c:v>9452600000</c:v>
                </c:pt>
                <c:pt idx="2938">
                  <c:v>9459800000</c:v>
                </c:pt>
                <c:pt idx="2939">
                  <c:v>9467000000</c:v>
                </c:pt>
                <c:pt idx="2940">
                  <c:v>9474200000</c:v>
                </c:pt>
                <c:pt idx="2941">
                  <c:v>9481400000</c:v>
                </c:pt>
                <c:pt idx="2942">
                  <c:v>9488600000</c:v>
                </c:pt>
                <c:pt idx="2943">
                  <c:v>9495800000</c:v>
                </c:pt>
                <c:pt idx="2944">
                  <c:v>9503000000</c:v>
                </c:pt>
                <c:pt idx="2945">
                  <c:v>9510200000</c:v>
                </c:pt>
                <c:pt idx="2946">
                  <c:v>9517400000</c:v>
                </c:pt>
                <c:pt idx="2947">
                  <c:v>9524600000</c:v>
                </c:pt>
                <c:pt idx="2948">
                  <c:v>9531800000</c:v>
                </c:pt>
                <c:pt idx="2949">
                  <c:v>9539000000</c:v>
                </c:pt>
                <c:pt idx="2950">
                  <c:v>9539000000</c:v>
                </c:pt>
                <c:pt idx="2951">
                  <c:v>9546100000</c:v>
                </c:pt>
                <c:pt idx="2952">
                  <c:v>9553300000</c:v>
                </c:pt>
                <c:pt idx="2953">
                  <c:v>9560500000</c:v>
                </c:pt>
                <c:pt idx="2954">
                  <c:v>9567700000</c:v>
                </c:pt>
                <c:pt idx="2955">
                  <c:v>9574900000</c:v>
                </c:pt>
                <c:pt idx="2956">
                  <c:v>9582100000</c:v>
                </c:pt>
                <c:pt idx="2957">
                  <c:v>9589300000</c:v>
                </c:pt>
                <c:pt idx="2958">
                  <c:v>9596500000</c:v>
                </c:pt>
                <c:pt idx="2959">
                  <c:v>9603700000</c:v>
                </c:pt>
                <c:pt idx="2960">
                  <c:v>9610800000</c:v>
                </c:pt>
                <c:pt idx="2961">
                  <c:v>9618000000</c:v>
                </c:pt>
                <c:pt idx="2962">
                  <c:v>9625200000</c:v>
                </c:pt>
                <c:pt idx="2963">
                  <c:v>9632400000</c:v>
                </c:pt>
                <c:pt idx="2964">
                  <c:v>9639600000</c:v>
                </c:pt>
                <c:pt idx="2965">
                  <c:v>9646800000</c:v>
                </c:pt>
                <c:pt idx="2966">
                  <c:v>9653900000</c:v>
                </c:pt>
                <c:pt idx="2967">
                  <c:v>9661100000</c:v>
                </c:pt>
                <c:pt idx="2968">
                  <c:v>9668300000</c:v>
                </c:pt>
                <c:pt idx="2969">
                  <c:v>9675500000</c:v>
                </c:pt>
                <c:pt idx="2970">
                  <c:v>9682700000</c:v>
                </c:pt>
                <c:pt idx="2971">
                  <c:v>9689800000</c:v>
                </c:pt>
                <c:pt idx="2972">
                  <c:v>9697000000</c:v>
                </c:pt>
                <c:pt idx="2973">
                  <c:v>9704200000</c:v>
                </c:pt>
                <c:pt idx="2974">
                  <c:v>9711400000</c:v>
                </c:pt>
                <c:pt idx="2975">
                  <c:v>9718500000</c:v>
                </c:pt>
                <c:pt idx="2976">
                  <c:v>9725700000</c:v>
                </c:pt>
                <c:pt idx="2977">
                  <c:v>9732900000</c:v>
                </c:pt>
                <c:pt idx="2978">
                  <c:v>9740100000</c:v>
                </c:pt>
                <c:pt idx="2979">
                  <c:v>9747200000</c:v>
                </c:pt>
                <c:pt idx="2980">
                  <c:v>9754400000</c:v>
                </c:pt>
                <c:pt idx="2981">
                  <c:v>9761600000</c:v>
                </c:pt>
                <c:pt idx="2982">
                  <c:v>9768800000</c:v>
                </c:pt>
                <c:pt idx="2983">
                  <c:v>9775900000</c:v>
                </c:pt>
                <c:pt idx="2984">
                  <c:v>9783100000</c:v>
                </c:pt>
                <c:pt idx="2985">
                  <c:v>9790300000</c:v>
                </c:pt>
                <c:pt idx="2986">
                  <c:v>9797400000</c:v>
                </c:pt>
                <c:pt idx="2987">
                  <c:v>9804600000</c:v>
                </c:pt>
                <c:pt idx="2988">
                  <c:v>9811800000</c:v>
                </c:pt>
                <c:pt idx="2989">
                  <c:v>9819000000</c:v>
                </c:pt>
                <c:pt idx="2990">
                  <c:v>9826100000</c:v>
                </c:pt>
                <c:pt idx="2991">
                  <c:v>9833300000</c:v>
                </c:pt>
                <c:pt idx="2992">
                  <c:v>9840500000</c:v>
                </c:pt>
                <c:pt idx="2993">
                  <c:v>9847600000</c:v>
                </c:pt>
                <c:pt idx="2994">
                  <c:v>9854800000</c:v>
                </c:pt>
                <c:pt idx="2995">
                  <c:v>9862000000</c:v>
                </c:pt>
                <c:pt idx="2996">
                  <c:v>9869100000</c:v>
                </c:pt>
                <c:pt idx="2997">
                  <c:v>9876300000</c:v>
                </c:pt>
                <c:pt idx="2998">
                  <c:v>9883400000</c:v>
                </c:pt>
                <c:pt idx="2999">
                  <c:v>9890600000</c:v>
                </c:pt>
                <c:pt idx="3000">
                  <c:v>9890600000</c:v>
                </c:pt>
                <c:pt idx="3001">
                  <c:v>9897800000</c:v>
                </c:pt>
                <c:pt idx="3002">
                  <c:v>9904900000</c:v>
                </c:pt>
                <c:pt idx="3003">
                  <c:v>9912100000</c:v>
                </c:pt>
                <c:pt idx="3004">
                  <c:v>9919200000</c:v>
                </c:pt>
                <c:pt idx="3005">
                  <c:v>9926400000</c:v>
                </c:pt>
                <c:pt idx="3006">
                  <c:v>9933600000</c:v>
                </c:pt>
                <c:pt idx="3007">
                  <c:v>9940700000</c:v>
                </c:pt>
                <c:pt idx="3008">
                  <c:v>9947900000</c:v>
                </c:pt>
                <c:pt idx="3009">
                  <c:v>9955000000</c:v>
                </c:pt>
                <c:pt idx="3010">
                  <c:v>9962200000</c:v>
                </c:pt>
                <c:pt idx="3011">
                  <c:v>9969300000</c:v>
                </c:pt>
                <c:pt idx="3012">
                  <c:v>9976400000</c:v>
                </c:pt>
                <c:pt idx="3013">
                  <c:v>9983500000</c:v>
                </c:pt>
                <c:pt idx="3014">
                  <c:v>9990700000</c:v>
                </c:pt>
                <c:pt idx="3015">
                  <c:v>9997700000</c:v>
                </c:pt>
                <c:pt idx="3016">
                  <c:v>10005000000</c:v>
                </c:pt>
                <c:pt idx="3017">
                  <c:v>10012000000</c:v>
                </c:pt>
                <c:pt idx="3018">
                  <c:v>10019000000</c:v>
                </c:pt>
                <c:pt idx="3019">
                  <c:v>10026000000</c:v>
                </c:pt>
                <c:pt idx="3020">
                  <c:v>10033000000</c:v>
                </c:pt>
                <c:pt idx="3021">
                  <c:v>10039000000</c:v>
                </c:pt>
                <c:pt idx="3022">
                  <c:v>10046000000</c:v>
                </c:pt>
                <c:pt idx="3023">
                  <c:v>10053000000</c:v>
                </c:pt>
                <c:pt idx="3024">
                  <c:v>10059000000</c:v>
                </c:pt>
                <c:pt idx="3025">
                  <c:v>10065000000</c:v>
                </c:pt>
                <c:pt idx="3026">
                  <c:v>10070000000</c:v>
                </c:pt>
                <c:pt idx="3027">
                  <c:v>10075000000</c:v>
                </c:pt>
                <c:pt idx="3028">
                  <c:v>10079000000</c:v>
                </c:pt>
                <c:pt idx="3029">
                  <c:v>10083000000</c:v>
                </c:pt>
                <c:pt idx="3030">
                  <c:v>10084000000</c:v>
                </c:pt>
                <c:pt idx="3031">
                  <c:v>10084000000</c:v>
                </c:pt>
                <c:pt idx="3032">
                  <c:v>10082000000</c:v>
                </c:pt>
                <c:pt idx="3033">
                  <c:v>10075000000</c:v>
                </c:pt>
                <c:pt idx="3034">
                  <c:v>10065000000</c:v>
                </c:pt>
                <c:pt idx="3035">
                  <c:v>10048000000</c:v>
                </c:pt>
                <c:pt idx="3036">
                  <c:v>10022000000</c:v>
                </c:pt>
                <c:pt idx="3037">
                  <c:v>9985200000</c:v>
                </c:pt>
                <c:pt idx="3038">
                  <c:v>9933000000</c:v>
                </c:pt>
                <c:pt idx="3039">
                  <c:v>9860000000</c:v>
                </c:pt>
                <c:pt idx="3040">
                  <c:v>9759000000</c:v>
                </c:pt>
                <c:pt idx="3041">
                  <c:v>9620200000</c:v>
                </c:pt>
                <c:pt idx="3042">
                  <c:v>9430500000</c:v>
                </c:pt>
                <c:pt idx="3043">
                  <c:v>9172000000</c:v>
                </c:pt>
                <c:pt idx="3044">
                  <c:v>8820700000</c:v>
                </c:pt>
                <c:pt idx="3045">
                  <c:v>8344300000</c:v>
                </c:pt>
                <c:pt idx="3046">
                  <c:v>7698900000</c:v>
                </c:pt>
                <c:pt idx="3047">
                  <c:v>6825500000</c:v>
                </c:pt>
                <c:pt idx="3048">
                  <c:v>5644600000</c:v>
                </c:pt>
                <c:pt idx="3049">
                  <c:v>4048700000</c:v>
                </c:pt>
                <c:pt idx="3050">
                  <c:v>4048700000</c:v>
                </c:pt>
                <c:pt idx="3051">
                  <c:v>3871700000</c:v>
                </c:pt>
                <c:pt idx="3052">
                  <c:v>3742200000</c:v>
                </c:pt>
                <c:pt idx="3053">
                  <c:v>3647500000</c:v>
                </c:pt>
                <c:pt idx="3054">
                  <c:v>3578200000</c:v>
                </c:pt>
                <c:pt idx="3055">
                  <c:v>3527600000</c:v>
                </c:pt>
                <c:pt idx="3056">
                  <c:v>3490600000</c:v>
                </c:pt>
                <c:pt idx="3057">
                  <c:v>3463600000</c:v>
                </c:pt>
                <c:pt idx="3058">
                  <c:v>3443900000</c:v>
                </c:pt>
                <c:pt idx="3059">
                  <c:v>3429600000</c:v>
                </c:pt>
                <c:pt idx="3060">
                  <c:v>3419100000</c:v>
                </c:pt>
                <c:pt idx="3061">
                  <c:v>3411600000</c:v>
                </c:pt>
                <c:pt idx="3062">
                  <c:v>3406100000</c:v>
                </c:pt>
                <c:pt idx="3063">
                  <c:v>3402200000</c:v>
                </c:pt>
                <c:pt idx="3064">
                  <c:v>3399400000</c:v>
                </c:pt>
                <c:pt idx="3065">
                  <c:v>3397400000</c:v>
                </c:pt>
                <c:pt idx="3066">
                  <c:v>3396000000</c:v>
                </c:pt>
                <c:pt idx="3067">
                  <c:v>3395000000</c:v>
                </c:pt>
                <c:pt idx="3068">
                  <c:v>3394400000</c:v>
                </c:pt>
                <c:pt idx="3069">
                  <c:v>3394000000</c:v>
                </c:pt>
                <c:pt idx="3070">
                  <c:v>3393700000</c:v>
                </c:pt>
                <c:pt idx="3071">
                  <c:v>3393600000</c:v>
                </c:pt>
                <c:pt idx="3072">
                  <c:v>3393600000</c:v>
                </c:pt>
                <c:pt idx="3073">
                  <c:v>3393600000</c:v>
                </c:pt>
                <c:pt idx="3074">
                  <c:v>3393600000</c:v>
                </c:pt>
                <c:pt idx="3075">
                  <c:v>3393600000</c:v>
                </c:pt>
                <c:pt idx="3076">
                  <c:v>3393600000</c:v>
                </c:pt>
                <c:pt idx="3077">
                  <c:v>3393600000</c:v>
                </c:pt>
                <c:pt idx="3078">
                  <c:v>3393400000</c:v>
                </c:pt>
                <c:pt idx="3079">
                  <c:v>3393200000</c:v>
                </c:pt>
                <c:pt idx="3080">
                  <c:v>3392800000</c:v>
                </c:pt>
                <c:pt idx="3081">
                  <c:v>3392100000</c:v>
                </c:pt>
                <c:pt idx="3082">
                  <c:v>3391100000</c:v>
                </c:pt>
                <c:pt idx="3083">
                  <c:v>3389700000</c:v>
                </c:pt>
                <c:pt idx="3084">
                  <c:v>3387600000</c:v>
                </c:pt>
                <c:pt idx="3085">
                  <c:v>3384700000</c:v>
                </c:pt>
                <c:pt idx="3086">
                  <c:v>3380600000</c:v>
                </c:pt>
                <c:pt idx="3087">
                  <c:v>3375000000</c:v>
                </c:pt>
                <c:pt idx="3088">
                  <c:v>3367100000</c:v>
                </c:pt>
                <c:pt idx="3089">
                  <c:v>3356400000</c:v>
                </c:pt>
                <c:pt idx="3090">
                  <c:v>3341500000</c:v>
                </c:pt>
                <c:pt idx="3091">
                  <c:v>3321200000</c:v>
                </c:pt>
                <c:pt idx="3092">
                  <c:v>3293300000</c:v>
                </c:pt>
                <c:pt idx="3093">
                  <c:v>3255000000</c:v>
                </c:pt>
                <c:pt idx="3094">
                  <c:v>3202700000</c:v>
                </c:pt>
                <c:pt idx="3095">
                  <c:v>3131200000</c:v>
                </c:pt>
                <c:pt idx="3096">
                  <c:v>3033300000</c:v>
                </c:pt>
                <c:pt idx="3097">
                  <c:v>2899500000</c:v>
                </c:pt>
                <c:pt idx="3098">
                  <c:v>2716600000</c:v>
                </c:pt>
                <c:pt idx="3099">
                  <c:v>2466600000</c:v>
                </c:pt>
                <c:pt idx="3100">
                  <c:v>2466600000</c:v>
                </c:pt>
                <c:pt idx="3101">
                  <c:v>2410700000</c:v>
                </c:pt>
                <c:pt idx="3102">
                  <c:v>2363600000</c:v>
                </c:pt>
                <c:pt idx="3103">
                  <c:v>2323900000</c:v>
                </c:pt>
                <c:pt idx="3104">
                  <c:v>2290600000</c:v>
                </c:pt>
                <c:pt idx="3105">
                  <c:v>2262500000</c:v>
                </c:pt>
                <c:pt idx="3106">
                  <c:v>2238900000</c:v>
                </c:pt>
                <c:pt idx="3107">
                  <c:v>2219000000</c:v>
                </c:pt>
                <c:pt idx="3108">
                  <c:v>2202200000</c:v>
                </c:pt>
                <c:pt idx="3109">
                  <c:v>2188100000</c:v>
                </c:pt>
                <c:pt idx="3110">
                  <c:v>2176200000</c:v>
                </c:pt>
                <c:pt idx="3111">
                  <c:v>2166200000</c:v>
                </c:pt>
                <c:pt idx="3112">
                  <c:v>2157700000</c:v>
                </c:pt>
                <c:pt idx="3113">
                  <c:v>2150500000</c:v>
                </c:pt>
                <c:pt idx="3114">
                  <c:v>2144500000</c:v>
                </c:pt>
                <c:pt idx="3115">
                  <c:v>2139300000</c:v>
                </c:pt>
                <c:pt idx="3116">
                  <c:v>2135000000</c:v>
                </c:pt>
                <c:pt idx="3117">
                  <c:v>2131200000</c:v>
                </c:pt>
                <c:pt idx="3118">
                  <c:v>2128000000</c:v>
                </c:pt>
                <c:pt idx="3119">
                  <c:v>2125100000</c:v>
                </c:pt>
                <c:pt idx="3120">
                  <c:v>2122600000</c:v>
                </c:pt>
                <c:pt idx="3121">
                  <c:v>2120400000</c:v>
                </c:pt>
                <c:pt idx="3122">
                  <c:v>2118400000</c:v>
                </c:pt>
                <c:pt idx="3123">
                  <c:v>2116500000</c:v>
                </c:pt>
                <c:pt idx="3124">
                  <c:v>2114600000</c:v>
                </c:pt>
                <c:pt idx="3125">
                  <c:v>2112800000</c:v>
                </c:pt>
                <c:pt idx="3126">
                  <c:v>2110900000</c:v>
                </c:pt>
                <c:pt idx="3127">
                  <c:v>2109000000</c:v>
                </c:pt>
                <c:pt idx="3128">
                  <c:v>2106900000</c:v>
                </c:pt>
                <c:pt idx="3129">
                  <c:v>2104500000</c:v>
                </c:pt>
                <c:pt idx="3130">
                  <c:v>2101900000</c:v>
                </c:pt>
                <c:pt idx="3131">
                  <c:v>2098900000</c:v>
                </c:pt>
                <c:pt idx="3132">
                  <c:v>2095500000</c:v>
                </c:pt>
                <c:pt idx="3133">
                  <c:v>2091400000</c:v>
                </c:pt>
                <c:pt idx="3134">
                  <c:v>2086700000</c:v>
                </c:pt>
                <c:pt idx="3135">
                  <c:v>2081200000</c:v>
                </c:pt>
                <c:pt idx="3136">
                  <c:v>2074700000</c:v>
                </c:pt>
                <c:pt idx="3137">
                  <c:v>2067000000</c:v>
                </c:pt>
                <c:pt idx="3138">
                  <c:v>2057900000</c:v>
                </c:pt>
                <c:pt idx="3139">
                  <c:v>2047000000</c:v>
                </c:pt>
                <c:pt idx="3140">
                  <c:v>2034200000</c:v>
                </c:pt>
                <c:pt idx="3141">
                  <c:v>2019000000</c:v>
                </c:pt>
                <c:pt idx="3142">
                  <c:v>2000900000</c:v>
                </c:pt>
                <c:pt idx="3143">
                  <c:v>1979400000</c:v>
                </c:pt>
                <c:pt idx="3144">
                  <c:v>1953900000</c:v>
                </c:pt>
                <c:pt idx="3145">
                  <c:v>1923600000</c:v>
                </c:pt>
                <c:pt idx="3146">
                  <c:v>1887600000</c:v>
                </c:pt>
                <c:pt idx="3147">
                  <c:v>1844800000</c:v>
                </c:pt>
                <c:pt idx="3148">
                  <c:v>1794000000</c:v>
                </c:pt>
                <c:pt idx="3149">
                  <c:v>1733600000</c:v>
                </c:pt>
                <c:pt idx="3150">
                  <c:v>1733600000</c:v>
                </c:pt>
                <c:pt idx="3151">
                  <c:v>1710600000</c:v>
                </c:pt>
                <c:pt idx="3152">
                  <c:v>1690200000</c:v>
                </c:pt>
                <c:pt idx="3153">
                  <c:v>1672200000</c:v>
                </c:pt>
                <c:pt idx="3154">
                  <c:v>1656200000</c:v>
                </c:pt>
                <c:pt idx="3155">
                  <c:v>1642100000</c:v>
                </c:pt>
                <c:pt idx="3156">
                  <c:v>1629700000</c:v>
                </c:pt>
                <c:pt idx="3157">
                  <c:v>1618600000</c:v>
                </c:pt>
                <c:pt idx="3158">
                  <c:v>1608800000</c:v>
                </c:pt>
                <c:pt idx="3159">
                  <c:v>1600100000</c:v>
                </c:pt>
                <c:pt idx="3160">
                  <c:v>1592400000</c:v>
                </c:pt>
                <c:pt idx="3161">
                  <c:v>1585500000</c:v>
                </c:pt>
                <c:pt idx="3162">
                  <c:v>1579400000</c:v>
                </c:pt>
                <c:pt idx="3163">
                  <c:v>1573900000</c:v>
                </c:pt>
                <c:pt idx="3164">
                  <c:v>1569000000</c:v>
                </c:pt>
                <c:pt idx="3165">
                  <c:v>1564500000</c:v>
                </c:pt>
                <c:pt idx="3166">
                  <c:v>1560500000</c:v>
                </c:pt>
                <c:pt idx="3167">
                  <c:v>1556800000</c:v>
                </c:pt>
                <c:pt idx="3168">
                  <c:v>1553500000</c:v>
                </c:pt>
                <c:pt idx="3169">
                  <c:v>1550400000</c:v>
                </c:pt>
                <c:pt idx="3170">
                  <c:v>1547500000</c:v>
                </c:pt>
                <c:pt idx="3171">
                  <c:v>1544700000</c:v>
                </c:pt>
                <c:pt idx="3172">
                  <c:v>1542100000</c:v>
                </c:pt>
                <c:pt idx="3173">
                  <c:v>1539500000</c:v>
                </c:pt>
                <c:pt idx="3174">
                  <c:v>1537000000</c:v>
                </c:pt>
                <c:pt idx="3175">
                  <c:v>1534500000</c:v>
                </c:pt>
                <c:pt idx="3176">
                  <c:v>1531900000</c:v>
                </c:pt>
                <c:pt idx="3177">
                  <c:v>1529300000</c:v>
                </c:pt>
                <c:pt idx="3178">
                  <c:v>1526500000</c:v>
                </c:pt>
                <c:pt idx="3179">
                  <c:v>1523500000</c:v>
                </c:pt>
                <c:pt idx="3180">
                  <c:v>1520400000</c:v>
                </c:pt>
                <c:pt idx="3181">
                  <c:v>1516900000</c:v>
                </c:pt>
                <c:pt idx="3182">
                  <c:v>1513200000</c:v>
                </c:pt>
                <c:pt idx="3183">
                  <c:v>1509100000</c:v>
                </c:pt>
                <c:pt idx="3184">
                  <c:v>1504500000</c:v>
                </c:pt>
                <c:pt idx="3185">
                  <c:v>1499400000</c:v>
                </c:pt>
                <c:pt idx="3186">
                  <c:v>1493800000</c:v>
                </c:pt>
                <c:pt idx="3187">
                  <c:v>1487500000</c:v>
                </c:pt>
                <c:pt idx="3188">
                  <c:v>1480400000</c:v>
                </c:pt>
                <c:pt idx="3189">
                  <c:v>1472400000</c:v>
                </c:pt>
                <c:pt idx="3190">
                  <c:v>1463400000</c:v>
                </c:pt>
                <c:pt idx="3191">
                  <c:v>1453300000</c:v>
                </c:pt>
                <c:pt idx="3192">
                  <c:v>1441900000</c:v>
                </c:pt>
                <c:pt idx="3193">
                  <c:v>1429000000</c:v>
                </c:pt>
                <c:pt idx="3194">
                  <c:v>1414400000</c:v>
                </c:pt>
                <c:pt idx="3195">
                  <c:v>1398000000</c:v>
                </c:pt>
                <c:pt idx="3196">
                  <c:v>1379400000</c:v>
                </c:pt>
                <c:pt idx="3197">
                  <c:v>1358300000</c:v>
                </c:pt>
                <c:pt idx="3198">
                  <c:v>1334500000</c:v>
                </c:pt>
                <c:pt idx="3199">
                  <c:v>1307500000</c:v>
                </c:pt>
                <c:pt idx="3200">
                  <c:v>1307500000</c:v>
                </c:pt>
                <c:pt idx="3201">
                  <c:v>1290800000</c:v>
                </c:pt>
                <c:pt idx="3202">
                  <c:v>1276200000</c:v>
                </c:pt>
                <c:pt idx="3203">
                  <c:v>1263400000</c:v>
                </c:pt>
                <c:pt idx="3204">
                  <c:v>1252200000</c:v>
                </c:pt>
                <c:pt idx="3205">
                  <c:v>1242500000</c:v>
                </c:pt>
                <c:pt idx="3206">
                  <c:v>1234000000</c:v>
                </c:pt>
                <c:pt idx="3207">
                  <c:v>1226500000</c:v>
                </c:pt>
                <c:pt idx="3208">
                  <c:v>1220000000</c:v>
                </c:pt>
                <c:pt idx="3209">
                  <c:v>1214300000</c:v>
                </c:pt>
                <c:pt idx="3210">
                  <c:v>1209300000</c:v>
                </c:pt>
                <c:pt idx="3211">
                  <c:v>1204900000</c:v>
                </c:pt>
                <c:pt idx="3212">
                  <c:v>1201000000</c:v>
                </c:pt>
                <c:pt idx="3213">
                  <c:v>1197700000</c:v>
                </c:pt>
                <c:pt idx="3214">
                  <c:v>1194700000</c:v>
                </c:pt>
                <c:pt idx="3215">
                  <c:v>1192000000</c:v>
                </c:pt>
                <c:pt idx="3216">
                  <c:v>1189700000</c:v>
                </c:pt>
                <c:pt idx="3217">
                  <c:v>1187600000</c:v>
                </c:pt>
                <c:pt idx="3218">
                  <c:v>1185700000</c:v>
                </c:pt>
                <c:pt idx="3219">
                  <c:v>1184100000</c:v>
                </c:pt>
                <c:pt idx="3220">
                  <c:v>1182500000</c:v>
                </c:pt>
                <c:pt idx="3221">
                  <c:v>1181100000</c:v>
                </c:pt>
                <c:pt idx="3222">
                  <c:v>1179800000</c:v>
                </c:pt>
                <c:pt idx="3223">
                  <c:v>1178600000</c:v>
                </c:pt>
                <c:pt idx="3224">
                  <c:v>1177400000</c:v>
                </c:pt>
                <c:pt idx="3225">
                  <c:v>1176200000</c:v>
                </c:pt>
                <c:pt idx="3226">
                  <c:v>1175000000</c:v>
                </c:pt>
                <c:pt idx="3227">
                  <c:v>1173800000</c:v>
                </c:pt>
                <c:pt idx="3228">
                  <c:v>1172600000</c:v>
                </c:pt>
                <c:pt idx="3229">
                  <c:v>1171300000</c:v>
                </c:pt>
                <c:pt idx="3230">
                  <c:v>1170000000</c:v>
                </c:pt>
                <c:pt idx="3231">
                  <c:v>1168500000</c:v>
                </c:pt>
                <c:pt idx="3232">
                  <c:v>1166900000</c:v>
                </c:pt>
                <c:pt idx="3233">
                  <c:v>1165100000</c:v>
                </c:pt>
                <c:pt idx="3234">
                  <c:v>1163100000</c:v>
                </c:pt>
                <c:pt idx="3235">
                  <c:v>1160900000</c:v>
                </c:pt>
                <c:pt idx="3236">
                  <c:v>1158400000</c:v>
                </c:pt>
                <c:pt idx="3237">
                  <c:v>1155600000</c:v>
                </c:pt>
                <c:pt idx="3238">
                  <c:v>1152400000</c:v>
                </c:pt>
                <c:pt idx="3239">
                  <c:v>1148700000</c:v>
                </c:pt>
                <c:pt idx="3240">
                  <c:v>1144600000</c:v>
                </c:pt>
                <c:pt idx="3241">
                  <c:v>1139900000</c:v>
                </c:pt>
                <c:pt idx="3242">
                  <c:v>1134500000</c:v>
                </c:pt>
                <c:pt idx="3243">
                  <c:v>1128300000</c:v>
                </c:pt>
                <c:pt idx="3244">
                  <c:v>1121300000</c:v>
                </c:pt>
                <c:pt idx="3245">
                  <c:v>1113300000</c:v>
                </c:pt>
                <c:pt idx="3246">
                  <c:v>1104100000</c:v>
                </c:pt>
                <c:pt idx="3247">
                  <c:v>1093600000</c:v>
                </c:pt>
                <c:pt idx="3248">
                  <c:v>1081500000</c:v>
                </c:pt>
                <c:pt idx="3249">
                  <c:v>1067700000</c:v>
                </c:pt>
                <c:pt idx="3250">
                  <c:v>1067700000</c:v>
                </c:pt>
                <c:pt idx="3251">
                  <c:v>1060600000</c:v>
                </c:pt>
                <c:pt idx="3252">
                  <c:v>1054000000</c:v>
                </c:pt>
                <c:pt idx="3253">
                  <c:v>1048100000</c:v>
                </c:pt>
                <c:pt idx="3254">
                  <c:v>1042700000</c:v>
                </c:pt>
                <c:pt idx="3255">
                  <c:v>1037700000</c:v>
                </c:pt>
                <c:pt idx="3256">
                  <c:v>1033200000</c:v>
                </c:pt>
                <c:pt idx="3257">
                  <c:v>1029000000</c:v>
                </c:pt>
                <c:pt idx="3258">
                  <c:v>1025200000</c:v>
                </c:pt>
                <c:pt idx="3259">
                  <c:v>1021700000</c:v>
                </c:pt>
                <c:pt idx="3260">
                  <c:v>1018500000</c:v>
                </c:pt>
                <c:pt idx="3261">
                  <c:v>1015500000</c:v>
                </c:pt>
                <c:pt idx="3262">
                  <c:v>1012700000</c:v>
                </c:pt>
                <c:pt idx="3263">
                  <c:v>1010100000</c:v>
                </c:pt>
                <c:pt idx="3264">
                  <c:v>1007700000</c:v>
                </c:pt>
                <c:pt idx="3265">
                  <c:v>1005300000</c:v>
                </c:pt>
                <c:pt idx="3266">
                  <c:v>1003100000</c:v>
                </c:pt>
                <c:pt idx="3267">
                  <c:v>1001000000</c:v>
                </c:pt>
                <c:pt idx="3268">
                  <c:v>998940000</c:v>
                </c:pt>
                <c:pt idx="3269">
                  <c:v>996920000</c:v>
                </c:pt>
                <c:pt idx="3270">
                  <c:v>994940000</c:v>
                </c:pt>
                <c:pt idx="3271">
                  <c:v>992960000</c:v>
                </c:pt>
                <c:pt idx="3272">
                  <c:v>990970000</c:v>
                </c:pt>
                <c:pt idx="3273">
                  <c:v>988950000</c:v>
                </c:pt>
                <c:pt idx="3274">
                  <c:v>986880000</c:v>
                </c:pt>
                <c:pt idx="3275">
                  <c:v>984740000</c:v>
                </c:pt>
                <c:pt idx="3276">
                  <c:v>982500000</c:v>
                </c:pt>
                <c:pt idx="3277">
                  <c:v>980150000</c:v>
                </c:pt>
                <c:pt idx="3278">
                  <c:v>977660000</c:v>
                </c:pt>
                <c:pt idx="3279">
                  <c:v>975020000</c:v>
                </c:pt>
                <c:pt idx="3280">
                  <c:v>972180000</c:v>
                </c:pt>
                <c:pt idx="3281">
                  <c:v>969130000</c:v>
                </c:pt>
                <c:pt idx="3282">
                  <c:v>965840000</c:v>
                </c:pt>
                <c:pt idx="3283">
                  <c:v>962270000</c:v>
                </c:pt>
                <c:pt idx="3284">
                  <c:v>958390000</c:v>
                </c:pt>
                <c:pt idx="3285">
                  <c:v>954160000</c:v>
                </c:pt>
                <c:pt idx="3286">
                  <c:v>949540000</c:v>
                </c:pt>
                <c:pt idx="3287">
                  <c:v>944490000</c:v>
                </c:pt>
                <c:pt idx="3288">
                  <c:v>938950000</c:v>
                </c:pt>
                <c:pt idx="3289">
                  <c:v>932870000</c:v>
                </c:pt>
                <c:pt idx="3290">
                  <c:v>926190000</c:v>
                </c:pt>
                <c:pt idx="3291">
                  <c:v>918860000</c:v>
                </c:pt>
                <c:pt idx="3292">
                  <c:v>910780000</c:v>
                </c:pt>
                <c:pt idx="3293">
                  <c:v>901900000</c:v>
                </c:pt>
                <c:pt idx="3294">
                  <c:v>892120000</c:v>
                </c:pt>
                <c:pt idx="3295">
                  <c:v>881340000</c:v>
                </c:pt>
                <c:pt idx="3296">
                  <c:v>869460000</c:v>
                </c:pt>
                <c:pt idx="3297">
                  <c:v>856370000</c:v>
                </c:pt>
                <c:pt idx="3298">
                  <c:v>841930000</c:v>
                </c:pt>
                <c:pt idx="3299">
                  <c:v>826010000</c:v>
                </c:pt>
                <c:pt idx="3300">
                  <c:v>826010000</c:v>
                </c:pt>
                <c:pt idx="3301">
                  <c:v>819170000</c:v>
                </c:pt>
                <c:pt idx="3302">
                  <c:v>812940000</c:v>
                </c:pt>
                <c:pt idx="3303">
                  <c:v>807270000</c:v>
                </c:pt>
                <c:pt idx="3304">
                  <c:v>802130000</c:v>
                </c:pt>
                <c:pt idx="3305">
                  <c:v>797480000</c:v>
                </c:pt>
                <c:pt idx="3306">
                  <c:v>793290000</c:v>
                </c:pt>
                <c:pt idx="3307">
                  <c:v>789540000</c:v>
                </c:pt>
                <c:pt idx="3308">
                  <c:v>786190000</c:v>
                </c:pt>
                <c:pt idx="3309">
                  <c:v>783220000</c:v>
                </c:pt>
                <c:pt idx="3310">
                  <c:v>780620000</c:v>
                </c:pt>
                <c:pt idx="3311">
                  <c:v>778370000</c:v>
                </c:pt>
                <c:pt idx="3312">
                  <c:v>776440000</c:v>
                </c:pt>
                <c:pt idx="3313">
                  <c:v>774840000</c:v>
                </c:pt>
                <c:pt idx="3314">
                  <c:v>773550000</c:v>
                </c:pt>
                <c:pt idx="3315">
                  <c:v>772550000</c:v>
                </c:pt>
                <c:pt idx="3316">
                  <c:v>771850000</c:v>
                </c:pt>
                <c:pt idx="3317">
                  <c:v>771430000</c:v>
                </c:pt>
                <c:pt idx="3318">
                  <c:v>771300000</c:v>
                </c:pt>
                <c:pt idx="3319">
                  <c:v>771460000</c:v>
                </c:pt>
                <c:pt idx="3320">
                  <c:v>771900000</c:v>
                </c:pt>
                <c:pt idx="3321">
                  <c:v>772620000</c:v>
                </c:pt>
                <c:pt idx="3322">
                  <c:v>773640000</c:v>
                </c:pt>
                <c:pt idx="3323">
                  <c:v>774970000</c:v>
                </c:pt>
                <c:pt idx="3324">
                  <c:v>776590000</c:v>
                </c:pt>
                <c:pt idx="3325">
                  <c:v>778540000</c:v>
                </c:pt>
                <c:pt idx="3326">
                  <c:v>780830000</c:v>
                </c:pt>
                <c:pt idx="3327">
                  <c:v>783460000</c:v>
                </c:pt>
                <c:pt idx="3328">
                  <c:v>786450000</c:v>
                </c:pt>
                <c:pt idx="3329">
                  <c:v>789830000</c:v>
                </c:pt>
                <c:pt idx="3330">
                  <c:v>793630000</c:v>
                </c:pt>
                <c:pt idx="3331">
                  <c:v>797850000</c:v>
                </c:pt>
                <c:pt idx="3332">
                  <c:v>802540000</c:v>
                </c:pt>
                <c:pt idx="3333">
                  <c:v>807720000</c:v>
                </c:pt>
                <c:pt idx="3334">
                  <c:v>813430000</c:v>
                </c:pt>
                <c:pt idx="3335">
                  <c:v>819700000</c:v>
                </c:pt>
                <c:pt idx="3336">
                  <c:v>826590000</c:v>
                </c:pt>
                <c:pt idx="3337">
                  <c:v>834130000</c:v>
                </c:pt>
                <c:pt idx="3338">
                  <c:v>842380000</c:v>
                </c:pt>
                <c:pt idx="3339">
                  <c:v>851390000</c:v>
                </c:pt>
                <c:pt idx="3340">
                  <c:v>861220000</c:v>
                </c:pt>
                <c:pt idx="3341">
                  <c:v>871940000</c:v>
                </c:pt>
                <c:pt idx="3342">
                  <c:v>883620000</c:v>
                </c:pt>
                <c:pt idx="3343">
                  <c:v>896340000</c:v>
                </c:pt>
                <c:pt idx="3344">
                  <c:v>910180000</c:v>
                </c:pt>
                <c:pt idx="3345">
                  <c:v>925240000</c:v>
                </c:pt>
                <c:pt idx="3346">
                  <c:v>941620000</c:v>
                </c:pt>
                <c:pt idx="3347">
                  <c:v>959420000</c:v>
                </c:pt>
                <c:pt idx="3348">
                  <c:v>978780000</c:v>
                </c:pt>
                <c:pt idx="3349">
                  <c:v>999810000</c:v>
                </c:pt>
                <c:pt idx="3350">
                  <c:v>999810000</c:v>
                </c:pt>
                <c:pt idx="3351">
                  <c:v>2205400000</c:v>
                </c:pt>
                <c:pt idx="3352">
                  <c:v>3382800000</c:v>
                </c:pt>
                <c:pt idx="3353">
                  <c:v>4547800000</c:v>
                </c:pt>
                <c:pt idx="3354">
                  <c:v>5716200000</c:v>
                </c:pt>
                <c:pt idx="3355">
                  <c:v>6903600000</c:v>
                </c:pt>
                <c:pt idx="3356">
                  <c:v>8125900000</c:v>
                </c:pt>
                <c:pt idx="3357">
                  <c:v>9399700000</c:v>
                </c:pt>
                <c:pt idx="3358">
                  <c:v>10742000000</c:v>
                </c:pt>
                <c:pt idx="3359">
                  <c:v>12171000000</c:v>
                </c:pt>
                <c:pt idx="3360">
                  <c:v>13706000000</c:v>
                </c:pt>
                <c:pt idx="3361">
                  <c:v>15367000000</c:v>
                </c:pt>
                <c:pt idx="3362">
                  <c:v>17177000000</c:v>
                </c:pt>
                <c:pt idx="3363">
                  <c:v>19160000000</c:v>
                </c:pt>
                <c:pt idx="3364">
                  <c:v>21342000000</c:v>
                </c:pt>
                <c:pt idx="3365">
                  <c:v>23754000000</c:v>
                </c:pt>
                <c:pt idx="3366">
                  <c:v>26428000000</c:v>
                </c:pt>
                <c:pt idx="3367">
                  <c:v>29399000000</c:v>
                </c:pt>
                <c:pt idx="3368">
                  <c:v>32707000000</c:v>
                </c:pt>
                <c:pt idx="3369">
                  <c:v>36398000000</c:v>
                </c:pt>
                <c:pt idx="3370">
                  <c:v>40520000000</c:v>
                </c:pt>
                <c:pt idx="3371">
                  <c:v>45129000000</c:v>
                </c:pt>
                <c:pt idx="3372">
                  <c:v>50287000000</c:v>
                </c:pt>
                <c:pt idx="3373">
                  <c:v>56063000000</c:v>
                </c:pt>
                <c:pt idx="3374">
                  <c:v>62536000000</c:v>
                </c:pt>
                <c:pt idx="3375">
                  <c:v>69792000000</c:v>
                </c:pt>
                <c:pt idx="3376">
                  <c:v>77929000000</c:v>
                </c:pt>
                <c:pt idx="3377">
                  <c:v>87056000000</c:v>
                </c:pt>
                <c:pt idx="3378">
                  <c:v>97297000000</c:v>
                </c:pt>
                <c:pt idx="3379">
                  <c:v>108790000000</c:v>
                </c:pt>
                <c:pt idx="3380">
                  <c:v>121680000000</c:v>
                </c:pt>
                <c:pt idx="3381">
                  <c:v>136160000000</c:v>
                </c:pt>
                <c:pt idx="3382">
                  <c:v>152410000000</c:v>
                </c:pt>
                <c:pt idx="3383">
                  <c:v>170650000000</c:v>
                </c:pt>
                <c:pt idx="3384">
                  <c:v>191130000000</c:v>
                </c:pt>
                <c:pt idx="3385">
                  <c:v>214130000000</c:v>
                </c:pt>
                <c:pt idx="3386">
                  <c:v>239940000000</c:v>
                </c:pt>
                <c:pt idx="3387">
                  <c:v>268930000000</c:v>
                </c:pt>
                <c:pt idx="3388">
                  <c:v>301470000000</c:v>
                </c:pt>
                <c:pt idx="3389">
                  <c:v>338020000000</c:v>
                </c:pt>
                <c:pt idx="3390">
                  <c:v>379050000000</c:v>
                </c:pt>
                <c:pt idx="3391">
                  <c:v>425130000000</c:v>
                </c:pt>
                <c:pt idx="3392">
                  <c:v>476870000000</c:v>
                </c:pt>
                <c:pt idx="3393">
                  <c:v>534960000000</c:v>
                </c:pt>
                <c:pt idx="3394">
                  <c:v>600200000000</c:v>
                </c:pt>
                <c:pt idx="3395">
                  <c:v>673450000000</c:v>
                </c:pt>
                <c:pt idx="3396">
                  <c:v>755710000000</c:v>
                </c:pt>
                <c:pt idx="3397">
                  <c:v>848070000000</c:v>
                </c:pt>
                <c:pt idx="3398">
                  <c:v>951790000000</c:v>
                </c:pt>
                <c:pt idx="3399">
                  <c:v>1068300000000</c:v>
                </c:pt>
                <c:pt idx="3400">
                  <c:v>1068300000000</c:v>
                </c:pt>
                <c:pt idx="3401">
                  <c:v>1228400000000</c:v>
                </c:pt>
                <c:pt idx="3402">
                  <c:v>1395200000000</c:v>
                </c:pt>
                <c:pt idx="3403">
                  <c:v>1569700000000</c:v>
                </c:pt>
                <c:pt idx="3404">
                  <c:v>1752800000000</c:v>
                </c:pt>
                <c:pt idx="3405">
                  <c:v>1945500000000</c:v>
                </c:pt>
                <c:pt idx="3406">
                  <c:v>2149000000000</c:v>
                </c:pt>
                <c:pt idx="3407">
                  <c:v>2364200000000</c:v>
                </c:pt>
                <c:pt idx="3408">
                  <c:v>2592500000000</c:v>
                </c:pt>
                <c:pt idx="3409">
                  <c:v>2835000000000</c:v>
                </c:pt>
                <c:pt idx="3410">
                  <c:v>3093100000000</c:v>
                </c:pt>
                <c:pt idx="3411">
                  <c:v>3368200000000</c:v>
                </c:pt>
                <c:pt idx="3412">
                  <c:v>3661900000000</c:v>
                </c:pt>
                <c:pt idx="3413">
                  <c:v>3975700000000</c:v>
                </c:pt>
                <c:pt idx="3414">
                  <c:v>4311400000000</c:v>
                </c:pt>
                <c:pt idx="3415">
                  <c:v>4670800000000</c:v>
                </c:pt>
                <c:pt idx="3416">
                  <c:v>5056000000000</c:v>
                </c:pt>
                <c:pt idx="3417">
                  <c:v>5469000000000</c:v>
                </c:pt>
                <c:pt idx="3418">
                  <c:v>5912100000000</c:v>
                </c:pt>
                <c:pt idx="3419">
                  <c:v>6387800000000</c:v>
                </c:pt>
                <c:pt idx="3420">
                  <c:v>6898600000000</c:v>
                </c:pt>
                <c:pt idx="3421">
                  <c:v>7447500000000</c:v>
                </c:pt>
                <c:pt idx="3422">
                  <c:v>8037400000000</c:v>
                </c:pt>
                <c:pt idx="3423">
                  <c:v>8671500000000</c:v>
                </c:pt>
                <c:pt idx="3424">
                  <c:v>9353400000000</c:v>
                </c:pt>
                <c:pt idx="3425">
                  <c:v>10087000000000</c:v>
                </c:pt>
                <c:pt idx="3426">
                  <c:v>10876000000000</c:v>
                </c:pt>
                <c:pt idx="3427">
                  <c:v>11725000000000</c:v>
                </c:pt>
                <c:pt idx="3428">
                  <c:v>12639000000000</c:v>
                </c:pt>
                <c:pt idx="3429">
                  <c:v>13622000000000</c:v>
                </c:pt>
                <c:pt idx="3430">
                  <c:v>14680000000000</c:v>
                </c:pt>
                <c:pt idx="3431">
                  <c:v>15819000000000</c:v>
                </c:pt>
                <c:pt idx="3432">
                  <c:v>17046000000000</c:v>
                </c:pt>
                <c:pt idx="3433">
                  <c:v>18366000000000</c:v>
                </c:pt>
                <c:pt idx="3434">
                  <c:v>19787000000000</c:v>
                </c:pt>
                <c:pt idx="3435">
                  <c:v>21318000000000</c:v>
                </c:pt>
                <c:pt idx="3436">
                  <c:v>22966000000000</c:v>
                </c:pt>
                <c:pt idx="3437">
                  <c:v>24741000000000</c:v>
                </c:pt>
                <c:pt idx="3438">
                  <c:v>26652000000000</c:v>
                </c:pt>
                <c:pt idx="3439">
                  <c:v>28710000000000</c:v>
                </c:pt>
                <c:pt idx="3440">
                  <c:v>30926000000000</c:v>
                </c:pt>
                <c:pt idx="3441">
                  <c:v>33313000000000</c:v>
                </c:pt>
                <c:pt idx="3442">
                  <c:v>35883000000000</c:v>
                </c:pt>
                <c:pt idx="3443">
                  <c:v>38651000000000</c:v>
                </c:pt>
                <c:pt idx="3444">
                  <c:v>41632000000000</c:v>
                </c:pt>
                <c:pt idx="3445">
                  <c:v>44843000000000</c:v>
                </c:pt>
                <c:pt idx="3446">
                  <c:v>48301000000000</c:v>
                </c:pt>
                <c:pt idx="3447">
                  <c:v>52025000000000</c:v>
                </c:pt>
                <c:pt idx="3448">
                  <c:v>56036000000000</c:v>
                </c:pt>
                <c:pt idx="3449">
                  <c:v>60356000000000</c:v>
                </c:pt>
                <c:pt idx="3450">
                  <c:v>60356000000000</c:v>
                </c:pt>
                <c:pt idx="3451">
                  <c:v>83193000000000</c:v>
                </c:pt>
                <c:pt idx="3452">
                  <c:v>105140000000000</c:v>
                </c:pt>
                <c:pt idx="3453">
                  <c:v>126200000000000</c:v>
                </c:pt>
                <c:pt idx="3454">
                  <c:v>146370000000000</c:v>
                </c:pt>
                <c:pt idx="3455">
                  <c:v>165650000000000</c:v>
                </c:pt>
                <c:pt idx="3456">
                  <c:v>184050000000000</c:v>
                </c:pt>
                <c:pt idx="3457">
                  <c:v>201550000000000</c:v>
                </c:pt>
                <c:pt idx="3458">
                  <c:v>218160000000000</c:v>
                </c:pt>
                <c:pt idx="3459">
                  <c:v>233890000000000</c:v>
                </c:pt>
                <c:pt idx="3460">
                  <c:v>248720000000000</c:v>
                </c:pt>
                <c:pt idx="3461">
                  <c:v>262670000000000</c:v>
                </c:pt>
                <c:pt idx="3462">
                  <c:v>275720000000000</c:v>
                </c:pt>
                <c:pt idx="3463">
                  <c:v>287890000000000</c:v>
                </c:pt>
                <c:pt idx="3464">
                  <c:v>299170000000000</c:v>
                </c:pt>
                <c:pt idx="3465">
                  <c:v>309560000000000</c:v>
                </c:pt>
                <c:pt idx="3466">
                  <c:v>319050000000000</c:v>
                </c:pt>
                <c:pt idx="3467">
                  <c:v>327660000000000</c:v>
                </c:pt>
                <c:pt idx="3468">
                  <c:v>335380000000000</c:v>
                </c:pt>
                <c:pt idx="3469">
                  <c:v>342210000000000</c:v>
                </c:pt>
                <c:pt idx="3470">
                  <c:v>348150000000000</c:v>
                </c:pt>
                <c:pt idx="3471">
                  <c:v>353200000000000</c:v>
                </c:pt>
                <c:pt idx="3472">
                  <c:v>357360000000000</c:v>
                </c:pt>
                <c:pt idx="3473">
                  <c:v>360630000000000</c:v>
                </c:pt>
                <c:pt idx="3474">
                  <c:v>363010000000000</c:v>
                </c:pt>
                <c:pt idx="3475">
                  <c:v>364500000000000</c:v>
                </c:pt>
                <c:pt idx="3476">
                  <c:v>365100000000000</c:v>
                </c:pt>
                <c:pt idx="3477">
                  <c:v>364810000000000</c:v>
                </c:pt>
                <c:pt idx="3478">
                  <c:v>363630000000000</c:v>
                </c:pt>
                <c:pt idx="3479">
                  <c:v>361560000000000</c:v>
                </c:pt>
                <c:pt idx="3480">
                  <c:v>358600000000000</c:v>
                </c:pt>
                <c:pt idx="3481">
                  <c:v>354750000000000</c:v>
                </c:pt>
                <c:pt idx="3482">
                  <c:v>350010000000000</c:v>
                </c:pt>
                <c:pt idx="3483">
                  <c:v>344380000000000</c:v>
                </c:pt>
                <c:pt idx="3484">
                  <c:v>337860000000000</c:v>
                </c:pt>
                <c:pt idx="3485">
                  <c:v>330450000000000</c:v>
                </c:pt>
                <c:pt idx="3486">
                  <c:v>322150000000000</c:v>
                </c:pt>
                <c:pt idx="3487">
                  <c:v>312960000000000</c:v>
                </c:pt>
                <c:pt idx="3488">
                  <c:v>302890000000000</c:v>
                </c:pt>
                <c:pt idx="3489">
                  <c:v>291920000000000</c:v>
                </c:pt>
                <c:pt idx="3490">
                  <c:v>280060000000000</c:v>
                </c:pt>
                <c:pt idx="3491">
                  <c:v>267310000000000</c:v>
                </c:pt>
                <c:pt idx="3492">
                  <c:v>253680000000000</c:v>
                </c:pt>
                <c:pt idx="3493">
                  <c:v>239150000000000</c:v>
                </c:pt>
                <c:pt idx="3494">
                  <c:v>223730000000000</c:v>
                </c:pt>
                <c:pt idx="3495">
                  <c:v>207430000000000</c:v>
                </c:pt>
                <c:pt idx="3496">
                  <c:v>190230000000000</c:v>
                </c:pt>
                <c:pt idx="3497">
                  <c:v>172150000000000</c:v>
                </c:pt>
                <c:pt idx="3498">
                  <c:v>153170000000000</c:v>
                </c:pt>
                <c:pt idx="3499">
                  <c:v>133310000000000</c:v>
                </c:pt>
                <c:pt idx="3500">
                  <c:v>133310000000000</c:v>
                </c:pt>
                <c:pt idx="3501">
                  <c:v>109720000000000</c:v>
                </c:pt>
                <c:pt idx="3502">
                  <c:v>90299000000000</c:v>
                </c:pt>
                <c:pt idx="3503">
                  <c:v>74318000000000</c:v>
                </c:pt>
                <c:pt idx="3504">
                  <c:v>61166000000000</c:v>
                </c:pt>
                <c:pt idx="3505">
                  <c:v>50341000000000</c:v>
                </c:pt>
                <c:pt idx="3506">
                  <c:v>41433000000000</c:v>
                </c:pt>
                <c:pt idx="3507">
                  <c:v>34101000000000</c:v>
                </c:pt>
                <c:pt idx="3508">
                  <c:v>28067000000000</c:v>
                </c:pt>
                <c:pt idx="3509">
                  <c:v>23101000000000</c:v>
                </c:pt>
                <c:pt idx="3510">
                  <c:v>19014000000000</c:v>
                </c:pt>
                <c:pt idx="3511">
                  <c:v>15651000000000</c:v>
                </c:pt>
                <c:pt idx="3512">
                  <c:v>12883000000000</c:v>
                </c:pt>
                <c:pt idx="3513">
                  <c:v>10604000000000</c:v>
                </c:pt>
                <c:pt idx="3514">
                  <c:v>8729300000000</c:v>
                </c:pt>
                <c:pt idx="3515">
                  <c:v>7186200000000</c:v>
                </c:pt>
                <c:pt idx="3516">
                  <c:v>5916200000000</c:v>
                </c:pt>
                <c:pt idx="3517">
                  <c:v>4871000000000</c:v>
                </c:pt>
                <c:pt idx="3518">
                  <c:v>4010800000000</c:v>
                </c:pt>
                <c:pt idx="3519">
                  <c:v>3302900000000</c:v>
                </c:pt>
                <c:pt idx="3520">
                  <c:v>2720300000000</c:v>
                </c:pt>
                <c:pt idx="3521">
                  <c:v>2240800000000</c:v>
                </c:pt>
                <c:pt idx="3522">
                  <c:v>1846100000000</c:v>
                </c:pt>
                <c:pt idx="3523">
                  <c:v>1521400000000</c:v>
                </c:pt>
                <c:pt idx="3524">
                  <c:v>1254100000000</c:v>
                </c:pt>
                <c:pt idx="3525">
                  <c:v>1034100000000</c:v>
                </c:pt>
                <c:pt idx="3526">
                  <c:v>853040000000</c:v>
                </c:pt>
                <c:pt idx="3527">
                  <c:v>704040000000</c:v>
                </c:pt>
                <c:pt idx="3528">
                  <c:v>581410000000</c:v>
                </c:pt>
                <c:pt idx="3529">
                  <c:v>480500000000</c:v>
                </c:pt>
                <c:pt idx="3530">
                  <c:v>397440000000</c:v>
                </c:pt>
                <c:pt idx="3531">
                  <c:v>329090000000</c:v>
                </c:pt>
                <c:pt idx="3532">
                  <c:v>272840000000</c:v>
                </c:pt>
                <c:pt idx="3533">
                  <c:v>226540000000</c:v>
                </c:pt>
                <c:pt idx="3534">
                  <c:v>188450000000</c:v>
                </c:pt>
                <c:pt idx="3535">
                  <c:v>157090000000</c:v>
                </c:pt>
                <c:pt idx="3536">
                  <c:v>131290000000</c:v>
                </c:pt>
                <c:pt idx="3537">
                  <c:v>110050000000</c:v>
                </c:pt>
                <c:pt idx="3538">
                  <c:v>92580000000</c:v>
                </c:pt>
                <c:pt idx="3539">
                  <c:v>78201000000</c:v>
                </c:pt>
                <c:pt idx="3540">
                  <c:v>66368000000</c:v>
                </c:pt>
                <c:pt idx="3541">
                  <c:v>56631000000</c:v>
                </c:pt>
                <c:pt idx="3542">
                  <c:v>48619000000</c:v>
                </c:pt>
                <c:pt idx="3543">
                  <c:v>42028000000</c:v>
                </c:pt>
                <c:pt idx="3544">
                  <c:v>36604000000</c:v>
                </c:pt>
                <c:pt idx="3545">
                  <c:v>32142000000</c:v>
                </c:pt>
                <c:pt idx="3546">
                  <c:v>28472000000</c:v>
                </c:pt>
                <c:pt idx="3547">
                  <c:v>25454000000</c:v>
                </c:pt>
                <c:pt idx="3548">
                  <c:v>22971000000</c:v>
                </c:pt>
                <c:pt idx="3549">
                  <c:v>20930000000</c:v>
                </c:pt>
                <c:pt idx="3550">
                  <c:v>20930000000</c:v>
                </c:pt>
                <c:pt idx="3551">
                  <c:v>19252000000</c:v>
                </c:pt>
                <c:pt idx="3552">
                  <c:v>17873000000</c:v>
                </c:pt>
                <c:pt idx="3553">
                  <c:v>16740000000</c:v>
                </c:pt>
                <c:pt idx="3554">
                  <c:v>15810000000</c:v>
                </c:pt>
                <c:pt idx="3555">
                  <c:v>15046000000</c:v>
                </c:pt>
                <c:pt idx="3556">
                  <c:v>14420000000</c:v>
                </c:pt>
                <c:pt idx="3557">
                  <c:v>13907000000</c:v>
                </c:pt>
                <c:pt idx="3558">
                  <c:v>13487000000</c:v>
                </c:pt>
                <c:pt idx="3559">
                  <c:v>13143000000</c:v>
                </c:pt>
                <c:pt idx="3560">
                  <c:v>12862000000</c:v>
                </c:pt>
                <c:pt idx="3561">
                  <c:v>12634000000</c:v>
                </c:pt>
                <c:pt idx="3562">
                  <c:v>12448000000</c:v>
                </c:pt>
                <c:pt idx="3563">
                  <c:v>12298000000</c:v>
                </c:pt>
                <c:pt idx="3564">
                  <c:v>12176000000</c:v>
                </c:pt>
                <c:pt idx="3565">
                  <c:v>12079000000</c:v>
                </c:pt>
                <c:pt idx="3566">
                  <c:v>12001000000</c:v>
                </c:pt>
                <c:pt idx="3567">
                  <c:v>11939000000</c:v>
                </c:pt>
                <c:pt idx="3568">
                  <c:v>11891000000</c:v>
                </c:pt>
                <c:pt idx="3569">
                  <c:v>11855000000</c:v>
                </c:pt>
                <c:pt idx="3570">
                  <c:v>11827000000</c:v>
                </c:pt>
                <c:pt idx="3571">
                  <c:v>11807000000</c:v>
                </c:pt>
                <c:pt idx="3572">
                  <c:v>11793000000</c:v>
                </c:pt>
                <c:pt idx="3573">
                  <c:v>11784000000</c:v>
                </c:pt>
                <c:pt idx="3574">
                  <c:v>11780000000</c:v>
                </c:pt>
                <c:pt idx="3575">
                  <c:v>11779000000</c:v>
                </c:pt>
                <c:pt idx="3576">
                  <c:v>11782000000</c:v>
                </c:pt>
                <c:pt idx="3577">
                  <c:v>11787000000</c:v>
                </c:pt>
                <c:pt idx="3578">
                  <c:v>11794000000</c:v>
                </c:pt>
                <c:pt idx="3579">
                  <c:v>11803000000</c:v>
                </c:pt>
                <c:pt idx="3580">
                  <c:v>11813000000</c:v>
                </c:pt>
                <c:pt idx="3581">
                  <c:v>11825000000</c:v>
                </c:pt>
                <c:pt idx="3582">
                  <c:v>11837000000</c:v>
                </c:pt>
                <c:pt idx="3583">
                  <c:v>11851000000</c:v>
                </c:pt>
                <c:pt idx="3584">
                  <c:v>11866000000</c:v>
                </c:pt>
                <c:pt idx="3585">
                  <c:v>11881000000</c:v>
                </c:pt>
                <c:pt idx="3586">
                  <c:v>11897000000</c:v>
                </c:pt>
                <c:pt idx="3587">
                  <c:v>11914000000</c:v>
                </c:pt>
                <c:pt idx="3588">
                  <c:v>11931000000</c:v>
                </c:pt>
                <c:pt idx="3589">
                  <c:v>11948000000</c:v>
                </c:pt>
                <c:pt idx="3590">
                  <c:v>11967000000</c:v>
                </c:pt>
                <c:pt idx="3591">
                  <c:v>11985000000</c:v>
                </c:pt>
                <c:pt idx="3592">
                  <c:v>12004000000</c:v>
                </c:pt>
                <c:pt idx="3593">
                  <c:v>12024000000</c:v>
                </c:pt>
                <c:pt idx="3594">
                  <c:v>12043000000</c:v>
                </c:pt>
                <c:pt idx="3595">
                  <c:v>12064000000</c:v>
                </c:pt>
                <c:pt idx="3596">
                  <c:v>12084000000</c:v>
                </c:pt>
                <c:pt idx="3597">
                  <c:v>12105000000</c:v>
                </c:pt>
                <c:pt idx="3598">
                  <c:v>12127000000</c:v>
                </c:pt>
                <c:pt idx="3599">
                  <c:v>12149000000</c:v>
                </c:pt>
                <c:pt idx="3600">
                  <c:v>12149000000</c:v>
                </c:pt>
                <c:pt idx="3601">
                  <c:v>12171000000</c:v>
                </c:pt>
                <c:pt idx="3602">
                  <c:v>12194000000</c:v>
                </c:pt>
                <c:pt idx="3603">
                  <c:v>12217000000</c:v>
                </c:pt>
                <c:pt idx="3604">
                  <c:v>12241000000</c:v>
                </c:pt>
                <c:pt idx="3605">
                  <c:v>12265000000</c:v>
                </c:pt>
                <c:pt idx="3606">
                  <c:v>12290000000</c:v>
                </c:pt>
                <c:pt idx="3607">
                  <c:v>12316000000</c:v>
                </c:pt>
                <c:pt idx="3608">
                  <c:v>12342000000</c:v>
                </c:pt>
                <c:pt idx="3609">
                  <c:v>12370000000</c:v>
                </c:pt>
                <c:pt idx="3610">
                  <c:v>12398000000</c:v>
                </c:pt>
                <c:pt idx="3611">
                  <c:v>12427000000</c:v>
                </c:pt>
                <c:pt idx="3612">
                  <c:v>12457000000</c:v>
                </c:pt>
                <c:pt idx="3613">
                  <c:v>12489000000</c:v>
                </c:pt>
                <c:pt idx="3614">
                  <c:v>12523000000</c:v>
                </c:pt>
                <c:pt idx="3615">
                  <c:v>12558000000</c:v>
                </c:pt>
                <c:pt idx="3616">
                  <c:v>12595000000</c:v>
                </c:pt>
                <c:pt idx="3617">
                  <c:v>12635000000</c:v>
                </c:pt>
                <c:pt idx="3618">
                  <c:v>12678000000</c:v>
                </c:pt>
                <c:pt idx="3619">
                  <c:v>12725000000</c:v>
                </c:pt>
                <c:pt idx="3620">
                  <c:v>12776000000</c:v>
                </c:pt>
                <c:pt idx="3621">
                  <c:v>12832000000</c:v>
                </c:pt>
                <c:pt idx="3622">
                  <c:v>12894000000</c:v>
                </c:pt>
                <c:pt idx="3623">
                  <c:v>12964000000</c:v>
                </c:pt>
                <c:pt idx="3624">
                  <c:v>13042000000</c:v>
                </c:pt>
                <c:pt idx="3625">
                  <c:v>13131000000</c:v>
                </c:pt>
                <c:pt idx="3626">
                  <c:v>13233000000</c:v>
                </c:pt>
                <c:pt idx="3627">
                  <c:v>13351000000</c:v>
                </c:pt>
                <c:pt idx="3628">
                  <c:v>13487000000</c:v>
                </c:pt>
                <c:pt idx="3629">
                  <c:v>13646000000</c:v>
                </c:pt>
                <c:pt idx="3630">
                  <c:v>13833000000</c:v>
                </c:pt>
                <c:pt idx="3631">
                  <c:v>14053000000</c:v>
                </c:pt>
                <c:pt idx="3632">
                  <c:v>14313000000</c:v>
                </c:pt>
                <c:pt idx="3633">
                  <c:v>14623000000</c:v>
                </c:pt>
                <c:pt idx="3634">
                  <c:v>14991000000</c:v>
                </c:pt>
                <c:pt idx="3635">
                  <c:v>15432000000</c:v>
                </c:pt>
                <c:pt idx="3636">
                  <c:v>15961000000</c:v>
                </c:pt>
                <c:pt idx="3637">
                  <c:v>16595000000</c:v>
                </c:pt>
                <c:pt idx="3638">
                  <c:v>17359000000</c:v>
                </c:pt>
                <c:pt idx="3639">
                  <c:v>18278000000</c:v>
                </c:pt>
                <c:pt idx="3640">
                  <c:v>19388000000</c:v>
                </c:pt>
                <c:pt idx="3641">
                  <c:v>20729000000</c:v>
                </c:pt>
                <c:pt idx="3642">
                  <c:v>22350000000</c:v>
                </c:pt>
                <c:pt idx="3643">
                  <c:v>24311000000</c:v>
                </c:pt>
                <c:pt idx="3644">
                  <c:v>26686000000</c:v>
                </c:pt>
                <c:pt idx="3645">
                  <c:v>29563000000</c:v>
                </c:pt>
                <c:pt idx="3646">
                  <c:v>33050000000</c:v>
                </c:pt>
                <c:pt idx="3647">
                  <c:v>37278000000</c:v>
                </c:pt>
                <c:pt idx="3648">
                  <c:v>42407000000</c:v>
                </c:pt>
                <c:pt idx="3649">
                  <c:v>48630000000</c:v>
                </c:pt>
                <c:pt idx="3650">
                  <c:v>48630000000</c:v>
                </c:pt>
                <c:pt idx="3651">
                  <c:v>56182000000</c:v>
                </c:pt>
                <c:pt idx="3652">
                  <c:v>65349000000</c:v>
                </c:pt>
                <c:pt idx="3653">
                  <c:v>76477000000</c:v>
                </c:pt>
                <c:pt idx="3654">
                  <c:v>89990000000</c:v>
                </c:pt>
                <c:pt idx="3655">
                  <c:v>106400000000</c:v>
                </c:pt>
                <c:pt idx="3656">
                  <c:v>126330000000</c:v>
                </c:pt>
                <c:pt idx="3657">
                  <c:v>150530000000</c:v>
                </c:pt>
                <c:pt idx="3658">
                  <c:v>179930000000</c:v>
                </c:pt>
                <c:pt idx="3659">
                  <c:v>215640000000</c:v>
                </c:pt>
                <c:pt idx="3660">
                  <c:v>259020000000</c:v>
                </c:pt>
                <c:pt idx="3661">
                  <c:v>311720000000</c:v>
                </c:pt>
                <c:pt idx="3662">
                  <c:v>375740000000</c:v>
                </c:pt>
                <c:pt idx="3663">
                  <c:v>453520000000</c:v>
                </c:pt>
                <c:pt idx="3664">
                  <c:v>548020000000</c:v>
                </c:pt>
                <c:pt idx="3665">
                  <c:v>662820000000</c:v>
                </c:pt>
                <c:pt idx="3666">
                  <c:v>802310000000</c:v>
                </c:pt>
                <c:pt idx="3667">
                  <c:v>971780000000</c:v>
                </c:pt>
                <c:pt idx="3668">
                  <c:v>1177700000000</c:v>
                </c:pt>
                <c:pt idx="3669">
                  <c:v>1427900000000</c:v>
                </c:pt>
                <c:pt idx="3670">
                  <c:v>1731900000000</c:v>
                </c:pt>
                <c:pt idx="3671">
                  <c:v>2101200000000</c:v>
                </c:pt>
                <c:pt idx="3672">
                  <c:v>2549900000000</c:v>
                </c:pt>
                <c:pt idx="3673">
                  <c:v>3095200000000</c:v>
                </c:pt>
                <c:pt idx="3674">
                  <c:v>3757700000000</c:v>
                </c:pt>
                <c:pt idx="3675">
                  <c:v>4562700000000</c:v>
                </c:pt>
                <c:pt idx="3676">
                  <c:v>5540800000000</c:v>
                </c:pt>
                <c:pt idx="3677">
                  <c:v>6729200000000</c:v>
                </c:pt>
                <c:pt idx="3678">
                  <c:v>8173200000000</c:v>
                </c:pt>
                <c:pt idx="3679">
                  <c:v>9927800000000</c:v>
                </c:pt>
                <c:pt idx="3680">
                  <c:v>12060000000000</c:v>
                </c:pt>
                <c:pt idx="3681">
                  <c:v>14650000000000</c:v>
                </c:pt>
                <c:pt idx="3682">
                  <c:v>17797000000000</c:v>
                </c:pt>
                <c:pt idx="3683">
                  <c:v>21622000000000</c:v>
                </c:pt>
                <c:pt idx="3684">
                  <c:v>26269000000000</c:v>
                </c:pt>
                <c:pt idx="3685">
                  <c:v>31915000000000</c:v>
                </c:pt>
                <c:pt idx="3686">
                  <c:v>38775000000000</c:v>
                </c:pt>
                <c:pt idx="3687">
                  <c:v>47111000000000</c:v>
                </c:pt>
                <c:pt idx="3688">
                  <c:v>57240000000000</c:v>
                </c:pt>
                <c:pt idx="3689">
                  <c:v>69547000000000</c:v>
                </c:pt>
                <c:pt idx="3690">
                  <c:v>84501000000000</c:v>
                </c:pt>
                <c:pt idx="3691">
                  <c:v>102670000000000</c:v>
                </c:pt>
                <c:pt idx="3692">
                  <c:v>124750000000000</c:v>
                </c:pt>
                <c:pt idx="3693">
                  <c:v>151570000000000</c:v>
                </c:pt>
                <c:pt idx="3694">
                  <c:v>184170000000000</c:v>
                </c:pt>
                <c:pt idx="3695">
                  <c:v>223770000000000</c:v>
                </c:pt>
                <c:pt idx="3696">
                  <c:v>271900000000000</c:v>
                </c:pt>
                <c:pt idx="3697">
                  <c:v>330370000000000</c:v>
                </c:pt>
                <c:pt idx="3698">
                  <c:v>401420000000000</c:v>
                </c:pt>
                <c:pt idx="3699">
                  <c:v>487750000000000</c:v>
                </c:pt>
                <c:pt idx="3700">
                  <c:v>487750000000000</c:v>
                </c:pt>
                <c:pt idx="3701">
                  <c:v>542650000000000</c:v>
                </c:pt>
                <c:pt idx="3702">
                  <c:v>597060000000000</c:v>
                </c:pt>
                <c:pt idx="3703">
                  <c:v>650980000000000</c:v>
                </c:pt>
                <c:pt idx="3704">
                  <c:v>704410000000000</c:v>
                </c:pt>
                <c:pt idx="3705">
                  <c:v>757340000000000</c:v>
                </c:pt>
                <c:pt idx="3706">
                  <c:v>809790000000000</c:v>
                </c:pt>
                <c:pt idx="3707">
                  <c:v>861740000000000</c:v>
                </c:pt>
                <c:pt idx="3708">
                  <c:v>913200000000000</c:v>
                </c:pt>
                <c:pt idx="3709">
                  <c:v>964160000000000</c:v>
                </c:pt>
                <c:pt idx="3710">
                  <c:v>1014600000000000</c:v>
                </c:pt>
                <c:pt idx="3711">
                  <c:v>1064600000000000</c:v>
                </c:pt>
                <c:pt idx="3712">
                  <c:v>1114100000000000</c:v>
                </c:pt>
                <c:pt idx="3713">
                  <c:v>1163100000000000</c:v>
                </c:pt>
                <c:pt idx="3714">
                  <c:v>1211600000000000</c:v>
                </c:pt>
                <c:pt idx="3715">
                  <c:v>1259600000000000</c:v>
                </c:pt>
                <c:pt idx="3716">
                  <c:v>1307100000000000</c:v>
                </c:pt>
                <c:pt idx="3717">
                  <c:v>1354200000000000</c:v>
                </c:pt>
                <c:pt idx="3718">
                  <c:v>1400700000000000</c:v>
                </c:pt>
                <c:pt idx="3719">
                  <c:v>1446700000000000</c:v>
                </c:pt>
                <c:pt idx="3720">
                  <c:v>1492300000000000</c:v>
                </c:pt>
                <c:pt idx="3721">
                  <c:v>1537300000000000</c:v>
                </c:pt>
                <c:pt idx="3722">
                  <c:v>1581900000000000</c:v>
                </c:pt>
                <c:pt idx="3723">
                  <c:v>1626000000000000</c:v>
                </c:pt>
                <c:pt idx="3724">
                  <c:v>1669500000000000</c:v>
                </c:pt>
                <c:pt idx="3725">
                  <c:v>1712600000000000</c:v>
                </c:pt>
                <c:pt idx="3726">
                  <c:v>1755200000000000</c:v>
                </c:pt>
                <c:pt idx="3727">
                  <c:v>1797300000000000</c:v>
                </c:pt>
                <c:pt idx="3728">
                  <c:v>1838900000000000</c:v>
                </c:pt>
                <c:pt idx="3729">
                  <c:v>1880000000000000</c:v>
                </c:pt>
                <c:pt idx="3730">
                  <c:v>1920600000000000</c:v>
                </c:pt>
                <c:pt idx="3731">
                  <c:v>1960700000000000</c:v>
                </c:pt>
                <c:pt idx="3732">
                  <c:v>2000300000000000</c:v>
                </c:pt>
                <c:pt idx="3733">
                  <c:v>2039400000000000</c:v>
                </c:pt>
                <c:pt idx="3734">
                  <c:v>2078100000000000</c:v>
                </c:pt>
                <c:pt idx="3735">
                  <c:v>2116200000000000</c:v>
                </c:pt>
                <c:pt idx="3736">
                  <c:v>2153800000000000</c:v>
                </c:pt>
                <c:pt idx="3737">
                  <c:v>2191000000000000</c:v>
                </c:pt>
                <c:pt idx="3738">
                  <c:v>2227600000000000</c:v>
                </c:pt>
                <c:pt idx="3739">
                  <c:v>2263800000000000</c:v>
                </c:pt>
                <c:pt idx="3740">
                  <c:v>2299500000000000</c:v>
                </c:pt>
                <c:pt idx="3741">
                  <c:v>2334600000000000</c:v>
                </c:pt>
                <c:pt idx="3742">
                  <c:v>2369300000000000</c:v>
                </c:pt>
                <c:pt idx="3743">
                  <c:v>2403500000000000</c:v>
                </c:pt>
                <c:pt idx="3744">
                  <c:v>2437100000000000</c:v>
                </c:pt>
                <c:pt idx="3745">
                  <c:v>2470300000000000</c:v>
                </c:pt>
                <c:pt idx="3746">
                  <c:v>2503000000000000</c:v>
                </c:pt>
                <c:pt idx="3747">
                  <c:v>2535200000000000</c:v>
                </c:pt>
                <c:pt idx="3748">
                  <c:v>2566900000000000</c:v>
                </c:pt>
                <c:pt idx="3749">
                  <c:v>2598100000000000</c:v>
                </c:pt>
                <c:pt idx="3750">
                  <c:v>2598100000000000</c:v>
                </c:pt>
                <c:pt idx="3751">
                  <c:v>2668400000000000</c:v>
                </c:pt>
                <c:pt idx="3752">
                  <c:v>2737800000000000</c:v>
                </c:pt>
                <c:pt idx="3753">
                  <c:v>2806400000000000</c:v>
                </c:pt>
                <c:pt idx="3754">
                  <c:v>2874300000000000</c:v>
                </c:pt>
                <c:pt idx="3755">
                  <c:v>2941300000000000</c:v>
                </c:pt>
                <c:pt idx="3756">
                  <c:v>3007500000000000</c:v>
                </c:pt>
                <c:pt idx="3757">
                  <c:v>3072900000000000</c:v>
                </c:pt>
                <c:pt idx="3758">
                  <c:v>3137400000000000</c:v>
                </c:pt>
                <c:pt idx="3759">
                  <c:v>3201200000000000</c:v>
                </c:pt>
                <c:pt idx="3760">
                  <c:v>3264100000000000</c:v>
                </c:pt>
                <c:pt idx="3761">
                  <c:v>3326200000000000</c:v>
                </c:pt>
                <c:pt idx="3762">
                  <c:v>3387500000000000</c:v>
                </c:pt>
                <c:pt idx="3763">
                  <c:v>3448000000000000</c:v>
                </c:pt>
                <c:pt idx="3764">
                  <c:v>3507700000000000</c:v>
                </c:pt>
                <c:pt idx="3765">
                  <c:v>3566500000000000</c:v>
                </c:pt>
                <c:pt idx="3766">
                  <c:v>3624500000000000</c:v>
                </c:pt>
                <c:pt idx="3767">
                  <c:v>3681800000000000</c:v>
                </c:pt>
                <c:pt idx="3768">
                  <c:v>3738100000000000</c:v>
                </c:pt>
                <c:pt idx="3769">
                  <c:v>3793700000000000</c:v>
                </c:pt>
                <c:pt idx="3770">
                  <c:v>3848500000000000</c:v>
                </c:pt>
                <c:pt idx="3771">
                  <c:v>3902400000000000</c:v>
                </c:pt>
                <c:pt idx="3772">
                  <c:v>3955500000000000</c:v>
                </c:pt>
                <c:pt idx="3773">
                  <c:v>4007800000000000</c:v>
                </c:pt>
                <c:pt idx="3774">
                  <c:v>4059300000000000</c:v>
                </c:pt>
                <c:pt idx="3775">
                  <c:v>4110000000000000</c:v>
                </c:pt>
                <c:pt idx="3776">
                  <c:v>4159800000000000</c:v>
                </c:pt>
                <c:pt idx="3777">
                  <c:v>4208800000000000</c:v>
                </c:pt>
                <c:pt idx="3778">
                  <c:v>4257000000000000</c:v>
                </c:pt>
                <c:pt idx="3779">
                  <c:v>4304400000000000</c:v>
                </c:pt>
                <c:pt idx="3780">
                  <c:v>4351000000000000</c:v>
                </c:pt>
                <c:pt idx="3781">
                  <c:v>4396700000000000</c:v>
                </c:pt>
                <c:pt idx="3782">
                  <c:v>4441600000000000</c:v>
                </c:pt>
                <c:pt idx="3783">
                  <c:v>4485700000000000</c:v>
                </c:pt>
                <c:pt idx="3784">
                  <c:v>4529000000000000</c:v>
                </c:pt>
                <c:pt idx="3785">
                  <c:v>4571400000000000</c:v>
                </c:pt>
                <c:pt idx="3786">
                  <c:v>4613100000000000</c:v>
                </c:pt>
                <c:pt idx="3787">
                  <c:v>4653900000000000</c:v>
                </c:pt>
                <c:pt idx="3788">
                  <c:v>4693800000000000</c:v>
                </c:pt>
                <c:pt idx="3789">
                  <c:v>4733000000000000</c:v>
                </c:pt>
                <c:pt idx="3790">
                  <c:v>4771300000000000</c:v>
                </c:pt>
                <c:pt idx="3791">
                  <c:v>4808800000000000</c:v>
                </c:pt>
                <c:pt idx="3792">
                  <c:v>4845500000000000</c:v>
                </c:pt>
                <c:pt idx="3793">
                  <c:v>4881400000000000</c:v>
                </c:pt>
                <c:pt idx="3794">
                  <c:v>4916400000000000</c:v>
                </c:pt>
                <c:pt idx="3795">
                  <c:v>4950600000000000</c:v>
                </c:pt>
                <c:pt idx="3796">
                  <c:v>4984000000000000</c:v>
                </c:pt>
                <c:pt idx="3797">
                  <c:v>5016600000000000</c:v>
                </c:pt>
                <c:pt idx="3798">
                  <c:v>5048300000000000</c:v>
                </c:pt>
                <c:pt idx="3799">
                  <c:v>5079300000000000</c:v>
                </c:pt>
                <c:pt idx="3800">
                  <c:v>5079300000000000</c:v>
                </c:pt>
                <c:pt idx="3801">
                  <c:v>5085500000000000</c:v>
                </c:pt>
                <c:pt idx="3802">
                  <c:v>5091700000000000</c:v>
                </c:pt>
                <c:pt idx="3803">
                  <c:v>5097900000000000</c:v>
                </c:pt>
                <c:pt idx="3804">
                  <c:v>5104100000000000</c:v>
                </c:pt>
                <c:pt idx="3805">
                  <c:v>5110200000000000</c:v>
                </c:pt>
                <c:pt idx="3806">
                  <c:v>5116200000000000</c:v>
                </c:pt>
                <c:pt idx="3807">
                  <c:v>5122300000000000</c:v>
                </c:pt>
                <c:pt idx="3808">
                  <c:v>5128300000000000</c:v>
                </c:pt>
                <c:pt idx="3809">
                  <c:v>5134300000000000</c:v>
                </c:pt>
                <c:pt idx="3810">
                  <c:v>5140200000000000</c:v>
                </c:pt>
                <c:pt idx="3811">
                  <c:v>5146100000000000</c:v>
                </c:pt>
                <c:pt idx="3812">
                  <c:v>5152000000000000</c:v>
                </c:pt>
                <c:pt idx="3813">
                  <c:v>5157800000000000</c:v>
                </c:pt>
                <c:pt idx="3814">
                  <c:v>5163600000000000</c:v>
                </c:pt>
                <c:pt idx="3815">
                  <c:v>5169400000000000</c:v>
                </c:pt>
                <c:pt idx="3816">
                  <c:v>5175100000000000</c:v>
                </c:pt>
                <c:pt idx="3817">
                  <c:v>5180800000000000</c:v>
                </c:pt>
                <c:pt idx="3818">
                  <c:v>5186400000000000</c:v>
                </c:pt>
                <c:pt idx="3819">
                  <c:v>5192100000000000</c:v>
                </c:pt>
                <c:pt idx="3820">
                  <c:v>5197600000000000</c:v>
                </c:pt>
                <c:pt idx="3821">
                  <c:v>5203200000000000</c:v>
                </c:pt>
                <c:pt idx="3822">
                  <c:v>5208700000000000</c:v>
                </c:pt>
                <c:pt idx="3823">
                  <c:v>5214200000000000</c:v>
                </c:pt>
                <c:pt idx="3824">
                  <c:v>5219600000000000</c:v>
                </c:pt>
                <c:pt idx="3825">
                  <c:v>5225100000000000</c:v>
                </c:pt>
                <c:pt idx="3826">
                  <c:v>5230400000000000</c:v>
                </c:pt>
                <c:pt idx="3827">
                  <c:v>5235800000000000</c:v>
                </c:pt>
                <c:pt idx="3828">
                  <c:v>5241100000000000</c:v>
                </c:pt>
                <c:pt idx="3829">
                  <c:v>5246400000000000</c:v>
                </c:pt>
                <c:pt idx="3830">
                  <c:v>5251600000000000</c:v>
                </c:pt>
                <c:pt idx="3831">
                  <c:v>5256800000000000</c:v>
                </c:pt>
                <c:pt idx="3832">
                  <c:v>5262000000000000</c:v>
                </c:pt>
                <c:pt idx="3833">
                  <c:v>5267100000000000</c:v>
                </c:pt>
                <c:pt idx="3834">
                  <c:v>5272200000000000</c:v>
                </c:pt>
                <c:pt idx="3835">
                  <c:v>5277300000000000</c:v>
                </c:pt>
                <c:pt idx="3836">
                  <c:v>5282300000000000</c:v>
                </c:pt>
                <c:pt idx="3837">
                  <c:v>5287300000000000</c:v>
                </c:pt>
                <c:pt idx="3838">
                  <c:v>5292300000000000</c:v>
                </c:pt>
                <c:pt idx="3839">
                  <c:v>5297200000000000</c:v>
                </c:pt>
                <c:pt idx="3840">
                  <c:v>5302100000000000</c:v>
                </c:pt>
                <c:pt idx="3841">
                  <c:v>5306900000000000</c:v>
                </c:pt>
                <c:pt idx="3842">
                  <c:v>5311700000000000</c:v>
                </c:pt>
                <c:pt idx="3843">
                  <c:v>5316500000000000</c:v>
                </c:pt>
                <c:pt idx="3844">
                  <c:v>5321300000000000</c:v>
                </c:pt>
                <c:pt idx="3845">
                  <c:v>5326000000000000</c:v>
                </c:pt>
                <c:pt idx="3846">
                  <c:v>5330700000000000</c:v>
                </c:pt>
                <c:pt idx="3847">
                  <c:v>5335300000000000</c:v>
                </c:pt>
                <c:pt idx="3848">
                  <c:v>5339900000000000</c:v>
                </c:pt>
                <c:pt idx="3849">
                  <c:v>5344500000000000</c:v>
                </c:pt>
                <c:pt idx="3850">
                  <c:v>5344500000000000</c:v>
                </c:pt>
                <c:pt idx="3851">
                  <c:v>5457800000000000</c:v>
                </c:pt>
                <c:pt idx="3852">
                  <c:v>5569600000000000</c:v>
                </c:pt>
                <c:pt idx="3853">
                  <c:v>5679800000000000</c:v>
                </c:pt>
                <c:pt idx="3854">
                  <c:v>5788500000000000</c:v>
                </c:pt>
                <c:pt idx="3855">
                  <c:v>5895600000000000</c:v>
                </c:pt>
                <c:pt idx="3856">
                  <c:v>6001300000000000</c:v>
                </c:pt>
                <c:pt idx="3857">
                  <c:v>6105400000000000</c:v>
                </c:pt>
                <c:pt idx="3858">
                  <c:v>6208200000000000</c:v>
                </c:pt>
                <c:pt idx="3859">
                  <c:v>6309400000000000</c:v>
                </c:pt>
                <c:pt idx="3860">
                  <c:v>6409300000000000</c:v>
                </c:pt>
                <c:pt idx="3861">
                  <c:v>6507800000000000</c:v>
                </c:pt>
                <c:pt idx="3862">
                  <c:v>6604900000000000</c:v>
                </c:pt>
                <c:pt idx="3863">
                  <c:v>6700600000000000</c:v>
                </c:pt>
                <c:pt idx="3864">
                  <c:v>6794900000000000</c:v>
                </c:pt>
                <c:pt idx="3865">
                  <c:v>6888000000000000</c:v>
                </c:pt>
                <c:pt idx="3866">
                  <c:v>6979700000000000</c:v>
                </c:pt>
                <c:pt idx="3867">
                  <c:v>7070100000000000</c:v>
                </c:pt>
                <c:pt idx="3868">
                  <c:v>7159300000000000</c:v>
                </c:pt>
                <c:pt idx="3869">
                  <c:v>7247200000000000</c:v>
                </c:pt>
                <c:pt idx="3870">
                  <c:v>7333800000000000</c:v>
                </c:pt>
                <c:pt idx="3871">
                  <c:v>7419200000000000</c:v>
                </c:pt>
                <c:pt idx="3872">
                  <c:v>7503500000000000</c:v>
                </c:pt>
                <c:pt idx="3873">
                  <c:v>7586500000000000</c:v>
                </c:pt>
                <c:pt idx="3874">
                  <c:v>7668300000000000</c:v>
                </c:pt>
                <c:pt idx="3875">
                  <c:v>7748900000000000</c:v>
                </c:pt>
                <c:pt idx="3876">
                  <c:v>7828400000000000</c:v>
                </c:pt>
                <c:pt idx="3877">
                  <c:v>7906800000000000</c:v>
                </c:pt>
                <c:pt idx="3878">
                  <c:v>7984000000000000</c:v>
                </c:pt>
                <c:pt idx="3879">
                  <c:v>8060200000000000</c:v>
                </c:pt>
                <c:pt idx="3880">
                  <c:v>8135200000000000</c:v>
                </c:pt>
                <c:pt idx="3881">
                  <c:v>8209200000000000</c:v>
                </c:pt>
                <c:pt idx="3882">
                  <c:v>8282100000000000</c:v>
                </c:pt>
                <c:pt idx="3883">
                  <c:v>8353900000000000</c:v>
                </c:pt>
                <c:pt idx="3884">
                  <c:v>8424700000000000</c:v>
                </c:pt>
                <c:pt idx="3885">
                  <c:v>8494500000000000</c:v>
                </c:pt>
                <c:pt idx="3886">
                  <c:v>8563200000000000</c:v>
                </c:pt>
                <c:pt idx="3887">
                  <c:v>8631000000000000</c:v>
                </c:pt>
                <c:pt idx="3888">
                  <c:v>8697800000000000</c:v>
                </c:pt>
                <c:pt idx="3889">
                  <c:v>8763600000000000</c:v>
                </c:pt>
                <c:pt idx="3890">
                  <c:v>8828400000000000</c:v>
                </c:pt>
                <c:pt idx="3891">
                  <c:v>8892300000000000</c:v>
                </c:pt>
                <c:pt idx="3892">
                  <c:v>8955200000000000</c:v>
                </c:pt>
                <c:pt idx="3893">
                  <c:v>9017200000000000</c:v>
                </c:pt>
                <c:pt idx="3894">
                  <c:v>9078300000000000</c:v>
                </c:pt>
                <c:pt idx="3895">
                  <c:v>9138500000000000</c:v>
                </c:pt>
                <c:pt idx="3896">
                  <c:v>9197800000000000</c:v>
                </c:pt>
                <c:pt idx="3897">
                  <c:v>9256200000000000</c:v>
                </c:pt>
                <c:pt idx="3898">
                  <c:v>9313700000000000</c:v>
                </c:pt>
                <c:pt idx="3899">
                  <c:v>9370400000000000</c:v>
                </c:pt>
                <c:pt idx="3900">
                  <c:v>9370400000000000</c:v>
                </c:pt>
                <c:pt idx="3901">
                  <c:v>1.0342E+16</c:v>
                </c:pt>
                <c:pt idx="3902">
                  <c:v>1.1106E+16</c:v>
                </c:pt>
                <c:pt idx="3903">
                  <c:v>1.1707E+16</c:v>
                </c:pt>
                <c:pt idx="3904">
                  <c:v>1.2179E+16</c:v>
                </c:pt>
                <c:pt idx="3905">
                  <c:v>1.2551E+16</c:v>
                </c:pt>
                <c:pt idx="3906">
                  <c:v>1.2844E+16</c:v>
                </c:pt>
                <c:pt idx="3907">
                  <c:v>1.3074E+16</c:v>
                </c:pt>
                <c:pt idx="3908">
                  <c:v>1.3255E+16</c:v>
                </c:pt>
                <c:pt idx="3909">
                  <c:v>1.3397E+16</c:v>
                </c:pt>
                <c:pt idx="3910">
                  <c:v>1.3509E+16</c:v>
                </c:pt>
                <c:pt idx="3911">
                  <c:v>1.3597E+16</c:v>
                </c:pt>
                <c:pt idx="3912">
                  <c:v>1.3666E+16</c:v>
                </c:pt>
                <c:pt idx="3913">
                  <c:v>1.372E+16</c:v>
                </c:pt>
                <c:pt idx="3914">
                  <c:v>1.3763E+16</c:v>
                </c:pt>
                <c:pt idx="3915">
                  <c:v>1.3796E+16</c:v>
                </c:pt>
                <c:pt idx="3916">
                  <c:v>1.3823E+16</c:v>
                </c:pt>
                <c:pt idx="3917">
                  <c:v>1.3844E+16</c:v>
                </c:pt>
                <c:pt idx="3918">
                  <c:v>1.386E+16</c:v>
                </c:pt>
                <c:pt idx="3919">
                  <c:v>1.3873E+16</c:v>
                </c:pt>
                <c:pt idx="3920">
                  <c:v>1.3883E+16</c:v>
                </c:pt>
                <c:pt idx="3921">
                  <c:v>1.3891E+16</c:v>
                </c:pt>
                <c:pt idx="3922">
                  <c:v>1.3897E+16</c:v>
                </c:pt>
                <c:pt idx="3923">
                  <c:v>1.3902E+16</c:v>
                </c:pt>
                <c:pt idx="3924">
                  <c:v>1.3906E+16</c:v>
                </c:pt>
                <c:pt idx="3925">
                  <c:v>1.3909E+16</c:v>
                </c:pt>
                <c:pt idx="3926">
                  <c:v>1.3911E+16</c:v>
                </c:pt>
                <c:pt idx="3927">
                  <c:v>1.3913E+16</c:v>
                </c:pt>
                <c:pt idx="3928">
                  <c:v>1.3914E+16</c:v>
                </c:pt>
                <c:pt idx="3929">
                  <c:v>1.3916E+16</c:v>
                </c:pt>
                <c:pt idx="3930">
                  <c:v>1.3916E+16</c:v>
                </c:pt>
                <c:pt idx="3931">
                  <c:v>1.3917E+16</c:v>
                </c:pt>
                <c:pt idx="3932">
                  <c:v>1.3918E+16</c:v>
                </c:pt>
                <c:pt idx="3933">
                  <c:v>1.3918E+16</c:v>
                </c:pt>
                <c:pt idx="3934">
                  <c:v>1.3919E+16</c:v>
                </c:pt>
                <c:pt idx="3935">
                  <c:v>1.3919E+16</c:v>
                </c:pt>
                <c:pt idx="3936">
                  <c:v>1.3919E+16</c:v>
                </c:pt>
                <c:pt idx="3937">
                  <c:v>1.3919E+16</c:v>
                </c:pt>
                <c:pt idx="3938">
                  <c:v>1.3919E+16</c:v>
                </c:pt>
                <c:pt idx="3939">
                  <c:v>1.3919E+16</c:v>
                </c:pt>
                <c:pt idx="3940">
                  <c:v>1.3919E+16</c:v>
                </c:pt>
                <c:pt idx="3941">
                  <c:v>1.392E+16</c:v>
                </c:pt>
                <c:pt idx="3942">
                  <c:v>1.392E+16</c:v>
                </c:pt>
                <c:pt idx="3943">
                  <c:v>1.392E+16</c:v>
                </c:pt>
                <c:pt idx="3944">
                  <c:v>1.392E+16</c:v>
                </c:pt>
                <c:pt idx="3945">
                  <c:v>1.392E+16</c:v>
                </c:pt>
                <c:pt idx="3946">
                  <c:v>1.392E+16</c:v>
                </c:pt>
                <c:pt idx="3947">
                  <c:v>1.392E+16</c:v>
                </c:pt>
                <c:pt idx="3948">
                  <c:v>1.392E+16</c:v>
                </c:pt>
                <c:pt idx="3949">
                  <c:v>1.392E+16</c:v>
                </c:pt>
                <c:pt idx="3950">
                  <c:v>1.392E+16</c:v>
                </c:pt>
                <c:pt idx="3951">
                  <c:v>1.392E+16</c:v>
                </c:pt>
                <c:pt idx="3952">
                  <c:v>1.392E+16</c:v>
                </c:pt>
                <c:pt idx="3953">
                  <c:v>1.392E+16</c:v>
                </c:pt>
                <c:pt idx="3954">
                  <c:v>1.392E+16</c:v>
                </c:pt>
                <c:pt idx="3955">
                  <c:v>1.392E+16</c:v>
                </c:pt>
                <c:pt idx="3956">
                  <c:v>1.392E+16</c:v>
                </c:pt>
                <c:pt idx="3957">
                  <c:v>1.392E+16</c:v>
                </c:pt>
                <c:pt idx="3958">
                  <c:v>1.392E+16</c:v>
                </c:pt>
                <c:pt idx="3959">
                  <c:v>1.392E+16</c:v>
                </c:pt>
                <c:pt idx="3960">
                  <c:v>1.392E+16</c:v>
                </c:pt>
                <c:pt idx="3961">
                  <c:v>1.392E+16</c:v>
                </c:pt>
                <c:pt idx="3962">
                  <c:v>1.392E+16</c:v>
                </c:pt>
                <c:pt idx="3963">
                  <c:v>1.392E+16</c:v>
                </c:pt>
                <c:pt idx="3964">
                  <c:v>1.392E+16</c:v>
                </c:pt>
                <c:pt idx="3965">
                  <c:v>1.392E+16</c:v>
                </c:pt>
                <c:pt idx="3966">
                  <c:v>1.392E+16</c:v>
                </c:pt>
                <c:pt idx="3967">
                  <c:v>1.392E+16</c:v>
                </c:pt>
                <c:pt idx="3968">
                  <c:v>1.392E+16</c:v>
                </c:pt>
                <c:pt idx="3969">
                  <c:v>1.392E+16</c:v>
                </c:pt>
                <c:pt idx="3970">
                  <c:v>1.392E+16</c:v>
                </c:pt>
                <c:pt idx="3971">
                  <c:v>1.392E+16</c:v>
                </c:pt>
                <c:pt idx="3972">
                  <c:v>1.392E+16</c:v>
                </c:pt>
                <c:pt idx="3973">
                  <c:v>1.392E+16</c:v>
                </c:pt>
                <c:pt idx="3974">
                  <c:v>1.392E+16</c:v>
                </c:pt>
                <c:pt idx="3975">
                  <c:v>1.3921E+16</c:v>
                </c:pt>
                <c:pt idx="3976">
                  <c:v>1.3921E+16</c:v>
                </c:pt>
                <c:pt idx="3977">
                  <c:v>1.3921E+16</c:v>
                </c:pt>
                <c:pt idx="3978">
                  <c:v>1.3921E+16</c:v>
                </c:pt>
                <c:pt idx="3979">
                  <c:v>1.3921E+16</c:v>
                </c:pt>
                <c:pt idx="3980">
                  <c:v>1.3922E+16</c:v>
                </c:pt>
                <c:pt idx="3981">
                  <c:v>1.3922E+16</c:v>
                </c:pt>
                <c:pt idx="3982">
                  <c:v>1.3923E+16</c:v>
                </c:pt>
                <c:pt idx="3983">
                  <c:v>1.3924E+16</c:v>
                </c:pt>
                <c:pt idx="3984">
                  <c:v>1.3925E+16</c:v>
                </c:pt>
                <c:pt idx="3985">
                  <c:v>1.3926E+16</c:v>
                </c:pt>
                <c:pt idx="3986">
                  <c:v>1.3927E+16</c:v>
                </c:pt>
                <c:pt idx="3987">
                  <c:v>1.3928E+16</c:v>
                </c:pt>
                <c:pt idx="3988">
                  <c:v>1.393E+16</c:v>
                </c:pt>
                <c:pt idx="3989">
                  <c:v>1.3932E+16</c:v>
                </c:pt>
                <c:pt idx="3990">
                  <c:v>1.3935E+16</c:v>
                </c:pt>
                <c:pt idx="3991">
                  <c:v>1.3938E+16</c:v>
                </c:pt>
                <c:pt idx="3992">
                  <c:v>1.3941E+16</c:v>
                </c:pt>
                <c:pt idx="3993">
                  <c:v>1.3945E+16</c:v>
                </c:pt>
                <c:pt idx="3994">
                  <c:v>1.3949E+16</c:v>
                </c:pt>
                <c:pt idx="3995">
                  <c:v>1.3954E+16</c:v>
                </c:pt>
                <c:pt idx="3996">
                  <c:v>1.3959E+16</c:v>
                </c:pt>
                <c:pt idx="3997">
                  <c:v>1.3965E+16</c:v>
                </c:pt>
                <c:pt idx="3998">
                  <c:v>1.397E+16</c:v>
                </c:pt>
                <c:pt idx="3999">
                  <c:v>1.3975E+16</c:v>
                </c:pt>
                <c:pt idx="4000">
                  <c:v>1.3975E+16</c:v>
                </c:pt>
                <c:pt idx="4001">
                  <c:v>1.3975E+16</c:v>
                </c:pt>
                <c:pt idx="4002">
                  <c:v>1.3975E+16</c:v>
                </c:pt>
                <c:pt idx="4003">
                  <c:v>1.3976E+16</c:v>
                </c:pt>
                <c:pt idx="4004">
                  <c:v>1.3976E+16</c:v>
                </c:pt>
                <c:pt idx="4005">
                  <c:v>1.3976E+16</c:v>
                </c:pt>
                <c:pt idx="4006">
                  <c:v>1.3976E+16</c:v>
                </c:pt>
                <c:pt idx="4007">
                  <c:v>1.3976E+16</c:v>
                </c:pt>
                <c:pt idx="4008">
                  <c:v>1.3977E+16</c:v>
                </c:pt>
                <c:pt idx="4009">
                  <c:v>1.3977E+16</c:v>
                </c:pt>
                <c:pt idx="4010">
                  <c:v>1.3977E+16</c:v>
                </c:pt>
                <c:pt idx="4011">
                  <c:v>1.3977E+16</c:v>
                </c:pt>
                <c:pt idx="4012">
                  <c:v>1.3977E+16</c:v>
                </c:pt>
                <c:pt idx="4013">
                  <c:v>1.3977E+16</c:v>
                </c:pt>
                <c:pt idx="4014">
                  <c:v>1.3977E+16</c:v>
                </c:pt>
                <c:pt idx="4015">
                  <c:v>1.3977E+16</c:v>
                </c:pt>
                <c:pt idx="4016">
                  <c:v>1.3978E+16</c:v>
                </c:pt>
                <c:pt idx="4017">
                  <c:v>1.3978E+16</c:v>
                </c:pt>
                <c:pt idx="4018">
                  <c:v>1.3978E+16</c:v>
                </c:pt>
                <c:pt idx="4019">
                  <c:v>1.3978E+16</c:v>
                </c:pt>
                <c:pt idx="4020">
                  <c:v>1.3978E+16</c:v>
                </c:pt>
                <c:pt idx="4021">
                  <c:v>1.3978E+16</c:v>
                </c:pt>
                <c:pt idx="4022">
                  <c:v>1.3978E+16</c:v>
                </c:pt>
                <c:pt idx="4023">
                  <c:v>1.3978E+16</c:v>
                </c:pt>
                <c:pt idx="4024">
                  <c:v>1.3978E+16</c:v>
                </c:pt>
                <c:pt idx="4025">
                  <c:v>1.3978E+16</c:v>
                </c:pt>
                <c:pt idx="4026">
                  <c:v>1.3977E+16</c:v>
                </c:pt>
                <c:pt idx="4027">
                  <c:v>1.3977E+16</c:v>
                </c:pt>
                <c:pt idx="4028">
                  <c:v>1.3977E+16</c:v>
                </c:pt>
                <c:pt idx="4029">
                  <c:v>1.3977E+16</c:v>
                </c:pt>
                <c:pt idx="4030">
                  <c:v>1.3977E+16</c:v>
                </c:pt>
                <c:pt idx="4031">
                  <c:v>1.3977E+16</c:v>
                </c:pt>
                <c:pt idx="4032">
                  <c:v>1.3977E+16</c:v>
                </c:pt>
                <c:pt idx="4033">
                  <c:v>1.3977E+16</c:v>
                </c:pt>
                <c:pt idx="4034">
                  <c:v>1.3976E+16</c:v>
                </c:pt>
                <c:pt idx="4035">
                  <c:v>1.3976E+16</c:v>
                </c:pt>
                <c:pt idx="4036">
                  <c:v>1.3976E+16</c:v>
                </c:pt>
                <c:pt idx="4037">
                  <c:v>1.3976E+16</c:v>
                </c:pt>
                <c:pt idx="4038">
                  <c:v>1.3976E+16</c:v>
                </c:pt>
                <c:pt idx="4039">
                  <c:v>1.3975E+16</c:v>
                </c:pt>
                <c:pt idx="4040">
                  <c:v>1.3975E+16</c:v>
                </c:pt>
                <c:pt idx="4041">
                  <c:v>1.3975E+16</c:v>
                </c:pt>
                <c:pt idx="4042">
                  <c:v>1.3975E+16</c:v>
                </c:pt>
                <c:pt idx="4043">
                  <c:v>1.3974E+16</c:v>
                </c:pt>
                <c:pt idx="4044">
                  <c:v>1.3974E+16</c:v>
                </c:pt>
                <c:pt idx="4045">
                  <c:v>1.3974E+16</c:v>
                </c:pt>
                <c:pt idx="4046">
                  <c:v>1.3973E+16</c:v>
                </c:pt>
                <c:pt idx="4047">
                  <c:v>1.3973E+16</c:v>
                </c:pt>
                <c:pt idx="4048">
                  <c:v>1.3973E+16</c:v>
                </c:pt>
                <c:pt idx="4049">
                  <c:v>1.3972E+16</c:v>
                </c:pt>
                <c:pt idx="4050">
                  <c:v>1.3972E+16</c:v>
                </c:pt>
                <c:pt idx="4051">
                  <c:v>1.3966E+16</c:v>
                </c:pt>
                <c:pt idx="4052">
                  <c:v>1.3959E+16</c:v>
                </c:pt>
                <c:pt idx="4053">
                  <c:v>1.3953E+16</c:v>
                </c:pt>
                <c:pt idx="4054">
                  <c:v>1.3947E+16</c:v>
                </c:pt>
                <c:pt idx="4055">
                  <c:v>1.3942E+16</c:v>
                </c:pt>
                <c:pt idx="4056">
                  <c:v>1.3937E+16</c:v>
                </c:pt>
                <c:pt idx="4057">
                  <c:v>1.3934E+16</c:v>
                </c:pt>
                <c:pt idx="4058">
                  <c:v>1.3931E+16</c:v>
                </c:pt>
                <c:pt idx="4059">
                  <c:v>1.3928E+16</c:v>
                </c:pt>
                <c:pt idx="4060">
                  <c:v>1.3927E+16</c:v>
                </c:pt>
                <c:pt idx="4061">
                  <c:v>1.3925E+16</c:v>
                </c:pt>
                <c:pt idx="4062">
                  <c:v>1.3924E+16</c:v>
                </c:pt>
                <c:pt idx="4063">
                  <c:v>1.3923E+16</c:v>
                </c:pt>
                <c:pt idx="4064">
                  <c:v>1.3922E+16</c:v>
                </c:pt>
                <c:pt idx="4065">
                  <c:v>1.3922E+16</c:v>
                </c:pt>
                <c:pt idx="4066">
                  <c:v>1.3921E+16</c:v>
                </c:pt>
                <c:pt idx="4067">
                  <c:v>1.3921E+16</c:v>
                </c:pt>
                <c:pt idx="4068">
                  <c:v>1.3921E+16</c:v>
                </c:pt>
                <c:pt idx="4069">
                  <c:v>1.392E+16</c:v>
                </c:pt>
                <c:pt idx="4070">
                  <c:v>1.392E+16</c:v>
                </c:pt>
                <c:pt idx="4071">
                  <c:v>1.392E+16</c:v>
                </c:pt>
                <c:pt idx="4072">
                  <c:v>1.392E+16</c:v>
                </c:pt>
                <c:pt idx="4073">
                  <c:v>1.392E+16</c:v>
                </c:pt>
                <c:pt idx="4074">
                  <c:v>1.392E+16</c:v>
                </c:pt>
                <c:pt idx="4075">
                  <c:v>1.392E+16</c:v>
                </c:pt>
                <c:pt idx="4076">
                  <c:v>1.392E+16</c:v>
                </c:pt>
                <c:pt idx="4077">
                  <c:v>1.392E+16</c:v>
                </c:pt>
                <c:pt idx="4078">
                  <c:v>1.392E+16</c:v>
                </c:pt>
                <c:pt idx="4079">
                  <c:v>1.392E+16</c:v>
                </c:pt>
                <c:pt idx="4080">
                  <c:v>1.392E+16</c:v>
                </c:pt>
                <c:pt idx="4081">
                  <c:v>1.392E+16</c:v>
                </c:pt>
                <c:pt idx="4082">
                  <c:v>1.392E+16</c:v>
                </c:pt>
                <c:pt idx="4083">
                  <c:v>1.392E+16</c:v>
                </c:pt>
                <c:pt idx="4084">
                  <c:v>1.392E+16</c:v>
                </c:pt>
                <c:pt idx="4085">
                  <c:v>1.392E+16</c:v>
                </c:pt>
                <c:pt idx="4086">
                  <c:v>1.392E+16</c:v>
                </c:pt>
                <c:pt idx="4087">
                  <c:v>1.392E+16</c:v>
                </c:pt>
                <c:pt idx="4088">
                  <c:v>1.392E+16</c:v>
                </c:pt>
                <c:pt idx="4089">
                  <c:v>1.392E+16</c:v>
                </c:pt>
                <c:pt idx="4090">
                  <c:v>1.392E+16</c:v>
                </c:pt>
                <c:pt idx="4091">
                  <c:v>1.392E+16</c:v>
                </c:pt>
                <c:pt idx="4092">
                  <c:v>1.392E+16</c:v>
                </c:pt>
                <c:pt idx="4093">
                  <c:v>1.392E+16</c:v>
                </c:pt>
                <c:pt idx="4094">
                  <c:v>1.392E+16</c:v>
                </c:pt>
                <c:pt idx="4095">
                  <c:v>1.392E+16</c:v>
                </c:pt>
                <c:pt idx="4096">
                  <c:v>1.392E+16</c:v>
                </c:pt>
                <c:pt idx="4097">
                  <c:v>1.392E+16</c:v>
                </c:pt>
                <c:pt idx="4098">
                  <c:v>1.392E+16</c:v>
                </c:pt>
                <c:pt idx="4099">
                  <c:v>1.392E+16</c:v>
                </c:pt>
                <c:pt idx="4100">
                  <c:v>1.392E+16</c:v>
                </c:pt>
                <c:pt idx="4101">
                  <c:v>1.392E+16</c:v>
                </c:pt>
                <c:pt idx="4102">
                  <c:v>1.392E+16</c:v>
                </c:pt>
                <c:pt idx="4103">
                  <c:v>1.392E+16</c:v>
                </c:pt>
                <c:pt idx="4104">
                  <c:v>1.392E+16</c:v>
                </c:pt>
                <c:pt idx="4105">
                  <c:v>1.392E+16</c:v>
                </c:pt>
                <c:pt idx="4106">
                  <c:v>1.392E+16</c:v>
                </c:pt>
                <c:pt idx="4107">
                  <c:v>1.392E+16</c:v>
                </c:pt>
                <c:pt idx="4108">
                  <c:v>1.392E+16</c:v>
                </c:pt>
                <c:pt idx="4109">
                  <c:v>1.392E+16</c:v>
                </c:pt>
                <c:pt idx="4110">
                  <c:v>1.392E+16</c:v>
                </c:pt>
                <c:pt idx="4111">
                  <c:v>1.392E+16</c:v>
                </c:pt>
                <c:pt idx="4112">
                  <c:v>1.392E+16</c:v>
                </c:pt>
                <c:pt idx="4113">
                  <c:v>1.392E+16</c:v>
                </c:pt>
                <c:pt idx="4114">
                  <c:v>1.392E+16</c:v>
                </c:pt>
                <c:pt idx="4115">
                  <c:v>1.392E+16</c:v>
                </c:pt>
                <c:pt idx="4116">
                  <c:v>1.392E+16</c:v>
                </c:pt>
                <c:pt idx="4117">
                  <c:v>1.392E+16</c:v>
                </c:pt>
                <c:pt idx="4118">
                  <c:v>1.392E+16</c:v>
                </c:pt>
                <c:pt idx="4119">
                  <c:v>1.392E+16</c:v>
                </c:pt>
                <c:pt idx="4120">
                  <c:v>1.392E+16</c:v>
                </c:pt>
                <c:pt idx="4121">
                  <c:v>1.392E+16</c:v>
                </c:pt>
                <c:pt idx="4122">
                  <c:v>1.392E+16</c:v>
                </c:pt>
                <c:pt idx="4123">
                  <c:v>1.392E+16</c:v>
                </c:pt>
                <c:pt idx="4124">
                  <c:v>1.392E+16</c:v>
                </c:pt>
                <c:pt idx="4125">
                  <c:v>1.392E+16</c:v>
                </c:pt>
                <c:pt idx="4126">
                  <c:v>1.392E+16</c:v>
                </c:pt>
                <c:pt idx="4127">
                  <c:v>1.392E+16</c:v>
                </c:pt>
                <c:pt idx="4128">
                  <c:v>1.392E+16</c:v>
                </c:pt>
                <c:pt idx="4129">
                  <c:v>1.392E+16</c:v>
                </c:pt>
                <c:pt idx="4130">
                  <c:v>1.392E+16</c:v>
                </c:pt>
                <c:pt idx="4131">
                  <c:v>1.3921E+16</c:v>
                </c:pt>
                <c:pt idx="4132">
                  <c:v>1.3921E+16</c:v>
                </c:pt>
                <c:pt idx="4133">
                  <c:v>1.3921E+16</c:v>
                </c:pt>
                <c:pt idx="4134">
                  <c:v>1.3921E+16</c:v>
                </c:pt>
                <c:pt idx="4135">
                  <c:v>1.3922E+16</c:v>
                </c:pt>
                <c:pt idx="4136">
                  <c:v>1.3923E+16</c:v>
                </c:pt>
                <c:pt idx="4137">
                  <c:v>1.3923E+16</c:v>
                </c:pt>
                <c:pt idx="4138">
                  <c:v>1.3925E+16</c:v>
                </c:pt>
                <c:pt idx="4139">
                  <c:v>1.3926E+16</c:v>
                </c:pt>
                <c:pt idx="4140">
                  <c:v>1.3928E+16</c:v>
                </c:pt>
                <c:pt idx="4141">
                  <c:v>1.393E+16</c:v>
                </c:pt>
                <c:pt idx="4142">
                  <c:v>1.3932E+16</c:v>
                </c:pt>
                <c:pt idx="4143">
                  <c:v>1.3936E+16</c:v>
                </c:pt>
                <c:pt idx="4144">
                  <c:v>1.394E+16</c:v>
                </c:pt>
                <c:pt idx="4145">
                  <c:v>1.3944E+16</c:v>
                </c:pt>
                <c:pt idx="4146">
                  <c:v>1.3949E+16</c:v>
                </c:pt>
                <c:pt idx="4147">
                  <c:v>1.3955E+16</c:v>
                </c:pt>
                <c:pt idx="4148">
                  <c:v>1.3961E+16</c:v>
                </c:pt>
                <c:pt idx="4149">
                  <c:v>1.3966E+16</c:v>
                </c:pt>
                <c:pt idx="4150">
                  <c:v>1.3966E+16</c:v>
                </c:pt>
                <c:pt idx="4151">
                  <c:v>1.3967E+16</c:v>
                </c:pt>
                <c:pt idx="4152">
                  <c:v>1.3967E+16</c:v>
                </c:pt>
                <c:pt idx="4153">
                  <c:v>1.3967E+16</c:v>
                </c:pt>
                <c:pt idx="4154">
                  <c:v>1.3968E+16</c:v>
                </c:pt>
                <c:pt idx="4155">
                  <c:v>1.3968E+16</c:v>
                </c:pt>
                <c:pt idx="4156">
                  <c:v>1.3968E+16</c:v>
                </c:pt>
                <c:pt idx="4157">
                  <c:v>1.3968E+16</c:v>
                </c:pt>
                <c:pt idx="4158">
                  <c:v>1.3968E+16</c:v>
                </c:pt>
                <c:pt idx="4159">
                  <c:v>1.3969E+16</c:v>
                </c:pt>
                <c:pt idx="4160">
                  <c:v>1.3969E+16</c:v>
                </c:pt>
                <c:pt idx="4161">
                  <c:v>1.3969E+16</c:v>
                </c:pt>
                <c:pt idx="4162">
                  <c:v>1.3969E+16</c:v>
                </c:pt>
                <c:pt idx="4163">
                  <c:v>1.3969E+16</c:v>
                </c:pt>
                <c:pt idx="4164">
                  <c:v>1.397E+16</c:v>
                </c:pt>
                <c:pt idx="4165">
                  <c:v>1.397E+16</c:v>
                </c:pt>
                <c:pt idx="4166">
                  <c:v>1.397E+16</c:v>
                </c:pt>
                <c:pt idx="4167">
                  <c:v>1.397E+16</c:v>
                </c:pt>
                <c:pt idx="4168">
                  <c:v>1.397E+16</c:v>
                </c:pt>
                <c:pt idx="4169">
                  <c:v>1.397E+16</c:v>
                </c:pt>
                <c:pt idx="4170">
                  <c:v>1.397E+16</c:v>
                </c:pt>
                <c:pt idx="4171">
                  <c:v>1.397E+16</c:v>
                </c:pt>
                <c:pt idx="4172">
                  <c:v>1.397E+16</c:v>
                </c:pt>
                <c:pt idx="4173">
                  <c:v>1.397E+16</c:v>
                </c:pt>
                <c:pt idx="4174">
                  <c:v>1.397E+16</c:v>
                </c:pt>
                <c:pt idx="4175">
                  <c:v>1.397E+16</c:v>
                </c:pt>
                <c:pt idx="4176">
                  <c:v>1.397E+16</c:v>
                </c:pt>
                <c:pt idx="4177">
                  <c:v>1.397E+16</c:v>
                </c:pt>
                <c:pt idx="4178">
                  <c:v>1.397E+16</c:v>
                </c:pt>
                <c:pt idx="4179">
                  <c:v>1.397E+16</c:v>
                </c:pt>
                <c:pt idx="4180">
                  <c:v>1.397E+16</c:v>
                </c:pt>
                <c:pt idx="4181">
                  <c:v>1.397E+16</c:v>
                </c:pt>
                <c:pt idx="4182">
                  <c:v>1.397E+16</c:v>
                </c:pt>
                <c:pt idx="4183">
                  <c:v>1.397E+16</c:v>
                </c:pt>
                <c:pt idx="4184">
                  <c:v>1.397E+16</c:v>
                </c:pt>
                <c:pt idx="4185">
                  <c:v>1.397E+16</c:v>
                </c:pt>
                <c:pt idx="4186">
                  <c:v>1.3969E+16</c:v>
                </c:pt>
                <c:pt idx="4187">
                  <c:v>1.3969E+16</c:v>
                </c:pt>
                <c:pt idx="4188">
                  <c:v>1.3969E+16</c:v>
                </c:pt>
                <c:pt idx="4189">
                  <c:v>1.3969E+16</c:v>
                </c:pt>
                <c:pt idx="4190">
                  <c:v>1.3969E+16</c:v>
                </c:pt>
                <c:pt idx="4191">
                  <c:v>1.3968E+16</c:v>
                </c:pt>
                <c:pt idx="4192">
                  <c:v>1.3968E+16</c:v>
                </c:pt>
                <c:pt idx="4193">
                  <c:v>1.3968E+16</c:v>
                </c:pt>
                <c:pt idx="4194">
                  <c:v>1.3968E+16</c:v>
                </c:pt>
                <c:pt idx="4195">
                  <c:v>1.3968E+16</c:v>
                </c:pt>
                <c:pt idx="4196">
                  <c:v>1.3967E+16</c:v>
                </c:pt>
                <c:pt idx="4197">
                  <c:v>1.3967E+16</c:v>
                </c:pt>
                <c:pt idx="4198">
                  <c:v>1.3967E+16</c:v>
                </c:pt>
                <c:pt idx="4199">
                  <c:v>1.3966E+16</c:v>
                </c:pt>
                <c:pt idx="4200">
                  <c:v>1.3966E+16</c:v>
                </c:pt>
                <c:pt idx="4201">
                  <c:v>1.3963E+16</c:v>
                </c:pt>
                <c:pt idx="4202">
                  <c:v>1.3958E+16</c:v>
                </c:pt>
                <c:pt idx="4203">
                  <c:v>1.3954E+16</c:v>
                </c:pt>
                <c:pt idx="4204">
                  <c:v>1.3949E+16</c:v>
                </c:pt>
                <c:pt idx="4205">
                  <c:v>1.3945E+16</c:v>
                </c:pt>
                <c:pt idx="4206">
                  <c:v>1.3942E+16</c:v>
                </c:pt>
                <c:pt idx="4207">
                  <c:v>1.3938E+16</c:v>
                </c:pt>
                <c:pt idx="4208">
                  <c:v>1.3935E+16</c:v>
                </c:pt>
                <c:pt idx="4209">
                  <c:v>1.3933E+16</c:v>
                </c:pt>
                <c:pt idx="4210">
                  <c:v>1.3931E+16</c:v>
                </c:pt>
                <c:pt idx="4211">
                  <c:v>1.3929E+16</c:v>
                </c:pt>
                <c:pt idx="4212">
                  <c:v>1.3927E+16</c:v>
                </c:pt>
                <c:pt idx="4213">
                  <c:v>1.3926E+16</c:v>
                </c:pt>
                <c:pt idx="4214">
                  <c:v>1.3925E+16</c:v>
                </c:pt>
                <c:pt idx="4215">
                  <c:v>1.3924E+16</c:v>
                </c:pt>
                <c:pt idx="4216">
                  <c:v>1.3923E+16</c:v>
                </c:pt>
                <c:pt idx="4217">
                  <c:v>1.3923E+16</c:v>
                </c:pt>
                <c:pt idx="4218">
                  <c:v>1.3922E+16</c:v>
                </c:pt>
                <c:pt idx="4219">
                  <c:v>1.3922E+16</c:v>
                </c:pt>
                <c:pt idx="4220">
                  <c:v>1.3921E+16</c:v>
                </c:pt>
                <c:pt idx="4221">
                  <c:v>1.3921E+16</c:v>
                </c:pt>
                <c:pt idx="4222">
                  <c:v>1.3921E+16</c:v>
                </c:pt>
                <c:pt idx="4223">
                  <c:v>1.3921E+16</c:v>
                </c:pt>
                <c:pt idx="4224">
                  <c:v>1.392E+16</c:v>
                </c:pt>
                <c:pt idx="4225">
                  <c:v>1.392E+16</c:v>
                </c:pt>
                <c:pt idx="4226">
                  <c:v>1.392E+16</c:v>
                </c:pt>
                <c:pt idx="4227">
                  <c:v>1.392E+16</c:v>
                </c:pt>
                <c:pt idx="4228">
                  <c:v>1.392E+16</c:v>
                </c:pt>
                <c:pt idx="4229">
                  <c:v>1.392E+16</c:v>
                </c:pt>
                <c:pt idx="4230">
                  <c:v>1.392E+16</c:v>
                </c:pt>
                <c:pt idx="4231">
                  <c:v>1.392E+16</c:v>
                </c:pt>
                <c:pt idx="4232">
                  <c:v>1.392E+16</c:v>
                </c:pt>
                <c:pt idx="4233">
                  <c:v>1.392E+16</c:v>
                </c:pt>
                <c:pt idx="4234">
                  <c:v>1.392E+16</c:v>
                </c:pt>
                <c:pt idx="4235">
                  <c:v>1.392E+16</c:v>
                </c:pt>
                <c:pt idx="4236">
                  <c:v>1.392E+16</c:v>
                </c:pt>
                <c:pt idx="4237">
                  <c:v>1.392E+16</c:v>
                </c:pt>
                <c:pt idx="4238">
                  <c:v>1.392E+16</c:v>
                </c:pt>
                <c:pt idx="4239">
                  <c:v>1.392E+16</c:v>
                </c:pt>
                <c:pt idx="4240">
                  <c:v>1.392E+16</c:v>
                </c:pt>
                <c:pt idx="4241">
                  <c:v>1.392E+16</c:v>
                </c:pt>
                <c:pt idx="4242">
                  <c:v>1.392E+16</c:v>
                </c:pt>
                <c:pt idx="4243">
                  <c:v>1.392E+16</c:v>
                </c:pt>
                <c:pt idx="4244">
                  <c:v>1.392E+16</c:v>
                </c:pt>
                <c:pt idx="4245">
                  <c:v>1.392E+16</c:v>
                </c:pt>
                <c:pt idx="4246">
                  <c:v>1.392E+16</c:v>
                </c:pt>
                <c:pt idx="4247">
                  <c:v>1.392E+16</c:v>
                </c:pt>
                <c:pt idx="4248">
                  <c:v>1.392E+16</c:v>
                </c:pt>
                <c:pt idx="4249">
                  <c:v>1.392E+16</c:v>
                </c:pt>
                <c:pt idx="4250">
                  <c:v>1.392E+16</c:v>
                </c:pt>
                <c:pt idx="4251">
                  <c:v>1.392E+16</c:v>
                </c:pt>
                <c:pt idx="4252">
                  <c:v>1.392E+16</c:v>
                </c:pt>
                <c:pt idx="4253">
                  <c:v>1.392E+16</c:v>
                </c:pt>
                <c:pt idx="4254">
                  <c:v>1.392E+16</c:v>
                </c:pt>
                <c:pt idx="4255">
                  <c:v>1.392E+16</c:v>
                </c:pt>
                <c:pt idx="4256">
                  <c:v>1.392E+16</c:v>
                </c:pt>
                <c:pt idx="4257">
                  <c:v>1.392E+16</c:v>
                </c:pt>
                <c:pt idx="4258">
                  <c:v>1.392E+16</c:v>
                </c:pt>
                <c:pt idx="4259">
                  <c:v>1.392E+16</c:v>
                </c:pt>
                <c:pt idx="4260">
                  <c:v>1.392E+16</c:v>
                </c:pt>
                <c:pt idx="4261">
                  <c:v>1.392E+16</c:v>
                </c:pt>
                <c:pt idx="4262">
                  <c:v>1.392E+16</c:v>
                </c:pt>
                <c:pt idx="4263">
                  <c:v>1.392E+16</c:v>
                </c:pt>
                <c:pt idx="4264">
                  <c:v>1.392E+16</c:v>
                </c:pt>
                <c:pt idx="4265">
                  <c:v>1.392E+16</c:v>
                </c:pt>
                <c:pt idx="4266">
                  <c:v>1.392E+16</c:v>
                </c:pt>
                <c:pt idx="4267">
                  <c:v>1.392E+16</c:v>
                </c:pt>
                <c:pt idx="4268">
                  <c:v>1.392E+16</c:v>
                </c:pt>
                <c:pt idx="4269">
                  <c:v>1.392E+16</c:v>
                </c:pt>
                <c:pt idx="4270">
                  <c:v>1.392E+16</c:v>
                </c:pt>
                <c:pt idx="4271">
                  <c:v>1.392E+16</c:v>
                </c:pt>
                <c:pt idx="4272">
                  <c:v>1.392E+16</c:v>
                </c:pt>
                <c:pt idx="4273">
                  <c:v>1.392E+16</c:v>
                </c:pt>
                <c:pt idx="4274">
                  <c:v>1.392E+16</c:v>
                </c:pt>
                <c:pt idx="4275">
                  <c:v>1.392E+16</c:v>
                </c:pt>
                <c:pt idx="4276">
                  <c:v>1.3921E+16</c:v>
                </c:pt>
                <c:pt idx="4277">
                  <c:v>1.3921E+16</c:v>
                </c:pt>
                <c:pt idx="4278">
                  <c:v>1.3921E+16</c:v>
                </c:pt>
                <c:pt idx="4279">
                  <c:v>1.3921E+16</c:v>
                </c:pt>
                <c:pt idx="4280">
                  <c:v>1.3922E+16</c:v>
                </c:pt>
                <c:pt idx="4281">
                  <c:v>1.3922E+16</c:v>
                </c:pt>
                <c:pt idx="4282">
                  <c:v>1.3922E+16</c:v>
                </c:pt>
                <c:pt idx="4283">
                  <c:v>1.3923E+16</c:v>
                </c:pt>
                <c:pt idx="4284">
                  <c:v>1.3924E+16</c:v>
                </c:pt>
                <c:pt idx="4285">
                  <c:v>1.3925E+16</c:v>
                </c:pt>
                <c:pt idx="4286">
                  <c:v>1.3926E+16</c:v>
                </c:pt>
                <c:pt idx="4287">
                  <c:v>1.3927E+16</c:v>
                </c:pt>
                <c:pt idx="4288">
                  <c:v>1.3928E+16</c:v>
                </c:pt>
                <c:pt idx="4289">
                  <c:v>1.393E+16</c:v>
                </c:pt>
                <c:pt idx="4290">
                  <c:v>1.3932E+16</c:v>
                </c:pt>
                <c:pt idx="4291">
                  <c:v>1.3934E+16</c:v>
                </c:pt>
                <c:pt idx="4292">
                  <c:v>1.3937E+16</c:v>
                </c:pt>
                <c:pt idx="4293">
                  <c:v>1.394E+16</c:v>
                </c:pt>
                <c:pt idx="4294">
                  <c:v>1.3943E+16</c:v>
                </c:pt>
                <c:pt idx="4295">
                  <c:v>1.3947E+16</c:v>
                </c:pt>
                <c:pt idx="4296">
                  <c:v>1.3951E+16</c:v>
                </c:pt>
                <c:pt idx="4297">
                  <c:v>1.3955E+16</c:v>
                </c:pt>
                <c:pt idx="4298">
                  <c:v>1.3958E+16</c:v>
                </c:pt>
                <c:pt idx="4299">
                  <c:v>1.3962E+16</c:v>
                </c:pt>
                <c:pt idx="4300">
                  <c:v>1.3962E+16</c:v>
                </c:pt>
                <c:pt idx="4301">
                  <c:v>1.3962E+16</c:v>
                </c:pt>
                <c:pt idx="4302">
                  <c:v>1.3962E+16</c:v>
                </c:pt>
                <c:pt idx="4303">
                  <c:v>1.3963E+16</c:v>
                </c:pt>
                <c:pt idx="4304">
                  <c:v>1.3963E+16</c:v>
                </c:pt>
                <c:pt idx="4305">
                  <c:v>1.3963E+16</c:v>
                </c:pt>
                <c:pt idx="4306">
                  <c:v>1.3963E+16</c:v>
                </c:pt>
                <c:pt idx="4307">
                  <c:v>1.3963E+16</c:v>
                </c:pt>
                <c:pt idx="4308">
                  <c:v>1.3964E+16</c:v>
                </c:pt>
                <c:pt idx="4309">
                  <c:v>1.3964E+16</c:v>
                </c:pt>
                <c:pt idx="4310">
                  <c:v>1.3964E+16</c:v>
                </c:pt>
                <c:pt idx="4311">
                  <c:v>1.3964E+16</c:v>
                </c:pt>
                <c:pt idx="4312">
                  <c:v>1.3964E+16</c:v>
                </c:pt>
                <c:pt idx="4313">
                  <c:v>1.3964E+16</c:v>
                </c:pt>
                <c:pt idx="4314">
                  <c:v>1.3964E+16</c:v>
                </c:pt>
                <c:pt idx="4315">
                  <c:v>1.3964E+16</c:v>
                </c:pt>
                <c:pt idx="4316">
                  <c:v>1.3965E+16</c:v>
                </c:pt>
                <c:pt idx="4317">
                  <c:v>1.3965E+16</c:v>
                </c:pt>
                <c:pt idx="4318">
                  <c:v>1.3965E+16</c:v>
                </c:pt>
                <c:pt idx="4319">
                  <c:v>1.3965E+16</c:v>
                </c:pt>
                <c:pt idx="4320">
                  <c:v>1.3965E+16</c:v>
                </c:pt>
                <c:pt idx="4321">
                  <c:v>1.3965E+16</c:v>
                </c:pt>
                <c:pt idx="4322">
                  <c:v>1.3965E+16</c:v>
                </c:pt>
                <c:pt idx="4323">
                  <c:v>1.3965E+16</c:v>
                </c:pt>
                <c:pt idx="4324">
                  <c:v>1.3965E+16</c:v>
                </c:pt>
                <c:pt idx="4325">
                  <c:v>1.3965E+16</c:v>
                </c:pt>
                <c:pt idx="4326">
                  <c:v>1.3965E+16</c:v>
                </c:pt>
                <c:pt idx="4327">
                  <c:v>1.3965E+16</c:v>
                </c:pt>
                <c:pt idx="4328">
                  <c:v>1.3965E+16</c:v>
                </c:pt>
                <c:pt idx="4329">
                  <c:v>1.3964E+16</c:v>
                </c:pt>
                <c:pt idx="4330">
                  <c:v>1.3964E+16</c:v>
                </c:pt>
                <c:pt idx="4331">
                  <c:v>1.3964E+16</c:v>
                </c:pt>
                <c:pt idx="4332">
                  <c:v>1.3964E+16</c:v>
                </c:pt>
                <c:pt idx="4333">
                  <c:v>1.3964E+16</c:v>
                </c:pt>
                <c:pt idx="4334">
                  <c:v>1.3964E+16</c:v>
                </c:pt>
                <c:pt idx="4335">
                  <c:v>1.3964E+16</c:v>
                </c:pt>
                <c:pt idx="4336">
                  <c:v>1.3964E+16</c:v>
                </c:pt>
                <c:pt idx="4337">
                  <c:v>1.3963E+16</c:v>
                </c:pt>
                <c:pt idx="4338">
                  <c:v>1.3963E+16</c:v>
                </c:pt>
                <c:pt idx="4339">
                  <c:v>1.3963E+16</c:v>
                </c:pt>
                <c:pt idx="4340">
                  <c:v>1.3963E+16</c:v>
                </c:pt>
                <c:pt idx="4341">
                  <c:v>1.3962E+16</c:v>
                </c:pt>
                <c:pt idx="4342">
                  <c:v>1.3962E+16</c:v>
                </c:pt>
                <c:pt idx="4343">
                  <c:v>1.3962E+16</c:v>
                </c:pt>
                <c:pt idx="4344">
                  <c:v>1.3962E+16</c:v>
                </c:pt>
                <c:pt idx="4345">
                  <c:v>1.3962E+16</c:v>
                </c:pt>
                <c:pt idx="4346">
                  <c:v>1.3961E+16</c:v>
                </c:pt>
                <c:pt idx="4347">
                  <c:v>1.3961E+16</c:v>
                </c:pt>
                <c:pt idx="4348">
                  <c:v>1.3961E+16</c:v>
                </c:pt>
                <c:pt idx="4349">
                  <c:v>1.396E+16</c:v>
                </c:pt>
                <c:pt idx="4350">
                  <c:v>1.396E+16</c:v>
                </c:pt>
                <c:pt idx="4351">
                  <c:v>1.3959E+16</c:v>
                </c:pt>
                <c:pt idx="4352">
                  <c:v>1.3958E+16</c:v>
                </c:pt>
                <c:pt idx="4353">
                  <c:v>1.3957E+16</c:v>
                </c:pt>
                <c:pt idx="4354">
                  <c:v>1.3956E+16</c:v>
                </c:pt>
                <c:pt idx="4355">
                  <c:v>1.3954E+16</c:v>
                </c:pt>
                <c:pt idx="4356">
                  <c:v>1.3953E+16</c:v>
                </c:pt>
                <c:pt idx="4357">
                  <c:v>1.3952E+16</c:v>
                </c:pt>
                <c:pt idx="4358">
                  <c:v>1.395E+16</c:v>
                </c:pt>
                <c:pt idx="4359">
                  <c:v>1.3949E+16</c:v>
                </c:pt>
                <c:pt idx="4360">
                  <c:v>1.3948E+16</c:v>
                </c:pt>
                <c:pt idx="4361">
                  <c:v>1.3947E+16</c:v>
                </c:pt>
                <c:pt idx="4362">
                  <c:v>1.3945E+16</c:v>
                </c:pt>
                <c:pt idx="4363">
                  <c:v>1.3944E+16</c:v>
                </c:pt>
                <c:pt idx="4364">
                  <c:v>1.3943E+16</c:v>
                </c:pt>
                <c:pt idx="4365">
                  <c:v>1.3942E+16</c:v>
                </c:pt>
                <c:pt idx="4366">
                  <c:v>1.3941E+16</c:v>
                </c:pt>
                <c:pt idx="4367">
                  <c:v>1.3941E+16</c:v>
                </c:pt>
                <c:pt idx="4368">
                  <c:v>1.394E+16</c:v>
                </c:pt>
                <c:pt idx="4369">
                  <c:v>1.3939E+16</c:v>
                </c:pt>
                <c:pt idx="4370">
                  <c:v>1.3938E+16</c:v>
                </c:pt>
                <c:pt idx="4371">
                  <c:v>1.3938E+16</c:v>
                </c:pt>
                <c:pt idx="4372">
                  <c:v>1.3937E+16</c:v>
                </c:pt>
                <c:pt idx="4373">
                  <c:v>1.3936E+16</c:v>
                </c:pt>
                <c:pt idx="4374">
                  <c:v>1.3936E+16</c:v>
                </c:pt>
                <c:pt idx="4375">
                  <c:v>1.3936E+16</c:v>
                </c:pt>
                <c:pt idx="4376">
                  <c:v>1.3935E+16</c:v>
                </c:pt>
                <c:pt idx="4377">
                  <c:v>1.3935E+16</c:v>
                </c:pt>
                <c:pt idx="4378">
                  <c:v>1.3935E+16</c:v>
                </c:pt>
                <c:pt idx="4379">
                  <c:v>1.3934E+16</c:v>
                </c:pt>
                <c:pt idx="4380">
                  <c:v>1.3934E+16</c:v>
                </c:pt>
                <c:pt idx="4381">
                  <c:v>1.3934E+16</c:v>
                </c:pt>
                <c:pt idx="4382">
                  <c:v>1.3934E+16</c:v>
                </c:pt>
                <c:pt idx="4383">
                  <c:v>1.3934E+16</c:v>
                </c:pt>
                <c:pt idx="4384">
                  <c:v>1.3934E+16</c:v>
                </c:pt>
                <c:pt idx="4385">
                  <c:v>1.3934E+16</c:v>
                </c:pt>
                <c:pt idx="4386">
                  <c:v>1.3934E+16</c:v>
                </c:pt>
                <c:pt idx="4387">
                  <c:v>1.3934E+16</c:v>
                </c:pt>
                <c:pt idx="4388">
                  <c:v>1.3935E+16</c:v>
                </c:pt>
                <c:pt idx="4389">
                  <c:v>1.3935E+16</c:v>
                </c:pt>
                <c:pt idx="4390">
                  <c:v>1.3935E+16</c:v>
                </c:pt>
                <c:pt idx="4391">
                  <c:v>1.3935E+16</c:v>
                </c:pt>
                <c:pt idx="4392">
                  <c:v>1.3935E+16</c:v>
                </c:pt>
                <c:pt idx="4393">
                  <c:v>1.3936E+16</c:v>
                </c:pt>
                <c:pt idx="4394">
                  <c:v>1.3936E+16</c:v>
                </c:pt>
                <c:pt idx="4395">
                  <c:v>1.3936E+16</c:v>
                </c:pt>
                <c:pt idx="4396">
                  <c:v>1.3936E+16</c:v>
                </c:pt>
                <c:pt idx="4397">
                  <c:v>1.3937E+16</c:v>
                </c:pt>
                <c:pt idx="4398">
                  <c:v>1.3937E+16</c:v>
                </c:pt>
                <c:pt idx="4399">
                  <c:v>1.3937E+16</c:v>
                </c:pt>
                <c:pt idx="4400">
                  <c:v>1.3937E+16</c:v>
                </c:pt>
                <c:pt idx="4401">
                  <c:v>1.3937E+16</c:v>
                </c:pt>
                <c:pt idx="4402">
                  <c:v>1.3937E+16</c:v>
                </c:pt>
                <c:pt idx="4403">
                  <c:v>1.3937E+16</c:v>
                </c:pt>
                <c:pt idx="4404">
                  <c:v>1.3937E+16</c:v>
                </c:pt>
                <c:pt idx="4405">
                  <c:v>1.3937E+16</c:v>
                </c:pt>
                <c:pt idx="4406">
                  <c:v>1.3937E+16</c:v>
                </c:pt>
                <c:pt idx="4407">
                  <c:v>1.3937E+16</c:v>
                </c:pt>
                <c:pt idx="4408">
                  <c:v>1.3937E+16</c:v>
                </c:pt>
                <c:pt idx="4409">
                  <c:v>1.3937E+16</c:v>
                </c:pt>
                <c:pt idx="4410">
                  <c:v>1.3937E+16</c:v>
                </c:pt>
                <c:pt idx="4411">
                  <c:v>1.3937E+16</c:v>
                </c:pt>
                <c:pt idx="4412">
                  <c:v>1.3937E+16</c:v>
                </c:pt>
                <c:pt idx="4413">
                  <c:v>1.3937E+16</c:v>
                </c:pt>
                <c:pt idx="4414">
                  <c:v>1.3937E+16</c:v>
                </c:pt>
                <c:pt idx="4415">
                  <c:v>1.3937E+16</c:v>
                </c:pt>
                <c:pt idx="4416">
                  <c:v>1.3937E+16</c:v>
                </c:pt>
                <c:pt idx="4417">
                  <c:v>1.3937E+16</c:v>
                </c:pt>
                <c:pt idx="4418">
                  <c:v>1.3937E+16</c:v>
                </c:pt>
                <c:pt idx="4419">
                  <c:v>1.3937E+16</c:v>
                </c:pt>
                <c:pt idx="4420">
                  <c:v>1.3937E+16</c:v>
                </c:pt>
                <c:pt idx="4421">
                  <c:v>1.3937E+16</c:v>
                </c:pt>
                <c:pt idx="4422">
                  <c:v>1.3937E+16</c:v>
                </c:pt>
                <c:pt idx="4423">
                  <c:v>1.3937E+16</c:v>
                </c:pt>
                <c:pt idx="4424">
                  <c:v>1.3937E+16</c:v>
                </c:pt>
                <c:pt idx="4425">
                  <c:v>1.3937E+16</c:v>
                </c:pt>
                <c:pt idx="4426">
                  <c:v>1.3937E+16</c:v>
                </c:pt>
                <c:pt idx="4427">
                  <c:v>1.3937E+16</c:v>
                </c:pt>
                <c:pt idx="4428">
                  <c:v>1.3937E+16</c:v>
                </c:pt>
                <c:pt idx="4429">
                  <c:v>1.3937E+16</c:v>
                </c:pt>
                <c:pt idx="4430">
                  <c:v>1.3937E+16</c:v>
                </c:pt>
                <c:pt idx="4431">
                  <c:v>1.3937E+16</c:v>
                </c:pt>
                <c:pt idx="4432">
                  <c:v>1.3937E+16</c:v>
                </c:pt>
                <c:pt idx="4433">
                  <c:v>1.3937E+16</c:v>
                </c:pt>
                <c:pt idx="4434">
                  <c:v>1.3937E+16</c:v>
                </c:pt>
                <c:pt idx="4435">
                  <c:v>1.3937E+16</c:v>
                </c:pt>
                <c:pt idx="4436">
                  <c:v>1.3937E+16</c:v>
                </c:pt>
                <c:pt idx="4437">
                  <c:v>1.3937E+16</c:v>
                </c:pt>
                <c:pt idx="4438">
                  <c:v>1.3937E+16</c:v>
                </c:pt>
                <c:pt idx="4439">
                  <c:v>1.3937E+16</c:v>
                </c:pt>
                <c:pt idx="4440">
                  <c:v>1.3937E+16</c:v>
                </c:pt>
                <c:pt idx="4441">
                  <c:v>1.3937E+16</c:v>
                </c:pt>
                <c:pt idx="4442">
                  <c:v>1.3937E+16</c:v>
                </c:pt>
                <c:pt idx="4443">
                  <c:v>1.3937E+16</c:v>
                </c:pt>
                <c:pt idx="4444">
                  <c:v>1.3937E+16</c:v>
                </c:pt>
                <c:pt idx="4445">
                  <c:v>1.3937E+16</c:v>
                </c:pt>
                <c:pt idx="4446">
                  <c:v>1.3937E+16</c:v>
                </c:pt>
                <c:pt idx="4447">
                  <c:v>1.3936E+16</c:v>
                </c:pt>
                <c:pt idx="4448">
                  <c:v>1.3936E+16</c:v>
                </c:pt>
                <c:pt idx="4449">
                  <c:v>1.3936E+16</c:v>
                </c:pt>
                <c:pt idx="4450">
                  <c:v>1.3936E+16</c:v>
                </c:pt>
                <c:pt idx="4451">
                  <c:v>1.3935E+16</c:v>
                </c:pt>
                <c:pt idx="4452">
                  <c:v>1.3934E+16</c:v>
                </c:pt>
                <c:pt idx="4453">
                  <c:v>1.3933E+16</c:v>
                </c:pt>
                <c:pt idx="4454">
                  <c:v>1.3932E+16</c:v>
                </c:pt>
                <c:pt idx="4455">
                  <c:v>1.393E+16</c:v>
                </c:pt>
                <c:pt idx="4456">
                  <c:v>1.3929E+16</c:v>
                </c:pt>
                <c:pt idx="4457">
                  <c:v>1.3928E+16</c:v>
                </c:pt>
                <c:pt idx="4458">
                  <c:v>1.3927E+16</c:v>
                </c:pt>
                <c:pt idx="4459">
                  <c:v>1.3926E+16</c:v>
                </c:pt>
                <c:pt idx="4460">
                  <c:v>1.3925E+16</c:v>
                </c:pt>
                <c:pt idx="4461">
                  <c:v>1.3925E+16</c:v>
                </c:pt>
                <c:pt idx="4462">
                  <c:v>1.3924E+16</c:v>
                </c:pt>
                <c:pt idx="4463">
                  <c:v>1.3923E+16</c:v>
                </c:pt>
                <c:pt idx="4464">
                  <c:v>1.3923E+16</c:v>
                </c:pt>
                <c:pt idx="4465">
                  <c:v>1.3922E+16</c:v>
                </c:pt>
                <c:pt idx="4466">
                  <c:v>1.3922E+16</c:v>
                </c:pt>
                <c:pt idx="4467">
                  <c:v>1.3922E+16</c:v>
                </c:pt>
                <c:pt idx="4468">
                  <c:v>1.3921E+16</c:v>
                </c:pt>
                <c:pt idx="4469">
                  <c:v>1.3921E+16</c:v>
                </c:pt>
                <c:pt idx="4470">
                  <c:v>1.3921E+16</c:v>
                </c:pt>
                <c:pt idx="4471">
                  <c:v>1.3921E+16</c:v>
                </c:pt>
                <c:pt idx="4472">
                  <c:v>1.3921E+16</c:v>
                </c:pt>
                <c:pt idx="4473">
                  <c:v>1.392E+16</c:v>
                </c:pt>
                <c:pt idx="4474">
                  <c:v>1.392E+16</c:v>
                </c:pt>
                <c:pt idx="4475">
                  <c:v>1.392E+16</c:v>
                </c:pt>
                <c:pt idx="4476">
                  <c:v>1.392E+16</c:v>
                </c:pt>
                <c:pt idx="4477">
                  <c:v>1.392E+16</c:v>
                </c:pt>
                <c:pt idx="4478">
                  <c:v>1.392E+16</c:v>
                </c:pt>
                <c:pt idx="4479">
                  <c:v>1.392E+16</c:v>
                </c:pt>
                <c:pt idx="4480">
                  <c:v>1.392E+16</c:v>
                </c:pt>
                <c:pt idx="4481">
                  <c:v>1.392E+16</c:v>
                </c:pt>
                <c:pt idx="4482">
                  <c:v>1.392E+16</c:v>
                </c:pt>
                <c:pt idx="4483">
                  <c:v>1.392E+16</c:v>
                </c:pt>
                <c:pt idx="4484">
                  <c:v>1.392E+16</c:v>
                </c:pt>
                <c:pt idx="4485">
                  <c:v>1.392E+16</c:v>
                </c:pt>
                <c:pt idx="4486">
                  <c:v>1.392E+16</c:v>
                </c:pt>
                <c:pt idx="4487">
                  <c:v>1.392E+16</c:v>
                </c:pt>
                <c:pt idx="4488">
                  <c:v>1.392E+16</c:v>
                </c:pt>
                <c:pt idx="4489">
                  <c:v>1.392E+16</c:v>
                </c:pt>
                <c:pt idx="4490">
                  <c:v>1.392E+16</c:v>
                </c:pt>
                <c:pt idx="4491">
                  <c:v>1.392E+16</c:v>
                </c:pt>
                <c:pt idx="4492">
                  <c:v>1.392E+16</c:v>
                </c:pt>
                <c:pt idx="4493">
                  <c:v>1.392E+16</c:v>
                </c:pt>
                <c:pt idx="4494">
                  <c:v>1.392E+16</c:v>
                </c:pt>
                <c:pt idx="4495">
                  <c:v>1.392E+16</c:v>
                </c:pt>
                <c:pt idx="4496">
                  <c:v>1.392E+16</c:v>
                </c:pt>
                <c:pt idx="4497">
                  <c:v>1.392E+16</c:v>
                </c:pt>
                <c:pt idx="4498">
                  <c:v>1.392E+16</c:v>
                </c:pt>
                <c:pt idx="4499">
                  <c:v>1.392E+16</c:v>
                </c:pt>
                <c:pt idx="4500">
                  <c:v>1.392E+16</c:v>
                </c:pt>
                <c:pt idx="4501">
                  <c:v>1.392E+16</c:v>
                </c:pt>
                <c:pt idx="4502">
                  <c:v>1.392E+16</c:v>
                </c:pt>
                <c:pt idx="4503">
                  <c:v>1.392E+16</c:v>
                </c:pt>
                <c:pt idx="4504">
                  <c:v>1.392E+16</c:v>
                </c:pt>
                <c:pt idx="4505">
                  <c:v>1.392E+16</c:v>
                </c:pt>
                <c:pt idx="4506">
                  <c:v>1.392E+16</c:v>
                </c:pt>
                <c:pt idx="4507">
                  <c:v>1.392E+16</c:v>
                </c:pt>
                <c:pt idx="4508">
                  <c:v>1.392E+16</c:v>
                </c:pt>
                <c:pt idx="4509">
                  <c:v>1.392E+16</c:v>
                </c:pt>
                <c:pt idx="4510">
                  <c:v>1.392E+16</c:v>
                </c:pt>
                <c:pt idx="4511">
                  <c:v>1.392E+16</c:v>
                </c:pt>
                <c:pt idx="4512">
                  <c:v>1.392E+16</c:v>
                </c:pt>
                <c:pt idx="4513">
                  <c:v>1.392E+16</c:v>
                </c:pt>
                <c:pt idx="4514">
                  <c:v>1.392E+16</c:v>
                </c:pt>
                <c:pt idx="4515">
                  <c:v>1.392E+16</c:v>
                </c:pt>
                <c:pt idx="4516">
                  <c:v>1.392E+16</c:v>
                </c:pt>
                <c:pt idx="4517">
                  <c:v>1.392E+16</c:v>
                </c:pt>
                <c:pt idx="4518">
                  <c:v>1.392E+16</c:v>
                </c:pt>
                <c:pt idx="4519">
                  <c:v>1.392E+16</c:v>
                </c:pt>
                <c:pt idx="4520">
                  <c:v>1.392E+16</c:v>
                </c:pt>
                <c:pt idx="4521">
                  <c:v>1.392E+16</c:v>
                </c:pt>
                <c:pt idx="4522">
                  <c:v>1.392E+16</c:v>
                </c:pt>
                <c:pt idx="4523">
                  <c:v>1.3921E+16</c:v>
                </c:pt>
                <c:pt idx="4524">
                  <c:v>1.3921E+16</c:v>
                </c:pt>
                <c:pt idx="4525">
                  <c:v>1.3921E+16</c:v>
                </c:pt>
                <c:pt idx="4526">
                  <c:v>1.3921E+16</c:v>
                </c:pt>
                <c:pt idx="4527">
                  <c:v>1.3921E+16</c:v>
                </c:pt>
                <c:pt idx="4528">
                  <c:v>1.3922E+16</c:v>
                </c:pt>
                <c:pt idx="4529">
                  <c:v>1.3922E+16</c:v>
                </c:pt>
                <c:pt idx="4530">
                  <c:v>1.3922E+16</c:v>
                </c:pt>
                <c:pt idx="4531">
                  <c:v>1.3923E+16</c:v>
                </c:pt>
                <c:pt idx="4532">
                  <c:v>1.3923E+16</c:v>
                </c:pt>
                <c:pt idx="4533">
                  <c:v>1.3924E+16</c:v>
                </c:pt>
                <c:pt idx="4534">
                  <c:v>1.3925E+16</c:v>
                </c:pt>
                <c:pt idx="4535">
                  <c:v>1.3926E+16</c:v>
                </c:pt>
                <c:pt idx="4536">
                  <c:v>1.3927E+16</c:v>
                </c:pt>
                <c:pt idx="4537">
                  <c:v>1.3928E+16</c:v>
                </c:pt>
                <c:pt idx="4538">
                  <c:v>1.3929E+16</c:v>
                </c:pt>
                <c:pt idx="4539">
                  <c:v>1.3931E+16</c:v>
                </c:pt>
                <c:pt idx="4540">
                  <c:v>1.3933E+16</c:v>
                </c:pt>
                <c:pt idx="4541">
                  <c:v>1.3934E+16</c:v>
                </c:pt>
                <c:pt idx="4542">
                  <c:v>1.3937E+16</c:v>
                </c:pt>
                <c:pt idx="4543">
                  <c:v>1.3939E+16</c:v>
                </c:pt>
                <c:pt idx="4544">
                  <c:v>1.3941E+16</c:v>
                </c:pt>
                <c:pt idx="4545">
                  <c:v>1.3944E+16</c:v>
                </c:pt>
                <c:pt idx="4546">
                  <c:v>1.3947E+16</c:v>
                </c:pt>
                <c:pt idx="4547">
                  <c:v>1.395E+16</c:v>
                </c:pt>
                <c:pt idx="4548">
                  <c:v>1.3952E+16</c:v>
                </c:pt>
                <c:pt idx="4549">
                  <c:v>1.3954E+16</c:v>
                </c:pt>
                <c:pt idx="4550">
                  <c:v>1.3954E+16</c:v>
                </c:pt>
                <c:pt idx="4551">
                  <c:v>1.3954E+16</c:v>
                </c:pt>
                <c:pt idx="4552">
                  <c:v>1.3955E+16</c:v>
                </c:pt>
                <c:pt idx="4553">
                  <c:v>1.3955E+16</c:v>
                </c:pt>
                <c:pt idx="4554">
                  <c:v>1.3955E+16</c:v>
                </c:pt>
                <c:pt idx="4555">
                  <c:v>1.3955E+16</c:v>
                </c:pt>
                <c:pt idx="4556">
                  <c:v>1.3955E+16</c:v>
                </c:pt>
                <c:pt idx="4557">
                  <c:v>1.3955E+16</c:v>
                </c:pt>
                <c:pt idx="4558">
                  <c:v>1.3955E+16</c:v>
                </c:pt>
                <c:pt idx="4559">
                  <c:v>1.3955E+16</c:v>
                </c:pt>
                <c:pt idx="4560">
                  <c:v>1.3955E+16</c:v>
                </c:pt>
                <c:pt idx="4561">
                  <c:v>1.3955E+16</c:v>
                </c:pt>
                <c:pt idx="4562">
                  <c:v>1.3955E+16</c:v>
                </c:pt>
                <c:pt idx="4563">
                  <c:v>1.3955E+16</c:v>
                </c:pt>
                <c:pt idx="4564">
                  <c:v>1.3955E+16</c:v>
                </c:pt>
                <c:pt idx="4565">
                  <c:v>1.3955E+16</c:v>
                </c:pt>
                <c:pt idx="4566">
                  <c:v>1.3955E+16</c:v>
                </c:pt>
                <c:pt idx="4567">
                  <c:v>1.3955E+16</c:v>
                </c:pt>
                <c:pt idx="4568">
                  <c:v>1.3956E+16</c:v>
                </c:pt>
                <c:pt idx="4569">
                  <c:v>1.3956E+16</c:v>
                </c:pt>
                <c:pt idx="4570">
                  <c:v>1.3956E+16</c:v>
                </c:pt>
                <c:pt idx="4571">
                  <c:v>1.3956E+16</c:v>
                </c:pt>
                <c:pt idx="4572">
                  <c:v>1.3956E+16</c:v>
                </c:pt>
                <c:pt idx="4573">
                  <c:v>1.3956E+16</c:v>
                </c:pt>
                <c:pt idx="4574">
                  <c:v>1.3956E+16</c:v>
                </c:pt>
                <c:pt idx="4575">
                  <c:v>1.3956E+16</c:v>
                </c:pt>
                <c:pt idx="4576">
                  <c:v>1.3956E+16</c:v>
                </c:pt>
                <c:pt idx="4577">
                  <c:v>1.3956E+16</c:v>
                </c:pt>
                <c:pt idx="4578">
                  <c:v>1.3956E+16</c:v>
                </c:pt>
                <c:pt idx="4579">
                  <c:v>1.3956E+16</c:v>
                </c:pt>
                <c:pt idx="4580">
                  <c:v>1.3956E+16</c:v>
                </c:pt>
                <c:pt idx="4581">
                  <c:v>1.3956E+16</c:v>
                </c:pt>
                <c:pt idx="4582">
                  <c:v>1.3956E+16</c:v>
                </c:pt>
                <c:pt idx="4583">
                  <c:v>1.3956E+16</c:v>
                </c:pt>
                <c:pt idx="4584">
                  <c:v>1.3956E+16</c:v>
                </c:pt>
                <c:pt idx="4585">
                  <c:v>1.3956E+16</c:v>
                </c:pt>
                <c:pt idx="4586">
                  <c:v>1.3956E+16</c:v>
                </c:pt>
                <c:pt idx="4587">
                  <c:v>1.3956E+16</c:v>
                </c:pt>
                <c:pt idx="4588">
                  <c:v>1.3956E+16</c:v>
                </c:pt>
                <c:pt idx="4589">
                  <c:v>1.3956E+16</c:v>
                </c:pt>
                <c:pt idx="4590">
                  <c:v>1.3956E+16</c:v>
                </c:pt>
                <c:pt idx="4591">
                  <c:v>1.3956E+16</c:v>
                </c:pt>
                <c:pt idx="4592">
                  <c:v>1.3956E+16</c:v>
                </c:pt>
                <c:pt idx="4593">
                  <c:v>1.3956E+16</c:v>
                </c:pt>
                <c:pt idx="4594">
                  <c:v>1.3956E+16</c:v>
                </c:pt>
                <c:pt idx="4595">
                  <c:v>1.3956E+16</c:v>
                </c:pt>
                <c:pt idx="4596">
                  <c:v>1.3956E+16</c:v>
                </c:pt>
                <c:pt idx="4597">
                  <c:v>1.3956E+16</c:v>
                </c:pt>
                <c:pt idx="4598">
                  <c:v>1.3956E+16</c:v>
                </c:pt>
                <c:pt idx="4599">
                  <c:v>1.3956E+16</c:v>
                </c:pt>
              </c:numCache>
            </c:numRef>
          </c:yVal>
          <c:smooth val="1"/>
        </c:ser>
        <c:ser>
          <c:idx val="2"/>
          <c:order val="3"/>
          <c:tx>
            <c:v>CO2</c:v>
          </c:tx>
          <c:marker>
            <c:symbol val="none"/>
          </c:marker>
          <c:xVal>
            <c:numRef>
              <c:f>DynE1e18!$A$6:$A$4805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  <c:pt idx="4600">
                  <c:v>-69.097999999999999</c:v>
                </c:pt>
                <c:pt idx="4601">
                  <c:v>-69.097999999999999</c:v>
                </c:pt>
                <c:pt idx="4602">
                  <c:v>-69.097999999999999</c:v>
                </c:pt>
                <c:pt idx="4603">
                  <c:v>-69.097999999999999</c:v>
                </c:pt>
                <c:pt idx="4604">
                  <c:v>-69.097999999999999</c:v>
                </c:pt>
                <c:pt idx="4605">
                  <c:v>-69.097999999999999</c:v>
                </c:pt>
                <c:pt idx="4606">
                  <c:v>-69.097999999999999</c:v>
                </c:pt>
                <c:pt idx="4607">
                  <c:v>-69.097999999999999</c:v>
                </c:pt>
                <c:pt idx="4608">
                  <c:v>-69.097999999999999</c:v>
                </c:pt>
                <c:pt idx="4609">
                  <c:v>-69.097999999999999</c:v>
                </c:pt>
                <c:pt idx="4610">
                  <c:v>-69.097999999999999</c:v>
                </c:pt>
                <c:pt idx="4611">
                  <c:v>-69.097999999999999</c:v>
                </c:pt>
                <c:pt idx="4612">
                  <c:v>-69.097999999999999</c:v>
                </c:pt>
                <c:pt idx="4613">
                  <c:v>-69.097999999999999</c:v>
                </c:pt>
                <c:pt idx="4614">
                  <c:v>-69.097999999999999</c:v>
                </c:pt>
                <c:pt idx="4615">
                  <c:v>-69.097999999999999</c:v>
                </c:pt>
                <c:pt idx="4616">
                  <c:v>-69.097999999999999</c:v>
                </c:pt>
                <c:pt idx="4617">
                  <c:v>-69.097999999999999</c:v>
                </c:pt>
                <c:pt idx="4618">
                  <c:v>-69.097999999999999</c:v>
                </c:pt>
                <c:pt idx="4619">
                  <c:v>-69.097999999999999</c:v>
                </c:pt>
                <c:pt idx="4620">
                  <c:v>-69.097999999999999</c:v>
                </c:pt>
                <c:pt idx="4621">
                  <c:v>-69.097999999999999</c:v>
                </c:pt>
                <c:pt idx="4622">
                  <c:v>-69.097999999999999</c:v>
                </c:pt>
                <c:pt idx="4623">
                  <c:v>-69.097999999999999</c:v>
                </c:pt>
                <c:pt idx="4624">
                  <c:v>-69.097999999999999</c:v>
                </c:pt>
                <c:pt idx="4625">
                  <c:v>-69.097999999999999</c:v>
                </c:pt>
                <c:pt idx="4626">
                  <c:v>-69.097999999999999</c:v>
                </c:pt>
                <c:pt idx="4627">
                  <c:v>-69.097999999999999</c:v>
                </c:pt>
                <c:pt idx="4628">
                  <c:v>-69.097999999999999</c:v>
                </c:pt>
                <c:pt idx="4629">
                  <c:v>-69.097999999999999</c:v>
                </c:pt>
                <c:pt idx="4630">
                  <c:v>-69.097999999999999</c:v>
                </c:pt>
                <c:pt idx="4631">
                  <c:v>-69.097999999999999</c:v>
                </c:pt>
                <c:pt idx="4632">
                  <c:v>-69.097999999999999</c:v>
                </c:pt>
                <c:pt idx="4633">
                  <c:v>-69.097999999999999</c:v>
                </c:pt>
                <c:pt idx="4634">
                  <c:v>-69.097999999999999</c:v>
                </c:pt>
                <c:pt idx="4635">
                  <c:v>-69.097999999999999</c:v>
                </c:pt>
                <c:pt idx="4636">
                  <c:v>-69.097999999999999</c:v>
                </c:pt>
                <c:pt idx="4637">
                  <c:v>-69.097999999999999</c:v>
                </c:pt>
                <c:pt idx="4638">
                  <c:v>-69.097999999999999</c:v>
                </c:pt>
                <c:pt idx="4639">
                  <c:v>-69.097999999999999</c:v>
                </c:pt>
                <c:pt idx="4640">
                  <c:v>-69.097999999999999</c:v>
                </c:pt>
                <c:pt idx="4641">
                  <c:v>-69.097999999999999</c:v>
                </c:pt>
                <c:pt idx="4642">
                  <c:v>-69.097999999999999</c:v>
                </c:pt>
                <c:pt idx="4643">
                  <c:v>-69.097999999999999</c:v>
                </c:pt>
                <c:pt idx="4644">
                  <c:v>-69.097999999999999</c:v>
                </c:pt>
                <c:pt idx="4645">
                  <c:v>-69.097999999999999</c:v>
                </c:pt>
                <c:pt idx="4646">
                  <c:v>-69.097999999999999</c:v>
                </c:pt>
                <c:pt idx="4647">
                  <c:v>-69.097999999999999</c:v>
                </c:pt>
                <c:pt idx="4648">
                  <c:v>-69.097999999999999</c:v>
                </c:pt>
                <c:pt idx="4649">
                  <c:v>-69.097999999999999</c:v>
                </c:pt>
                <c:pt idx="4650">
                  <c:v>-69.097999999999999</c:v>
                </c:pt>
                <c:pt idx="4651">
                  <c:v>-69.097999999999999</c:v>
                </c:pt>
                <c:pt idx="4652">
                  <c:v>-69.097999999999999</c:v>
                </c:pt>
                <c:pt idx="4653">
                  <c:v>-69.097999999999999</c:v>
                </c:pt>
                <c:pt idx="4654">
                  <c:v>-69.097999999999999</c:v>
                </c:pt>
                <c:pt idx="4655">
                  <c:v>-69.097999999999999</c:v>
                </c:pt>
                <c:pt idx="4656">
                  <c:v>-69.097999999999999</c:v>
                </c:pt>
                <c:pt idx="4657">
                  <c:v>-69.097999999999999</c:v>
                </c:pt>
                <c:pt idx="4658">
                  <c:v>-69.097999999999999</c:v>
                </c:pt>
                <c:pt idx="4659">
                  <c:v>-69.097999999999999</c:v>
                </c:pt>
                <c:pt idx="4660">
                  <c:v>-69.097999999999999</c:v>
                </c:pt>
                <c:pt idx="4661">
                  <c:v>-69.097999999999999</c:v>
                </c:pt>
                <c:pt idx="4662">
                  <c:v>-69.097999999999999</c:v>
                </c:pt>
                <c:pt idx="4663">
                  <c:v>-69.097999999999999</c:v>
                </c:pt>
                <c:pt idx="4664">
                  <c:v>-69.097999999999999</c:v>
                </c:pt>
                <c:pt idx="4665">
                  <c:v>-69.097999999999999</c:v>
                </c:pt>
                <c:pt idx="4666">
                  <c:v>-69.097999999999999</c:v>
                </c:pt>
                <c:pt idx="4667">
                  <c:v>-69.097999999999999</c:v>
                </c:pt>
                <c:pt idx="4668">
                  <c:v>-69.097999999999999</c:v>
                </c:pt>
                <c:pt idx="4669">
                  <c:v>-69.097999999999999</c:v>
                </c:pt>
                <c:pt idx="4670">
                  <c:v>-69.097999999999999</c:v>
                </c:pt>
                <c:pt idx="4671">
                  <c:v>-69.097999999999999</c:v>
                </c:pt>
                <c:pt idx="4672">
                  <c:v>-69.097999999999999</c:v>
                </c:pt>
                <c:pt idx="4673">
                  <c:v>-69.097999999999999</c:v>
                </c:pt>
                <c:pt idx="4674">
                  <c:v>-69.097999999999999</c:v>
                </c:pt>
                <c:pt idx="4675">
                  <c:v>-69.097999999999999</c:v>
                </c:pt>
                <c:pt idx="4676">
                  <c:v>-69.097999999999999</c:v>
                </c:pt>
                <c:pt idx="4677">
                  <c:v>-69.097999999999999</c:v>
                </c:pt>
                <c:pt idx="4678">
                  <c:v>-69.097999999999999</c:v>
                </c:pt>
                <c:pt idx="4679">
                  <c:v>-69.097999999999999</c:v>
                </c:pt>
                <c:pt idx="4680">
                  <c:v>-69.097999999999999</c:v>
                </c:pt>
                <c:pt idx="4681">
                  <c:v>-69.097999999999999</c:v>
                </c:pt>
                <c:pt idx="4682">
                  <c:v>-69.097999999999999</c:v>
                </c:pt>
                <c:pt idx="4683">
                  <c:v>-69.097999999999999</c:v>
                </c:pt>
                <c:pt idx="4684">
                  <c:v>-69.097999999999999</c:v>
                </c:pt>
                <c:pt idx="4685">
                  <c:v>-69.097999999999999</c:v>
                </c:pt>
                <c:pt idx="4686">
                  <c:v>-69.097999999999999</c:v>
                </c:pt>
                <c:pt idx="4687">
                  <c:v>-69.097999999999999</c:v>
                </c:pt>
                <c:pt idx="4688">
                  <c:v>-69.097999999999999</c:v>
                </c:pt>
                <c:pt idx="4689">
                  <c:v>-69.097999999999999</c:v>
                </c:pt>
                <c:pt idx="4690">
                  <c:v>-69.097999999999999</c:v>
                </c:pt>
                <c:pt idx="4691">
                  <c:v>-69.097999999999999</c:v>
                </c:pt>
                <c:pt idx="4692">
                  <c:v>-69.097999999999999</c:v>
                </c:pt>
                <c:pt idx="4693">
                  <c:v>-69.097999999999999</c:v>
                </c:pt>
                <c:pt idx="4694">
                  <c:v>-69.097999999999999</c:v>
                </c:pt>
                <c:pt idx="4695">
                  <c:v>-69.097999999999999</c:v>
                </c:pt>
                <c:pt idx="4696">
                  <c:v>-69.097999999999999</c:v>
                </c:pt>
                <c:pt idx="4697">
                  <c:v>-69.097999999999999</c:v>
                </c:pt>
                <c:pt idx="4698">
                  <c:v>-69.097999999999999</c:v>
                </c:pt>
                <c:pt idx="4699">
                  <c:v>-69.097999999999999</c:v>
                </c:pt>
                <c:pt idx="4700">
                  <c:v>-69.097999999999999</c:v>
                </c:pt>
                <c:pt idx="4701">
                  <c:v>-69.097999999999999</c:v>
                </c:pt>
                <c:pt idx="4702">
                  <c:v>-69.097999999999999</c:v>
                </c:pt>
                <c:pt idx="4703">
                  <c:v>-69.097999999999999</c:v>
                </c:pt>
                <c:pt idx="4704">
                  <c:v>-69.097999999999999</c:v>
                </c:pt>
                <c:pt idx="4705">
                  <c:v>-69.097999999999999</c:v>
                </c:pt>
                <c:pt idx="4706">
                  <c:v>-69.097999999999999</c:v>
                </c:pt>
                <c:pt idx="4707">
                  <c:v>-69.097999999999999</c:v>
                </c:pt>
                <c:pt idx="4708">
                  <c:v>-69.097999999999999</c:v>
                </c:pt>
                <c:pt idx="4709">
                  <c:v>-69.097999999999999</c:v>
                </c:pt>
                <c:pt idx="4710">
                  <c:v>-69.097999999999999</c:v>
                </c:pt>
                <c:pt idx="4711">
                  <c:v>-69.097999999999999</c:v>
                </c:pt>
                <c:pt idx="4712">
                  <c:v>-69.097999999999999</c:v>
                </c:pt>
                <c:pt idx="4713">
                  <c:v>-69.097999999999999</c:v>
                </c:pt>
                <c:pt idx="4714">
                  <c:v>-69.097999999999999</c:v>
                </c:pt>
                <c:pt idx="4715">
                  <c:v>-69.097999999999999</c:v>
                </c:pt>
                <c:pt idx="4716">
                  <c:v>-69.097999999999999</c:v>
                </c:pt>
                <c:pt idx="4717">
                  <c:v>-69.097999999999999</c:v>
                </c:pt>
                <c:pt idx="4718">
                  <c:v>-69.097999999999999</c:v>
                </c:pt>
                <c:pt idx="4719">
                  <c:v>-69.097999999999999</c:v>
                </c:pt>
                <c:pt idx="4720">
                  <c:v>-69.097999999999999</c:v>
                </c:pt>
                <c:pt idx="4721">
                  <c:v>-69.097999999999999</c:v>
                </c:pt>
                <c:pt idx="4722">
                  <c:v>-69.097999999999999</c:v>
                </c:pt>
                <c:pt idx="4723">
                  <c:v>-69.097999999999999</c:v>
                </c:pt>
                <c:pt idx="4724">
                  <c:v>-69.097999999999999</c:v>
                </c:pt>
                <c:pt idx="4725">
                  <c:v>-69.097999999999999</c:v>
                </c:pt>
                <c:pt idx="4726">
                  <c:v>-69.097999999999999</c:v>
                </c:pt>
                <c:pt idx="4727">
                  <c:v>-69.097999999999999</c:v>
                </c:pt>
                <c:pt idx="4728">
                  <c:v>-69.097999999999999</c:v>
                </c:pt>
                <c:pt idx="4729">
                  <c:v>-69.097999999999999</c:v>
                </c:pt>
                <c:pt idx="4730">
                  <c:v>-69.097999999999999</c:v>
                </c:pt>
                <c:pt idx="4731">
                  <c:v>-69.097999999999999</c:v>
                </c:pt>
                <c:pt idx="4732">
                  <c:v>-69.097999999999999</c:v>
                </c:pt>
                <c:pt idx="4733">
                  <c:v>-69.097999999999999</c:v>
                </c:pt>
                <c:pt idx="4734">
                  <c:v>-69.097999999999999</c:v>
                </c:pt>
                <c:pt idx="4735">
                  <c:v>-69.097999999999999</c:v>
                </c:pt>
                <c:pt idx="4736">
                  <c:v>-69.097999999999999</c:v>
                </c:pt>
                <c:pt idx="4737">
                  <c:v>-69.097999999999999</c:v>
                </c:pt>
                <c:pt idx="4738">
                  <c:v>-69.097999999999999</c:v>
                </c:pt>
                <c:pt idx="4739">
                  <c:v>-69.097999999999999</c:v>
                </c:pt>
                <c:pt idx="4740">
                  <c:v>-69.097999999999999</c:v>
                </c:pt>
                <c:pt idx="4741">
                  <c:v>-69.097999999999999</c:v>
                </c:pt>
                <c:pt idx="4742">
                  <c:v>-69.097999999999999</c:v>
                </c:pt>
                <c:pt idx="4743">
                  <c:v>-69.097999999999999</c:v>
                </c:pt>
                <c:pt idx="4744">
                  <c:v>-69.097999999999999</c:v>
                </c:pt>
                <c:pt idx="4745">
                  <c:v>-69.097999999999999</c:v>
                </c:pt>
                <c:pt idx="4746">
                  <c:v>-69.097999999999999</c:v>
                </c:pt>
                <c:pt idx="4747">
                  <c:v>-69.097999999999999</c:v>
                </c:pt>
                <c:pt idx="4748">
                  <c:v>-69.097999999999999</c:v>
                </c:pt>
                <c:pt idx="4749">
                  <c:v>-69.097999999999999</c:v>
                </c:pt>
                <c:pt idx="4750">
                  <c:v>-69.097999999999999</c:v>
                </c:pt>
                <c:pt idx="4751">
                  <c:v>-69.097999999999999</c:v>
                </c:pt>
                <c:pt idx="4752">
                  <c:v>-69.097999999999999</c:v>
                </c:pt>
                <c:pt idx="4753">
                  <c:v>-69.097999999999999</c:v>
                </c:pt>
                <c:pt idx="4754">
                  <c:v>-69.097999999999999</c:v>
                </c:pt>
                <c:pt idx="4755">
                  <c:v>-69.097999999999999</c:v>
                </c:pt>
                <c:pt idx="4756">
                  <c:v>-69.097999999999999</c:v>
                </c:pt>
                <c:pt idx="4757">
                  <c:v>-69.097999999999999</c:v>
                </c:pt>
                <c:pt idx="4758">
                  <c:v>-69.097999999999999</c:v>
                </c:pt>
                <c:pt idx="4759">
                  <c:v>-69.097999999999999</c:v>
                </c:pt>
                <c:pt idx="4760">
                  <c:v>-69.097999999999999</c:v>
                </c:pt>
                <c:pt idx="4761">
                  <c:v>-69.097999999999999</c:v>
                </c:pt>
                <c:pt idx="4762">
                  <c:v>-69.097999999999999</c:v>
                </c:pt>
                <c:pt idx="4763">
                  <c:v>-69.097999999999999</c:v>
                </c:pt>
                <c:pt idx="4764">
                  <c:v>-69.097999999999999</c:v>
                </c:pt>
                <c:pt idx="4765">
                  <c:v>-69.097999999999999</c:v>
                </c:pt>
                <c:pt idx="4766">
                  <c:v>-69.097999999999999</c:v>
                </c:pt>
                <c:pt idx="4767">
                  <c:v>-69.097999999999999</c:v>
                </c:pt>
                <c:pt idx="4768">
                  <c:v>-69.097999999999999</c:v>
                </c:pt>
                <c:pt idx="4769">
                  <c:v>-69.097999999999999</c:v>
                </c:pt>
                <c:pt idx="4770">
                  <c:v>-69.097999999999999</c:v>
                </c:pt>
                <c:pt idx="4771">
                  <c:v>-69.097999999999999</c:v>
                </c:pt>
                <c:pt idx="4772">
                  <c:v>-69.097999999999999</c:v>
                </c:pt>
                <c:pt idx="4773">
                  <c:v>-69.097999999999999</c:v>
                </c:pt>
                <c:pt idx="4774">
                  <c:v>-69.097999999999999</c:v>
                </c:pt>
                <c:pt idx="4775">
                  <c:v>-69.097999999999999</c:v>
                </c:pt>
                <c:pt idx="4776">
                  <c:v>-69.097999999999999</c:v>
                </c:pt>
                <c:pt idx="4777">
                  <c:v>-69.097999999999999</c:v>
                </c:pt>
                <c:pt idx="4778">
                  <c:v>-69.097999999999999</c:v>
                </c:pt>
                <c:pt idx="4779">
                  <c:v>-69.097999999999999</c:v>
                </c:pt>
                <c:pt idx="4780">
                  <c:v>-69.097999999999999</c:v>
                </c:pt>
                <c:pt idx="4781">
                  <c:v>-69.097999999999999</c:v>
                </c:pt>
                <c:pt idx="4782">
                  <c:v>-69.097999999999999</c:v>
                </c:pt>
                <c:pt idx="4783">
                  <c:v>-69.097999999999999</c:v>
                </c:pt>
                <c:pt idx="4784">
                  <c:v>-69.097999999999999</c:v>
                </c:pt>
                <c:pt idx="4785">
                  <c:v>-69.097999999999999</c:v>
                </c:pt>
                <c:pt idx="4786">
                  <c:v>-69.097999999999999</c:v>
                </c:pt>
                <c:pt idx="4787">
                  <c:v>-69.097999999999999</c:v>
                </c:pt>
                <c:pt idx="4788">
                  <c:v>-69.097999999999999</c:v>
                </c:pt>
                <c:pt idx="4789">
                  <c:v>-69.097999999999999</c:v>
                </c:pt>
                <c:pt idx="4790">
                  <c:v>-69.097999999999999</c:v>
                </c:pt>
                <c:pt idx="4791">
                  <c:v>-69.097999999999999</c:v>
                </c:pt>
                <c:pt idx="4792">
                  <c:v>-69.097999999999999</c:v>
                </c:pt>
                <c:pt idx="4793">
                  <c:v>-69.097999999999999</c:v>
                </c:pt>
                <c:pt idx="4794">
                  <c:v>-69.097999999999999</c:v>
                </c:pt>
                <c:pt idx="4795">
                  <c:v>-69.097999999999999</c:v>
                </c:pt>
                <c:pt idx="4796">
                  <c:v>-69.097999999999999</c:v>
                </c:pt>
                <c:pt idx="4797">
                  <c:v>-69.097999999999999</c:v>
                </c:pt>
                <c:pt idx="4798">
                  <c:v>-69.097999999999999</c:v>
                </c:pt>
                <c:pt idx="4799">
                  <c:v>-69.097999999999999</c:v>
                </c:pt>
              </c:numCache>
            </c:numRef>
          </c:xVal>
          <c:yVal>
            <c:numRef>
              <c:f>DynE1e18!$I$6:$I$4805</c:f>
              <c:numCache>
                <c:formatCode>0.00E+00</c:formatCode>
                <c:ptCount val="4800"/>
                <c:pt idx="0">
                  <c:v>3.7784E+16</c:v>
                </c:pt>
                <c:pt idx="1">
                  <c:v>3.7784E+16</c:v>
                </c:pt>
                <c:pt idx="2">
                  <c:v>3.7784E+16</c:v>
                </c:pt>
                <c:pt idx="3">
                  <c:v>3.7784E+16</c:v>
                </c:pt>
                <c:pt idx="4">
                  <c:v>3.7784E+16</c:v>
                </c:pt>
                <c:pt idx="5">
                  <c:v>3.7784E+16</c:v>
                </c:pt>
                <c:pt idx="6">
                  <c:v>3.7784E+16</c:v>
                </c:pt>
                <c:pt idx="7">
                  <c:v>3.7784E+16</c:v>
                </c:pt>
                <c:pt idx="8">
                  <c:v>3.7784E+16</c:v>
                </c:pt>
                <c:pt idx="9">
                  <c:v>3.7784E+16</c:v>
                </c:pt>
                <c:pt idx="10">
                  <c:v>3.7784E+16</c:v>
                </c:pt>
                <c:pt idx="11">
                  <c:v>3.7784E+16</c:v>
                </c:pt>
                <c:pt idx="12">
                  <c:v>3.7784E+16</c:v>
                </c:pt>
                <c:pt idx="13">
                  <c:v>3.7784E+16</c:v>
                </c:pt>
                <c:pt idx="14">
                  <c:v>3.7784E+16</c:v>
                </c:pt>
                <c:pt idx="15">
                  <c:v>3.7784E+16</c:v>
                </c:pt>
                <c:pt idx="16">
                  <c:v>3.7784E+16</c:v>
                </c:pt>
                <c:pt idx="17">
                  <c:v>3.7784E+16</c:v>
                </c:pt>
                <c:pt idx="18">
                  <c:v>3.7784E+16</c:v>
                </c:pt>
                <c:pt idx="19">
                  <c:v>3.7784E+16</c:v>
                </c:pt>
                <c:pt idx="20">
                  <c:v>3.7784E+16</c:v>
                </c:pt>
                <c:pt idx="21">
                  <c:v>3.7784E+16</c:v>
                </c:pt>
                <c:pt idx="22">
                  <c:v>3.7784E+16</c:v>
                </c:pt>
                <c:pt idx="23">
                  <c:v>3.7784E+16</c:v>
                </c:pt>
                <c:pt idx="24">
                  <c:v>3.7784E+16</c:v>
                </c:pt>
                <c:pt idx="25">
                  <c:v>3.7784E+16</c:v>
                </c:pt>
                <c:pt idx="26">
                  <c:v>3.7784E+16</c:v>
                </c:pt>
                <c:pt idx="27">
                  <c:v>3.7784E+16</c:v>
                </c:pt>
                <c:pt idx="28">
                  <c:v>3.7784E+16</c:v>
                </c:pt>
                <c:pt idx="29">
                  <c:v>3.7784E+16</c:v>
                </c:pt>
                <c:pt idx="30">
                  <c:v>3.7784E+16</c:v>
                </c:pt>
                <c:pt idx="31">
                  <c:v>3.7784E+16</c:v>
                </c:pt>
                <c:pt idx="32">
                  <c:v>3.7784E+16</c:v>
                </c:pt>
                <c:pt idx="33">
                  <c:v>3.7783E+16</c:v>
                </c:pt>
                <c:pt idx="34">
                  <c:v>3.7783E+16</c:v>
                </c:pt>
                <c:pt idx="35">
                  <c:v>3.7783E+16</c:v>
                </c:pt>
                <c:pt idx="36">
                  <c:v>3.7783E+16</c:v>
                </c:pt>
                <c:pt idx="37">
                  <c:v>3.7783E+16</c:v>
                </c:pt>
                <c:pt idx="38">
                  <c:v>3.7783E+16</c:v>
                </c:pt>
                <c:pt idx="39">
                  <c:v>3.7783E+16</c:v>
                </c:pt>
                <c:pt idx="40">
                  <c:v>3.7783E+16</c:v>
                </c:pt>
                <c:pt idx="41">
                  <c:v>3.7783E+16</c:v>
                </c:pt>
                <c:pt idx="42">
                  <c:v>3.7783E+16</c:v>
                </c:pt>
                <c:pt idx="43">
                  <c:v>3.7783E+16</c:v>
                </c:pt>
                <c:pt idx="44">
                  <c:v>3.7783E+16</c:v>
                </c:pt>
                <c:pt idx="45">
                  <c:v>3.7783E+16</c:v>
                </c:pt>
                <c:pt idx="46">
                  <c:v>3.7783E+16</c:v>
                </c:pt>
                <c:pt idx="47">
                  <c:v>3.7783E+16</c:v>
                </c:pt>
                <c:pt idx="48">
                  <c:v>3.7783E+16</c:v>
                </c:pt>
                <c:pt idx="49">
                  <c:v>3.7783E+16</c:v>
                </c:pt>
                <c:pt idx="50">
                  <c:v>3.7783E+16</c:v>
                </c:pt>
                <c:pt idx="51">
                  <c:v>3.7781E+16</c:v>
                </c:pt>
                <c:pt idx="52">
                  <c:v>3.7779E+16</c:v>
                </c:pt>
                <c:pt idx="53">
                  <c:v>3.7777E+16</c:v>
                </c:pt>
                <c:pt idx="54">
                  <c:v>3.7775E+16</c:v>
                </c:pt>
                <c:pt idx="55">
                  <c:v>3.7773E+16</c:v>
                </c:pt>
                <c:pt idx="56">
                  <c:v>3.7771E+16</c:v>
                </c:pt>
                <c:pt idx="57">
                  <c:v>3.7769E+16</c:v>
                </c:pt>
                <c:pt idx="58">
                  <c:v>3.7768E+16</c:v>
                </c:pt>
                <c:pt idx="59">
                  <c:v>3.7766E+16</c:v>
                </c:pt>
                <c:pt idx="60">
                  <c:v>3.7765E+16</c:v>
                </c:pt>
                <c:pt idx="61">
                  <c:v>3.7764E+16</c:v>
                </c:pt>
                <c:pt idx="62">
                  <c:v>3.7763E+16</c:v>
                </c:pt>
                <c:pt idx="63">
                  <c:v>3.7762E+16</c:v>
                </c:pt>
                <c:pt idx="64">
                  <c:v>3.7762E+16</c:v>
                </c:pt>
                <c:pt idx="65">
                  <c:v>3.7761E+16</c:v>
                </c:pt>
                <c:pt idx="66">
                  <c:v>3.776E+16</c:v>
                </c:pt>
                <c:pt idx="67">
                  <c:v>3.776E+16</c:v>
                </c:pt>
                <c:pt idx="68">
                  <c:v>3.7759E+16</c:v>
                </c:pt>
                <c:pt idx="69">
                  <c:v>3.7759E+16</c:v>
                </c:pt>
                <c:pt idx="70">
                  <c:v>3.7759E+16</c:v>
                </c:pt>
                <c:pt idx="71">
                  <c:v>3.7759E+16</c:v>
                </c:pt>
                <c:pt idx="72">
                  <c:v>3.7758E+16</c:v>
                </c:pt>
                <c:pt idx="73">
                  <c:v>3.7758E+16</c:v>
                </c:pt>
                <c:pt idx="74">
                  <c:v>3.7758E+16</c:v>
                </c:pt>
                <c:pt idx="75">
                  <c:v>3.7758E+16</c:v>
                </c:pt>
                <c:pt idx="76">
                  <c:v>3.7758E+16</c:v>
                </c:pt>
                <c:pt idx="77">
                  <c:v>3.7758E+16</c:v>
                </c:pt>
                <c:pt idx="78">
                  <c:v>3.7758E+16</c:v>
                </c:pt>
                <c:pt idx="79">
                  <c:v>3.7757E+16</c:v>
                </c:pt>
                <c:pt idx="80">
                  <c:v>3.7757E+16</c:v>
                </c:pt>
                <c:pt idx="81">
                  <c:v>3.7757E+16</c:v>
                </c:pt>
                <c:pt idx="82">
                  <c:v>3.7757E+16</c:v>
                </c:pt>
                <c:pt idx="83">
                  <c:v>3.7757E+16</c:v>
                </c:pt>
                <c:pt idx="84">
                  <c:v>3.7757E+16</c:v>
                </c:pt>
                <c:pt idx="85">
                  <c:v>3.7757E+16</c:v>
                </c:pt>
                <c:pt idx="86">
                  <c:v>3.7757E+16</c:v>
                </c:pt>
                <c:pt idx="87">
                  <c:v>3.7757E+16</c:v>
                </c:pt>
                <c:pt idx="88">
                  <c:v>3.7757E+16</c:v>
                </c:pt>
                <c:pt idx="89">
                  <c:v>3.7757E+16</c:v>
                </c:pt>
                <c:pt idx="90">
                  <c:v>3.7757E+16</c:v>
                </c:pt>
                <c:pt idx="91">
                  <c:v>3.7757E+16</c:v>
                </c:pt>
                <c:pt idx="92">
                  <c:v>3.7757E+16</c:v>
                </c:pt>
                <c:pt idx="93">
                  <c:v>3.7757E+16</c:v>
                </c:pt>
                <c:pt idx="94">
                  <c:v>3.7757E+16</c:v>
                </c:pt>
                <c:pt idx="95">
                  <c:v>3.7757E+16</c:v>
                </c:pt>
                <c:pt idx="96">
                  <c:v>3.7757E+16</c:v>
                </c:pt>
                <c:pt idx="97">
                  <c:v>3.7757E+16</c:v>
                </c:pt>
                <c:pt idx="98">
                  <c:v>3.7757E+16</c:v>
                </c:pt>
                <c:pt idx="99">
                  <c:v>3.7757E+16</c:v>
                </c:pt>
                <c:pt idx="100">
                  <c:v>3.7757E+16</c:v>
                </c:pt>
                <c:pt idx="101">
                  <c:v>3.7757E+16</c:v>
                </c:pt>
                <c:pt idx="102">
                  <c:v>3.7757E+16</c:v>
                </c:pt>
                <c:pt idx="103">
                  <c:v>3.7757E+16</c:v>
                </c:pt>
                <c:pt idx="104">
                  <c:v>3.7757E+16</c:v>
                </c:pt>
                <c:pt idx="105">
                  <c:v>3.7757E+16</c:v>
                </c:pt>
                <c:pt idx="106">
                  <c:v>3.7757E+16</c:v>
                </c:pt>
                <c:pt idx="107">
                  <c:v>3.7757E+16</c:v>
                </c:pt>
                <c:pt idx="108">
                  <c:v>3.7757E+16</c:v>
                </c:pt>
                <c:pt idx="109">
                  <c:v>3.7757E+16</c:v>
                </c:pt>
                <c:pt idx="110">
                  <c:v>3.7757E+16</c:v>
                </c:pt>
                <c:pt idx="111">
                  <c:v>3.7757E+16</c:v>
                </c:pt>
                <c:pt idx="112">
                  <c:v>3.7757E+16</c:v>
                </c:pt>
                <c:pt idx="113">
                  <c:v>3.7757E+16</c:v>
                </c:pt>
                <c:pt idx="114">
                  <c:v>3.7757E+16</c:v>
                </c:pt>
                <c:pt idx="115">
                  <c:v>3.7757E+16</c:v>
                </c:pt>
                <c:pt idx="116">
                  <c:v>3.7757E+16</c:v>
                </c:pt>
                <c:pt idx="117">
                  <c:v>3.7757E+16</c:v>
                </c:pt>
                <c:pt idx="118">
                  <c:v>3.7757E+16</c:v>
                </c:pt>
                <c:pt idx="119">
                  <c:v>3.7757E+16</c:v>
                </c:pt>
                <c:pt idx="120">
                  <c:v>3.7757E+16</c:v>
                </c:pt>
                <c:pt idx="121">
                  <c:v>3.7758E+16</c:v>
                </c:pt>
                <c:pt idx="122">
                  <c:v>3.7758E+16</c:v>
                </c:pt>
                <c:pt idx="123">
                  <c:v>3.7758E+16</c:v>
                </c:pt>
                <c:pt idx="124">
                  <c:v>3.7758E+16</c:v>
                </c:pt>
                <c:pt idx="125">
                  <c:v>3.7758E+16</c:v>
                </c:pt>
                <c:pt idx="126">
                  <c:v>3.7758E+16</c:v>
                </c:pt>
                <c:pt idx="127">
                  <c:v>3.7758E+16</c:v>
                </c:pt>
                <c:pt idx="128">
                  <c:v>3.7759E+16</c:v>
                </c:pt>
                <c:pt idx="129">
                  <c:v>3.7759E+16</c:v>
                </c:pt>
                <c:pt idx="130">
                  <c:v>3.7759E+16</c:v>
                </c:pt>
                <c:pt idx="131">
                  <c:v>3.776E+16</c:v>
                </c:pt>
                <c:pt idx="132">
                  <c:v>3.776E+16</c:v>
                </c:pt>
                <c:pt idx="133">
                  <c:v>3.7761E+16</c:v>
                </c:pt>
                <c:pt idx="134">
                  <c:v>3.7761E+16</c:v>
                </c:pt>
                <c:pt idx="135">
                  <c:v>3.7762E+16</c:v>
                </c:pt>
                <c:pt idx="136">
                  <c:v>3.7763E+16</c:v>
                </c:pt>
                <c:pt idx="137">
                  <c:v>3.7764E+16</c:v>
                </c:pt>
                <c:pt idx="138">
                  <c:v>3.7765E+16</c:v>
                </c:pt>
                <c:pt idx="139">
                  <c:v>3.7766E+16</c:v>
                </c:pt>
                <c:pt idx="140">
                  <c:v>3.7768E+16</c:v>
                </c:pt>
                <c:pt idx="141">
                  <c:v>3.7769E+16</c:v>
                </c:pt>
                <c:pt idx="142">
                  <c:v>3.7771E+16</c:v>
                </c:pt>
                <c:pt idx="143">
                  <c:v>3.7773E+16</c:v>
                </c:pt>
                <c:pt idx="144">
                  <c:v>3.7775E+16</c:v>
                </c:pt>
                <c:pt idx="145">
                  <c:v>3.7777E+16</c:v>
                </c:pt>
                <c:pt idx="146">
                  <c:v>3.778E+16</c:v>
                </c:pt>
                <c:pt idx="147">
                  <c:v>3.7782E+16</c:v>
                </c:pt>
                <c:pt idx="148">
                  <c:v>3.7784E+16</c:v>
                </c:pt>
                <c:pt idx="149">
                  <c:v>3.7786E+16</c:v>
                </c:pt>
                <c:pt idx="150">
                  <c:v>3.7786E+16</c:v>
                </c:pt>
                <c:pt idx="151">
                  <c:v>3.7786E+16</c:v>
                </c:pt>
                <c:pt idx="152">
                  <c:v>3.7786E+16</c:v>
                </c:pt>
                <c:pt idx="153">
                  <c:v>3.7787E+16</c:v>
                </c:pt>
                <c:pt idx="154">
                  <c:v>3.7787E+16</c:v>
                </c:pt>
                <c:pt idx="155">
                  <c:v>3.7787E+16</c:v>
                </c:pt>
                <c:pt idx="156">
                  <c:v>3.7787E+16</c:v>
                </c:pt>
                <c:pt idx="157">
                  <c:v>3.7787E+16</c:v>
                </c:pt>
                <c:pt idx="158">
                  <c:v>3.7787E+16</c:v>
                </c:pt>
                <c:pt idx="159">
                  <c:v>3.7787E+16</c:v>
                </c:pt>
                <c:pt idx="160">
                  <c:v>3.7787E+16</c:v>
                </c:pt>
                <c:pt idx="161">
                  <c:v>3.7787E+16</c:v>
                </c:pt>
                <c:pt idx="162">
                  <c:v>3.7788E+16</c:v>
                </c:pt>
                <c:pt idx="163">
                  <c:v>3.7788E+16</c:v>
                </c:pt>
                <c:pt idx="164">
                  <c:v>3.7788E+16</c:v>
                </c:pt>
                <c:pt idx="165">
                  <c:v>3.7788E+16</c:v>
                </c:pt>
                <c:pt idx="166">
                  <c:v>3.7788E+16</c:v>
                </c:pt>
                <c:pt idx="167">
                  <c:v>3.7788E+16</c:v>
                </c:pt>
                <c:pt idx="168">
                  <c:v>3.7788E+16</c:v>
                </c:pt>
                <c:pt idx="169">
                  <c:v>3.7788E+16</c:v>
                </c:pt>
                <c:pt idx="170">
                  <c:v>3.7788E+16</c:v>
                </c:pt>
                <c:pt idx="171">
                  <c:v>3.7788E+16</c:v>
                </c:pt>
                <c:pt idx="172">
                  <c:v>3.7788E+16</c:v>
                </c:pt>
                <c:pt idx="173">
                  <c:v>3.7788E+16</c:v>
                </c:pt>
                <c:pt idx="174">
                  <c:v>3.7788E+16</c:v>
                </c:pt>
                <c:pt idx="175">
                  <c:v>3.7788E+16</c:v>
                </c:pt>
                <c:pt idx="176">
                  <c:v>3.7788E+16</c:v>
                </c:pt>
                <c:pt idx="177">
                  <c:v>3.7788E+16</c:v>
                </c:pt>
                <c:pt idx="178">
                  <c:v>3.7788E+16</c:v>
                </c:pt>
                <c:pt idx="179">
                  <c:v>3.7788E+16</c:v>
                </c:pt>
                <c:pt idx="180">
                  <c:v>3.7788E+16</c:v>
                </c:pt>
                <c:pt idx="181">
                  <c:v>3.7788E+16</c:v>
                </c:pt>
                <c:pt idx="182">
                  <c:v>3.7788E+16</c:v>
                </c:pt>
                <c:pt idx="183">
                  <c:v>3.7788E+16</c:v>
                </c:pt>
                <c:pt idx="184">
                  <c:v>3.7788E+16</c:v>
                </c:pt>
                <c:pt idx="185">
                  <c:v>3.7788E+16</c:v>
                </c:pt>
                <c:pt idx="186">
                  <c:v>3.7788E+16</c:v>
                </c:pt>
                <c:pt idx="187">
                  <c:v>3.7788E+16</c:v>
                </c:pt>
                <c:pt idx="188">
                  <c:v>3.7788E+16</c:v>
                </c:pt>
                <c:pt idx="189">
                  <c:v>3.7788E+16</c:v>
                </c:pt>
                <c:pt idx="190">
                  <c:v>3.7788E+16</c:v>
                </c:pt>
                <c:pt idx="191">
                  <c:v>3.7788E+16</c:v>
                </c:pt>
                <c:pt idx="192">
                  <c:v>3.7788E+16</c:v>
                </c:pt>
                <c:pt idx="193">
                  <c:v>3.7788E+16</c:v>
                </c:pt>
                <c:pt idx="194">
                  <c:v>3.7788E+16</c:v>
                </c:pt>
                <c:pt idx="195">
                  <c:v>3.7788E+16</c:v>
                </c:pt>
                <c:pt idx="196">
                  <c:v>3.7788E+16</c:v>
                </c:pt>
                <c:pt idx="197">
                  <c:v>3.7788E+16</c:v>
                </c:pt>
                <c:pt idx="198">
                  <c:v>3.7787E+16</c:v>
                </c:pt>
                <c:pt idx="199">
                  <c:v>3.7787E+16</c:v>
                </c:pt>
                <c:pt idx="200">
                  <c:v>3.7787E+16</c:v>
                </c:pt>
                <c:pt idx="201">
                  <c:v>3.7786E+16</c:v>
                </c:pt>
                <c:pt idx="202">
                  <c:v>3.7785E+16</c:v>
                </c:pt>
                <c:pt idx="203">
                  <c:v>3.7784E+16</c:v>
                </c:pt>
                <c:pt idx="204">
                  <c:v>3.7783E+16</c:v>
                </c:pt>
                <c:pt idx="205">
                  <c:v>3.7782E+16</c:v>
                </c:pt>
                <c:pt idx="206">
                  <c:v>3.7781E+16</c:v>
                </c:pt>
                <c:pt idx="207">
                  <c:v>3.7779E+16</c:v>
                </c:pt>
                <c:pt idx="208">
                  <c:v>3.7778E+16</c:v>
                </c:pt>
                <c:pt idx="209">
                  <c:v>3.7777E+16</c:v>
                </c:pt>
                <c:pt idx="210">
                  <c:v>3.7776E+16</c:v>
                </c:pt>
                <c:pt idx="211">
                  <c:v>3.7775E+16</c:v>
                </c:pt>
                <c:pt idx="212">
                  <c:v>3.7774E+16</c:v>
                </c:pt>
                <c:pt idx="213">
                  <c:v>3.7773E+16</c:v>
                </c:pt>
                <c:pt idx="214">
                  <c:v>3.7772E+16</c:v>
                </c:pt>
                <c:pt idx="215">
                  <c:v>3.7772E+16</c:v>
                </c:pt>
                <c:pt idx="216">
                  <c:v>3.7771E+16</c:v>
                </c:pt>
                <c:pt idx="217">
                  <c:v>3.7771E+16</c:v>
                </c:pt>
                <c:pt idx="218">
                  <c:v>3.777E+16</c:v>
                </c:pt>
                <c:pt idx="219">
                  <c:v>3.777E+16</c:v>
                </c:pt>
                <c:pt idx="220">
                  <c:v>3.7769E+16</c:v>
                </c:pt>
                <c:pt idx="221">
                  <c:v>3.7769E+16</c:v>
                </c:pt>
                <c:pt idx="222">
                  <c:v>3.7769E+16</c:v>
                </c:pt>
                <c:pt idx="223">
                  <c:v>3.7769E+16</c:v>
                </c:pt>
                <c:pt idx="224">
                  <c:v>3.7769E+16</c:v>
                </c:pt>
                <c:pt idx="225">
                  <c:v>3.7769E+16</c:v>
                </c:pt>
                <c:pt idx="226">
                  <c:v>3.7769E+16</c:v>
                </c:pt>
                <c:pt idx="227">
                  <c:v>3.7769E+16</c:v>
                </c:pt>
                <c:pt idx="228">
                  <c:v>3.7769E+16</c:v>
                </c:pt>
                <c:pt idx="229">
                  <c:v>3.777E+16</c:v>
                </c:pt>
                <c:pt idx="230">
                  <c:v>3.777E+16</c:v>
                </c:pt>
                <c:pt idx="231">
                  <c:v>3.7771E+16</c:v>
                </c:pt>
                <c:pt idx="232">
                  <c:v>3.7772E+16</c:v>
                </c:pt>
                <c:pt idx="233">
                  <c:v>3.7772E+16</c:v>
                </c:pt>
                <c:pt idx="234">
                  <c:v>3.7773E+16</c:v>
                </c:pt>
                <c:pt idx="235">
                  <c:v>3.7774E+16</c:v>
                </c:pt>
                <c:pt idx="236">
                  <c:v>3.7775E+16</c:v>
                </c:pt>
                <c:pt idx="237">
                  <c:v>3.7776E+16</c:v>
                </c:pt>
                <c:pt idx="238">
                  <c:v>3.7777E+16</c:v>
                </c:pt>
                <c:pt idx="239">
                  <c:v>3.7778E+16</c:v>
                </c:pt>
                <c:pt idx="240">
                  <c:v>3.778E+16</c:v>
                </c:pt>
                <c:pt idx="241">
                  <c:v>3.7781E+16</c:v>
                </c:pt>
                <c:pt idx="242">
                  <c:v>3.7782E+16</c:v>
                </c:pt>
                <c:pt idx="243">
                  <c:v>3.7784E+16</c:v>
                </c:pt>
                <c:pt idx="244">
                  <c:v>3.7785E+16</c:v>
                </c:pt>
                <c:pt idx="245">
                  <c:v>3.7787E+16</c:v>
                </c:pt>
                <c:pt idx="246">
                  <c:v>3.7788E+16</c:v>
                </c:pt>
                <c:pt idx="247">
                  <c:v>3.779E+16</c:v>
                </c:pt>
                <c:pt idx="248">
                  <c:v>3.7791E+16</c:v>
                </c:pt>
                <c:pt idx="249">
                  <c:v>3.7792E+16</c:v>
                </c:pt>
                <c:pt idx="250">
                  <c:v>3.7792E+16</c:v>
                </c:pt>
                <c:pt idx="251">
                  <c:v>3.7792E+16</c:v>
                </c:pt>
                <c:pt idx="252">
                  <c:v>3.7793E+16</c:v>
                </c:pt>
                <c:pt idx="253">
                  <c:v>3.7793E+16</c:v>
                </c:pt>
                <c:pt idx="254">
                  <c:v>3.7793E+16</c:v>
                </c:pt>
                <c:pt idx="255">
                  <c:v>3.7793E+16</c:v>
                </c:pt>
                <c:pt idx="256">
                  <c:v>3.7793E+16</c:v>
                </c:pt>
                <c:pt idx="257">
                  <c:v>3.7793E+16</c:v>
                </c:pt>
                <c:pt idx="258">
                  <c:v>3.7794E+16</c:v>
                </c:pt>
                <c:pt idx="259">
                  <c:v>3.7794E+16</c:v>
                </c:pt>
                <c:pt idx="260">
                  <c:v>3.7794E+16</c:v>
                </c:pt>
                <c:pt idx="261">
                  <c:v>3.7794E+16</c:v>
                </c:pt>
                <c:pt idx="262">
                  <c:v>3.7794E+16</c:v>
                </c:pt>
                <c:pt idx="263">
                  <c:v>3.7794E+16</c:v>
                </c:pt>
                <c:pt idx="264">
                  <c:v>3.7794E+16</c:v>
                </c:pt>
                <c:pt idx="265">
                  <c:v>3.7794E+16</c:v>
                </c:pt>
                <c:pt idx="266">
                  <c:v>3.7795E+16</c:v>
                </c:pt>
                <c:pt idx="267">
                  <c:v>3.7795E+16</c:v>
                </c:pt>
                <c:pt idx="268">
                  <c:v>3.7795E+16</c:v>
                </c:pt>
                <c:pt idx="269">
                  <c:v>3.7795E+16</c:v>
                </c:pt>
                <c:pt idx="270">
                  <c:v>3.7795E+16</c:v>
                </c:pt>
                <c:pt idx="271">
                  <c:v>3.7795E+16</c:v>
                </c:pt>
                <c:pt idx="272">
                  <c:v>3.7795E+16</c:v>
                </c:pt>
                <c:pt idx="273">
                  <c:v>3.7795E+16</c:v>
                </c:pt>
                <c:pt idx="274">
                  <c:v>3.7795E+16</c:v>
                </c:pt>
                <c:pt idx="275">
                  <c:v>3.7795E+16</c:v>
                </c:pt>
                <c:pt idx="276">
                  <c:v>3.7795E+16</c:v>
                </c:pt>
                <c:pt idx="277">
                  <c:v>3.7795E+16</c:v>
                </c:pt>
                <c:pt idx="278">
                  <c:v>3.7795E+16</c:v>
                </c:pt>
                <c:pt idx="279">
                  <c:v>3.7795E+16</c:v>
                </c:pt>
                <c:pt idx="280">
                  <c:v>3.7795E+16</c:v>
                </c:pt>
                <c:pt idx="281">
                  <c:v>3.7795E+16</c:v>
                </c:pt>
                <c:pt idx="282">
                  <c:v>3.7795E+16</c:v>
                </c:pt>
                <c:pt idx="283">
                  <c:v>3.7794E+16</c:v>
                </c:pt>
                <c:pt idx="284">
                  <c:v>3.7794E+16</c:v>
                </c:pt>
                <c:pt idx="285">
                  <c:v>3.7794E+16</c:v>
                </c:pt>
                <c:pt idx="286">
                  <c:v>3.7794E+16</c:v>
                </c:pt>
                <c:pt idx="287">
                  <c:v>3.7794E+16</c:v>
                </c:pt>
                <c:pt idx="288">
                  <c:v>3.7794E+16</c:v>
                </c:pt>
                <c:pt idx="289">
                  <c:v>3.7794E+16</c:v>
                </c:pt>
                <c:pt idx="290">
                  <c:v>3.7794E+16</c:v>
                </c:pt>
                <c:pt idx="291">
                  <c:v>3.7793E+16</c:v>
                </c:pt>
                <c:pt idx="292">
                  <c:v>3.7793E+16</c:v>
                </c:pt>
                <c:pt idx="293">
                  <c:v>3.7793E+16</c:v>
                </c:pt>
                <c:pt idx="294">
                  <c:v>3.7793E+16</c:v>
                </c:pt>
                <c:pt idx="295">
                  <c:v>3.7793E+16</c:v>
                </c:pt>
                <c:pt idx="296">
                  <c:v>3.7793E+16</c:v>
                </c:pt>
                <c:pt idx="297">
                  <c:v>3.7792E+16</c:v>
                </c:pt>
                <c:pt idx="298">
                  <c:v>3.7792E+16</c:v>
                </c:pt>
                <c:pt idx="299">
                  <c:v>3.7792E+16</c:v>
                </c:pt>
                <c:pt idx="300">
                  <c:v>3.7792E+16</c:v>
                </c:pt>
                <c:pt idx="301">
                  <c:v>3.7789E+16</c:v>
                </c:pt>
                <c:pt idx="302">
                  <c:v>3.7786E+16</c:v>
                </c:pt>
                <c:pt idx="303">
                  <c:v>3.7782E+16</c:v>
                </c:pt>
                <c:pt idx="304">
                  <c:v>3.7779E+16</c:v>
                </c:pt>
                <c:pt idx="305">
                  <c:v>3.7776E+16</c:v>
                </c:pt>
                <c:pt idx="306">
                  <c:v>3.7773E+16</c:v>
                </c:pt>
                <c:pt idx="307">
                  <c:v>3.7771E+16</c:v>
                </c:pt>
                <c:pt idx="308">
                  <c:v>3.7769E+16</c:v>
                </c:pt>
                <c:pt idx="309">
                  <c:v>3.7767E+16</c:v>
                </c:pt>
                <c:pt idx="310">
                  <c:v>3.7765E+16</c:v>
                </c:pt>
                <c:pt idx="311">
                  <c:v>3.7764E+16</c:v>
                </c:pt>
                <c:pt idx="312">
                  <c:v>3.7763E+16</c:v>
                </c:pt>
                <c:pt idx="313">
                  <c:v>3.7762E+16</c:v>
                </c:pt>
                <c:pt idx="314">
                  <c:v>3.7761E+16</c:v>
                </c:pt>
                <c:pt idx="315">
                  <c:v>3.776E+16</c:v>
                </c:pt>
                <c:pt idx="316">
                  <c:v>3.776E+16</c:v>
                </c:pt>
                <c:pt idx="317">
                  <c:v>3.7759E+16</c:v>
                </c:pt>
                <c:pt idx="318">
                  <c:v>3.7759E+16</c:v>
                </c:pt>
                <c:pt idx="319">
                  <c:v>3.7759E+16</c:v>
                </c:pt>
                <c:pt idx="320">
                  <c:v>3.7758E+16</c:v>
                </c:pt>
                <c:pt idx="321">
                  <c:v>3.7758E+16</c:v>
                </c:pt>
                <c:pt idx="322">
                  <c:v>3.7758E+16</c:v>
                </c:pt>
                <c:pt idx="323">
                  <c:v>3.7758E+16</c:v>
                </c:pt>
                <c:pt idx="324">
                  <c:v>3.7758E+16</c:v>
                </c:pt>
                <c:pt idx="325">
                  <c:v>3.7758E+16</c:v>
                </c:pt>
                <c:pt idx="326">
                  <c:v>3.7757E+16</c:v>
                </c:pt>
                <c:pt idx="327">
                  <c:v>3.7757E+16</c:v>
                </c:pt>
                <c:pt idx="328">
                  <c:v>3.7757E+16</c:v>
                </c:pt>
                <c:pt idx="329">
                  <c:v>3.7757E+16</c:v>
                </c:pt>
                <c:pt idx="330">
                  <c:v>3.7757E+16</c:v>
                </c:pt>
                <c:pt idx="331">
                  <c:v>3.7757E+16</c:v>
                </c:pt>
                <c:pt idx="332">
                  <c:v>3.7757E+16</c:v>
                </c:pt>
                <c:pt idx="333">
                  <c:v>3.7757E+16</c:v>
                </c:pt>
                <c:pt idx="334">
                  <c:v>3.7757E+16</c:v>
                </c:pt>
                <c:pt idx="335">
                  <c:v>3.7757E+16</c:v>
                </c:pt>
                <c:pt idx="336">
                  <c:v>3.7757E+16</c:v>
                </c:pt>
                <c:pt idx="337">
                  <c:v>3.7757E+16</c:v>
                </c:pt>
                <c:pt idx="338">
                  <c:v>3.7757E+16</c:v>
                </c:pt>
                <c:pt idx="339">
                  <c:v>3.7757E+16</c:v>
                </c:pt>
                <c:pt idx="340">
                  <c:v>3.7757E+16</c:v>
                </c:pt>
                <c:pt idx="341">
                  <c:v>3.7757E+16</c:v>
                </c:pt>
                <c:pt idx="342">
                  <c:v>3.7757E+16</c:v>
                </c:pt>
                <c:pt idx="343">
                  <c:v>3.7757E+16</c:v>
                </c:pt>
                <c:pt idx="344">
                  <c:v>3.7757E+16</c:v>
                </c:pt>
                <c:pt idx="345">
                  <c:v>3.7757E+16</c:v>
                </c:pt>
                <c:pt idx="346">
                  <c:v>3.7757E+16</c:v>
                </c:pt>
                <c:pt idx="347">
                  <c:v>3.7757E+16</c:v>
                </c:pt>
                <c:pt idx="348">
                  <c:v>3.7757E+16</c:v>
                </c:pt>
                <c:pt idx="349">
                  <c:v>3.7757E+16</c:v>
                </c:pt>
                <c:pt idx="350">
                  <c:v>3.7757E+16</c:v>
                </c:pt>
                <c:pt idx="351">
                  <c:v>3.7757E+16</c:v>
                </c:pt>
                <c:pt idx="352">
                  <c:v>3.7757E+16</c:v>
                </c:pt>
                <c:pt idx="353">
                  <c:v>3.7757E+16</c:v>
                </c:pt>
                <c:pt idx="354">
                  <c:v>3.7757E+16</c:v>
                </c:pt>
                <c:pt idx="355">
                  <c:v>3.7757E+16</c:v>
                </c:pt>
                <c:pt idx="356">
                  <c:v>3.7757E+16</c:v>
                </c:pt>
                <c:pt idx="357">
                  <c:v>3.7757E+16</c:v>
                </c:pt>
                <c:pt idx="358">
                  <c:v>3.7757E+16</c:v>
                </c:pt>
                <c:pt idx="359">
                  <c:v>3.7757E+16</c:v>
                </c:pt>
                <c:pt idx="360">
                  <c:v>3.7757E+16</c:v>
                </c:pt>
                <c:pt idx="361">
                  <c:v>3.7757E+16</c:v>
                </c:pt>
                <c:pt idx="362">
                  <c:v>3.7757E+16</c:v>
                </c:pt>
                <c:pt idx="363">
                  <c:v>3.7757E+16</c:v>
                </c:pt>
                <c:pt idx="364">
                  <c:v>3.7757E+16</c:v>
                </c:pt>
                <c:pt idx="365">
                  <c:v>3.7757E+16</c:v>
                </c:pt>
                <c:pt idx="366">
                  <c:v>3.7757E+16</c:v>
                </c:pt>
                <c:pt idx="367">
                  <c:v>3.7757E+16</c:v>
                </c:pt>
                <c:pt idx="368">
                  <c:v>3.7757E+16</c:v>
                </c:pt>
                <c:pt idx="369">
                  <c:v>3.7757E+16</c:v>
                </c:pt>
                <c:pt idx="370">
                  <c:v>3.7757E+16</c:v>
                </c:pt>
                <c:pt idx="371">
                  <c:v>3.7757E+16</c:v>
                </c:pt>
                <c:pt idx="372">
                  <c:v>3.7757E+16</c:v>
                </c:pt>
                <c:pt idx="373">
                  <c:v>3.7757E+16</c:v>
                </c:pt>
                <c:pt idx="374">
                  <c:v>3.7758E+16</c:v>
                </c:pt>
                <c:pt idx="375">
                  <c:v>3.7758E+16</c:v>
                </c:pt>
                <c:pt idx="376">
                  <c:v>3.7758E+16</c:v>
                </c:pt>
                <c:pt idx="377">
                  <c:v>3.7758E+16</c:v>
                </c:pt>
                <c:pt idx="378">
                  <c:v>3.7758E+16</c:v>
                </c:pt>
                <c:pt idx="379">
                  <c:v>3.7758E+16</c:v>
                </c:pt>
                <c:pt idx="380">
                  <c:v>3.7759E+16</c:v>
                </c:pt>
                <c:pt idx="381">
                  <c:v>3.7759E+16</c:v>
                </c:pt>
                <c:pt idx="382">
                  <c:v>3.7759E+16</c:v>
                </c:pt>
                <c:pt idx="383">
                  <c:v>3.776E+16</c:v>
                </c:pt>
                <c:pt idx="384">
                  <c:v>3.776E+16</c:v>
                </c:pt>
                <c:pt idx="385">
                  <c:v>3.7761E+16</c:v>
                </c:pt>
                <c:pt idx="386">
                  <c:v>3.7762E+16</c:v>
                </c:pt>
                <c:pt idx="387">
                  <c:v>3.7763E+16</c:v>
                </c:pt>
                <c:pt idx="388">
                  <c:v>3.7764E+16</c:v>
                </c:pt>
                <c:pt idx="389">
                  <c:v>3.7765E+16</c:v>
                </c:pt>
                <c:pt idx="390">
                  <c:v>3.7767E+16</c:v>
                </c:pt>
                <c:pt idx="391">
                  <c:v>3.7769E+16</c:v>
                </c:pt>
                <c:pt idx="392">
                  <c:v>3.7771E+16</c:v>
                </c:pt>
                <c:pt idx="393">
                  <c:v>3.7773E+16</c:v>
                </c:pt>
                <c:pt idx="394">
                  <c:v>3.7776E+16</c:v>
                </c:pt>
                <c:pt idx="395">
                  <c:v>3.7779E+16</c:v>
                </c:pt>
                <c:pt idx="396">
                  <c:v>3.7782E+16</c:v>
                </c:pt>
                <c:pt idx="397">
                  <c:v>3.7785E+16</c:v>
                </c:pt>
                <c:pt idx="398">
                  <c:v>3.7789E+16</c:v>
                </c:pt>
                <c:pt idx="399">
                  <c:v>3.7792E+16</c:v>
                </c:pt>
                <c:pt idx="400">
                  <c:v>3.7792E+16</c:v>
                </c:pt>
                <c:pt idx="401">
                  <c:v>3.7792E+16</c:v>
                </c:pt>
                <c:pt idx="402">
                  <c:v>3.7792E+16</c:v>
                </c:pt>
                <c:pt idx="403">
                  <c:v>3.7792E+16</c:v>
                </c:pt>
                <c:pt idx="404">
                  <c:v>3.7792E+16</c:v>
                </c:pt>
                <c:pt idx="405">
                  <c:v>3.7793E+16</c:v>
                </c:pt>
                <c:pt idx="406">
                  <c:v>3.7793E+16</c:v>
                </c:pt>
                <c:pt idx="407">
                  <c:v>3.7793E+16</c:v>
                </c:pt>
                <c:pt idx="408">
                  <c:v>3.7793E+16</c:v>
                </c:pt>
                <c:pt idx="409">
                  <c:v>3.7793E+16</c:v>
                </c:pt>
                <c:pt idx="410">
                  <c:v>3.7793E+16</c:v>
                </c:pt>
                <c:pt idx="411">
                  <c:v>3.7794E+16</c:v>
                </c:pt>
                <c:pt idx="412">
                  <c:v>3.7794E+16</c:v>
                </c:pt>
                <c:pt idx="413">
                  <c:v>3.7794E+16</c:v>
                </c:pt>
                <c:pt idx="414">
                  <c:v>3.7794E+16</c:v>
                </c:pt>
                <c:pt idx="415">
                  <c:v>3.7794E+16</c:v>
                </c:pt>
                <c:pt idx="416">
                  <c:v>3.7794E+16</c:v>
                </c:pt>
                <c:pt idx="417">
                  <c:v>3.7794E+16</c:v>
                </c:pt>
                <c:pt idx="418">
                  <c:v>3.7794E+16</c:v>
                </c:pt>
                <c:pt idx="419">
                  <c:v>3.7794E+16</c:v>
                </c:pt>
                <c:pt idx="420">
                  <c:v>3.7794E+16</c:v>
                </c:pt>
                <c:pt idx="421">
                  <c:v>3.7794E+16</c:v>
                </c:pt>
                <c:pt idx="422">
                  <c:v>3.7794E+16</c:v>
                </c:pt>
                <c:pt idx="423">
                  <c:v>3.7794E+16</c:v>
                </c:pt>
                <c:pt idx="424">
                  <c:v>3.7794E+16</c:v>
                </c:pt>
                <c:pt idx="425">
                  <c:v>3.7794E+16</c:v>
                </c:pt>
                <c:pt idx="426">
                  <c:v>3.7794E+16</c:v>
                </c:pt>
                <c:pt idx="427">
                  <c:v>3.7794E+16</c:v>
                </c:pt>
                <c:pt idx="428">
                  <c:v>3.7794E+16</c:v>
                </c:pt>
                <c:pt idx="429">
                  <c:v>3.7794E+16</c:v>
                </c:pt>
                <c:pt idx="430">
                  <c:v>3.7794E+16</c:v>
                </c:pt>
                <c:pt idx="431">
                  <c:v>3.7794E+16</c:v>
                </c:pt>
                <c:pt idx="432">
                  <c:v>3.7794E+16</c:v>
                </c:pt>
                <c:pt idx="433">
                  <c:v>3.7794E+16</c:v>
                </c:pt>
                <c:pt idx="434">
                  <c:v>3.7794E+16</c:v>
                </c:pt>
                <c:pt idx="435">
                  <c:v>3.7794E+16</c:v>
                </c:pt>
                <c:pt idx="436">
                  <c:v>3.7794E+16</c:v>
                </c:pt>
                <c:pt idx="437">
                  <c:v>3.7794E+16</c:v>
                </c:pt>
                <c:pt idx="438">
                  <c:v>3.7794E+16</c:v>
                </c:pt>
                <c:pt idx="439">
                  <c:v>3.7793E+16</c:v>
                </c:pt>
                <c:pt idx="440">
                  <c:v>3.7793E+16</c:v>
                </c:pt>
                <c:pt idx="441">
                  <c:v>3.7793E+16</c:v>
                </c:pt>
                <c:pt idx="442">
                  <c:v>3.7793E+16</c:v>
                </c:pt>
                <c:pt idx="443">
                  <c:v>3.7793E+16</c:v>
                </c:pt>
                <c:pt idx="444">
                  <c:v>3.7793E+16</c:v>
                </c:pt>
                <c:pt idx="445">
                  <c:v>3.7792E+16</c:v>
                </c:pt>
                <c:pt idx="446">
                  <c:v>3.7792E+16</c:v>
                </c:pt>
                <c:pt idx="447">
                  <c:v>3.7792E+16</c:v>
                </c:pt>
                <c:pt idx="448">
                  <c:v>3.7792E+16</c:v>
                </c:pt>
                <c:pt idx="449">
                  <c:v>3.7792E+16</c:v>
                </c:pt>
                <c:pt idx="450">
                  <c:v>3.7792E+16</c:v>
                </c:pt>
                <c:pt idx="451">
                  <c:v>3.7788E+16</c:v>
                </c:pt>
                <c:pt idx="452">
                  <c:v>3.7783E+16</c:v>
                </c:pt>
                <c:pt idx="453">
                  <c:v>3.7779E+16</c:v>
                </c:pt>
                <c:pt idx="454">
                  <c:v>3.7775E+16</c:v>
                </c:pt>
                <c:pt idx="455">
                  <c:v>3.7772E+16</c:v>
                </c:pt>
                <c:pt idx="456">
                  <c:v>3.7769E+16</c:v>
                </c:pt>
                <c:pt idx="457">
                  <c:v>3.7766E+16</c:v>
                </c:pt>
                <c:pt idx="458">
                  <c:v>3.7764E+16</c:v>
                </c:pt>
                <c:pt idx="459">
                  <c:v>3.7763E+16</c:v>
                </c:pt>
                <c:pt idx="460">
                  <c:v>3.7762E+16</c:v>
                </c:pt>
                <c:pt idx="461">
                  <c:v>3.7761E+16</c:v>
                </c:pt>
                <c:pt idx="462">
                  <c:v>3.776E+16</c:v>
                </c:pt>
                <c:pt idx="463">
                  <c:v>3.7759E+16</c:v>
                </c:pt>
                <c:pt idx="464">
                  <c:v>3.7759E+16</c:v>
                </c:pt>
                <c:pt idx="465">
                  <c:v>3.7758E+16</c:v>
                </c:pt>
                <c:pt idx="466">
                  <c:v>3.7758E+16</c:v>
                </c:pt>
                <c:pt idx="467">
                  <c:v>3.7758E+16</c:v>
                </c:pt>
                <c:pt idx="468">
                  <c:v>3.7758E+16</c:v>
                </c:pt>
                <c:pt idx="469">
                  <c:v>3.7758E+16</c:v>
                </c:pt>
                <c:pt idx="470">
                  <c:v>3.7757E+16</c:v>
                </c:pt>
                <c:pt idx="471">
                  <c:v>3.7757E+16</c:v>
                </c:pt>
                <c:pt idx="472">
                  <c:v>3.7757E+16</c:v>
                </c:pt>
                <c:pt idx="473">
                  <c:v>3.7757E+16</c:v>
                </c:pt>
                <c:pt idx="474">
                  <c:v>3.7757E+16</c:v>
                </c:pt>
                <c:pt idx="475">
                  <c:v>3.7757E+16</c:v>
                </c:pt>
                <c:pt idx="476">
                  <c:v>3.7757E+16</c:v>
                </c:pt>
                <c:pt idx="477">
                  <c:v>3.7757E+16</c:v>
                </c:pt>
                <c:pt idx="478">
                  <c:v>3.7757E+16</c:v>
                </c:pt>
                <c:pt idx="479">
                  <c:v>3.7757E+16</c:v>
                </c:pt>
                <c:pt idx="480">
                  <c:v>3.7757E+16</c:v>
                </c:pt>
                <c:pt idx="481">
                  <c:v>3.7757E+16</c:v>
                </c:pt>
                <c:pt idx="482">
                  <c:v>3.7757E+16</c:v>
                </c:pt>
                <c:pt idx="483">
                  <c:v>3.7757E+16</c:v>
                </c:pt>
                <c:pt idx="484">
                  <c:v>3.7757E+16</c:v>
                </c:pt>
                <c:pt idx="485">
                  <c:v>3.7757E+16</c:v>
                </c:pt>
                <c:pt idx="486">
                  <c:v>3.7757E+16</c:v>
                </c:pt>
                <c:pt idx="487">
                  <c:v>3.7757E+16</c:v>
                </c:pt>
                <c:pt idx="488">
                  <c:v>3.7757E+16</c:v>
                </c:pt>
                <c:pt idx="489">
                  <c:v>3.7757E+16</c:v>
                </c:pt>
                <c:pt idx="490">
                  <c:v>3.7757E+16</c:v>
                </c:pt>
                <c:pt idx="491">
                  <c:v>3.7757E+16</c:v>
                </c:pt>
                <c:pt idx="492">
                  <c:v>3.7757E+16</c:v>
                </c:pt>
                <c:pt idx="493">
                  <c:v>3.7757E+16</c:v>
                </c:pt>
                <c:pt idx="494">
                  <c:v>3.7757E+16</c:v>
                </c:pt>
                <c:pt idx="495">
                  <c:v>3.7757E+16</c:v>
                </c:pt>
                <c:pt idx="496">
                  <c:v>3.7757E+16</c:v>
                </c:pt>
                <c:pt idx="497">
                  <c:v>3.7757E+16</c:v>
                </c:pt>
                <c:pt idx="498">
                  <c:v>3.7757E+16</c:v>
                </c:pt>
                <c:pt idx="499">
                  <c:v>3.7757E+16</c:v>
                </c:pt>
                <c:pt idx="500">
                  <c:v>3.7757E+16</c:v>
                </c:pt>
                <c:pt idx="501">
                  <c:v>3.7757E+16</c:v>
                </c:pt>
                <c:pt idx="502">
                  <c:v>3.7757E+16</c:v>
                </c:pt>
                <c:pt idx="503">
                  <c:v>3.7757E+16</c:v>
                </c:pt>
                <c:pt idx="504">
                  <c:v>3.7757E+16</c:v>
                </c:pt>
                <c:pt idx="505">
                  <c:v>3.7757E+16</c:v>
                </c:pt>
                <c:pt idx="506">
                  <c:v>3.7757E+16</c:v>
                </c:pt>
                <c:pt idx="507">
                  <c:v>3.7757E+16</c:v>
                </c:pt>
                <c:pt idx="508">
                  <c:v>3.7757E+16</c:v>
                </c:pt>
                <c:pt idx="509">
                  <c:v>3.7757E+16</c:v>
                </c:pt>
                <c:pt idx="510">
                  <c:v>3.7757E+16</c:v>
                </c:pt>
                <c:pt idx="511">
                  <c:v>3.7757E+16</c:v>
                </c:pt>
                <c:pt idx="512">
                  <c:v>3.7757E+16</c:v>
                </c:pt>
                <c:pt idx="513">
                  <c:v>3.7757E+16</c:v>
                </c:pt>
                <c:pt idx="514">
                  <c:v>3.7757E+16</c:v>
                </c:pt>
                <c:pt idx="515">
                  <c:v>3.7757E+16</c:v>
                </c:pt>
                <c:pt idx="516">
                  <c:v>3.7757E+16</c:v>
                </c:pt>
                <c:pt idx="517">
                  <c:v>3.7757E+16</c:v>
                </c:pt>
                <c:pt idx="518">
                  <c:v>3.7757E+16</c:v>
                </c:pt>
                <c:pt idx="519">
                  <c:v>3.7757E+16</c:v>
                </c:pt>
                <c:pt idx="520">
                  <c:v>3.7757E+16</c:v>
                </c:pt>
                <c:pt idx="521">
                  <c:v>3.7757E+16</c:v>
                </c:pt>
                <c:pt idx="522">
                  <c:v>3.7757E+16</c:v>
                </c:pt>
                <c:pt idx="523">
                  <c:v>3.7757E+16</c:v>
                </c:pt>
                <c:pt idx="524">
                  <c:v>3.7757E+16</c:v>
                </c:pt>
                <c:pt idx="525">
                  <c:v>3.7757E+16</c:v>
                </c:pt>
                <c:pt idx="526">
                  <c:v>3.7757E+16</c:v>
                </c:pt>
                <c:pt idx="527">
                  <c:v>3.7757E+16</c:v>
                </c:pt>
                <c:pt idx="528">
                  <c:v>3.7757E+16</c:v>
                </c:pt>
                <c:pt idx="529">
                  <c:v>3.7757E+16</c:v>
                </c:pt>
                <c:pt idx="530">
                  <c:v>3.7758E+16</c:v>
                </c:pt>
                <c:pt idx="531">
                  <c:v>3.7758E+16</c:v>
                </c:pt>
                <c:pt idx="532">
                  <c:v>3.7758E+16</c:v>
                </c:pt>
                <c:pt idx="533">
                  <c:v>3.7758E+16</c:v>
                </c:pt>
                <c:pt idx="534">
                  <c:v>3.7758E+16</c:v>
                </c:pt>
                <c:pt idx="535">
                  <c:v>3.7759E+16</c:v>
                </c:pt>
                <c:pt idx="536">
                  <c:v>3.7759E+16</c:v>
                </c:pt>
                <c:pt idx="537">
                  <c:v>3.776E+16</c:v>
                </c:pt>
                <c:pt idx="538">
                  <c:v>3.7761E+16</c:v>
                </c:pt>
                <c:pt idx="539">
                  <c:v>3.7762E+16</c:v>
                </c:pt>
                <c:pt idx="540">
                  <c:v>3.7763E+16</c:v>
                </c:pt>
                <c:pt idx="541">
                  <c:v>3.7765E+16</c:v>
                </c:pt>
                <c:pt idx="542">
                  <c:v>3.7767E+16</c:v>
                </c:pt>
                <c:pt idx="543">
                  <c:v>3.777E+16</c:v>
                </c:pt>
                <c:pt idx="544">
                  <c:v>3.7773E+16</c:v>
                </c:pt>
                <c:pt idx="545">
                  <c:v>3.7777E+16</c:v>
                </c:pt>
                <c:pt idx="546">
                  <c:v>3.7781E+16</c:v>
                </c:pt>
                <c:pt idx="547">
                  <c:v>3.7786E+16</c:v>
                </c:pt>
                <c:pt idx="548">
                  <c:v>3.7791E+16</c:v>
                </c:pt>
                <c:pt idx="549">
                  <c:v>3.7796E+16</c:v>
                </c:pt>
                <c:pt idx="550">
                  <c:v>3.7796E+16</c:v>
                </c:pt>
                <c:pt idx="551">
                  <c:v>3.7796E+16</c:v>
                </c:pt>
                <c:pt idx="552">
                  <c:v>3.7796E+16</c:v>
                </c:pt>
                <c:pt idx="553">
                  <c:v>3.7797E+16</c:v>
                </c:pt>
                <c:pt idx="554">
                  <c:v>3.7797E+16</c:v>
                </c:pt>
                <c:pt idx="555">
                  <c:v>3.7797E+16</c:v>
                </c:pt>
                <c:pt idx="556">
                  <c:v>3.7797E+16</c:v>
                </c:pt>
                <c:pt idx="557">
                  <c:v>3.7798E+16</c:v>
                </c:pt>
                <c:pt idx="558">
                  <c:v>3.7798E+16</c:v>
                </c:pt>
                <c:pt idx="559">
                  <c:v>3.7798E+16</c:v>
                </c:pt>
                <c:pt idx="560">
                  <c:v>3.7798E+16</c:v>
                </c:pt>
                <c:pt idx="561">
                  <c:v>3.7798E+16</c:v>
                </c:pt>
                <c:pt idx="562">
                  <c:v>3.7799E+16</c:v>
                </c:pt>
                <c:pt idx="563">
                  <c:v>3.7799E+16</c:v>
                </c:pt>
                <c:pt idx="564">
                  <c:v>3.7799E+16</c:v>
                </c:pt>
                <c:pt idx="565">
                  <c:v>3.7799E+16</c:v>
                </c:pt>
                <c:pt idx="566">
                  <c:v>3.7799E+16</c:v>
                </c:pt>
                <c:pt idx="567">
                  <c:v>3.7799E+16</c:v>
                </c:pt>
                <c:pt idx="568">
                  <c:v>3.7799E+16</c:v>
                </c:pt>
                <c:pt idx="569">
                  <c:v>3.7799E+16</c:v>
                </c:pt>
                <c:pt idx="570">
                  <c:v>3.78E+16</c:v>
                </c:pt>
                <c:pt idx="571">
                  <c:v>3.78E+16</c:v>
                </c:pt>
                <c:pt idx="572">
                  <c:v>3.78E+16</c:v>
                </c:pt>
                <c:pt idx="573">
                  <c:v>3.78E+16</c:v>
                </c:pt>
                <c:pt idx="574">
                  <c:v>3.78E+16</c:v>
                </c:pt>
                <c:pt idx="575">
                  <c:v>3.78E+16</c:v>
                </c:pt>
                <c:pt idx="576">
                  <c:v>3.78E+16</c:v>
                </c:pt>
                <c:pt idx="577">
                  <c:v>3.78E+16</c:v>
                </c:pt>
                <c:pt idx="578">
                  <c:v>3.78E+16</c:v>
                </c:pt>
                <c:pt idx="579">
                  <c:v>3.78E+16</c:v>
                </c:pt>
                <c:pt idx="580">
                  <c:v>3.78E+16</c:v>
                </c:pt>
                <c:pt idx="581">
                  <c:v>3.78E+16</c:v>
                </c:pt>
                <c:pt idx="582">
                  <c:v>3.78E+16</c:v>
                </c:pt>
                <c:pt idx="583">
                  <c:v>3.78E+16</c:v>
                </c:pt>
                <c:pt idx="584">
                  <c:v>3.78E+16</c:v>
                </c:pt>
                <c:pt idx="585">
                  <c:v>3.78E+16</c:v>
                </c:pt>
                <c:pt idx="586">
                  <c:v>3.78E+16</c:v>
                </c:pt>
                <c:pt idx="587">
                  <c:v>3.7799E+16</c:v>
                </c:pt>
                <c:pt idx="588">
                  <c:v>3.7799E+16</c:v>
                </c:pt>
                <c:pt idx="589">
                  <c:v>3.7799E+16</c:v>
                </c:pt>
                <c:pt idx="590">
                  <c:v>3.7799E+16</c:v>
                </c:pt>
                <c:pt idx="591">
                  <c:v>3.7799E+16</c:v>
                </c:pt>
                <c:pt idx="592">
                  <c:v>3.7799E+16</c:v>
                </c:pt>
                <c:pt idx="593">
                  <c:v>3.7799E+16</c:v>
                </c:pt>
                <c:pt idx="594">
                  <c:v>3.7799E+16</c:v>
                </c:pt>
                <c:pt idx="595">
                  <c:v>3.7798E+16</c:v>
                </c:pt>
                <c:pt idx="596">
                  <c:v>3.7798E+16</c:v>
                </c:pt>
                <c:pt idx="597">
                  <c:v>3.7798E+16</c:v>
                </c:pt>
                <c:pt idx="598">
                  <c:v>3.7798E+16</c:v>
                </c:pt>
                <c:pt idx="599">
                  <c:v>3.7798E+16</c:v>
                </c:pt>
                <c:pt idx="600">
                  <c:v>3.7798E+16</c:v>
                </c:pt>
                <c:pt idx="601">
                  <c:v>3.7794E+16</c:v>
                </c:pt>
                <c:pt idx="602">
                  <c:v>3.779E+16</c:v>
                </c:pt>
                <c:pt idx="603">
                  <c:v>3.7786E+16</c:v>
                </c:pt>
                <c:pt idx="604">
                  <c:v>3.7782E+16</c:v>
                </c:pt>
                <c:pt idx="605">
                  <c:v>3.7779E+16</c:v>
                </c:pt>
                <c:pt idx="606">
                  <c:v>3.7776E+16</c:v>
                </c:pt>
                <c:pt idx="607">
                  <c:v>3.7773E+16</c:v>
                </c:pt>
                <c:pt idx="608">
                  <c:v>3.777E+16</c:v>
                </c:pt>
                <c:pt idx="609">
                  <c:v>3.7768E+16</c:v>
                </c:pt>
                <c:pt idx="610">
                  <c:v>3.7766E+16</c:v>
                </c:pt>
                <c:pt idx="611">
                  <c:v>3.7765E+16</c:v>
                </c:pt>
                <c:pt idx="612">
                  <c:v>3.7763E+16</c:v>
                </c:pt>
                <c:pt idx="613">
                  <c:v>3.7762E+16</c:v>
                </c:pt>
                <c:pt idx="614">
                  <c:v>3.7761E+16</c:v>
                </c:pt>
                <c:pt idx="615">
                  <c:v>3.7761E+16</c:v>
                </c:pt>
                <c:pt idx="616">
                  <c:v>3.776E+16</c:v>
                </c:pt>
                <c:pt idx="617">
                  <c:v>3.7759E+16</c:v>
                </c:pt>
                <c:pt idx="618">
                  <c:v>3.7759E+16</c:v>
                </c:pt>
                <c:pt idx="619">
                  <c:v>3.7759E+16</c:v>
                </c:pt>
                <c:pt idx="620">
                  <c:v>3.7758E+16</c:v>
                </c:pt>
                <c:pt idx="621">
                  <c:v>3.7758E+16</c:v>
                </c:pt>
                <c:pt idx="622">
                  <c:v>3.7758E+16</c:v>
                </c:pt>
                <c:pt idx="623">
                  <c:v>3.7758E+16</c:v>
                </c:pt>
                <c:pt idx="624">
                  <c:v>3.7758E+16</c:v>
                </c:pt>
                <c:pt idx="625">
                  <c:v>3.7758E+16</c:v>
                </c:pt>
                <c:pt idx="626">
                  <c:v>3.7757E+16</c:v>
                </c:pt>
                <c:pt idx="627">
                  <c:v>3.7757E+16</c:v>
                </c:pt>
                <c:pt idx="628">
                  <c:v>3.7757E+16</c:v>
                </c:pt>
                <c:pt idx="629">
                  <c:v>3.7757E+16</c:v>
                </c:pt>
                <c:pt idx="630">
                  <c:v>3.7757E+16</c:v>
                </c:pt>
                <c:pt idx="631">
                  <c:v>3.7757E+16</c:v>
                </c:pt>
                <c:pt idx="632">
                  <c:v>3.7757E+16</c:v>
                </c:pt>
                <c:pt idx="633">
                  <c:v>3.7757E+16</c:v>
                </c:pt>
                <c:pt idx="634">
                  <c:v>3.7757E+16</c:v>
                </c:pt>
                <c:pt idx="635">
                  <c:v>3.7757E+16</c:v>
                </c:pt>
                <c:pt idx="636">
                  <c:v>3.7757E+16</c:v>
                </c:pt>
                <c:pt idx="637">
                  <c:v>3.7757E+16</c:v>
                </c:pt>
                <c:pt idx="638">
                  <c:v>3.7757E+16</c:v>
                </c:pt>
                <c:pt idx="639">
                  <c:v>3.7757E+16</c:v>
                </c:pt>
                <c:pt idx="640">
                  <c:v>3.7757E+16</c:v>
                </c:pt>
                <c:pt idx="641">
                  <c:v>3.7757E+16</c:v>
                </c:pt>
                <c:pt idx="642">
                  <c:v>3.7757E+16</c:v>
                </c:pt>
                <c:pt idx="643">
                  <c:v>3.7757E+16</c:v>
                </c:pt>
                <c:pt idx="644">
                  <c:v>3.7757E+16</c:v>
                </c:pt>
                <c:pt idx="645">
                  <c:v>3.7757E+16</c:v>
                </c:pt>
                <c:pt idx="646">
                  <c:v>3.7757E+16</c:v>
                </c:pt>
                <c:pt idx="647">
                  <c:v>3.7757E+16</c:v>
                </c:pt>
                <c:pt idx="648">
                  <c:v>3.7757E+16</c:v>
                </c:pt>
                <c:pt idx="649">
                  <c:v>3.7757E+16</c:v>
                </c:pt>
                <c:pt idx="650">
                  <c:v>3.7757E+16</c:v>
                </c:pt>
                <c:pt idx="651">
                  <c:v>3.7757E+16</c:v>
                </c:pt>
                <c:pt idx="652">
                  <c:v>3.7757E+16</c:v>
                </c:pt>
                <c:pt idx="653">
                  <c:v>3.7757E+16</c:v>
                </c:pt>
                <c:pt idx="654">
                  <c:v>3.7757E+16</c:v>
                </c:pt>
                <c:pt idx="655">
                  <c:v>3.7757E+16</c:v>
                </c:pt>
                <c:pt idx="656">
                  <c:v>3.7757E+16</c:v>
                </c:pt>
                <c:pt idx="657">
                  <c:v>3.7757E+16</c:v>
                </c:pt>
                <c:pt idx="658">
                  <c:v>3.7757E+16</c:v>
                </c:pt>
                <c:pt idx="659">
                  <c:v>3.7756E+16</c:v>
                </c:pt>
                <c:pt idx="660">
                  <c:v>3.7756E+16</c:v>
                </c:pt>
                <c:pt idx="661">
                  <c:v>3.7756E+16</c:v>
                </c:pt>
                <c:pt idx="662">
                  <c:v>3.7755E+16</c:v>
                </c:pt>
                <c:pt idx="663">
                  <c:v>3.7755E+16</c:v>
                </c:pt>
                <c:pt idx="664">
                  <c:v>3.7754E+16</c:v>
                </c:pt>
                <c:pt idx="665">
                  <c:v>3.7754E+16</c:v>
                </c:pt>
                <c:pt idx="666">
                  <c:v>3.7753E+16</c:v>
                </c:pt>
                <c:pt idx="667">
                  <c:v>3.7751E+16</c:v>
                </c:pt>
                <c:pt idx="668">
                  <c:v>3.775E+16</c:v>
                </c:pt>
                <c:pt idx="669">
                  <c:v>3.7748E+16</c:v>
                </c:pt>
                <c:pt idx="670">
                  <c:v>3.7745E+16</c:v>
                </c:pt>
                <c:pt idx="671">
                  <c:v>3.7741E+16</c:v>
                </c:pt>
                <c:pt idx="672">
                  <c:v>3.7737E+16</c:v>
                </c:pt>
                <c:pt idx="673">
                  <c:v>3.7731E+16</c:v>
                </c:pt>
                <c:pt idx="674">
                  <c:v>3.7724E+16</c:v>
                </c:pt>
                <c:pt idx="675">
                  <c:v>3.7715E+16</c:v>
                </c:pt>
                <c:pt idx="676">
                  <c:v>3.7703E+16</c:v>
                </c:pt>
                <c:pt idx="677">
                  <c:v>3.7687E+16</c:v>
                </c:pt>
                <c:pt idx="678">
                  <c:v>3.7668E+16</c:v>
                </c:pt>
                <c:pt idx="679">
                  <c:v>3.7642E+16</c:v>
                </c:pt>
                <c:pt idx="680">
                  <c:v>3.761E+16</c:v>
                </c:pt>
                <c:pt idx="681">
                  <c:v>3.7568E+16</c:v>
                </c:pt>
                <c:pt idx="682">
                  <c:v>3.7515E+16</c:v>
                </c:pt>
                <c:pt idx="683">
                  <c:v>3.7446E+16</c:v>
                </c:pt>
                <c:pt idx="684">
                  <c:v>3.7358E+16</c:v>
                </c:pt>
                <c:pt idx="685">
                  <c:v>3.7245E+16</c:v>
                </c:pt>
                <c:pt idx="686">
                  <c:v>3.7101E+16</c:v>
                </c:pt>
                <c:pt idx="687">
                  <c:v>3.6915E+16</c:v>
                </c:pt>
                <c:pt idx="688">
                  <c:v>3.6677E+16</c:v>
                </c:pt>
                <c:pt idx="689">
                  <c:v>3.6371E+16</c:v>
                </c:pt>
                <c:pt idx="690">
                  <c:v>3.5979E+16</c:v>
                </c:pt>
                <c:pt idx="691">
                  <c:v>3.5476E+16</c:v>
                </c:pt>
                <c:pt idx="692">
                  <c:v>3.483E+16</c:v>
                </c:pt>
                <c:pt idx="693">
                  <c:v>3.4002E+16</c:v>
                </c:pt>
                <c:pt idx="694">
                  <c:v>3.294E+16</c:v>
                </c:pt>
                <c:pt idx="695">
                  <c:v>3.1577E+16</c:v>
                </c:pt>
                <c:pt idx="696">
                  <c:v>2.9828E+16</c:v>
                </c:pt>
                <c:pt idx="697">
                  <c:v>2.7585E+16</c:v>
                </c:pt>
                <c:pt idx="698">
                  <c:v>2.4707E+16</c:v>
                </c:pt>
                <c:pt idx="699">
                  <c:v>2.1014E+16</c:v>
                </c:pt>
                <c:pt idx="700">
                  <c:v>2.1014E+16</c:v>
                </c:pt>
                <c:pt idx="701">
                  <c:v>2.0798E+16</c:v>
                </c:pt>
                <c:pt idx="702">
                  <c:v>2.0578E+16</c:v>
                </c:pt>
                <c:pt idx="703">
                  <c:v>2.0355E+16</c:v>
                </c:pt>
                <c:pt idx="704">
                  <c:v>2.0128E+16</c:v>
                </c:pt>
                <c:pt idx="705">
                  <c:v>1.9897E+16</c:v>
                </c:pt>
                <c:pt idx="706">
                  <c:v>1.9663E+16</c:v>
                </c:pt>
                <c:pt idx="707">
                  <c:v>1.9425E+16</c:v>
                </c:pt>
                <c:pt idx="708">
                  <c:v>1.9184E+16</c:v>
                </c:pt>
                <c:pt idx="709">
                  <c:v>1.8939E+16</c:v>
                </c:pt>
                <c:pt idx="710">
                  <c:v>1.869E+16</c:v>
                </c:pt>
                <c:pt idx="711">
                  <c:v>1.8437E+16</c:v>
                </c:pt>
                <c:pt idx="712">
                  <c:v>1.818E+16</c:v>
                </c:pt>
                <c:pt idx="713">
                  <c:v>1.792E+16</c:v>
                </c:pt>
                <c:pt idx="714">
                  <c:v>1.7655E+16</c:v>
                </c:pt>
                <c:pt idx="715">
                  <c:v>1.7386E+16</c:v>
                </c:pt>
                <c:pt idx="716">
                  <c:v>1.7114E+16</c:v>
                </c:pt>
                <c:pt idx="717">
                  <c:v>1.6837E+16</c:v>
                </c:pt>
                <c:pt idx="718">
                  <c:v>1.6556E+16</c:v>
                </c:pt>
                <c:pt idx="719">
                  <c:v>1.627E+16</c:v>
                </c:pt>
                <c:pt idx="720">
                  <c:v>1.598E+16</c:v>
                </c:pt>
                <c:pt idx="721">
                  <c:v>1.5686E+16</c:v>
                </c:pt>
                <c:pt idx="722">
                  <c:v>1.5388E+16</c:v>
                </c:pt>
                <c:pt idx="723">
                  <c:v>1.5084E+16</c:v>
                </c:pt>
                <c:pt idx="724">
                  <c:v>1.4777E+16</c:v>
                </c:pt>
                <c:pt idx="725">
                  <c:v>1.4464E+16</c:v>
                </c:pt>
                <c:pt idx="726">
                  <c:v>1.4147E+16</c:v>
                </c:pt>
                <c:pt idx="727">
                  <c:v>1.3826E+16</c:v>
                </c:pt>
                <c:pt idx="728">
                  <c:v>1.3499E+16</c:v>
                </c:pt>
                <c:pt idx="729">
                  <c:v>1.3167E+16</c:v>
                </c:pt>
                <c:pt idx="730">
                  <c:v>1.2831E+16</c:v>
                </c:pt>
                <c:pt idx="731">
                  <c:v>1.2489E+16</c:v>
                </c:pt>
                <c:pt idx="732">
                  <c:v>1.2143E+16</c:v>
                </c:pt>
                <c:pt idx="733">
                  <c:v>1.1791E+16</c:v>
                </c:pt>
                <c:pt idx="734">
                  <c:v>1.1434E+16</c:v>
                </c:pt>
                <c:pt idx="735">
                  <c:v>1.1072E+16</c:v>
                </c:pt>
                <c:pt idx="736">
                  <c:v>1.0704E+16</c:v>
                </c:pt>
                <c:pt idx="737">
                  <c:v>1.0331E+16</c:v>
                </c:pt>
                <c:pt idx="738">
                  <c:v>9952400000000000</c:v>
                </c:pt>
                <c:pt idx="739">
                  <c:v>9568100000000000</c:v>
                </c:pt>
                <c:pt idx="740">
                  <c:v>9178100000000000</c:v>
                </c:pt>
                <c:pt idx="741">
                  <c:v>8782400000000000</c:v>
                </c:pt>
                <c:pt idx="742">
                  <c:v>8380900000000000</c:v>
                </c:pt>
                <c:pt idx="743">
                  <c:v>7973400000000000</c:v>
                </c:pt>
                <c:pt idx="744">
                  <c:v>7560000000000000</c:v>
                </c:pt>
                <c:pt idx="745">
                  <c:v>7140400000000000</c:v>
                </c:pt>
                <c:pt idx="746">
                  <c:v>6714700000000000</c:v>
                </c:pt>
                <c:pt idx="747">
                  <c:v>6282700000000000</c:v>
                </c:pt>
                <c:pt idx="748">
                  <c:v>5844300000000000</c:v>
                </c:pt>
                <c:pt idx="749">
                  <c:v>5399600000000000</c:v>
                </c:pt>
                <c:pt idx="750">
                  <c:v>5399600000000000</c:v>
                </c:pt>
                <c:pt idx="751">
                  <c:v>5391400000000000</c:v>
                </c:pt>
                <c:pt idx="752">
                  <c:v>5381900000000000</c:v>
                </c:pt>
                <c:pt idx="753">
                  <c:v>5371100000000000</c:v>
                </c:pt>
                <c:pt idx="754">
                  <c:v>5359100000000000</c:v>
                </c:pt>
                <c:pt idx="755">
                  <c:v>5345800000000000</c:v>
                </c:pt>
                <c:pt idx="756">
                  <c:v>5331200000000000</c:v>
                </c:pt>
                <c:pt idx="757">
                  <c:v>5315400000000000</c:v>
                </c:pt>
                <c:pt idx="758">
                  <c:v>5298200000000000</c:v>
                </c:pt>
                <c:pt idx="759">
                  <c:v>5279800000000000</c:v>
                </c:pt>
                <c:pt idx="760">
                  <c:v>5260100000000000</c:v>
                </c:pt>
                <c:pt idx="761">
                  <c:v>5239200000000000</c:v>
                </c:pt>
                <c:pt idx="762">
                  <c:v>5216900000000000</c:v>
                </c:pt>
                <c:pt idx="763">
                  <c:v>5193400000000000</c:v>
                </c:pt>
                <c:pt idx="764">
                  <c:v>5168600000000000</c:v>
                </c:pt>
                <c:pt idx="765">
                  <c:v>5142500000000000</c:v>
                </c:pt>
                <c:pt idx="766">
                  <c:v>5115200000000000</c:v>
                </c:pt>
                <c:pt idx="767">
                  <c:v>5086600000000000</c:v>
                </c:pt>
                <c:pt idx="768">
                  <c:v>5056700000000000</c:v>
                </c:pt>
                <c:pt idx="769">
                  <c:v>5025500000000000</c:v>
                </c:pt>
                <c:pt idx="770">
                  <c:v>4993000000000000</c:v>
                </c:pt>
                <c:pt idx="771">
                  <c:v>4959300000000000</c:v>
                </c:pt>
                <c:pt idx="772">
                  <c:v>4924300000000000</c:v>
                </c:pt>
                <c:pt idx="773">
                  <c:v>4888000000000000</c:v>
                </c:pt>
                <c:pt idx="774">
                  <c:v>4850400000000000</c:v>
                </c:pt>
                <c:pt idx="775">
                  <c:v>4811600000000000</c:v>
                </c:pt>
                <c:pt idx="776">
                  <c:v>4771500000000000</c:v>
                </c:pt>
                <c:pt idx="777">
                  <c:v>4730100000000000</c:v>
                </c:pt>
                <c:pt idx="778">
                  <c:v>4687500000000000</c:v>
                </c:pt>
                <c:pt idx="779">
                  <c:v>4643500000000000</c:v>
                </c:pt>
                <c:pt idx="780">
                  <c:v>4598300000000000</c:v>
                </c:pt>
                <c:pt idx="781">
                  <c:v>4551800000000000</c:v>
                </c:pt>
                <c:pt idx="782">
                  <c:v>4504100000000000</c:v>
                </c:pt>
                <c:pt idx="783">
                  <c:v>4455000000000000</c:v>
                </c:pt>
                <c:pt idx="784">
                  <c:v>4404700000000000</c:v>
                </c:pt>
                <c:pt idx="785">
                  <c:v>4353100000000000</c:v>
                </c:pt>
                <c:pt idx="786">
                  <c:v>4300200000000000</c:v>
                </c:pt>
                <c:pt idx="787">
                  <c:v>4246100000000000</c:v>
                </c:pt>
                <c:pt idx="788">
                  <c:v>4190700000000000</c:v>
                </c:pt>
                <c:pt idx="789">
                  <c:v>4134000000000000</c:v>
                </c:pt>
                <c:pt idx="790">
                  <c:v>4076000000000000</c:v>
                </c:pt>
                <c:pt idx="791">
                  <c:v>4016800000000000</c:v>
                </c:pt>
                <c:pt idx="792">
                  <c:v>3956300000000000</c:v>
                </c:pt>
                <c:pt idx="793">
                  <c:v>3894500000000000</c:v>
                </c:pt>
                <c:pt idx="794">
                  <c:v>3831400000000000</c:v>
                </c:pt>
                <c:pt idx="795">
                  <c:v>3767100000000000</c:v>
                </c:pt>
                <c:pt idx="796">
                  <c:v>3701500000000000</c:v>
                </c:pt>
                <c:pt idx="797">
                  <c:v>3634600000000000</c:v>
                </c:pt>
                <c:pt idx="798">
                  <c:v>3566400000000000</c:v>
                </c:pt>
                <c:pt idx="799">
                  <c:v>3497000000000000</c:v>
                </c:pt>
                <c:pt idx="800">
                  <c:v>3497000000000000</c:v>
                </c:pt>
                <c:pt idx="801">
                  <c:v>3451400000000000</c:v>
                </c:pt>
                <c:pt idx="802">
                  <c:v>3405200000000000</c:v>
                </c:pt>
                <c:pt idx="803">
                  <c:v>3358400000000000</c:v>
                </c:pt>
                <c:pt idx="804">
                  <c:v>3311200000000000</c:v>
                </c:pt>
                <c:pt idx="805">
                  <c:v>3263400000000000</c:v>
                </c:pt>
                <c:pt idx="806">
                  <c:v>3215100000000000</c:v>
                </c:pt>
                <c:pt idx="807">
                  <c:v>3166200000000000</c:v>
                </c:pt>
                <c:pt idx="808">
                  <c:v>3116800000000000</c:v>
                </c:pt>
                <c:pt idx="809">
                  <c:v>3066900000000000</c:v>
                </c:pt>
                <c:pt idx="810">
                  <c:v>3016400000000000</c:v>
                </c:pt>
                <c:pt idx="811">
                  <c:v>2965400000000000</c:v>
                </c:pt>
                <c:pt idx="812">
                  <c:v>2913900000000000</c:v>
                </c:pt>
                <c:pt idx="813">
                  <c:v>2861900000000000</c:v>
                </c:pt>
                <c:pt idx="814">
                  <c:v>2809300000000000</c:v>
                </c:pt>
                <c:pt idx="815">
                  <c:v>2756100000000000</c:v>
                </c:pt>
                <c:pt idx="816">
                  <c:v>2702500000000000</c:v>
                </c:pt>
                <c:pt idx="817">
                  <c:v>2648300000000000</c:v>
                </c:pt>
                <c:pt idx="818">
                  <c:v>2593500000000000</c:v>
                </c:pt>
                <c:pt idx="819">
                  <c:v>2538300000000000</c:v>
                </c:pt>
                <c:pt idx="820">
                  <c:v>2482500000000000</c:v>
                </c:pt>
                <c:pt idx="821">
                  <c:v>2426200000000000</c:v>
                </c:pt>
                <c:pt idx="822">
                  <c:v>2369300000000000</c:v>
                </c:pt>
                <c:pt idx="823">
                  <c:v>2311900000000000</c:v>
                </c:pt>
                <c:pt idx="824">
                  <c:v>2254000000000000</c:v>
                </c:pt>
                <c:pt idx="825">
                  <c:v>2195500000000000</c:v>
                </c:pt>
                <c:pt idx="826">
                  <c:v>2136500000000000</c:v>
                </c:pt>
                <c:pt idx="827">
                  <c:v>2077000000000000</c:v>
                </c:pt>
                <c:pt idx="828">
                  <c:v>2016900000000000</c:v>
                </c:pt>
                <c:pt idx="829">
                  <c:v>1956300000000000</c:v>
                </c:pt>
                <c:pt idx="830">
                  <c:v>1895200000000000</c:v>
                </c:pt>
                <c:pt idx="831">
                  <c:v>1833500000000000</c:v>
                </c:pt>
                <c:pt idx="832">
                  <c:v>1771300000000000</c:v>
                </c:pt>
                <c:pt idx="833">
                  <c:v>1708600000000000</c:v>
                </c:pt>
                <c:pt idx="834">
                  <c:v>1645300000000000</c:v>
                </c:pt>
                <c:pt idx="835">
                  <c:v>1581500000000000</c:v>
                </c:pt>
                <c:pt idx="836">
                  <c:v>1517200000000000</c:v>
                </c:pt>
                <c:pt idx="837">
                  <c:v>1452300000000000</c:v>
                </c:pt>
                <c:pt idx="838">
                  <c:v>1386900000000000</c:v>
                </c:pt>
                <c:pt idx="839">
                  <c:v>1321000000000000</c:v>
                </c:pt>
                <c:pt idx="840">
                  <c:v>1254600000000000</c:v>
                </c:pt>
                <c:pt idx="841">
                  <c:v>1187600000000000</c:v>
                </c:pt>
                <c:pt idx="842">
                  <c:v>1120000000000000</c:v>
                </c:pt>
                <c:pt idx="843">
                  <c:v>1052000000000000</c:v>
                </c:pt>
                <c:pt idx="844">
                  <c:v>983410000000000</c:v>
                </c:pt>
                <c:pt idx="845">
                  <c:v>914290000000000</c:v>
                </c:pt>
                <c:pt idx="846">
                  <c:v>844630000000000</c:v>
                </c:pt>
                <c:pt idx="847">
                  <c:v>774450000000000</c:v>
                </c:pt>
                <c:pt idx="848">
                  <c:v>703730000000000</c:v>
                </c:pt>
                <c:pt idx="849">
                  <c:v>632480000000000</c:v>
                </c:pt>
                <c:pt idx="850">
                  <c:v>632480000000000</c:v>
                </c:pt>
                <c:pt idx="851">
                  <c:v>520540000000000</c:v>
                </c:pt>
                <c:pt idx="852">
                  <c:v>428400000000000</c:v>
                </c:pt>
                <c:pt idx="853">
                  <c:v>352580000000000</c:v>
                </c:pt>
                <c:pt idx="854">
                  <c:v>290170000000000</c:v>
                </c:pt>
                <c:pt idx="855">
                  <c:v>238810000000000</c:v>
                </c:pt>
                <c:pt idx="856">
                  <c:v>196540000000000</c:v>
                </c:pt>
                <c:pt idx="857">
                  <c:v>161760000000000</c:v>
                </c:pt>
                <c:pt idx="858">
                  <c:v>133130000000000</c:v>
                </c:pt>
                <c:pt idx="859">
                  <c:v>109570000000000</c:v>
                </c:pt>
                <c:pt idx="860">
                  <c:v>90175000000000</c:v>
                </c:pt>
                <c:pt idx="861">
                  <c:v>74215000000000</c:v>
                </c:pt>
                <c:pt idx="862">
                  <c:v>61081000000000</c:v>
                </c:pt>
                <c:pt idx="863">
                  <c:v>50271000000000</c:v>
                </c:pt>
                <c:pt idx="864">
                  <c:v>41375000000000</c:v>
                </c:pt>
                <c:pt idx="865">
                  <c:v>34053000000000</c:v>
                </c:pt>
                <c:pt idx="866">
                  <c:v>28027000000000</c:v>
                </c:pt>
                <c:pt idx="867">
                  <c:v>23068000000000</c:v>
                </c:pt>
                <c:pt idx="868">
                  <c:v>18987000000000</c:v>
                </c:pt>
                <c:pt idx="869">
                  <c:v>15628000000000</c:v>
                </c:pt>
                <c:pt idx="870">
                  <c:v>12863000000000</c:v>
                </c:pt>
                <c:pt idx="871">
                  <c:v>10588000000000</c:v>
                </c:pt>
                <c:pt idx="872">
                  <c:v>8715500000000</c:v>
                </c:pt>
                <c:pt idx="873">
                  <c:v>7174500000000</c:v>
                </c:pt>
                <c:pt idx="874">
                  <c:v>5906200000000</c:v>
                </c:pt>
                <c:pt idx="875">
                  <c:v>4862300000000</c:v>
                </c:pt>
                <c:pt idx="876">
                  <c:v>4003300000000</c:v>
                </c:pt>
                <c:pt idx="877">
                  <c:v>3296300000000</c:v>
                </c:pt>
                <c:pt idx="878">
                  <c:v>2714400000000</c:v>
                </c:pt>
                <c:pt idx="879">
                  <c:v>2235500000000</c:v>
                </c:pt>
                <c:pt idx="880">
                  <c:v>1841300000000</c:v>
                </c:pt>
                <c:pt idx="881">
                  <c:v>1517000000000</c:v>
                </c:pt>
                <c:pt idx="882">
                  <c:v>1250000000000</c:v>
                </c:pt>
                <c:pt idx="883">
                  <c:v>1030300000000</c:v>
                </c:pt>
                <c:pt idx="884">
                  <c:v>849410000000</c:v>
                </c:pt>
                <c:pt idx="885">
                  <c:v>700570000000</c:v>
                </c:pt>
                <c:pt idx="886">
                  <c:v>578070000000</c:v>
                </c:pt>
                <c:pt idx="887">
                  <c:v>477240000000</c:v>
                </c:pt>
                <c:pt idx="888">
                  <c:v>394260000000</c:v>
                </c:pt>
                <c:pt idx="889">
                  <c:v>325950000000</c:v>
                </c:pt>
                <c:pt idx="890">
                  <c:v>269730000000</c:v>
                </c:pt>
                <c:pt idx="891">
                  <c:v>223460000000</c:v>
                </c:pt>
                <c:pt idx="892">
                  <c:v>185360000000</c:v>
                </c:pt>
                <c:pt idx="893">
                  <c:v>154010000000</c:v>
                </c:pt>
                <c:pt idx="894">
                  <c:v>128200000000</c:v>
                </c:pt>
                <c:pt idx="895">
                  <c:v>106950000000</c:v>
                </c:pt>
                <c:pt idx="896">
                  <c:v>89457000000</c:v>
                </c:pt>
                <c:pt idx="897">
                  <c:v>75054000000</c:v>
                </c:pt>
                <c:pt idx="898">
                  <c:v>63195000000</c:v>
                </c:pt>
                <c:pt idx="899">
                  <c:v>53430000000</c:v>
                </c:pt>
                <c:pt idx="900">
                  <c:v>53430000000</c:v>
                </c:pt>
                <c:pt idx="901">
                  <c:v>45387000000</c:v>
                </c:pt>
                <c:pt idx="902">
                  <c:v>38763000000</c:v>
                </c:pt>
                <c:pt idx="903">
                  <c:v>33306000000</c:v>
                </c:pt>
                <c:pt idx="904">
                  <c:v>28809000000</c:v>
                </c:pt>
                <c:pt idx="905">
                  <c:v>25104000000</c:v>
                </c:pt>
                <c:pt idx="906">
                  <c:v>22049000000</c:v>
                </c:pt>
                <c:pt idx="907">
                  <c:v>19529000000</c:v>
                </c:pt>
                <c:pt idx="908">
                  <c:v>17451000000</c:v>
                </c:pt>
                <c:pt idx="909">
                  <c:v>15736000000</c:v>
                </c:pt>
                <c:pt idx="910">
                  <c:v>14320000000</c:v>
                </c:pt>
                <c:pt idx="911">
                  <c:v>13149000000</c:v>
                </c:pt>
                <c:pt idx="912">
                  <c:v>12181000000</c:v>
                </c:pt>
                <c:pt idx="913">
                  <c:v>11380000000</c:v>
                </c:pt>
                <c:pt idx="914">
                  <c:v>10716000000</c:v>
                </c:pt>
                <c:pt idx="915">
                  <c:v>10165000000</c:v>
                </c:pt>
                <c:pt idx="916">
                  <c:v>9707600000</c:v>
                </c:pt>
                <c:pt idx="917">
                  <c:v>9326500000</c:v>
                </c:pt>
                <c:pt idx="918">
                  <c:v>9008700000</c:v>
                </c:pt>
                <c:pt idx="919">
                  <c:v>8742900000</c:v>
                </c:pt>
                <c:pt idx="920">
                  <c:v>8520100000</c:v>
                </c:pt>
                <c:pt idx="921">
                  <c:v>8332600000</c:v>
                </c:pt>
                <c:pt idx="922">
                  <c:v>8174300000</c:v>
                </c:pt>
                <c:pt idx="923">
                  <c:v>8040000000</c:v>
                </c:pt>
                <c:pt idx="924">
                  <c:v>7925600000</c:v>
                </c:pt>
                <c:pt idx="925">
                  <c:v>7827600000</c:v>
                </c:pt>
                <c:pt idx="926">
                  <c:v>7743200000</c:v>
                </c:pt>
                <c:pt idx="927">
                  <c:v>7670000000</c:v>
                </c:pt>
                <c:pt idx="928">
                  <c:v>7606000000</c:v>
                </c:pt>
                <c:pt idx="929">
                  <c:v>7549800000</c:v>
                </c:pt>
                <c:pt idx="930">
                  <c:v>7499900000</c:v>
                </c:pt>
                <c:pt idx="931">
                  <c:v>7455400000</c:v>
                </c:pt>
                <c:pt idx="932">
                  <c:v>7415300000</c:v>
                </c:pt>
                <c:pt idx="933">
                  <c:v>7378800000</c:v>
                </c:pt>
                <c:pt idx="934">
                  <c:v>7345500000</c:v>
                </c:pt>
                <c:pt idx="935">
                  <c:v>7314700000</c:v>
                </c:pt>
                <c:pt idx="936">
                  <c:v>7286100000</c:v>
                </c:pt>
                <c:pt idx="937">
                  <c:v>7259400000</c:v>
                </c:pt>
                <c:pt idx="938">
                  <c:v>7234200000</c:v>
                </c:pt>
                <c:pt idx="939">
                  <c:v>7210400000</c:v>
                </c:pt>
                <c:pt idx="940">
                  <c:v>7187700000</c:v>
                </c:pt>
                <c:pt idx="941">
                  <c:v>7166000000</c:v>
                </c:pt>
                <c:pt idx="942">
                  <c:v>7145200000</c:v>
                </c:pt>
                <c:pt idx="943">
                  <c:v>7125100000</c:v>
                </c:pt>
                <c:pt idx="944">
                  <c:v>7105700000</c:v>
                </c:pt>
                <c:pt idx="945">
                  <c:v>7087000000</c:v>
                </c:pt>
                <c:pt idx="946">
                  <c:v>7068800000</c:v>
                </c:pt>
                <c:pt idx="947">
                  <c:v>7051100000</c:v>
                </c:pt>
                <c:pt idx="948">
                  <c:v>7033800000</c:v>
                </c:pt>
                <c:pt idx="949">
                  <c:v>7017000000</c:v>
                </c:pt>
                <c:pt idx="950">
                  <c:v>7017000000</c:v>
                </c:pt>
                <c:pt idx="951">
                  <c:v>7000700000</c:v>
                </c:pt>
                <c:pt idx="952">
                  <c:v>6984700000</c:v>
                </c:pt>
                <c:pt idx="953">
                  <c:v>6969200000</c:v>
                </c:pt>
                <c:pt idx="954">
                  <c:v>6954000000</c:v>
                </c:pt>
                <c:pt idx="955">
                  <c:v>6939300000</c:v>
                </c:pt>
                <c:pt idx="956">
                  <c:v>6925000000</c:v>
                </c:pt>
                <c:pt idx="957">
                  <c:v>6911100000</c:v>
                </c:pt>
                <c:pt idx="958">
                  <c:v>6897700000</c:v>
                </c:pt>
                <c:pt idx="959">
                  <c:v>6884800000</c:v>
                </c:pt>
                <c:pt idx="960">
                  <c:v>6872500000</c:v>
                </c:pt>
                <c:pt idx="961">
                  <c:v>6860700000</c:v>
                </c:pt>
                <c:pt idx="962">
                  <c:v>6849700000</c:v>
                </c:pt>
                <c:pt idx="963">
                  <c:v>6839400000</c:v>
                </c:pt>
                <c:pt idx="964">
                  <c:v>6830000000</c:v>
                </c:pt>
                <c:pt idx="965">
                  <c:v>6821700000</c:v>
                </c:pt>
                <c:pt idx="966">
                  <c:v>6814500000</c:v>
                </c:pt>
                <c:pt idx="967">
                  <c:v>6808700000</c:v>
                </c:pt>
                <c:pt idx="968">
                  <c:v>6804600000</c:v>
                </c:pt>
                <c:pt idx="969">
                  <c:v>6802500000</c:v>
                </c:pt>
                <c:pt idx="970">
                  <c:v>6802600000</c:v>
                </c:pt>
                <c:pt idx="971">
                  <c:v>6805500000</c:v>
                </c:pt>
                <c:pt idx="972">
                  <c:v>6811800000</c:v>
                </c:pt>
                <c:pt idx="973">
                  <c:v>6822000000</c:v>
                </c:pt>
                <c:pt idx="974">
                  <c:v>6837100000</c:v>
                </c:pt>
                <c:pt idx="975">
                  <c:v>6857900000</c:v>
                </c:pt>
                <c:pt idx="976">
                  <c:v>6885700000</c:v>
                </c:pt>
                <c:pt idx="977">
                  <c:v>6921900000</c:v>
                </c:pt>
                <c:pt idx="978">
                  <c:v>6968400000</c:v>
                </c:pt>
                <c:pt idx="979">
                  <c:v>7027200000</c:v>
                </c:pt>
                <c:pt idx="980">
                  <c:v>7100900000</c:v>
                </c:pt>
                <c:pt idx="981">
                  <c:v>7192800000</c:v>
                </c:pt>
                <c:pt idx="982">
                  <c:v>7306600000</c:v>
                </c:pt>
                <c:pt idx="983">
                  <c:v>7447100000</c:v>
                </c:pt>
                <c:pt idx="984">
                  <c:v>7619900000</c:v>
                </c:pt>
                <c:pt idx="985">
                  <c:v>7832100000</c:v>
                </c:pt>
                <c:pt idx="986">
                  <c:v>8091800000</c:v>
                </c:pt>
                <c:pt idx="987">
                  <c:v>8409400000</c:v>
                </c:pt>
                <c:pt idx="988">
                  <c:v>8797300000</c:v>
                </c:pt>
                <c:pt idx="989">
                  <c:v>9270500000</c:v>
                </c:pt>
                <c:pt idx="990">
                  <c:v>9847300000</c:v>
                </c:pt>
                <c:pt idx="991">
                  <c:v>10550000000</c:v>
                </c:pt>
                <c:pt idx="992">
                  <c:v>11406000000</c:v>
                </c:pt>
                <c:pt idx="993">
                  <c:v>12447000000</c:v>
                </c:pt>
                <c:pt idx="994">
                  <c:v>13714000000</c:v>
                </c:pt>
                <c:pt idx="995">
                  <c:v>15255000000</c:v>
                </c:pt>
                <c:pt idx="996">
                  <c:v>17129000000</c:v>
                </c:pt>
                <c:pt idx="997">
                  <c:v>19407000000</c:v>
                </c:pt>
                <c:pt idx="998">
                  <c:v>22177000000</c:v>
                </c:pt>
                <c:pt idx="999">
                  <c:v>25544000000</c:v>
                </c:pt>
                <c:pt idx="1000">
                  <c:v>25544000000</c:v>
                </c:pt>
                <c:pt idx="1001">
                  <c:v>29637000000</c:v>
                </c:pt>
                <c:pt idx="1002">
                  <c:v>34611000000</c:v>
                </c:pt>
                <c:pt idx="1003">
                  <c:v>40657000000</c:v>
                </c:pt>
                <c:pt idx="1004">
                  <c:v>48004000000</c:v>
                </c:pt>
                <c:pt idx="1005">
                  <c:v>56932000000</c:v>
                </c:pt>
                <c:pt idx="1006">
                  <c:v>67781000000</c:v>
                </c:pt>
                <c:pt idx="1007">
                  <c:v>80965000000</c:v>
                </c:pt>
                <c:pt idx="1008">
                  <c:v>96985000000</c:v>
                </c:pt>
                <c:pt idx="1009">
                  <c:v>116450000000</c:v>
                </c:pt>
                <c:pt idx="1010">
                  <c:v>140110000000</c:v>
                </c:pt>
                <c:pt idx="1011">
                  <c:v>168850000000</c:v>
                </c:pt>
                <c:pt idx="1012">
                  <c:v>203770000000</c:v>
                </c:pt>
                <c:pt idx="1013">
                  <c:v>246210000000</c:v>
                </c:pt>
                <c:pt idx="1014">
                  <c:v>297770000000</c:v>
                </c:pt>
                <c:pt idx="1015">
                  <c:v>360430000000</c:v>
                </c:pt>
                <c:pt idx="1016">
                  <c:v>436560000000</c:v>
                </c:pt>
                <c:pt idx="1017">
                  <c:v>529060000000</c:v>
                </c:pt>
                <c:pt idx="1018">
                  <c:v>641460000000</c:v>
                </c:pt>
                <c:pt idx="1019">
                  <c:v>778040000000</c:v>
                </c:pt>
                <c:pt idx="1020">
                  <c:v>943990000000</c:v>
                </c:pt>
                <c:pt idx="1021">
                  <c:v>1145600000000</c:v>
                </c:pt>
                <c:pt idx="1022">
                  <c:v>1390600000000</c:v>
                </c:pt>
                <c:pt idx="1023">
                  <c:v>1688300000000</c:v>
                </c:pt>
                <c:pt idx="1024">
                  <c:v>2050000000000</c:v>
                </c:pt>
                <c:pt idx="1025">
                  <c:v>2489600000000</c:v>
                </c:pt>
                <c:pt idx="1026">
                  <c:v>3023600000000</c:v>
                </c:pt>
                <c:pt idx="1027">
                  <c:v>3672500000000</c:v>
                </c:pt>
                <c:pt idx="1028">
                  <c:v>4460900000000</c:v>
                </c:pt>
                <c:pt idx="1029">
                  <c:v>5419000000000</c:v>
                </c:pt>
                <c:pt idx="1030">
                  <c:v>6583000000000</c:v>
                </c:pt>
                <c:pt idx="1031">
                  <c:v>7997500000000</c:v>
                </c:pt>
                <c:pt idx="1032">
                  <c:v>9716100000000</c:v>
                </c:pt>
                <c:pt idx="1033">
                  <c:v>11804000000000</c:v>
                </c:pt>
                <c:pt idx="1034">
                  <c:v>14342000000000</c:v>
                </c:pt>
                <c:pt idx="1035">
                  <c:v>17425000000000</c:v>
                </c:pt>
                <c:pt idx="1036">
                  <c:v>21171000000000</c:v>
                </c:pt>
                <c:pt idx="1037">
                  <c:v>25723000000000</c:v>
                </c:pt>
                <c:pt idx="1038">
                  <c:v>31253000000000</c:v>
                </c:pt>
                <c:pt idx="1039">
                  <c:v>37973000000000</c:v>
                </c:pt>
                <c:pt idx="1040">
                  <c:v>46139000000000</c:v>
                </c:pt>
                <c:pt idx="1041">
                  <c:v>56061000000000</c:v>
                </c:pt>
                <c:pt idx="1042">
                  <c:v>68116000000000</c:v>
                </c:pt>
                <c:pt idx="1043">
                  <c:v>82764000000000</c:v>
                </c:pt>
                <c:pt idx="1044">
                  <c:v>100560000000000</c:v>
                </c:pt>
                <c:pt idx="1045">
                  <c:v>122190000000000</c:v>
                </c:pt>
                <c:pt idx="1046">
                  <c:v>148470000000000</c:v>
                </c:pt>
                <c:pt idx="1047">
                  <c:v>180400000000000</c:v>
                </c:pt>
                <c:pt idx="1048">
                  <c:v>219190000000000</c:v>
                </c:pt>
                <c:pt idx="1049">
                  <c:v>266330000000000</c:v>
                </c:pt>
                <c:pt idx="1050">
                  <c:v>266330000000000</c:v>
                </c:pt>
                <c:pt idx="1051">
                  <c:v>337830000000000</c:v>
                </c:pt>
                <c:pt idx="1052">
                  <c:v>406350000000000</c:v>
                </c:pt>
                <c:pt idx="1053">
                  <c:v>471910000000000</c:v>
                </c:pt>
                <c:pt idx="1054">
                  <c:v>534490000000000</c:v>
                </c:pt>
                <c:pt idx="1055">
                  <c:v>594100000000000</c:v>
                </c:pt>
                <c:pt idx="1056">
                  <c:v>650740000000000</c:v>
                </c:pt>
                <c:pt idx="1057">
                  <c:v>704400000000000</c:v>
                </c:pt>
                <c:pt idx="1058">
                  <c:v>755090000000000</c:v>
                </c:pt>
                <c:pt idx="1059">
                  <c:v>802810000000000</c:v>
                </c:pt>
                <c:pt idx="1060">
                  <c:v>847560000000000</c:v>
                </c:pt>
                <c:pt idx="1061">
                  <c:v>889330000000000</c:v>
                </c:pt>
                <c:pt idx="1062">
                  <c:v>928120000000000</c:v>
                </c:pt>
                <c:pt idx="1063">
                  <c:v>963940000000000</c:v>
                </c:pt>
                <c:pt idx="1064">
                  <c:v>996790000000000</c:v>
                </c:pt>
                <c:pt idx="1065">
                  <c:v>1026700000000000</c:v>
                </c:pt>
                <c:pt idx="1066">
                  <c:v>1053600000000000</c:v>
                </c:pt>
                <c:pt idx="1067">
                  <c:v>1077500000000000</c:v>
                </c:pt>
                <c:pt idx="1068">
                  <c:v>1098400000000000</c:v>
                </c:pt>
                <c:pt idx="1069">
                  <c:v>1116400000000000</c:v>
                </c:pt>
                <c:pt idx="1070">
                  <c:v>1131400000000000</c:v>
                </c:pt>
                <c:pt idx="1071">
                  <c:v>1143400000000000</c:v>
                </c:pt>
                <c:pt idx="1072">
                  <c:v>1152500000000000</c:v>
                </c:pt>
                <c:pt idx="1073">
                  <c:v>1158500000000000</c:v>
                </c:pt>
                <c:pt idx="1074">
                  <c:v>1161600000000000</c:v>
                </c:pt>
                <c:pt idx="1075">
                  <c:v>1161700000000000</c:v>
                </c:pt>
                <c:pt idx="1076">
                  <c:v>1158900000000000</c:v>
                </c:pt>
                <c:pt idx="1077">
                  <c:v>1153100000000000</c:v>
                </c:pt>
                <c:pt idx="1078">
                  <c:v>1144200000000000</c:v>
                </c:pt>
                <c:pt idx="1079">
                  <c:v>1132500000000000</c:v>
                </c:pt>
                <c:pt idx="1080">
                  <c:v>1117700000000000</c:v>
                </c:pt>
                <c:pt idx="1081">
                  <c:v>1100000000000000</c:v>
                </c:pt>
                <c:pt idx="1082">
                  <c:v>1079300000000000</c:v>
                </c:pt>
                <c:pt idx="1083">
                  <c:v>1055600000000000</c:v>
                </c:pt>
                <c:pt idx="1084">
                  <c:v>1028900000000000</c:v>
                </c:pt>
                <c:pt idx="1085">
                  <c:v>999270000000000</c:v>
                </c:pt>
                <c:pt idx="1086">
                  <c:v>966660000000000</c:v>
                </c:pt>
                <c:pt idx="1087">
                  <c:v>931070000000000</c:v>
                </c:pt>
                <c:pt idx="1088">
                  <c:v>892510000000000</c:v>
                </c:pt>
                <c:pt idx="1089">
                  <c:v>850980000000000</c:v>
                </c:pt>
                <c:pt idx="1090">
                  <c:v>806470000000000</c:v>
                </c:pt>
                <c:pt idx="1091">
                  <c:v>758980000000000</c:v>
                </c:pt>
                <c:pt idx="1092">
                  <c:v>708530000000000</c:v>
                </c:pt>
                <c:pt idx="1093">
                  <c:v>655090000000000</c:v>
                </c:pt>
                <c:pt idx="1094">
                  <c:v>598690000000000</c:v>
                </c:pt>
                <c:pt idx="1095">
                  <c:v>539310000000000</c:v>
                </c:pt>
                <c:pt idx="1096">
                  <c:v>476960000000000</c:v>
                </c:pt>
                <c:pt idx="1097">
                  <c:v>411640000000000</c:v>
                </c:pt>
                <c:pt idx="1098">
                  <c:v>343340000000000</c:v>
                </c:pt>
                <c:pt idx="1099">
                  <c:v>272080000000000</c:v>
                </c:pt>
                <c:pt idx="1100">
                  <c:v>272080000000000</c:v>
                </c:pt>
                <c:pt idx="1101">
                  <c:v>213290000000000</c:v>
                </c:pt>
                <c:pt idx="1102">
                  <c:v>167210000000000</c:v>
                </c:pt>
                <c:pt idx="1103">
                  <c:v>131080000000000</c:v>
                </c:pt>
                <c:pt idx="1104">
                  <c:v>102760000000000</c:v>
                </c:pt>
                <c:pt idx="1105">
                  <c:v>80561000000000</c:v>
                </c:pt>
                <c:pt idx="1106">
                  <c:v>63157000000000</c:v>
                </c:pt>
                <c:pt idx="1107">
                  <c:v>49512000000000</c:v>
                </c:pt>
                <c:pt idx="1108">
                  <c:v>38816000000000</c:v>
                </c:pt>
                <c:pt idx="1109">
                  <c:v>30431000000000</c:v>
                </c:pt>
                <c:pt idx="1110">
                  <c:v>23857000000000</c:v>
                </c:pt>
                <c:pt idx="1111">
                  <c:v>18704000000000</c:v>
                </c:pt>
                <c:pt idx="1112">
                  <c:v>14664000000000</c:v>
                </c:pt>
                <c:pt idx="1113">
                  <c:v>11497000000000</c:v>
                </c:pt>
                <c:pt idx="1114">
                  <c:v>9014700000000</c:v>
                </c:pt>
                <c:pt idx="1115">
                  <c:v>7068400000000</c:v>
                </c:pt>
                <c:pt idx="1116">
                  <c:v>5542700000000</c:v>
                </c:pt>
                <c:pt idx="1117">
                  <c:v>4346500000000</c:v>
                </c:pt>
                <c:pt idx="1118">
                  <c:v>3408900000000</c:v>
                </c:pt>
                <c:pt idx="1119">
                  <c:v>2673800000000</c:v>
                </c:pt>
                <c:pt idx="1120">
                  <c:v>2097500000000</c:v>
                </c:pt>
                <c:pt idx="1121">
                  <c:v>1645700000000</c:v>
                </c:pt>
                <c:pt idx="1122">
                  <c:v>1291600000000</c:v>
                </c:pt>
                <c:pt idx="1123">
                  <c:v>1013900000000</c:v>
                </c:pt>
                <c:pt idx="1124">
                  <c:v>796260000000</c:v>
                </c:pt>
                <c:pt idx="1125">
                  <c:v>625630000000</c:v>
                </c:pt>
                <c:pt idx="1126">
                  <c:v>491850000000</c:v>
                </c:pt>
                <c:pt idx="1127">
                  <c:v>386980000000</c:v>
                </c:pt>
                <c:pt idx="1128">
                  <c:v>304760000000</c:v>
                </c:pt>
                <c:pt idx="1129">
                  <c:v>240300000000</c:v>
                </c:pt>
                <c:pt idx="1130">
                  <c:v>189770000000</c:v>
                </c:pt>
                <c:pt idx="1131">
                  <c:v>150150000000</c:v>
                </c:pt>
                <c:pt idx="1132">
                  <c:v>119080000000</c:v>
                </c:pt>
                <c:pt idx="1133">
                  <c:v>94726000000</c:v>
                </c:pt>
                <c:pt idx="1134">
                  <c:v>75628000000</c:v>
                </c:pt>
                <c:pt idx="1135">
                  <c:v>60653000000</c:v>
                </c:pt>
                <c:pt idx="1136">
                  <c:v>48910000000</c:v>
                </c:pt>
                <c:pt idx="1137">
                  <c:v>39701000000</c:v>
                </c:pt>
                <c:pt idx="1138">
                  <c:v>32477000000</c:v>
                </c:pt>
                <c:pt idx="1139">
                  <c:v>26811000000</c:v>
                </c:pt>
                <c:pt idx="1140">
                  <c:v>22366000000</c:v>
                </c:pt>
                <c:pt idx="1141">
                  <c:v>18878000000</c:v>
                </c:pt>
                <c:pt idx="1142">
                  <c:v>16140000000</c:v>
                </c:pt>
                <c:pt idx="1143">
                  <c:v>13990000000</c:v>
                </c:pt>
                <c:pt idx="1144">
                  <c:v>12301000000</c:v>
                </c:pt>
                <c:pt idx="1145">
                  <c:v>10974000000</c:v>
                </c:pt>
                <c:pt idx="1146">
                  <c:v>9930800000</c:v>
                </c:pt>
                <c:pt idx="1147">
                  <c:v>9109700000</c:v>
                </c:pt>
                <c:pt idx="1148">
                  <c:v>8462900000</c:v>
                </c:pt>
                <c:pt idx="1149">
                  <c:v>7952700000</c:v>
                </c:pt>
                <c:pt idx="1150">
                  <c:v>7952700000</c:v>
                </c:pt>
                <c:pt idx="1151">
                  <c:v>7549800000</c:v>
                </c:pt>
                <c:pt idx="1152">
                  <c:v>7230900000</c:v>
                </c:pt>
                <c:pt idx="1153">
                  <c:v>6978000000</c:v>
                </c:pt>
                <c:pt idx="1154">
                  <c:v>6776800000</c:v>
                </c:pt>
                <c:pt idx="1155">
                  <c:v>6616200000</c:v>
                </c:pt>
                <c:pt idx="1156">
                  <c:v>6487500000</c:v>
                </c:pt>
                <c:pt idx="1157">
                  <c:v>6383700000</c:v>
                </c:pt>
                <c:pt idx="1158">
                  <c:v>6299600000</c:v>
                </c:pt>
                <c:pt idx="1159">
                  <c:v>6231000000</c:v>
                </c:pt>
                <c:pt idx="1160">
                  <c:v>6174500000</c:v>
                </c:pt>
                <c:pt idx="1161">
                  <c:v>6127500000</c:v>
                </c:pt>
                <c:pt idx="1162">
                  <c:v>6088000000</c:v>
                </c:pt>
                <c:pt idx="1163">
                  <c:v>6054400000</c:v>
                </c:pt>
                <c:pt idx="1164">
                  <c:v>6025500000</c:v>
                </c:pt>
                <c:pt idx="1165">
                  <c:v>6000300000</c:v>
                </c:pt>
                <c:pt idx="1166">
                  <c:v>5978000000</c:v>
                </c:pt>
                <c:pt idx="1167">
                  <c:v>5958100000</c:v>
                </c:pt>
                <c:pt idx="1168">
                  <c:v>5939900000</c:v>
                </c:pt>
                <c:pt idx="1169">
                  <c:v>5923300000</c:v>
                </c:pt>
                <c:pt idx="1170">
                  <c:v>5907800000</c:v>
                </c:pt>
                <c:pt idx="1171">
                  <c:v>5893300000</c:v>
                </c:pt>
                <c:pt idx="1172">
                  <c:v>5879500000</c:v>
                </c:pt>
                <c:pt idx="1173">
                  <c:v>5866300000</c:v>
                </c:pt>
                <c:pt idx="1174">
                  <c:v>5853700000</c:v>
                </c:pt>
                <c:pt idx="1175">
                  <c:v>5841500000</c:v>
                </c:pt>
                <c:pt idx="1176">
                  <c:v>5829700000</c:v>
                </c:pt>
                <c:pt idx="1177">
                  <c:v>5818100000</c:v>
                </c:pt>
                <c:pt idx="1178">
                  <c:v>5806800000</c:v>
                </c:pt>
                <c:pt idx="1179">
                  <c:v>5795700000</c:v>
                </c:pt>
                <c:pt idx="1180">
                  <c:v>5784900000</c:v>
                </c:pt>
                <c:pt idx="1181">
                  <c:v>5774100000</c:v>
                </c:pt>
                <c:pt idx="1182">
                  <c:v>5763600000</c:v>
                </c:pt>
                <c:pt idx="1183">
                  <c:v>5753200000</c:v>
                </c:pt>
                <c:pt idx="1184">
                  <c:v>5742900000</c:v>
                </c:pt>
                <c:pt idx="1185">
                  <c:v>5732700000</c:v>
                </c:pt>
                <c:pt idx="1186">
                  <c:v>5722600000</c:v>
                </c:pt>
                <c:pt idx="1187">
                  <c:v>5712700000</c:v>
                </c:pt>
                <c:pt idx="1188">
                  <c:v>5702800000</c:v>
                </c:pt>
                <c:pt idx="1189">
                  <c:v>5693000000</c:v>
                </c:pt>
                <c:pt idx="1190">
                  <c:v>5683300000</c:v>
                </c:pt>
                <c:pt idx="1191">
                  <c:v>5673700000</c:v>
                </c:pt>
                <c:pt idx="1192">
                  <c:v>5664200000</c:v>
                </c:pt>
                <c:pt idx="1193">
                  <c:v>5654700000</c:v>
                </c:pt>
                <c:pt idx="1194">
                  <c:v>5645300000</c:v>
                </c:pt>
                <c:pt idx="1195">
                  <c:v>5636000000</c:v>
                </c:pt>
                <c:pt idx="1196">
                  <c:v>5626800000</c:v>
                </c:pt>
                <c:pt idx="1197">
                  <c:v>5617600000</c:v>
                </c:pt>
                <c:pt idx="1198">
                  <c:v>5608500000</c:v>
                </c:pt>
                <c:pt idx="1199">
                  <c:v>5599500000</c:v>
                </c:pt>
                <c:pt idx="1200">
                  <c:v>5599500000</c:v>
                </c:pt>
                <c:pt idx="1201">
                  <c:v>5590500000</c:v>
                </c:pt>
                <c:pt idx="1202">
                  <c:v>5581600000</c:v>
                </c:pt>
                <c:pt idx="1203">
                  <c:v>5572800000</c:v>
                </c:pt>
                <c:pt idx="1204">
                  <c:v>5564000000</c:v>
                </c:pt>
                <c:pt idx="1205">
                  <c:v>5555200000</c:v>
                </c:pt>
                <c:pt idx="1206">
                  <c:v>5546500000</c:v>
                </c:pt>
                <c:pt idx="1207">
                  <c:v>5537900000</c:v>
                </c:pt>
                <c:pt idx="1208">
                  <c:v>5529300000</c:v>
                </c:pt>
                <c:pt idx="1209">
                  <c:v>5520800000</c:v>
                </c:pt>
                <c:pt idx="1210">
                  <c:v>5512300000</c:v>
                </c:pt>
                <c:pt idx="1211">
                  <c:v>5503900000</c:v>
                </c:pt>
                <c:pt idx="1212">
                  <c:v>5495500000</c:v>
                </c:pt>
                <c:pt idx="1213">
                  <c:v>5487200000</c:v>
                </c:pt>
                <c:pt idx="1214">
                  <c:v>5478900000</c:v>
                </c:pt>
                <c:pt idx="1215">
                  <c:v>5470700000</c:v>
                </c:pt>
                <c:pt idx="1216">
                  <c:v>5462500000</c:v>
                </c:pt>
                <c:pt idx="1217">
                  <c:v>5454300000</c:v>
                </c:pt>
                <c:pt idx="1218">
                  <c:v>5446200000</c:v>
                </c:pt>
                <c:pt idx="1219">
                  <c:v>5438100000</c:v>
                </c:pt>
                <c:pt idx="1220">
                  <c:v>5430100000</c:v>
                </c:pt>
                <c:pt idx="1221">
                  <c:v>5422100000</c:v>
                </c:pt>
                <c:pt idx="1222">
                  <c:v>5414100000</c:v>
                </c:pt>
                <c:pt idx="1223">
                  <c:v>5406200000</c:v>
                </c:pt>
                <c:pt idx="1224">
                  <c:v>5398300000</c:v>
                </c:pt>
                <c:pt idx="1225">
                  <c:v>5390400000</c:v>
                </c:pt>
                <c:pt idx="1226">
                  <c:v>5382600000</c:v>
                </c:pt>
                <c:pt idx="1227">
                  <c:v>5374800000</c:v>
                </c:pt>
                <c:pt idx="1228">
                  <c:v>5367000000</c:v>
                </c:pt>
                <c:pt idx="1229">
                  <c:v>5359300000</c:v>
                </c:pt>
                <c:pt idx="1230">
                  <c:v>5351600000</c:v>
                </c:pt>
                <c:pt idx="1231">
                  <c:v>5343900000</c:v>
                </c:pt>
                <c:pt idx="1232">
                  <c:v>5336300000</c:v>
                </c:pt>
                <c:pt idx="1233">
                  <c:v>5328700000</c:v>
                </c:pt>
                <c:pt idx="1234">
                  <c:v>5321100000</c:v>
                </c:pt>
                <c:pt idx="1235">
                  <c:v>5313500000</c:v>
                </c:pt>
                <c:pt idx="1236">
                  <c:v>5306000000</c:v>
                </c:pt>
                <c:pt idx="1237">
                  <c:v>5298500000</c:v>
                </c:pt>
                <c:pt idx="1238">
                  <c:v>5291000000</c:v>
                </c:pt>
                <c:pt idx="1239">
                  <c:v>5283500000</c:v>
                </c:pt>
                <c:pt idx="1240">
                  <c:v>5276100000</c:v>
                </c:pt>
                <c:pt idx="1241">
                  <c:v>5268700000</c:v>
                </c:pt>
                <c:pt idx="1242">
                  <c:v>5261300000</c:v>
                </c:pt>
                <c:pt idx="1243">
                  <c:v>5254000000</c:v>
                </c:pt>
                <c:pt idx="1244">
                  <c:v>5246600000</c:v>
                </c:pt>
                <c:pt idx="1245">
                  <c:v>5239300000</c:v>
                </c:pt>
                <c:pt idx="1246">
                  <c:v>5232000000</c:v>
                </c:pt>
                <c:pt idx="1247">
                  <c:v>5224700000</c:v>
                </c:pt>
                <c:pt idx="1248">
                  <c:v>5217400000</c:v>
                </c:pt>
                <c:pt idx="1249">
                  <c:v>5210200000</c:v>
                </c:pt>
                <c:pt idx="1250">
                  <c:v>5210200000</c:v>
                </c:pt>
                <c:pt idx="1251">
                  <c:v>5203000000</c:v>
                </c:pt>
                <c:pt idx="1252">
                  <c:v>5195800000</c:v>
                </c:pt>
                <c:pt idx="1253">
                  <c:v>5188600000</c:v>
                </c:pt>
                <c:pt idx="1254">
                  <c:v>5181400000</c:v>
                </c:pt>
                <c:pt idx="1255">
                  <c:v>5174300000</c:v>
                </c:pt>
                <c:pt idx="1256">
                  <c:v>5167100000</c:v>
                </c:pt>
                <c:pt idx="1257">
                  <c:v>5160000000</c:v>
                </c:pt>
                <c:pt idx="1258">
                  <c:v>5152900000</c:v>
                </c:pt>
                <c:pt idx="1259">
                  <c:v>5145800000</c:v>
                </c:pt>
                <c:pt idx="1260">
                  <c:v>5138700000</c:v>
                </c:pt>
                <c:pt idx="1261">
                  <c:v>5131700000</c:v>
                </c:pt>
                <c:pt idx="1262">
                  <c:v>5124600000</c:v>
                </c:pt>
                <c:pt idx="1263">
                  <c:v>5117600000</c:v>
                </c:pt>
                <c:pt idx="1264">
                  <c:v>5110600000</c:v>
                </c:pt>
                <c:pt idx="1265">
                  <c:v>5103600000</c:v>
                </c:pt>
                <c:pt idx="1266">
                  <c:v>5096600000</c:v>
                </c:pt>
                <c:pt idx="1267">
                  <c:v>5089600000</c:v>
                </c:pt>
                <c:pt idx="1268">
                  <c:v>5082600000</c:v>
                </c:pt>
                <c:pt idx="1269">
                  <c:v>5075700000</c:v>
                </c:pt>
                <c:pt idx="1270">
                  <c:v>5068700000</c:v>
                </c:pt>
                <c:pt idx="1271">
                  <c:v>5061800000</c:v>
                </c:pt>
                <c:pt idx="1272">
                  <c:v>5054900000</c:v>
                </c:pt>
                <c:pt idx="1273">
                  <c:v>5048000000</c:v>
                </c:pt>
                <c:pt idx="1274">
                  <c:v>5041100000</c:v>
                </c:pt>
                <c:pt idx="1275">
                  <c:v>5034200000</c:v>
                </c:pt>
                <c:pt idx="1276">
                  <c:v>5027300000</c:v>
                </c:pt>
                <c:pt idx="1277">
                  <c:v>5020400000</c:v>
                </c:pt>
                <c:pt idx="1278">
                  <c:v>5013600000</c:v>
                </c:pt>
                <c:pt idx="1279">
                  <c:v>5006700000</c:v>
                </c:pt>
                <c:pt idx="1280">
                  <c:v>4999900000</c:v>
                </c:pt>
                <c:pt idx="1281">
                  <c:v>4993000000</c:v>
                </c:pt>
                <c:pt idx="1282">
                  <c:v>4986200000</c:v>
                </c:pt>
                <c:pt idx="1283">
                  <c:v>4979400000</c:v>
                </c:pt>
                <c:pt idx="1284">
                  <c:v>4972600000</c:v>
                </c:pt>
                <c:pt idx="1285">
                  <c:v>4965800000</c:v>
                </c:pt>
                <c:pt idx="1286">
                  <c:v>4959000000</c:v>
                </c:pt>
                <c:pt idx="1287">
                  <c:v>4952200000</c:v>
                </c:pt>
                <c:pt idx="1288">
                  <c:v>4945400000</c:v>
                </c:pt>
                <c:pt idx="1289">
                  <c:v>4938700000</c:v>
                </c:pt>
                <c:pt idx="1290">
                  <c:v>4931900000</c:v>
                </c:pt>
                <c:pt idx="1291">
                  <c:v>4925100000</c:v>
                </c:pt>
                <c:pt idx="1292">
                  <c:v>4918400000</c:v>
                </c:pt>
                <c:pt idx="1293">
                  <c:v>4911700000</c:v>
                </c:pt>
                <c:pt idx="1294">
                  <c:v>4904900000</c:v>
                </c:pt>
                <c:pt idx="1295">
                  <c:v>4898200000</c:v>
                </c:pt>
                <c:pt idx="1296">
                  <c:v>4891500000</c:v>
                </c:pt>
                <c:pt idx="1297">
                  <c:v>4884700000</c:v>
                </c:pt>
                <c:pt idx="1298">
                  <c:v>4878000000</c:v>
                </c:pt>
                <c:pt idx="1299">
                  <c:v>4871300000</c:v>
                </c:pt>
                <c:pt idx="1300">
                  <c:v>4871300000</c:v>
                </c:pt>
                <c:pt idx="1301">
                  <c:v>4864600000</c:v>
                </c:pt>
                <c:pt idx="1302">
                  <c:v>4857900000</c:v>
                </c:pt>
                <c:pt idx="1303">
                  <c:v>4851200000</c:v>
                </c:pt>
                <c:pt idx="1304">
                  <c:v>4844600000</c:v>
                </c:pt>
                <c:pt idx="1305">
                  <c:v>4837900000</c:v>
                </c:pt>
                <c:pt idx="1306">
                  <c:v>4831200000</c:v>
                </c:pt>
                <c:pt idx="1307">
                  <c:v>4824500000</c:v>
                </c:pt>
                <c:pt idx="1308">
                  <c:v>4817900000</c:v>
                </c:pt>
                <c:pt idx="1309">
                  <c:v>4811200000</c:v>
                </c:pt>
                <c:pt idx="1310">
                  <c:v>4804600000</c:v>
                </c:pt>
                <c:pt idx="1311">
                  <c:v>4797900000</c:v>
                </c:pt>
                <c:pt idx="1312">
                  <c:v>4791300000</c:v>
                </c:pt>
                <c:pt idx="1313">
                  <c:v>4784600000</c:v>
                </c:pt>
                <c:pt idx="1314">
                  <c:v>4778000000</c:v>
                </c:pt>
                <c:pt idx="1315">
                  <c:v>4771300000</c:v>
                </c:pt>
                <c:pt idx="1316">
                  <c:v>4764700000</c:v>
                </c:pt>
                <c:pt idx="1317">
                  <c:v>4758100000</c:v>
                </c:pt>
                <c:pt idx="1318">
                  <c:v>4751500000</c:v>
                </c:pt>
                <c:pt idx="1319">
                  <c:v>4744800000</c:v>
                </c:pt>
                <c:pt idx="1320">
                  <c:v>4738200000</c:v>
                </c:pt>
                <c:pt idx="1321">
                  <c:v>4731600000</c:v>
                </c:pt>
                <c:pt idx="1322">
                  <c:v>4725000000</c:v>
                </c:pt>
                <c:pt idx="1323">
                  <c:v>4718400000</c:v>
                </c:pt>
                <c:pt idx="1324">
                  <c:v>4711800000</c:v>
                </c:pt>
                <c:pt idx="1325">
                  <c:v>4705200000</c:v>
                </c:pt>
                <c:pt idx="1326">
                  <c:v>4698600000</c:v>
                </c:pt>
                <c:pt idx="1327">
                  <c:v>4692000000</c:v>
                </c:pt>
                <c:pt idx="1328">
                  <c:v>4685400000</c:v>
                </c:pt>
                <c:pt idx="1329">
                  <c:v>4678800000</c:v>
                </c:pt>
                <c:pt idx="1330">
                  <c:v>4672200000</c:v>
                </c:pt>
                <c:pt idx="1331">
                  <c:v>4665600000</c:v>
                </c:pt>
                <c:pt idx="1332">
                  <c:v>4659000000</c:v>
                </c:pt>
                <c:pt idx="1333">
                  <c:v>4652500000</c:v>
                </c:pt>
                <c:pt idx="1334">
                  <c:v>4645900000</c:v>
                </c:pt>
                <c:pt idx="1335">
                  <c:v>4639300000</c:v>
                </c:pt>
                <c:pt idx="1336">
                  <c:v>4632700000</c:v>
                </c:pt>
                <c:pt idx="1337">
                  <c:v>4626200000</c:v>
                </c:pt>
                <c:pt idx="1338">
                  <c:v>4619600000</c:v>
                </c:pt>
                <c:pt idx="1339">
                  <c:v>4613000000</c:v>
                </c:pt>
                <c:pt idx="1340">
                  <c:v>4606500000</c:v>
                </c:pt>
                <c:pt idx="1341">
                  <c:v>4599900000</c:v>
                </c:pt>
                <c:pt idx="1342">
                  <c:v>4593300000</c:v>
                </c:pt>
                <c:pt idx="1343">
                  <c:v>4586800000</c:v>
                </c:pt>
                <c:pt idx="1344">
                  <c:v>4580200000</c:v>
                </c:pt>
                <c:pt idx="1345">
                  <c:v>4573700000</c:v>
                </c:pt>
                <c:pt idx="1346">
                  <c:v>4567100000</c:v>
                </c:pt>
                <c:pt idx="1347">
                  <c:v>4560600000</c:v>
                </c:pt>
                <c:pt idx="1348">
                  <c:v>4554000000</c:v>
                </c:pt>
                <c:pt idx="1349">
                  <c:v>4547500000</c:v>
                </c:pt>
                <c:pt idx="1350">
                  <c:v>4547500000</c:v>
                </c:pt>
                <c:pt idx="1351">
                  <c:v>4540900000</c:v>
                </c:pt>
                <c:pt idx="1352">
                  <c:v>4534400000</c:v>
                </c:pt>
                <c:pt idx="1353">
                  <c:v>4527800000</c:v>
                </c:pt>
                <c:pt idx="1354">
                  <c:v>4521300000</c:v>
                </c:pt>
                <c:pt idx="1355">
                  <c:v>4514700000</c:v>
                </c:pt>
                <c:pt idx="1356">
                  <c:v>4508200000</c:v>
                </c:pt>
                <c:pt idx="1357">
                  <c:v>4501700000</c:v>
                </c:pt>
                <c:pt idx="1358">
                  <c:v>4495100000</c:v>
                </c:pt>
                <c:pt idx="1359">
                  <c:v>4488600000</c:v>
                </c:pt>
                <c:pt idx="1360">
                  <c:v>4482100000</c:v>
                </c:pt>
                <c:pt idx="1361">
                  <c:v>4475500000</c:v>
                </c:pt>
                <c:pt idx="1362">
                  <c:v>4469000000</c:v>
                </c:pt>
                <c:pt idx="1363">
                  <c:v>4462500000</c:v>
                </c:pt>
                <c:pt idx="1364">
                  <c:v>4455900000</c:v>
                </c:pt>
                <c:pt idx="1365">
                  <c:v>4449400000</c:v>
                </c:pt>
                <c:pt idx="1366">
                  <c:v>4442900000</c:v>
                </c:pt>
                <c:pt idx="1367">
                  <c:v>4436300000</c:v>
                </c:pt>
                <c:pt idx="1368">
                  <c:v>4429800000</c:v>
                </c:pt>
                <c:pt idx="1369">
                  <c:v>4423300000</c:v>
                </c:pt>
                <c:pt idx="1370">
                  <c:v>4416800000</c:v>
                </c:pt>
                <c:pt idx="1371">
                  <c:v>4410200000</c:v>
                </c:pt>
                <c:pt idx="1372">
                  <c:v>4403700000</c:v>
                </c:pt>
                <c:pt idx="1373">
                  <c:v>4397200000</c:v>
                </c:pt>
                <c:pt idx="1374">
                  <c:v>4390700000</c:v>
                </c:pt>
                <c:pt idx="1375">
                  <c:v>4384200000</c:v>
                </c:pt>
                <c:pt idx="1376">
                  <c:v>4377600000</c:v>
                </c:pt>
                <c:pt idx="1377">
                  <c:v>4371100000</c:v>
                </c:pt>
                <c:pt idx="1378">
                  <c:v>4364600000</c:v>
                </c:pt>
                <c:pt idx="1379">
                  <c:v>4358100000</c:v>
                </c:pt>
                <c:pt idx="1380">
                  <c:v>4351600000</c:v>
                </c:pt>
                <c:pt idx="1381">
                  <c:v>4345100000</c:v>
                </c:pt>
                <c:pt idx="1382">
                  <c:v>4338500000</c:v>
                </c:pt>
                <c:pt idx="1383">
                  <c:v>4332000000</c:v>
                </c:pt>
                <c:pt idx="1384">
                  <c:v>4325500000</c:v>
                </c:pt>
                <c:pt idx="1385">
                  <c:v>4319000000</c:v>
                </c:pt>
                <c:pt idx="1386">
                  <c:v>4312500000</c:v>
                </c:pt>
                <c:pt idx="1387">
                  <c:v>4306000000</c:v>
                </c:pt>
                <c:pt idx="1388">
                  <c:v>4299500000</c:v>
                </c:pt>
                <c:pt idx="1389">
                  <c:v>4293000000</c:v>
                </c:pt>
                <c:pt idx="1390">
                  <c:v>4286400000</c:v>
                </c:pt>
                <c:pt idx="1391">
                  <c:v>4279900000</c:v>
                </c:pt>
                <c:pt idx="1392">
                  <c:v>4273400000</c:v>
                </c:pt>
                <c:pt idx="1393">
                  <c:v>4266900000</c:v>
                </c:pt>
                <c:pt idx="1394">
                  <c:v>4260400000</c:v>
                </c:pt>
                <c:pt idx="1395">
                  <c:v>4253900000</c:v>
                </c:pt>
                <c:pt idx="1396">
                  <c:v>4247400000</c:v>
                </c:pt>
                <c:pt idx="1397">
                  <c:v>4240900000</c:v>
                </c:pt>
                <c:pt idx="1398">
                  <c:v>4234400000</c:v>
                </c:pt>
                <c:pt idx="1399">
                  <c:v>4227900000</c:v>
                </c:pt>
                <c:pt idx="1400">
                  <c:v>4227900000</c:v>
                </c:pt>
                <c:pt idx="1401">
                  <c:v>4221400000</c:v>
                </c:pt>
                <c:pt idx="1402">
                  <c:v>4214900000</c:v>
                </c:pt>
                <c:pt idx="1403">
                  <c:v>4208400000</c:v>
                </c:pt>
                <c:pt idx="1404">
                  <c:v>4201900000</c:v>
                </c:pt>
                <c:pt idx="1405">
                  <c:v>4195300000</c:v>
                </c:pt>
                <c:pt idx="1406">
                  <c:v>4188800000</c:v>
                </c:pt>
                <c:pt idx="1407">
                  <c:v>4182300000</c:v>
                </c:pt>
                <c:pt idx="1408">
                  <c:v>4175800000</c:v>
                </c:pt>
                <c:pt idx="1409">
                  <c:v>4169300000</c:v>
                </c:pt>
                <c:pt idx="1410">
                  <c:v>4162800000</c:v>
                </c:pt>
                <c:pt idx="1411">
                  <c:v>4156300000</c:v>
                </c:pt>
                <c:pt idx="1412">
                  <c:v>4149800000</c:v>
                </c:pt>
                <c:pt idx="1413">
                  <c:v>4143300000</c:v>
                </c:pt>
                <c:pt idx="1414">
                  <c:v>4136800000</c:v>
                </c:pt>
                <c:pt idx="1415">
                  <c:v>4130300000</c:v>
                </c:pt>
                <c:pt idx="1416">
                  <c:v>4123800000</c:v>
                </c:pt>
                <c:pt idx="1417">
                  <c:v>4117300000</c:v>
                </c:pt>
                <c:pt idx="1418">
                  <c:v>4110800000</c:v>
                </c:pt>
                <c:pt idx="1419">
                  <c:v>4104300000</c:v>
                </c:pt>
                <c:pt idx="1420">
                  <c:v>4097800000</c:v>
                </c:pt>
                <c:pt idx="1421">
                  <c:v>4091300000</c:v>
                </c:pt>
                <c:pt idx="1422">
                  <c:v>4084800000</c:v>
                </c:pt>
                <c:pt idx="1423">
                  <c:v>4078300000</c:v>
                </c:pt>
                <c:pt idx="1424">
                  <c:v>4071800000</c:v>
                </c:pt>
                <c:pt idx="1425">
                  <c:v>4065300000</c:v>
                </c:pt>
                <c:pt idx="1426">
                  <c:v>4058800000</c:v>
                </c:pt>
                <c:pt idx="1427">
                  <c:v>4052300000</c:v>
                </c:pt>
                <c:pt idx="1428">
                  <c:v>4045800000</c:v>
                </c:pt>
                <c:pt idx="1429">
                  <c:v>4039300000</c:v>
                </c:pt>
                <c:pt idx="1430">
                  <c:v>4032800000</c:v>
                </c:pt>
                <c:pt idx="1431">
                  <c:v>4026300000</c:v>
                </c:pt>
                <c:pt idx="1432">
                  <c:v>4019800000</c:v>
                </c:pt>
                <c:pt idx="1433">
                  <c:v>4013300000</c:v>
                </c:pt>
                <c:pt idx="1434">
                  <c:v>4006800000</c:v>
                </c:pt>
                <c:pt idx="1435">
                  <c:v>4000300000</c:v>
                </c:pt>
                <c:pt idx="1436">
                  <c:v>3993800000</c:v>
                </c:pt>
                <c:pt idx="1437">
                  <c:v>3987300000</c:v>
                </c:pt>
                <c:pt idx="1438">
                  <c:v>3980800000</c:v>
                </c:pt>
                <c:pt idx="1439">
                  <c:v>3974300000</c:v>
                </c:pt>
                <c:pt idx="1440">
                  <c:v>3967800000</c:v>
                </c:pt>
                <c:pt idx="1441">
                  <c:v>3961300000</c:v>
                </c:pt>
                <c:pt idx="1442">
                  <c:v>3954800000</c:v>
                </c:pt>
                <c:pt idx="1443">
                  <c:v>3948300000</c:v>
                </c:pt>
                <c:pt idx="1444">
                  <c:v>3941800000</c:v>
                </c:pt>
                <c:pt idx="1445">
                  <c:v>3935300000</c:v>
                </c:pt>
                <c:pt idx="1446">
                  <c:v>3928800000</c:v>
                </c:pt>
                <c:pt idx="1447">
                  <c:v>3922300000</c:v>
                </c:pt>
                <c:pt idx="1448">
                  <c:v>3915800000</c:v>
                </c:pt>
                <c:pt idx="1449">
                  <c:v>3909300000</c:v>
                </c:pt>
                <c:pt idx="1450">
                  <c:v>3909300000</c:v>
                </c:pt>
                <c:pt idx="1451">
                  <c:v>3902800000</c:v>
                </c:pt>
                <c:pt idx="1452">
                  <c:v>3896300000</c:v>
                </c:pt>
                <c:pt idx="1453">
                  <c:v>3889800000</c:v>
                </c:pt>
                <c:pt idx="1454">
                  <c:v>3883300000</c:v>
                </c:pt>
                <c:pt idx="1455">
                  <c:v>3876800000</c:v>
                </c:pt>
                <c:pt idx="1456">
                  <c:v>3870300000</c:v>
                </c:pt>
                <c:pt idx="1457">
                  <c:v>3863800000</c:v>
                </c:pt>
                <c:pt idx="1458">
                  <c:v>3857300000</c:v>
                </c:pt>
                <c:pt idx="1459">
                  <c:v>3850800000</c:v>
                </c:pt>
                <c:pt idx="1460">
                  <c:v>3844300000</c:v>
                </c:pt>
                <c:pt idx="1461">
                  <c:v>3837800000</c:v>
                </c:pt>
                <c:pt idx="1462">
                  <c:v>3831300000</c:v>
                </c:pt>
                <c:pt idx="1463">
                  <c:v>3824800000</c:v>
                </c:pt>
                <c:pt idx="1464">
                  <c:v>3818400000</c:v>
                </c:pt>
                <c:pt idx="1465">
                  <c:v>3811900000</c:v>
                </c:pt>
                <c:pt idx="1466">
                  <c:v>3805400000</c:v>
                </c:pt>
                <c:pt idx="1467">
                  <c:v>3798900000</c:v>
                </c:pt>
                <c:pt idx="1468">
                  <c:v>3792400000</c:v>
                </c:pt>
                <c:pt idx="1469">
                  <c:v>3785900000</c:v>
                </c:pt>
                <c:pt idx="1470">
                  <c:v>3779400000</c:v>
                </c:pt>
                <c:pt idx="1471">
                  <c:v>3772900000</c:v>
                </c:pt>
                <c:pt idx="1472">
                  <c:v>3766400000</c:v>
                </c:pt>
                <c:pt idx="1473">
                  <c:v>3759900000</c:v>
                </c:pt>
                <c:pt idx="1474">
                  <c:v>3753400000</c:v>
                </c:pt>
                <c:pt idx="1475">
                  <c:v>3746900000</c:v>
                </c:pt>
                <c:pt idx="1476">
                  <c:v>3740400000</c:v>
                </c:pt>
                <c:pt idx="1477">
                  <c:v>3733900000</c:v>
                </c:pt>
                <c:pt idx="1478">
                  <c:v>3727400000</c:v>
                </c:pt>
                <c:pt idx="1479">
                  <c:v>3720900000</c:v>
                </c:pt>
                <c:pt idx="1480">
                  <c:v>3714400000</c:v>
                </c:pt>
                <c:pt idx="1481">
                  <c:v>3707900000</c:v>
                </c:pt>
                <c:pt idx="1482">
                  <c:v>3701400000</c:v>
                </c:pt>
                <c:pt idx="1483">
                  <c:v>3694900000</c:v>
                </c:pt>
                <c:pt idx="1484">
                  <c:v>3688400000</c:v>
                </c:pt>
                <c:pt idx="1485">
                  <c:v>3681900000</c:v>
                </c:pt>
                <c:pt idx="1486">
                  <c:v>3675400000</c:v>
                </c:pt>
                <c:pt idx="1487">
                  <c:v>3668900000</c:v>
                </c:pt>
                <c:pt idx="1488">
                  <c:v>3662400000</c:v>
                </c:pt>
                <c:pt idx="1489">
                  <c:v>3655900000</c:v>
                </c:pt>
                <c:pt idx="1490">
                  <c:v>3649400000</c:v>
                </c:pt>
                <c:pt idx="1491">
                  <c:v>3642900000</c:v>
                </c:pt>
                <c:pt idx="1492">
                  <c:v>3636400000</c:v>
                </c:pt>
                <c:pt idx="1493">
                  <c:v>3629900000</c:v>
                </c:pt>
                <c:pt idx="1494">
                  <c:v>3623400000</c:v>
                </c:pt>
                <c:pt idx="1495">
                  <c:v>3616900000</c:v>
                </c:pt>
                <c:pt idx="1496">
                  <c:v>3610400000</c:v>
                </c:pt>
                <c:pt idx="1497">
                  <c:v>3603900000</c:v>
                </c:pt>
                <c:pt idx="1498">
                  <c:v>3597400000</c:v>
                </c:pt>
                <c:pt idx="1499">
                  <c:v>3590900000</c:v>
                </c:pt>
                <c:pt idx="1500">
                  <c:v>3590900000</c:v>
                </c:pt>
                <c:pt idx="1501">
                  <c:v>3584400000</c:v>
                </c:pt>
                <c:pt idx="1502">
                  <c:v>3577900000</c:v>
                </c:pt>
                <c:pt idx="1503">
                  <c:v>3571400000</c:v>
                </c:pt>
                <c:pt idx="1504">
                  <c:v>3564900000</c:v>
                </c:pt>
                <c:pt idx="1505">
                  <c:v>3558400000</c:v>
                </c:pt>
                <c:pt idx="1506">
                  <c:v>3551900000</c:v>
                </c:pt>
                <c:pt idx="1507">
                  <c:v>3545400000</c:v>
                </c:pt>
                <c:pt idx="1508">
                  <c:v>3538900000</c:v>
                </c:pt>
                <c:pt idx="1509">
                  <c:v>3532400000</c:v>
                </c:pt>
                <c:pt idx="1510">
                  <c:v>3525900000</c:v>
                </c:pt>
                <c:pt idx="1511">
                  <c:v>3519400000</c:v>
                </c:pt>
                <c:pt idx="1512">
                  <c:v>3512900000</c:v>
                </c:pt>
                <c:pt idx="1513">
                  <c:v>3506400000</c:v>
                </c:pt>
                <c:pt idx="1514">
                  <c:v>3499800000</c:v>
                </c:pt>
                <c:pt idx="1515">
                  <c:v>3493300000</c:v>
                </c:pt>
                <c:pt idx="1516">
                  <c:v>3486800000</c:v>
                </c:pt>
                <c:pt idx="1517">
                  <c:v>3480300000</c:v>
                </c:pt>
                <c:pt idx="1518">
                  <c:v>3473800000</c:v>
                </c:pt>
                <c:pt idx="1519">
                  <c:v>3467300000</c:v>
                </c:pt>
                <c:pt idx="1520">
                  <c:v>3460800000</c:v>
                </c:pt>
                <c:pt idx="1521">
                  <c:v>3454300000</c:v>
                </c:pt>
                <c:pt idx="1522">
                  <c:v>3447800000</c:v>
                </c:pt>
                <c:pt idx="1523">
                  <c:v>3441300000</c:v>
                </c:pt>
                <c:pt idx="1524">
                  <c:v>3434800000</c:v>
                </c:pt>
                <c:pt idx="1525">
                  <c:v>3428300000</c:v>
                </c:pt>
                <c:pt idx="1526">
                  <c:v>3421800000</c:v>
                </c:pt>
                <c:pt idx="1527">
                  <c:v>3415300000</c:v>
                </c:pt>
                <c:pt idx="1528">
                  <c:v>3408800000</c:v>
                </c:pt>
                <c:pt idx="1529">
                  <c:v>3402300000</c:v>
                </c:pt>
                <c:pt idx="1530">
                  <c:v>3395800000</c:v>
                </c:pt>
                <c:pt idx="1531">
                  <c:v>3389300000</c:v>
                </c:pt>
                <c:pt idx="1532">
                  <c:v>3382800000</c:v>
                </c:pt>
                <c:pt idx="1533">
                  <c:v>3376300000</c:v>
                </c:pt>
                <c:pt idx="1534">
                  <c:v>3369800000</c:v>
                </c:pt>
                <c:pt idx="1535">
                  <c:v>3363300000</c:v>
                </c:pt>
                <c:pt idx="1536">
                  <c:v>3356800000</c:v>
                </c:pt>
                <c:pt idx="1537">
                  <c:v>3350300000</c:v>
                </c:pt>
                <c:pt idx="1538">
                  <c:v>3343800000</c:v>
                </c:pt>
                <c:pt idx="1539">
                  <c:v>3337300000</c:v>
                </c:pt>
                <c:pt idx="1540">
                  <c:v>3330800000</c:v>
                </c:pt>
                <c:pt idx="1541">
                  <c:v>3324300000</c:v>
                </c:pt>
                <c:pt idx="1542">
                  <c:v>3317800000</c:v>
                </c:pt>
                <c:pt idx="1543">
                  <c:v>3311200000</c:v>
                </c:pt>
                <c:pt idx="1544">
                  <c:v>3304700000</c:v>
                </c:pt>
                <c:pt idx="1545">
                  <c:v>3298200000</c:v>
                </c:pt>
                <c:pt idx="1546">
                  <c:v>3291700000</c:v>
                </c:pt>
                <c:pt idx="1547">
                  <c:v>3285200000</c:v>
                </c:pt>
                <c:pt idx="1548">
                  <c:v>3278700000</c:v>
                </c:pt>
                <c:pt idx="1549">
                  <c:v>3272200000</c:v>
                </c:pt>
                <c:pt idx="1550">
                  <c:v>3272200000</c:v>
                </c:pt>
                <c:pt idx="1551">
                  <c:v>3265700000</c:v>
                </c:pt>
                <c:pt idx="1552">
                  <c:v>3259200000</c:v>
                </c:pt>
                <c:pt idx="1553">
                  <c:v>3252700000</c:v>
                </c:pt>
                <c:pt idx="1554">
                  <c:v>3246200000</c:v>
                </c:pt>
                <c:pt idx="1555">
                  <c:v>3239700000</c:v>
                </c:pt>
                <c:pt idx="1556">
                  <c:v>3233200000</c:v>
                </c:pt>
                <c:pt idx="1557">
                  <c:v>3226700000</c:v>
                </c:pt>
                <c:pt idx="1558">
                  <c:v>3220200000</c:v>
                </c:pt>
                <c:pt idx="1559">
                  <c:v>3213700000</c:v>
                </c:pt>
                <c:pt idx="1560">
                  <c:v>3207200000</c:v>
                </c:pt>
                <c:pt idx="1561">
                  <c:v>3200700000</c:v>
                </c:pt>
                <c:pt idx="1562">
                  <c:v>3194100000</c:v>
                </c:pt>
                <c:pt idx="1563">
                  <c:v>3187600000</c:v>
                </c:pt>
                <c:pt idx="1564">
                  <c:v>3181100000</c:v>
                </c:pt>
                <c:pt idx="1565">
                  <c:v>3174600000</c:v>
                </c:pt>
                <c:pt idx="1566">
                  <c:v>3168100000</c:v>
                </c:pt>
                <c:pt idx="1567">
                  <c:v>3161600000</c:v>
                </c:pt>
                <c:pt idx="1568">
                  <c:v>3155100000</c:v>
                </c:pt>
                <c:pt idx="1569">
                  <c:v>3148600000</c:v>
                </c:pt>
                <c:pt idx="1570">
                  <c:v>3142100000</c:v>
                </c:pt>
                <c:pt idx="1571">
                  <c:v>3135600000</c:v>
                </c:pt>
                <c:pt idx="1572">
                  <c:v>3129100000</c:v>
                </c:pt>
                <c:pt idx="1573">
                  <c:v>3122600000</c:v>
                </c:pt>
                <c:pt idx="1574">
                  <c:v>3116100000</c:v>
                </c:pt>
                <c:pt idx="1575">
                  <c:v>3109500000</c:v>
                </c:pt>
                <c:pt idx="1576">
                  <c:v>3103000000</c:v>
                </c:pt>
                <c:pt idx="1577">
                  <c:v>3096500000</c:v>
                </c:pt>
                <c:pt idx="1578">
                  <c:v>3090000000</c:v>
                </c:pt>
                <c:pt idx="1579">
                  <c:v>3083500000</c:v>
                </c:pt>
                <c:pt idx="1580">
                  <c:v>3077000000</c:v>
                </c:pt>
                <c:pt idx="1581">
                  <c:v>3070500000</c:v>
                </c:pt>
                <c:pt idx="1582">
                  <c:v>3064000000</c:v>
                </c:pt>
                <c:pt idx="1583">
                  <c:v>3057500000</c:v>
                </c:pt>
                <c:pt idx="1584">
                  <c:v>3051000000</c:v>
                </c:pt>
                <c:pt idx="1585">
                  <c:v>3044500000</c:v>
                </c:pt>
                <c:pt idx="1586">
                  <c:v>3038000000</c:v>
                </c:pt>
                <c:pt idx="1587">
                  <c:v>3031400000</c:v>
                </c:pt>
                <c:pt idx="1588">
                  <c:v>3024900000</c:v>
                </c:pt>
                <c:pt idx="1589">
                  <c:v>3018400000</c:v>
                </c:pt>
                <c:pt idx="1590">
                  <c:v>3011900000</c:v>
                </c:pt>
                <c:pt idx="1591">
                  <c:v>3005400000</c:v>
                </c:pt>
                <c:pt idx="1592">
                  <c:v>2998900000</c:v>
                </c:pt>
                <c:pt idx="1593">
                  <c:v>2992400000</c:v>
                </c:pt>
                <c:pt idx="1594">
                  <c:v>2985900000</c:v>
                </c:pt>
                <c:pt idx="1595">
                  <c:v>2979400000</c:v>
                </c:pt>
                <c:pt idx="1596">
                  <c:v>2972900000</c:v>
                </c:pt>
                <c:pt idx="1597">
                  <c:v>2966300000</c:v>
                </c:pt>
                <c:pt idx="1598">
                  <c:v>2959800000</c:v>
                </c:pt>
                <c:pt idx="1599">
                  <c:v>2953300000</c:v>
                </c:pt>
                <c:pt idx="1600">
                  <c:v>2953300000</c:v>
                </c:pt>
                <c:pt idx="1601">
                  <c:v>2946800000</c:v>
                </c:pt>
                <c:pt idx="1602">
                  <c:v>2940300000</c:v>
                </c:pt>
                <c:pt idx="1603">
                  <c:v>2933800000</c:v>
                </c:pt>
                <c:pt idx="1604">
                  <c:v>2927300000</c:v>
                </c:pt>
                <c:pt idx="1605">
                  <c:v>2920800000</c:v>
                </c:pt>
                <c:pt idx="1606">
                  <c:v>2914300000</c:v>
                </c:pt>
                <c:pt idx="1607">
                  <c:v>2907700000</c:v>
                </c:pt>
                <c:pt idx="1608">
                  <c:v>2901200000</c:v>
                </c:pt>
                <c:pt idx="1609">
                  <c:v>2894700000</c:v>
                </c:pt>
                <c:pt idx="1610">
                  <c:v>2888200000</c:v>
                </c:pt>
                <c:pt idx="1611">
                  <c:v>2881700000</c:v>
                </c:pt>
                <c:pt idx="1612">
                  <c:v>2875200000</c:v>
                </c:pt>
                <c:pt idx="1613">
                  <c:v>2868700000</c:v>
                </c:pt>
                <c:pt idx="1614">
                  <c:v>2862200000</c:v>
                </c:pt>
                <c:pt idx="1615">
                  <c:v>2855700000</c:v>
                </c:pt>
                <c:pt idx="1616">
                  <c:v>2849100000</c:v>
                </c:pt>
                <c:pt idx="1617">
                  <c:v>2842600000</c:v>
                </c:pt>
                <c:pt idx="1618">
                  <c:v>2836100000</c:v>
                </c:pt>
                <c:pt idx="1619">
                  <c:v>2829600000</c:v>
                </c:pt>
                <c:pt idx="1620">
                  <c:v>2823100000</c:v>
                </c:pt>
                <c:pt idx="1621">
                  <c:v>2816600000</c:v>
                </c:pt>
                <c:pt idx="1622">
                  <c:v>2810100000</c:v>
                </c:pt>
                <c:pt idx="1623">
                  <c:v>2803600000</c:v>
                </c:pt>
                <c:pt idx="1624">
                  <c:v>2797000000</c:v>
                </c:pt>
                <c:pt idx="1625">
                  <c:v>2790500000</c:v>
                </c:pt>
                <c:pt idx="1626">
                  <c:v>2784000000</c:v>
                </c:pt>
                <c:pt idx="1627">
                  <c:v>2777500000</c:v>
                </c:pt>
                <c:pt idx="1628">
                  <c:v>2771000000</c:v>
                </c:pt>
                <c:pt idx="1629">
                  <c:v>2764500000</c:v>
                </c:pt>
                <c:pt idx="1630">
                  <c:v>2758000000</c:v>
                </c:pt>
                <c:pt idx="1631">
                  <c:v>2751400000</c:v>
                </c:pt>
                <c:pt idx="1632">
                  <c:v>2744900000</c:v>
                </c:pt>
                <c:pt idx="1633">
                  <c:v>2738400000</c:v>
                </c:pt>
                <c:pt idx="1634">
                  <c:v>2731900000</c:v>
                </c:pt>
                <c:pt idx="1635">
                  <c:v>2725400000</c:v>
                </c:pt>
                <c:pt idx="1636">
                  <c:v>2718900000</c:v>
                </c:pt>
                <c:pt idx="1637">
                  <c:v>2712400000</c:v>
                </c:pt>
                <c:pt idx="1638">
                  <c:v>2705800000</c:v>
                </c:pt>
                <c:pt idx="1639">
                  <c:v>2699300000</c:v>
                </c:pt>
                <c:pt idx="1640">
                  <c:v>2692800000</c:v>
                </c:pt>
                <c:pt idx="1641">
                  <c:v>2686300000</c:v>
                </c:pt>
                <c:pt idx="1642">
                  <c:v>2679800000</c:v>
                </c:pt>
                <c:pt idx="1643">
                  <c:v>2673300000</c:v>
                </c:pt>
                <c:pt idx="1644">
                  <c:v>2666800000</c:v>
                </c:pt>
                <c:pt idx="1645">
                  <c:v>2660200000</c:v>
                </c:pt>
                <c:pt idx="1646">
                  <c:v>2653700000</c:v>
                </c:pt>
                <c:pt idx="1647">
                  <c:v>2647200000</c:v>
                </c:pt>
                <c:pt idx="1648">
                  <c:v>2640700000</c:v>
                </c:pt>
                <c:pt idx="1649">
                  <c:v>2634200000</c:v>
                </c:pt>
                <c:pt idx="1650">
                  <c:v>2634200000</c:v>
                </c:pt>
                <c:pt idx="1651">
                  <c:v>2627700000</c:v>
                </c:pt>
                <c:pt idx="1652">
                  <c:v>2621200000</c:v>
                </c:pt>
                <c:pt idx="1653">
                  <c:v>2614600000</c:v>
                </c:pt>
                <c:pt idx="1654">
                  <c:v>2608100000</c:v>
                </c:pt>
                <c:pt idx="1655">
                  <c:v>2601600000</c:v>
                </c:pt>
                <c:pt idx="1656">
                  <c:v>2595100000</c:v>
                </c:pt>
                <c:pt idx="1657">
                  <c:v>2588600000</c:v>
                </c:pt>
                <c:pt idx="1658">
                  <c:v>2582100000</c:v>
                </c:pt>
                <c:pt idx="1659">
                  <c:v>2575500000</c:v>
                </c:pt>
                <c:pt idx="1660">
                  <c:v>2569000000</c:v>
                </c:pt>
                <c:pt idx="1661">
                  <c:v>2562500000</c:v>
                </c:pt>
                <c:pt idx="1662">
                  <c:v>2556000000</c:v>
                </c:pt>
                <c:pt idx="1663">
                  <c:v>2549500000</c:v>
                </c:pt>
                <c:pt idx="1664">
                  <c:v>2543000000</c:v>
                </c:pt>
                <c:pt idx="1665">
                  <c:v>2536400000</c:v>
                </c:pt>
                <c:pt idx="1666">
                  <c:v>2529900000</c:v>
                </c:pt>
                <c:pt idx="1667">
                  <c:v>2523400000</c:v>
                </c:pt>
                <c:pt idx="1668">
                  <c:v>2516900000</c:v>
                </c:pt>
                <c:pt idx="1669">
                  <c:v>2510400000</c:v>
                </c:pt>
                <c:pt idx="1670">
                  <c:v>2503900000</c:v>
                </c:pt>
                <c:pt idx="1671">
                  <c:v>2497300000</c:v>
                </c:pt>
                <c:pt idx="1672">
                  <c:v>2490800000</c:v>
                </c:pt>
                <c:pt idx="1673">
                  <c:v>2484300000</c:v>
                </c:pt>
                <c:pt idx="1674">
                  <c:v>2477800000</c:v>
                </c:pt>
                <c:pt idx="1675">
                  <c:v>2471300000</c:v>
                </c:pt>
                <c:pt idx="1676">
                  <c:v>2464800000</c:v>
                </c:pt>
                <c:pt idx="1677">
                  <c:v>2458200000</c:v>
                </c:pt>
                <c:pt idx="1678">
                  <c:v>2451700000</c:v>
                </c:pt>
                <c:pt idx="1679">
                  <c:v>2445200000</c:v>
                </c:pt>
                <c:pt idx="1680">
                  <c:v>2438700000</c:v>
                </c:pt>
                <c:pt idx="1681">
                  <c:v>2432200000</c:v>
                </c:pt>
                <c:pt idx="1682">
                  <c:v>2425700000</c:v>
                </c:pt>
                <c:pt idx="1683">
                  <c:v>2419100000</c:v>
                </c:pt>
                <c:pt idx="1684">
                  <c:v>2412600000</c:v>
                </c:pt>
                <c:pt idx="1685">
                  <c:v>2406100000</c:v>
                </c:pt>
                <c:pt idx="1686">
                  <c:v>2399600000</c:v>
                </c:pt>
                <c:pt idx="1687">
                  <c:v>2393100000</c:v>
                </c:pt>
                <c:pt idx="1688">
                  <c:v>2386600000</c:v>
                </c:pt>
                <c:pt idx="1689">
                  <c:v>2380000000</c:v>
                </c:pt>
                <c:pt idx="1690">
                  <c:v>2373500000</c:v>
                </c:pt>
                <c:pt idx="1691">
                  <c:v>2367000000</c:v>
                </c:pt>
                <c:pt idx="1692">
                  <c:v>2360500000</c:v>
                </c:pt>
                <c:pt idx="1693">
                  <c:v>2354000000</c:v>
                </c:pt>
                <c:pt idx="1694">
                  <c:v>2347400000</c:v>
                </c:pt>
                <c:pt idx="1695">
                  <c:v>2340900000</c:v>
                </c:pt>
                <c:pt idx="1696">
                  <c:v>2334400000</c:v>
                </c:pt>
                <c:pt idx="1697">
                  <c:v>2327900000</c:v>
                </c:pt>
                <c:pt idx="1698">
                  <c:v>2321400000</c:v>
                </c:pt>
                <c:pt idx="1699">
                  <c:v>2314900000</c:v>
                </c:pt>
                <c:pt idx="1700">
                  <c:v>2314900000</c:v>
                </c:pt>
                <c:pt idx="1701">
                  <c:v>2308300000</c:v>
                </c:pt>
                <c:pt idx="1702">
                  <c:v>2301800000</c:v>
                </c:pt>
                <c:pt idx="1703">
                  <c:v>2295300000</c:v>
                </c:pt>
                <c:pt idx="1704">
                  <c:v>2288800000</c:v>
                </c:pt>
                <c:pt idx="1705">
                  <c:v>2282300000</c:v>
                </c:pt>
                <c:pt idx="1706">
                  <c:v>2275700000</c:v>
                </c:pt>
                <c:pt idx="1707">
                  <c:v>2269200000</c:v>
                </c:pt>
                <c:pt idx="1708">
                  <c:v>2262700000</c:v>
                </c:pt>
                <c:pt idx="1709">
                  <c:v>2256200000</c:v>
                </c:pt>
                <c:pt idx="1710">
                  <c:v>2249700000</c:v>
                </c:pt>
                <c:pt idx="1711">
                  <c:v>2243200000</c:v>
                </c:pt>
                <c:pt idx="1712">
                  <c:v>2236600000</c:v>
                </c:pt>
                <c:pt idx="1713">
                  <c:v>2230100000</c:v>
                </c:pt>
                <c:pt idx="1714">
                  <c:v>2223600000</c:v>
                </c:pt>
                <c:pt idx="1715">
                  <c:v>2217100000</c:v>
                </c:pt>
                <c:pt idx="1716">
                  <c:v>2210600000</c:v>
                </c:pt>
                <c:pt idx="1717">
                  <c:v>2204000000</c:v>
                </c:pt>
                <c:pt idx="1718">
                  <c:v>2197500000</c:v>
                </c:pt>
                <c:pt idx="1719">
                  <c:v>2191000000</c:v>
                </c:pt>
                <c:pt idx="1720">
                  <c:v>2184500000</c:v>
                </c:pt>
                <c:pt idx="1721">
                  <c:v>2178000000</c:v>
                </c:pt>
                <c:pt idx="1722">
                  <c:v>2171400000</c:v>
                </c:pt>
                <c:pt idx="1723">
                  <c:v>2164900000</c:v>
                </c:pt>
                <c:pt idx="1724">
                  <c:v>2158400000</c:v>
                </c:pt>
                <c:pt idx="1725">
                  <c:v>2151900000</c:v>
                </c:pt>
                <c:pt idx="1726">
                  <c:v>2145400000</c:v>
                </c:pt>
                <c:pt idx="1727">
                  <c:v>2138800000</c:v>
                </c:pt>
                <c:pt idx="1728">
                  <c:v>2132300000</c:v>
                </c:pt>
                <c:pt idx="1729">
                  <c:v>2125800000</c:v>
                </c:pt>
                <c:pt idx="1730">
                  <c:v>2119300000</c:v>
                </c:pt>
                <c:pt idx="1731">
                  <c:v>2112800000</c:v>
                </c:pt>
                <c:pt idx="1732">
                  <c:v>2106300000</c:v>
                </c:pt>
                <c:pt idx="1733">
                  <c:v>2099700000</c:v>
                </c:pt>
                <c:pt idx="1734">
                  <c:v>2093200000</c:v>
                </c:pt>
                <c:pt idx="1735">
                  <c:v>2086700000</c:v>
                </c:pt>
                <c:pt idx="1736">
                  <c:v>2080200000</c:v>
                </c:pt>
                <c:pt idx="1737">
                  <c:v>2073700000</c:v>
                </c:pt>
                <c:pt idx="1738">
                  <c:v>2067100000</c:v>
                </c:pt>
                <c:pt idx="1739">
                  <c:v>2060600000</c:v>
                </c:pt>
                <c:pt idx="1740">
                  <c:v>2054100000</c:v>
                </c:pt>
                <c:pt idx="1741">
                  <c:v>2047600000</c:v>
                </c:pt>
                <c:pt idx="1742">
                  <c:v>2041100000</c:v>
                </c:pt>
                <c:pt idx="1743">
                  <c:v>2034500000</c:v>
                </c:pt>
                <c:pt idx="1744">
                  <c:v>2028000000</c:v>
                </c:pt>
                <c:pt idx="1745">
                  <c:v>2021500000</c:v>
                </c:pt>
                <c:pt idx="1746">
                  <c:v>2015000000</c:v>
                </c:pt>
                <c:pt idx="1747">
                  <c:v>2008500000</c:v>
                </c:pt>
                <c:pt idx="1748">
                  <c:v>2002000000</c:v>
                </c:pt>
                <c:pt idx="1749">
                  <c:v>1995400000</c:v>
                </c:pt>
                <c:pt idx="1750">
                  <c:v>1995400000</c:v>
                </c:pt>
                <c:pt idx="1751">
                  <c:v>1988900000</c:v>
                </c:pt>
                <c:pt idx="1752">
                  <c:v>1982400000</c:v>
                </c:pt>
                <c:pt idx="1753">
                  <c:v>1975900000</c:v>
                </c:pt>
                <c:pt idx="1754">
                  <c:v>1969400000</c:v>
                </c:pt>
                <c:pt idx="1755">
                  <c:v>1962800000</c:v>
                </c:pt>
                <c:pt idx="1756">
                  <c:v>1956300000</c:v>
                </c:pt>
                <c:pt idx="1757">
                  <c:v>1949800000</c:v>
                </c:pt>
                <c:pt idx="1758">
                  <c:v>1943300000</c:v>
                </c:pt>
                <c:pt idx="1759">
                  <c:v>1936800000</c:v>
                </c:pt>
                <c:pt idx="1760">
                  <c:v>1930300000</c:v>
                </c:pt>
                <c:pt idx="1761">
                  <c:v>1923700000</c:v>
                </c:pt>
                <c:pt idx="1762">
                  <c:v>1917200000</c:v>
                </c:pt>
                <c:pt idx="1763">
                  <c:v>1910700000</c:v>
                </c:pt>
                <c:pt idx="1764">
                  <c:v>1904200000</c:v>
                </c:pt>
                <c:pt idx="1765">
                  <c:v>1897700000</c:v>
                </c:pt>
                <c:pt idx="1766">
                  <c:v>1891200000</c:v>
                </c:pt>
                <c:pt idx="1767">
                  <c:v>1884600000</c:v>
                </c:pt>
                <c:pt idx="1768">
                  <c:v>1878100000</c:v>
                </c:pt>
                <c:pt idx="1769">
                  <c:v>1871600000</c:v>
                </c:pt>
                <c:pt idx="1770">
                  <c:v>1865100000</c:v>
                </c:pt>
                <c:pt idx="1771">
                  <c:v>1858600000</c:v>
                </c:pt>
                <c:pt idx="1772">
                  <c:v>1852100000</c:v>
                </c:pt>
                <c:pt idx="1773">
                  <c:v>1845500000</c:v>
                </c:pt>
                <c:pt idx="1774">
                  <c:v>1839000000</c:v>
                </c:pt>
                <c:pt idx="1775">
                  <c:v>1832500000</c:v>
                </c:pt>
                <c:pt idx="1776">
                  <c:v>1826000000</c:v>
                </c:pt>
                <c:pt idx="1777">
                  <c:v>1819500000</c:v>
                </c:pt>
                <c:pt idx="1778">
                  <c:v>1813000000</c:v>
                </c:pt>
                <c:pt idx="1779">
                  <c:v>1806500000</c:v>
                </c:pt>
                <c:pt idx="1780">
                  <c:v>1799900000</c:v>
                </c:pt>
                <c:pt idx="1781">
                  <c:v>1793400000</c:v>
                </c:pt>
                <c:pt idx="1782">
                  <c:v>1786900000</c:v>
                </c:pt>
                <c:pt idx="1783">
                  <c:v>1780400000</c:v>
                </c:pt>
                <c:pt idx="1784">
                  <c:v>1773900000</c:v>
                </c:pt>
                <c:pt idx="1785">
                  <c:v>1767400000</c:v>
                </c:pt>
                <c:pt idx="1786">
                  <c:v>1760900000</c:v>
                </c:pt>
                <c:pt idx="1787">
                  <c:v>1754400000</c:v>
                </c:pt>
                <c:pt idx="1788">
                  <c:v>1747800000</c:v>
                </c:pt>
                <c:pt idx="1789">
                  <c:v>1741300000</c:v>
                </c:pt>
                <c:pt idx="1790">
                  <c:v>1734800000</c:v>
                </c:pt>
                <c:pt idx="1791">
                  <c:v>1728300000</c:v>
                </c:pt>
                <c:pt idx="1792">
                  <c:v>1721800000</c:v>
                </c:pt>
                <c:pt idx="1793">
                  <c:v>1715300000</c:v>
                </c:pt>
                <c:pt idx="1794">
                  <c:v>1708800000</c:v>
                </c:pt>
                <c:pt idx="1795">
                  <c:v>1702300000</c:v>
                </c:pt>
                <c:pt idx="1796">
                  <c:v>1695800000</c:v>
                </c:pt>
                <c:pt idx="1797">
                  <c:v>1689200000</c:v>
                </c:pt>
                <c:pt idx="1798">
                  <c:v>1682700000</c:v>
                </c:pt>
                <c:pt idx="1799">
                  <c:v>1676200000</c:v>
                </c:pt>
                <c:pt idx="1800">
                  <c:v>1676200000</c:v>
                </c:pt>
                <c:pt idx="1801">
                  <c:v>1669700000</c:v>
                </c:pt>
                <c:pt idx="1802">
                  <c:v>1663200000</c:v>
                </c:pt>
                <c:pt idx="1803">
                  <c:v>1656700000</c:v>
                </c:pt>
                <c:pt idx="1804">
                  <c:v>1650200000</c:v>
                </c:pt>
                <c:pt idx="1805">
                  <c:v>1643700000</c:v>
                </c:pt>
                <c:pt idx="1806">
                  <c:v>1637200000</c:v>
                </c:pt>
                <c:pt idx="1807">
                  <c:v>1630700000</c:v>
                </c:pt>
                <c:pt idx="1808">
                  <c:v>1624200000</c:v>
                </c:pt>
                <c:pt idx="1809">
                  <c:v>1617700000</c:v>
                </c:pt>
                <c:pt idx="1810">
                  <c:v>1611200000</c:v>
                </c:pt>
                <c:pt idx="1811">
                  <c:v>1604700000</c:v>
                </c:pt>
                <c:pt idx="1812">
                  <c:v>1598200000</c:v>
                </c:pt>
                <c:pt idx="1813">
                  <c:v>1591700000</c:v>
                </c:pt>
                <c:pt idx="1814">
                  <c:v>1585200000</c:v>
                </c:pt>
                <c:pt idx="1815">
                  <c:v>1578700000</c:v>
                </c:pt>
                <c:pt idx="1816">
                  <c:v>1572200000</c:v>
                </c:pt>
                <c:pt idx="1817">
                  <c:v>1565700000</c:v>
                </c:pt>
                <c:pt idx="1818">
                  <c:v>1559200000</c:v>
                </c:pt>
                <c:pt idx="1819">
                  <c:v>1552700000</c:v>
                </c:pt>
                <c:pt idx="1820">
                  <c:v>1546200000</c:v>
                </c:pt>
                <c:pt idx="1821">
                  <c:v>1539700000</c:v>
                </c:pt>
                <c:pt idx="1822">
                  <c:v>1533200000</c:v>
                </c:pt>
                <c:pt idx="1823">
                  <c:v>1526700000</c:v>
                </c:pt>
                <c:pt idx="1824">
                  <c:v>1520300000</c:v>
                </c:pt>
                <c:pt idx="1825">
                  <c:v>1513800000</c:v>
                </c:pt>
                <c:pt idx="1826">
                  <c:v>1507300000</c:v>
                </c:pt>
                <c:pt idx="1827">
                  <c:v>1500900000</c:v>
                </c:pt>
                <c:pt idx="1828">
                  <c:v>1494400000</c:v>
                </c:pt>
                <c:pt idx="1829">
                  <c:v>1488000000</c:v>
                </c:pt>
                <c:pt idx="1830">
                  <c:v>1481600000</c:v>
                </c:pt>
                <c:pt idx="1831">
                  <c:v>1475200000</c:v>
                </c:pt>
                <c:pt idx="1832">
                  <c:v>1468800000</c:v>
                </c:pt>
                <c:pt idx="1833">
                  <c:v>1462400000</c:v>
                </c:pt>
                <c:pt idx="1834">
                  <c:v>1456100000</c:v>
                </c:pt>
                <c:pt idx="1835">
                  <c:v>1449900000</c:v>
                </c:pt>
                <c:pt idx="1836">
                  <c:v>1443700000</c:v>
                </c:pt>
                <c:pt idx="1837">
                  <c:v>1437600000</c:v>
                </c:pt>
                <c:pt idx="1838">
                  <c:v>1431600000</c:v>
                </c:pt>
                <c:pt idx="1839">
                  <c:v>1425800000</c:v>
                </c:pt>
                <c:pt idx="1840">
                  <c:v>1420100000</c:v>
                </c:pt>
                <c:pt idx="1841">
                  <c:v>1414600000</c:v>
                </c:pt>
                <c:pt idx="1842">
                  <c:v>1409400000</c:v>
                </c:pt>
                <c:pt idx="1843">
                  <c:v>1404600000</c:v>
                </c:pt>
                <c:pt idx="1844">
                  <c:v>1400200000</c:v>
                </c:pt>
                <c:pt idx="1845">
                  <c:v>1396500000</c:v>
                </c:pt>
                <c:pt idx="1846">
                  <c:v>1393400000</c:v>
                </c:pt>
                <c:pt idx="1847">
                  <c:v>1391300000</c:v>
                </c:pt>
                <c:pt idx="1848">
                  <c:v>1390400000</c:v>
                </c:pt>
                <c:pt idx="1849">
                  <c:v>1391100000</c:v>
                </c:pt>
                <c:pt idx="1850">
                  <c:v>1391100000</c:v>
                </c:pt>
                <c:pt idx="1851">
                  <c:v>1393700000</c:v>
                </c:pt>
                <c:pt idx="1852">
                  <c:v>1398800000</c:v>
                </c:pt>
                <c:pt idx="1853">
                  <c:v>1407100000</c:v>
                </c:pt>
                <c:pt idx="1854">
                  <c:v>1419500000</c:v>
                </c:pt>
                <c:pt idx="1855">
                  <c:v>1437100000</c:v>
                </c:pt>
                <c:pt idx="1856">
                  <c:v>1461300000</c:v>
                </c:pt>
                <c:pt idx="1857">
                  <c:v>1494000000</c:v>
                </c:pt>
                <c:pt idx="1858">
                  <c:v>1537500000</c:v>
                </c:pt>
                <c:pt idx="1859">
                  <c:v>1594700000</c:v>
                </c:pt>
                <c:pt idx="1860">
                  <c:v>1669500000</c:v>
                </c:pt>
                <c:pt idx="1861">
                  <c:v>1766700000</c:v>
                </c:pt>
                <c:pt idx="1862">
                  <c:v>1892400000</c:v>
                </c:pt>
                <c:pt idx="1863">
                  <c:v>2054500000</c:v>
                </c:pt>
                <c:pt idx="1864">
                  <c:v>2263200000</c:v>
                </c:pt>
                <c:pt idx="1865">
                  <c:v>2531100000</c:v>
                </c:pt>
                <c:pt idx="1866">
                  <c:v>2874600000</c:v>
                </c:pt>
                <c:pt idx="1867">
                  <c:v>3314600000</c:v>
                </c:pt>
                <c:pt idx="1868">
                  <c:v>3877600000</c:v>
                </c:pt>
                <c:pt idx="1869">
                  <c:v>4597600000</c:v>
                </c:pt>
                <c:pt idx="1870">
                  <c:v>5517800000</c:v>
                </c:pt>
                <c:pt idx="1871">
                  <c:v>6693400000</c:v>
                </c:pt>
                <c:pt idx="1872">
                  <c:v>8194700000</c:v>
                </c:pt>
                <c:pt idx="1873">
                  <c:v>10112000000</c:v>
                </c:pt>
                <c:pt idx="1874">
                  <c:v>12559000000</c:v>
                </c:pt>
                <c:pt idx="1875">
                  <c:v>15682000000</c:v>
                </c:pt>
                <c:pt idx="1876">
                  <c:v>19668000000</c:v>
                </c:pt>
                <c:pt idx="1877">
                  <c:v>24754000000</c:v>
                </c:pt>
                <c:pt idx="1878">
                  <c:v>31243000000</c:v>
                </c:pt>
                <c:pt idx="1879">
                  <c:v>39523000000</c:v>
                </c:pt>
                <c:pt idx="1880">
                  <c:v>50087000000</c:v>
                </c:pt>
                <c:pt idx="1881">
                  <c:v>63564000000</c:v>
                </c:pt>
                <c:pt idx="1882">
                  <c:v>80757000000</c:v>
                </c:pt>
                <c:pt idx="1883">
                  <c:v>102690000000</c:v>
                </c:pt>
                <c:pt idx="1884">
                  <c:v>130670000000</c:v>
                </c:pt>
                <c:pt idx="1885">
                  <c:v>166370000000</c:v>
                </c:pt>
                <c:pt idx="1886">
                  <c:v>211900000000</c:v>
                </c:pt>
                <c:pt idx="1887">
                  <c:v>269990000000</c:v>
                </c:pt>
                <c:pt idx="1888">
                  <c:v>344080000000</c:v>
                </c:pt>
                <c:pt idx="1889">
                  <c:v>438600000000</c:v>
                </c:pt>
                <c:pt idx="1890">
                  <c:v>559170000000</c:v>
                </c:pt>
                <c:pt idx="1891">
                  <c:v>712980000000</c:v>
                </c:pt>
                <c:pt idx="1892">
                  <c:v>909170000000</c:v>
                </c:pt>
                <c:pt idx="1893">
                  <c:v>1159400000000</c:v>
                </c:pt>
                <c:pt idx="1894">
                  <c:v>1478700000000</c:v>
                </c:pt>
                <c:pt idx="1895">
                  <c:v>1885900000000</c:v>
                </c:pt>
                <c:pt idx="1896">
                  <c:v>2405400000000</c:v>
                </c:pt>
                <c:pt idx="1897">
                  <c:v>3068100000000</c:v>
                </c:pt>
                <c:pt idx="1898">
                  <c:v>3913400000000</c:v>
                </c:pt>
                <c:pt idx="1899">
                  <c:v>4991700000000</c:v>
                </c:pt>
                <c:pt idx="1900">
                  <c:v>4991700000000</c:v>
                </c:pt>
                <c:pt idx="1901">
                  <c:v>5568100000000</c:v>
                </c:pt>
                <c:pt idx="1902">
                  <c:v>6120700000000</c:v>
                </c:pt>
                <c:pt idx="1903">
                  <c:v>6649300000000</c:v>
                </c:pt>
                <c:pt idx="1904">
                  <c:v>7153900000000</c:v>
                </c:pt>
                <c:pt idx="1905">
                  <c:v>7634600000000</c:v>
                </c:pt>
                <c:pt idx="1906">
                  <c:v>8091400000000</c:v>
                </c:pt>
                <c:pt idx="1907">
                  <c:v>8524200000000</c:v>
                </c:pt>
                <c:pt idx="1908">
                  <c:v>8933100000000</c:v>
                </c:pt>
                <c:pt idx="1909">
                  <c:v>9318000000000</c:v>
                </c:pt>
                <c:pt idx="1910">
                  <c:v>9679000000000</c:v>
                </c:pt>
                <c:pt idx="1911">
                  <c:v>10016000000000</c:v>
                </c:pt>
                <c:pt idx="1912">
                  <c:v>10329000000000</c:v>
                </c:pt>
                <c:pt idx="1913">
                  <c:v>10618000000000</c:v>
                </c:pt>
                <c:pt idx="1914">
                  <c:v>10884000000000</c:v>
                </c:pt>
                <c:pt idx="1915">
                  <c:v>11125000000000</c:v>
                </c:pt>
                <c:pt idx="1916">
                  <c:v>11342000000000</c:v>
                </c:pt>
                <c:pt idx="1917">
                  <c:v>11536000000000</c:v>
                </c:pt>
                <c:pt idx="1918">
                  <c:v>11705000000000</c:v>
                </c:pt>
                <c:pt idx="1919">
                  <c:v>11851000000000</c:v>
                </c:pt>
                <c:pt idx="1920">
                  <c:v>11972000000000</c:v>
                </c:pt>
                <c:pt idx="1921">
                  <c:v>12070000000000</c:v>
                </c:pt>
                <c:pt idx="1922">
                  <c:v>12143000000000</c:v>
                </c:pt>
                <c:pt idx="1923">
                  <c:v>12193000000000</c:v>
                </c:pt>
                <c:pt idx="1924">
                  <c:v>12219000000000</c:v>
                </c:pt>
                <c:pt idx="1925">
                  <c:v>12221000000000</c:v>
                </c:pt>
                <c:pt idx="1926">
                  <c:v>12199000000000</c:v>
                </c:pt>
                <c:pt idx="1927">
                  <c:v>12153000000000</c:v>
                </c:pt>
                <c:pt idx="1928">
                  <c:v>12083000000000</c:v>
                </c:pt>
                <c:pt idx="1929">
                  <c:v>11989000000000</c:v>
                </c:pt>
                <c:pt idx="1930">
                  <c:v>11871000000000</c:v>
                </c:pt>
                <c:pt idx="1931">
                  <c:v>11729000000000</c:v>
                </c:pt>
                <c:pt idx="1932">
                  <c:v>11564000000000</c:v>
                </c:pt>
                <c:pt idx="1933">
                  <c:v>11374000000000</c:v>
                </c:pt>
                <c:pt idx="1934">
                  <c:v>11160000000000</c:v>
                </c:pt>
                <c:pt idx="1935">
                  <c:v>10923000000000</c:v>
                </c:pt>
                <c:pt idx="1936">
                  <c:v>10661000000000</c:v>
                </c:pt>
                <c:pt idx="1937">
                  <c:v>10376000000000</c:v>
                </c:pt>
                <c:pt idx="1938">
                  <c:v>10066000000000</c:v>
                </c:pt>
                <c:pt idx="1939">
                  <c:v>9733100000000</c:v>
                </c:pt>
                <c:pt idx="1940">
                  <c:v>9375900000000</c:v>
                </c:pt>
                <c:pt idx="1941">
                  <c:v>8994700000000</c:v>
                </c:pt>
                <c:pt idx="1942">
                  <c:v>8589500000000</c:v>
                </c:pt>
                <c:pt idx="1943">
                  <c:v>8160400000000</c:v>
                </c:pt>
                <c:pt idx="1944">
                  <c:v>7707400000000</c:v>
                </c:pt>
                <c:pt idx="1945">
                  <c:v>7230400000000</c:v>
                </c:pt>
                <c:pt idx="1946">
                  <c:v>6729500000000</c:v>
                </c:pt>
                <c:pt idx="1947">
                  <c:v>6204600000000</c:v>
                </c:pt>
                <c:pt idx="1948">
                  <c:v>5655800000000</c:v>
                </c:pt>
                <c:pt idx="1949">
                  <c:v>5083100000000</c:v>
                </c:pt>
                <c:pt idx="1950">
                  <c:v>5083100000000</c:v>
                </c:pt>
                <c:pt idx="1951">
                  <c:v>3725000000000</c:v>
                </c:pt>
                <c:pt idx="1952">
                  <c:v>2729800000000</c:v>
                </c:pt>
                <c:pt idx="1953">
                  <c:v>2000500000000</c:v>
                </c:pt>
                <c:pt idx="1954">
                  <c:v>1466200000000</c:v>
                </c:pt>
                <c:pt idx="1955">
                  <c:v>1074600000000</c:v>
                </c:pt>
                <c:pt idx="1956">
                  <c:v>787740000000</c:v>
                </c:pt>
                <c:pt idx="1957">
                  <c:v>577520000000</c:v>
                </c:pt>
                <c:pt idx="1958">
                  <c:v>423470000000</c:v>
                </c:pt>
                <c:pt idx="1959">
                  <c:v>310590000000</c:v>
                </c:pt>
                <c:pt idx="1960">
                  <c:v>227880000000</c:v>
                </c:pt>
                <c:pt idx="1961">
                  <c:v>167280000000</c:v>
                </c:pt>
                <c:pt idx="1962">
                  <c:v>122870000000</c:v>
                </c:pt>
                <c:pt idx="1963">
                  <c:v>90328000000</c:v>
                </c:pt>
                <c:pt idx="1964">
                  <c:v>66485000000</c:v>
                </c:pt>
                <c:pt idx="1965">
                  <c:v>49014000000</c:v>
                </c:pt>
                <c:pt idx="1966">
                  <c:v>36212000000</c:v>
                </c:pt>
                <c:pt idx="1967">
                  <c:v>26833000000</c:v>
                </c:pt>
                <c:pt idx="1968">
                  <c:v>19960000000</c:v>
                </c:pt>
                <c:pt idx="1969">
                  <c:v>14925000000</c:v>
                </c:pt>
                <c:pt idx="1970">
                  <c:v>11235000000</c:v>
                </c:pt>
                <c:pt idx="1971">
                  <c:v>8532400000</c:v>
                </c:pt>
                <c:pt idx="1972">
                  <c:v>6552400000</c:v>
                </c:pt>
                <c:pt idx="1973">
                  <c:v>5102000000</c:v>
                </c:pt>
                <c:pt idx="1974">
                  <c:v>4039600000</c:v>
                </c:pt>
                <c:pt idx="1975">
                  <c:v>3261700000</c:v>
                </c:pt>
                <c:pt idx="1976">
                  <c:v>2692100000</c:v>
                </c:pt>
                <c:pt idx="1977">
                  <c:v>2275300000</c:v>
                </c:pt>
                <c:pt idx="1978">
                  <c:v>1970300000</c:v>
                </c:pt>
                <c:pt idx="1979">
                  <c:v>1747300000</c:v>
                </c:pt>
                <c:pt idx="1980">
                  <c:v>1584300000</c:v>
                </c:pt>
                <c:pt idx="1981">
                  <c:v>1465400000</c:v>
                </c:pt>
                <c:pt idx="1982">
                  <c:v>1378800000</c:v>
                </c:pt>
                <c:pt idx="1983">
                  <c:v>1315800000</c:v>
                </c:pt>
                <c:pt idx="1984">
                  <c:v>1270100000</c:v>
                </c:pt>
                <c:pt idx="1985">
                  <c:v>1237100000</c:v>
                </c:pt>
                <c:pt idx="1986">
                  <c:v>1213400000</c:v>
                </c:pt>
                <c:pt idx="1987">
                  <c:v>1196600000</c:v>
                </c:pt>
                <c:pt idx="1988">
                  <c:v>1184700000</c:v>
                </c:pt>
                <c:pt idx="1989">
                  <c:v>1176500000</c:v>
                </c:pt>
                <c:pt idx="1990">
                  <c:v>1171000000</c:v>
                </c:pt>
                <c:pt idx="1991">
                  <c:v>1167400000</c:v>
                </c:pt>
                <c:pt idx="1992">
                  <c:v>1165300000</c:v>
                </c:pt>
                <c:pt idx="1993">
                  <c:v>1164200000</c:v>
                </c:pt>
                <c:pt idx="1994">
                  <c:v>1163900000</c:v>
                </c:pt>
                <c:pt idx="1995">
                  <c:v>1164200000</c:v>
                </c:pt>
                <c:pt idx="1996">
                  <c:v>1164900000</c:v>
                </c:pt>
                <c:pt idx="1997">
                  <c:v>1165900000</c:v>
                </c:pt>
                <c:pt idx="1998">
                  <c:v>1167100000</c:v>
                </c:pt>
                <c:pt idx="1999">
                  <c:v>1168500000</c:v>
                </c:pt>
                <c:pt idx="2000">
                  <c:v>1168500000</c:v>
                </c:pt>
                <c:pt idx="2001">
                  <c:v>1170000000</c:v>
                </c:pt>
                <c:pt idx="2002">
                  <c:v>1171600000</c:v>
                </c:pt>
                <c:pt idx="2003">
                  <c:v>1173300000</c:v>
                </c:pt>
                <c:pt idx="2004">
                  <c:v>1175000000</c:v>
                </c:pt>
                <c:pt idx="2005">
                  <c:v>1176800000</c:v>
                </c:pt>
                <c:pt idx="2006">
                  <c:v>1178600000</c:v>
                </c:pt>
                <c:pt idx="2007">
                  <c:v>1180400000</c:v>
                </c:pt>
                <c:pt idx="2008">
                  <c:v>1182200000</c:v>
                </c:pt>
                <c:pt idx="2009">
                  <c:v>1184000000</c:v>
                </c:pt>
                <c:pt idx="2010">
                  <c:v>1185900000</c:v>
                </c:pt>
                <c:pt idx="2011">
                  <c:v>1187700000</c:v>
                </c:pt>
                <c:pt idx="2012">
                  <c:v>1189600000</c:v>
                </c:pt>
                <c:pt idx="2013">
                  <c:v>1191400000</c:v>
                </c:pt>
                <c:pt idx="2014">
                  <c:v>1193300000</c:v>
                </c:pt>
                <c:pt idx="2015">
                  <c:v>1195100000</c:v>
                </c:pt>
                <c:pt idx="2016">
                  <c:v>1197000000</c:v>
                </c:pt>
                <c:pt idx="2017">
                  <c:v>1198900000</c:v>
                </c:pt>
                <c:pt idx="2018">
                  <c:v>1200800000</c:v>
                </c:pt>
                <c:pt idx="2019">
                  <c:v>1202600000</c:v>
                </c:pt>
                <c:pt idx="2020">
                  <c:v>1204500000</c:v>
                </c:pt>
                <c:pt idx="2021">
                  <c:v>1206400000</c:v>
                </c:pt>
                <c:pt idx="2022">
                  <c:v>1208300000</c:v>
                </c:pt>
                <c:pt idx="2023">
                  <c:v>1210100000</c:v>
                </c:pt>
                <c:pt idx="2024">
                  <c:v>1212000000</c:v>
                </c:pt>
                <c:pt idx="2025">
                  <c:v>1213900000</c:v>
                </c:pt>
                <c:pt idx="2026">
                  <c:v>1215800000</c:v>
                </c:pt>
                <c:pt idx="2027">
                  <c:v>1217700000</c:v>
                </c:pt>
                <c:pt idx="2028">
                  <c:v>1219600000</c:v>
                </c:pt>
                <c:pt idx="2029">
                  <c:v>1221400000</c:v>
                </c:pt>
                <c:pt idx="2030">
                  <c:v>1223300000</c:v>
                </c:pt>
                <c:pt idx="2031">
                  <c:v>1225200000</c:v>
                </c:pt>
                <c:pt idx="2032">
                  <c:v>1227100000</c:v>
                </c:pt>
                <c:pt idx="2033">
                  <c:v>1229000000</c:v>
                </c:pt>
                <c:pt idx="2034">
                  <c:v>1230900000</c:v>
                </c:pt>
                <c:pt idx="2035">
                  <c:v>1232800000</c:v>
                </c:pt>
                <c:pt idx="2036">
                  <c:v>1234700000</c:v>
                </c:pt>
                <c:pt idx="2037">
                  <c:v>1236600000</c:v>
                </c:pt>
                <c:pt idx="2038">
                  <c:v>1238500000</c:v>
                </c:pt>
                <c:pt idx="2039">
                  <c:v>1240400000</c:v>
                </c:pt>
                <c:pt idx="2040">
                  <c:v>1242300000</c:v>
                </c:pt>
                <c:pt idx="2041">
                  <c:v>1244200000</c:v>
                </c:pt>
                <c:pt idx="2042">
                  <c:v>1246100000</c:v>
                </c:pt>
                <c:pt idx="2043">
                  <c:v>1248000000</c:v>
                </c:pt>
                <c:pt idx="2044">
                  <c:v>1249900000</c:v>
                </c:pt>
                <c:pt idx="2045">
                  <c:v>1251900000</c:v>
                </c:pt>
                <c:pt idx="2046">
                  <c:v>1253800000</c:v>
                </c:pt>
                <c:pt idx="2047">
                  <c:v>1255700000</c:v>
                </c:pt>
                <c:pt idx="2048">
                  <c:v>1257600000</c:v>
                </c:pt>
                <c:pt idx="2049">
                  <c:v>1259500000</c:v>
                </c:pt>
                <c:pt idx="2050">
                  <c:v>1259500000</c:v>
                </c:pt>
                <c:pt idx="2051">
                  <c:v>1261400000</c:v>
                </c:pt>
                <c:pt idx="2052">
                  <c:v>1263400000</c:v>
                </c:pt>
                <c:pt idx="2053">
                  <c:v>1265300000</c:v>
                </c:pt>
                <c:pt idx="2054">
                  <c:v>1267200000</c:v>
                </c:pt>
                <c:pt idx="2055">
                  <c:v>1269100000</c:v>
                </c:pt>
                <c:pt idx="2056">
                  <c:v>1271100000</c:v>
                </c:pt>
                <c:pt idx="2057">
                  <c:v>1273000000</c:v>
                </c:pt>
                <c:pt idx="2058">
                  <c:v>1274900000</c:v>
                </c:pt>
                <c:pt idx="2059">
                  <c:v>1276900000</c:v>
                </c:pt>
                <c:pt idx="2060">
                  <c:v>1278800000</c:v>
                </c:pt>
                <c:pt idx="2061">
                  <c:v>1280700000</c:v>
                </c:pt>
                <c:pt idx="2062">
                  <c:v>1282700000</c:v>
                </c:pt>
                <c:pt idx="2063">
                  <c:v>1284600000</c:v>
                </c:pt>
                <c:pt idx="2064">
                  <c:v>1286600000</c:v>
                </c:pt>
                <c:pt idx="2065">
                  <c:v>1288500000</c:v>
                </c:pt>
                <c:pt idx="2066">
                  <c:v>1290500000</c:v>
                </c:pt>
                <c:pt idx="2067">
                  <c:v>1292400000</c:v>
                </c:pt>
                <c:pt idx="2068">
                  <c:v>1294400000</c:v>
                </c:pt>
                <c:pt idx="2069">
                  <c:v>1296300000</c:v>
                </c:pt>
                <c:pt idx="2070">
                  <c:v>1298300000</c:v>
                </c:pt>
                <c:pt idx="2071">
                  <c:v>1300300000</c:v>
                </c:pt>
                <c:pt idx="2072">
                  <c:v>1302200000</c:v>
                </c:pt>
                <c:pt idx="2073">
                  <c:v>1304200000</c:v>
                </c:pt>
                <c:pt idx="2074">
                  <c:v>1306200000</c:v>
                </c:pt>
                <c:pt idx="2075">
                  <c:v>1308100000</c:v>
                </c:pt>
                <c:pt idx="2076">
                  <c:v>1310100000</c:v>
                </c:pt>
                <c:pt idx="2077">
                  <c:v>1312100000</c:v>
                </c:pt>
                <c:pt idx="2078">
                  <c:v>1314100000</c:v>
                </c:pt>
                <c:pt idx="2079">
                  <c:v>1316100000</c:v>
                </c:pt>
                <c:pt idx="2080">
                  <c:v>1318100000</c:v>
                </c:pt>
                <c:pt idx="2081">
                  <c:v>1320100000</c:v>
                </c:pt>
                <c:pt idx="2082">
                  <c:v>1322100000</c:v>
                </c:pt>
                <c:pt idx="2083">
                  <c:v>1324100000</c:v>
                </c:pt>
                <c:pt idx="2084">
                  <c:v>1326100000</c:v>
                </c:pt>
                <c:pt idx="2085">
                  <c:v>1328100000</c:v>
                </c:pt>
                <c:pt idx="2086">
                  <c:v>1330100000</c:v>
                </c:pt>
                <c:pt idx="2087">
                  <c:v>1332200000</c:v>
                </c:pt>
                <c:pt idx="2088">
                  <c:v>1334200000</c:v>
                </c:pt>
                <c:pt idx="2089">
                  <c:v>1336300000</c:v>
                </c:pt>
                <c:pt idx="2090">
                  <c:v>1338400000</c:v>
                </c:pt>
                <c:pt idx="2091">
                  <c:v>1340500000</c:v>
                </c:pt>
                <c:pt idx="2092">
                  <c:v>1342700000</c:v>
                </c:pt>
                <c:pt idx="2093">
                  <c:v>1344900000</c:v>
                </c:pt>
                <c:pt idx="2094">
                  <c:v>1347200000</c:v>
                </c:pt>
                <c:pt idx="2095">
                  <c:v>1349500000</c:v>
                </c:pt>
                <c:pt idx="2096">
                  <c:v>1352000000</c:v>
                </c:pt>
                <c:pt idx="2097">
                  <c:v>1354600000</c:v>
                </c:pt>
                <c:pt idx="2098">
                  <c:v>1357400000</c:v>
                </c:pt>
                <c:pt idx="2099">
                  <c:v>1360500000</c:v>
                </c:pt>
                <c:pt idx="2100">
                  <c:v>1360500000</c:v>
                </c:pt>
                <c:pt idx="2101">
                  <c:v>1364000000</c:v>
                </c:pt>
                <c:pt idx="2102">
                  <c:v>1368000000</c:v>
                </c:pt>
                <c:pt idx="2103">
                  <c:v>1372700000</c:v>
                </c:pt>
                <c:pt idx="2104">
                  <c:v>1378400000</c:v>
                </c:pt>
                <c:pt idx="2105">
                  <c:v>1385400000</c:v>
                </c:pt>
                <c:pt idx="2106">
                  <c:v>1394100000</c:v>
                </c:pt>
                <c:pt idx="2107">
                  <c:v>1405300000</c:v>
                </c:pt>
                <c:pt idx="2108">
                  <c:v>1419800000</c:v>
                </c:pt>
                <c:pt idx="2109">
                  <c:v>1438800000</c:v>
                </c:pt>
                <c:pt idx="2110">
                  <c:v>1463900000</c:v>
                </c:pt>
                <c:pt idx="2111">
                  <c:v>1497400000</c:v>
                </c:pt>
                <c:pt idx="2112">
                  <c:v>1542400000</c:v>
                </c:pt>
                <c:pt idx="2113">
                  <c:v>1603000000</c:v>
                </c:pt>
                <c:pt idx="2114">
                  <c:v>1684900000</c:v>
                </c:pt>
                <c:pt idx="2115">
                  <c:v>1795900000</c:v>
                </c:pt>
                <c:pt idx="2116">
                  <c:v>1946600000</c:v>
                </c:pt>
                <c:pt idx="2117">
                  <c:v>2151500000</c:v>
                </c:pt>
                <c:pt idx="2118">
                  <c:v>2430300000</c:v>
                </c:pt>
                <c:pt idx="2119">
                  <c:v>2810000000</c:v>
                </c:pt>
                <c:pt idx="2120">
                  <c:v>3327300000</c:v>
                </c:pt>
                <c:pt idx="2121">
                  <c:v>4032500000</c:v>
                </c:pt>
                <c:pt idx="2122">
                  <c:v>4994100000</c:v>
                </c:pt>
                <c:pt idx="2123">
                  <c:v>6305500000</c:v>
                </c:pt>
                <c:pt idx="2124">
                  <c:v>8094500000</c:v>
                </c:pt>
                <c:pt idx="2125">
                  <c:v>10535000000</c:v>
                </c:pt>
                <c:pt idx="2126">
                  <c:v>13865000000</c:v>
                </c:pt>
                <c:pt idx="2127">
                  <c:v>18408000000</c:v>
                </c:pt>
                <c:pt idx="2128">
                  <c:v>24608000000</c:v>
                </c:pt>
                <c:pt idx="2129">
                  <c:v>33068000000</c:v>
                </c:pt>
                <c:pt idx="2130">
                  <c:v>44613000000</c:v>
                </c:pt>
                <c:pt idx="2131">
                  <c:v>60367000000</c:v>
                </c:pt>
                <c:pt idx="2132">
                  <c:v>81867000000</c:v>
                </c:pt>
                <c:pt idx="2133">
                  <c:v>111210000000</c:v>
                </c:pt>
                <c:pt idx="2134">
                  <c:v>151250000000</c:v>
                </c:pt>
                <c:pt idx="2135">
                  <c:v>205890000000</c:v>
                </c:pt>
                <c:pt idx="2136">
                  <c:v>280460000000</c:v>
                </c:pt>
                <c:pt idx="2137">
                  <c:v>382220000000</c:v>
                </c:pt>
                <c:pt idx="2138">
                  <c:v>521100000000</c:v>
                </c:pt>
                <c:pt idx="2139">
                  <c:v>710630000000</c:v>
                </c:pt>
                <c:pt idx="2140">
                  <c:v>969290000000</c:v>
                </c:pt>
                <c:pt idx="2141">
                  <c:v>1322300000000</c:v>
                </c:pt>
                <c:pt idx="2142">
                  <c:v>1804000000000</c:v>
                </c:pt>
                <c:pt idx="2143">
                  <c:v>2461400000000</c:v>
                </c:pt>
                <c:pt idx="2144">
                  <c:v>3358600000000</c:v>
                </c:pt>
                <c:pt idx="2145">
                  <c:v>4583000000000</c:v>
                </c:pt>
                <c:pt idx="2146">
                  <c:v>6254000000000</c:v>
                </c:pt>
                <c:pt idx="2147">
                  <c:v>8534400000000</c:v>
                </c:pt>
                <c:pt idx="2148">
                  <c:v>11646000000000</c:v>
                </c:pt>
                <c:pt idx="2149">
                  <c:v>15894000000000</c:v>
                </c:pt>
                <c:pt idx="2150">
                  <c:v>15894000000000</c:v>
                </c:pt>
                <c:pt idx="2151">
                  <c:v>21539000000000</c:v>
                </c:pt>
                <c:pt idx="2152">
                  <c:v>26957000000000</c:v>
                </c:pt>
                <c:pt idx="2153">
                  <c:v>32146000000000</c:v>
                </c:pt>
                <c:pt idx="2154">
                  <c:v>37108000000000</c:v>
                </c:pt>
                <c:pt idx="2155">
                  <c:v>41841000000000</c:v>
                </c:pt>
                <c:pt idx="2156">
                  <c:v>46346000000000</c:v>
                </c:pt>
                <c:pt idx="2157">
                  <c:v>50623000000000</c:v>
                </c:pt>
                <c:pt idx="2158">
                  <c:v>54672000000000</c:v>
                </c:pt>
                <c:pt idx="2159">
                  <c:v>58493000000000</c:v>
                </c:pt>
                <c:pt idx="2160">
                  <c:v>62085000000000</c:v>
                </c:pt>
                <c:pt idx="2161">
                  <c:v>65450000000000</c:v>
                </c:pt>
                <c:pt idx="2162">
                  <c:v>68586000000000</c:v>
                </c:pt>
                <c:pt idx="2163">
                  <c:v>71494000000000</c:v>
                </c:pt>
                <c:pt idx="2164">
                  <c:v>74174000000000</c:v>
                </c:pt>
                <c:pt idx="2165">
                  <c:v>76626000000000</c:v>
                </c:pt>
                <c:pt idx="2166">
                  <c:v>78850000000000</c:v>
                </c:pt>
                <c:pt idx="2167">
                  <c:v>80845000000000</c:v>
                </c:pt>
                <c:pt idx="2168">
                  <c:v>82613000000000</c:v>
                </c:pt>
                <c:pt idx="2169">
                  <c:v>84152000000000</c:v>
                </c:pt>
                <c:pt idx="2170">
                  <c:v>85463000000000</c:v>
                </c:pt>
                <c:pt idx="2171">
                  <c:v>86546000000000</c:v>
                </c:pt>
                <c:pt idx="2172">
                  <c:v>87401000000000</c:v>
                </c:pt>
                <c:pt idx="2173">
                  <c:v>88027000000000</c:v>
                </c:pt>
                <c:pt idx="2174">
                  <c:v>88426000000000</c:v>
                </c:pt>
                <c:pt idx="2175">
                  <c:v>88596000000000</c:v>
                </c:pt>
                <c:pt idx="2176">
                  <c:v>88538000000000</c:v>
                </c:pt>
                <c:pt idx="2177">
                  <c:v>88252000000000</c:v>
                </c:pt>
                <c:pt idx="2178">
                  <c:v>87738000000000</c:v>
                </c:pt>
                <c:pt idx="2179">
                  <c:v>86995000000000</c:v>
                </c:pt>
                <c:pt idx="2180">
                  <c:v>86025000000000</c:v>
                </c:pt>
                <c:pt idx="2181">
                  <c:v>84826000000000</c:v>
                </c:pt>
                <c:pt idx="2182">
                  <c:v>83399000000000</c:v>
                </c:pt>
                <c:pt idx="2183">
                  <c:v>81744000000000</c:v>
                </c:pt>
                <c:pt idx="2184">
                  <c:v>79861000000000</c:v>
                </c:pt>
                <c:pt idx="2185">
                  <c:v>77750000000000</c:v>
                </c:pt>
                <c:pt idx="2186">
                  <c:v>75410000000000</c:v>
                </c:pt>
                <c:pt idx="2187">
                  <c:v>72842000000000</c:v>
                </c:pt>
                <c:pt idx="2188">
                  <c:v>70046000000000</c:v>
                </c:pt>
                <c:pt idx="2189">
                  <c:v>67022000000000</c:v>
                </c:pt>
                <c:pt idx="2190">
                  <c:v>63770000000000</c:v>
                </c:pt>
                <c:pt idx="2191">
                  <c:v>60290000000000</c:v>
                </c:pt>
                <c:pt idx="2192">
                  <c:v>56581000000000</c:v>
                </c:pt>
                <c:pt idx="2193">
                  <c:v>52645000000000</c:v>
                </c:pt>
                <c:pt idx="2194">
                  <c:v>48480000000000</c:v>
                </c:pt>
                <c:pt idx="2195">
                  <c:v>44087000000000</c:v>
                </c:pt>
                <c:pt idx="2196">
                  <c:v>39466000000000</c:v>
                </c:pt>
                <c:pt idx="2197">
                  <c:v>34616000000000</c:v>
                </c:pt>
                <c:pt idx="2198">
                  <c:v>29539000000000</c:v>
                </c:pt>
                <c:pt idx="2199">
                  <c:v>24233000000000</c:v>
                </c:pt>
                <c:pt idx="2200">
                  <c:v>24233000000000</c:v>
                </c:pt>
                <c:pt idx="2201">
                  <c:v>18853000000000</c:v>
                </c:pt>
                <c:pt idx="2202">
                  <c:v>14668000000000</c:v>
                </c:pt>
                <c:pt idx="2203">
                  <c:v>11411000000000</c:v>
                </c:pt>
                <c:pt idx="2204">
                  <c:v>8878200000000</c:v>
                </c:pt>
                <c:pt idx="2205">
                  <c:v>6907500000000</c:v>
                </c:pt>
                <c:pt idx="2206">
                  <c:v>5374300000000</c:v>
                </c:pt>
                <c:pt idx="2207">
                  <c:v>4181500000000</c:v>
                </c:pt>
                <c:pt idx="2208">
                  <c:v>3253500000000</c:v>
                </c:pt>
                <c:pt idx="2209">
                  <c:v>2531600000000</c:v>
                </c:pt>
                <c:pt idx="2210">
                  <c:v>1970000000000</c:v>
                </c:pt>
                <c:pt idx="2211">
                  <c:v>1533100000000</c:v>
                </c:pt>
                <c:pt idx="2212">
                  <c:v>1193200000000</c:v>
                </c:pt>
                <c:pt idx="2213">
                  <c:v>928750000000</c:v>
                </c:pt>
                <c:pt idx="2214">
                  <c:v>723030000000</c:v>
                </c:pt>
                <c:pt idx="2215">
                  <c:v>562990000000</c:v>
                </c:pt>
                <c:pt idx="2216">
                  <c:v>438480000000</c:v>
                </c:pt>
                <c:pt idx="2217">
                  <c:v>341620000000</c:v>
                </c:pt>
                <c:pt idx="2218">
                  <c:v>266270000000</c:v>
                </c:pt>
                <c:pt idx="2219">
                  <c:v>207650000000</c:v>
                </c:pt>
                <c:pt idx="2220">
                  <c:v>162040000000</c:v>
                </c:pt>
                <c:pt idx="2221">
                  <c:v>126570000000</c:v>
                </c:pt>
                <c:pt idx="2222">
                  <c:v>98968000000</c:v>
                </c:pt>
                <c:pt idx="2223">
                  <c:v>77498000000</c:v>
                </c:pt>
                <c:pt idx="2224">
                  <c:v>60797000000</c:v>
                </c:pt>
                <c:pt idx="2225">
                  <c:v>47804000000</c:v>
                </c:pt>
                <c:pt idx="2226">
                  <c:v>37698000000</c:v>
                </c:pt>
                <c:pt idx="2227">
                  <c:v>29837000000</c:v>
                </c:pt>
                <c:pt idx="2228">
                  <c:v>23723000000</c:v>
                </c:pt>
                <c:pt idx="2229">
                  <c:v>18967000000</c:v>
                </c:pt>
                <c:pt idx="2230">
                  <c:v>15268000000</c:v>
                </c:pt>
                <c:pt idx="2231">
                  <c:v>12392000000</c:v>
                </c:pt>
                <c:pt idx="2232">
                  <c:v>10156000000</c:v>
                </c:pt>
                <c:pt idx="2233">
                  <c:v>8417400000</c:v>
                </c:pt>
                <c:pt idx="2234">
                  <c:v>7066100000</c:v>
                </c:pt>
                <c:pt idx="2235">
                  <c:v>6016000000</c:v>
                </c:pt>
                <c:pt idx="2236">
                  <c:v>5200300000</c:v>
                </c:pt>
                <c:pt idx="2237">
                  <c:v>4567000000</c:v>
                </c:pt>
                <c:pt idx="2238">
                  <c:v>4075500000</c:v>
                </c:pt>
                <c:pt idx="2239">
                  <c:v>3694300000</c:v>
                </c:pt>
                <c:pt idx="2240">
                  <c:v>3399100000</c:v>
                </c:pt>
                <c:pt idx="2241">
                  <c:v>3170600000</c:v>
                </c:pt>
                <c:pt idx="2242">
                  <c:v>2994100000</c:v>
                </c:pt>
                <c:pt idx="2243">
                  <c:v>2858000000</c:v>
                </c:pt>
                <c:pt idx="2244">
                  <c:v>2753400000</c:v>
                </c:pt>
                <c:pt idx="2245">
                  <c:v>2673200000</c:v>
                </c:pt>
                <c:pt idx="2246">
                  <c:v>2612100000</c:v>
                </c:pt>
                <c:pt idx="2247">
                  <c:v>2565800000</c:v>
                </c:pt>
                <c:pt idx="2248">
                  <c:v>2531000000</c:v>
                </c:pt>
                <c:pt idx="2249">
                  <c:v>2505200000</c:v>
                </c:pt>
                <c:pt idx="2250">
                  <c:v>2505200000</c:v>
                </c:pt>
                <c:pt idx="2251">
                  <c:v>2486400000</c:v>
                </c:pt>
                <c:pt idx="2252">
                  <c:v>2473000000</c:v>
                </c:pt>
                <c:pt idx="2253">
                  <c:v>2463900000</c:v>
                </c:pt>
                <c:pt idx="2254">
                  <c:v>2458000000</c:v>
                </c:pt>
                <c:pt idx="2255">
                  <c:v>2454700000</c:v>
                </c:pt>
                <c:pt idx="2256">
                  <c:v>2453400000</c:v>
                </c:pt>
                <c:pt idx="2257">
                  <c:v>2453600000</c:v>
                </c:pt>
                <c:pt idx="2258">
                  <c:v>2455100000</c:v>
                </c:pt>
                <c:pt idx="2259">
                  <c:v>2457500000</c:v>
                </c:pt>
                <c:pt idx="2260">
                  <c:v>2460600000</c:v>
                </c:pt>
                <c:pt idx="2261">
                  <c:v>2464300000</c:v>
                </c:pt>
                <c:pt idx="2262">
                  <c:v>2468500000</c:v>
                </c:pt>
                <c:pt idx="2263">
                  <c:v>2473000000</c:v>
                </c:pt>
                <c:pt idx="2264">
                  <c:v>2477700000</c:v>
                </c:pt>
                <c:pt idx="2265">
                  <c:v>2482700000</c:v>
                </c:pt>
                <c:pt idx="2266">
                  <c:v>2487900000</c:v>
                </c:pt>
                <c:pt idx="2267">
                  <c:v>2493100000</c:v>
                </c:pt>
                <c:pt idx="2268">
                  <c:v>2498500000</c:v>
                </c:pt>
                <c:pt idx="2269">
                  <c:v>2504000000</c:v>
                </c:pt>
                <c:pt idx="2270">
                  <c:v>2509500000</c:v>
                </c:pt>
                <c:pt idx="2271">
                  <c:v>2515100000</c:v>
                </c:pt>
                <c:pt idx="2272">
                  <c:v>2520700000</c:v>
                </c:pt>
                <c:pt idx="2273">
                  <c:v>2526400000</c:v>
                </c:pt>
                <c:pt idx="2274">
                  <c:v>2532100000</c:v>
                </c:pt>
                <c:pt idx="2275">
                  <c:v>2537800000</c:v>
                </c:pt>
                <c:pt idx="2276">
                  <c:v>2543500000</c:v>
                </c:pt>
                <c:pt idx="2277">
                  <c:v>2549200000</c:v>
                </c:pt>
                <c:pt idx="2278">
                  <c:v>2555000000</c:v>
                </c:pt>
                <c:pt idx="2279">
                  <c:v>2560700000</c:v>
                </c:pt>
                <c:pt idx="2280">
                  <c:v>2566500000</c:v>
                </c:pt>
                <c:pt idx="2281">
                  <c:v>2572300000</c:v>
                </c:pt>
                <c:pt idx="2282">
                  <c:v>2578000000</c:v>
                </c:pt>
                <c:pt idx="2283">
                  <c:v>2583800000</c:v>
                </c:pt>
                <c:pt idx="2284">
                  <c:v>2589600000</c:v>
                </c:pt>
                <c:pt idx="2285">
                  <c:v>2595400000</c:v>
                </c:pt>
                <c:pt idx="2286">
                  <c:v>2601200000</c:v>
                </c:pt>
                <c:pt idx="2287">
                  <c:v>2607000000</c:v>
                </c:pt>
                <c:pt idx="2288">
                  <c:v>2612800000</c:v>
                </c:pt>
                <c:pt idx="2289">
                  <c:v>2618600000</c:v>
                </c:pt>
                <c:pt idx="2290">
                  <c:v>2624500000</c:v>
                </c:pt>
                <c:pt idx="2291">
                  <c:v>2630300000</c:v>
                </c:pt>
                <c:pt idx="2292">
                  <c:v>2636100000</c:v>
                </c:pt>
                <c:pt idx="2293">
                  <c:v>2641900000</c:v>
                </c:pt>
                <c:pt idx="2294">
                  <c:v>2647800000</c:v>
                </c:pt>
                <c:pt idx="2295">
                  <c:v>2653600000</c:v>
                </c:pt>
                <c:pt idx="2296">
                  <c:v>2659400000</c:v>
                </c:pt>
                <c:pt idx="2297">
                  <c:v>2665300000</c:v>
                </c:pt>
                <c:pt idx="2298">
                  <c:v>2671100000</c:v>
                </c:pt>
                <c:pt idx="2299">
                  <c:v>2676900000</c:v>
                </c:pt>
                <c:pt idx="2300">
                  <c:v>2676900000</c:v>
                </c:pt>
                <c:pt idx="2301">
                  <c:v>2682800000</c:v>
                </c:pt>
                <c:pt idx="2302">
                  <c:v>2688600000</c:v>
                </c:pt>
                <c:pt idx="2303">
                  <c:v>2694500000</c:v>
                </c:pt>
                <c:pt idx="2304">
                  <c:v>2700300000</c:v>
                </c:pt>
                <c:pt idx="2305">
                  <c:v>2706200000</c:v>
                </c:pt>
                <c:pt idx="2306">
                  <c:v>2712000000</c:v>
                </c:pt>
                <c:pt idx="2307">
                  <c:v>2717900000</c:v>
                </c:pt>
                <c:pt idx="2308">
                  <c:v>2723800000</c:v>
                </c:pt>
                <c:pt idx="2309">
                  <c:v>2729600000</c:v>
                </c:pt>
                <c:pt idx="2310">
                  <c:v>2735500000</c:v>
                </c:pt>
                <c:pt idx="2311">
                  <c:v>2741300000</c:v>
                </c:pt>
                <c:pt idx="2312">
                  <c:v>2747200000</c:v>
                </c:pt>
                <c:pt idx="2313">
                  <c:v>2753100000</c:v>
                </c:pt>
                <c:pt idx="2314">
                  <c:v>2759000000</c:v>
                </c:pt>
                <c:pt idx="2315">
                  <c:v>2764800000</c:v>
                </c:pt>
                <c:pt idx="2316">
                  <c:v>2770700000</c:v>
                </c:pt>
                <c:pt idx="2317">
                  <c:v>2776600000</c:v>
                </c:pt>
                <c:pt idx="2318">
                  <c:v>2782400000</c:v>
                </c:pt>
                <c:pt idx="2319">
                  <c:v>2788300000</c:v>
                </c:pt>
                <c:pt idx="2320">
                  <c:v>2794200000</c:v>
                </c:pt>
                <c:pt idx="2321">
                  <c:v>2800100000</c:v>
                </c:pt>
                <c:pt idx="2322">
                  <c:v>2806000000</c:v>
                </c:pt>
                <c:pt idx="2323">
                  <c:v>2811800000</c:v>
                </c:pt>
                <c:pt idx="2324">
                  <c:v>2817700000</c:v>
                </c:pt>
                <c:pt idx="2325">
                  <c:v>2823600000</c:v>
                </c:pt>
                <c:pt idx="2326">
                  <c:v>2829500000</c:v>
                </c:pt>
                <c:pt idx="2327">
                  <c:v>2835400000</c:v>
                </c:pt>
                <c:pt idx="2328">
                  <c:v>2841300000</c:v>
                </c:pt>
                <c:pt idx="2329">
                  <c:v>2847200000</c:v>
                </c:pt>
                <c:pt idx="2330">
                  <c:v>2853100000</c:v>
                </c:pt>
                <c:pt idx="2331">
                  <c:v>2859000000</c:v>
                </c:pt>
                <c:pt idx="2332">
                  <c:v>2864800000</c:v>
                </c:pt>
                <c:pt idx="2333">
                  <c:v>2870700000</c:v>
                </c:pt>
                <c:pt idx="2334">
                  <c:v>2876600000</c:v>
                </c:pt>
                <c:pt idx="2335">
                  <c:v>2882500000</c:v>
                </c:pt>
                <c:pt idx="2336">
                  <c:v>2888400000</c:v>
                </c:pt>
                <c:pt idx="2337">
                  <c:v>2894300000</c:v>
                </c:pt>
                <c:pt idx="2338">
                  <c:v>2900200000</c:v>
                </c:pt>
                <c:pt idx="2339">
                  <c:v>2906100000</c:v>
                </c:pt>
                <c:pt idx="2340">
                  <c:v>2912000000</c:v>
                </c:pt>
                <c:pt idx="2341">
                  <c:v>2917900000</c:v>
                </c:pt>
                <c:pt idx="2342">
                  <c:v>2923800000</c:v>
                </c:pt>
                <c:pt idx="2343">
                  <c:v>2929700000</c:v>
                </c:pt>
                <c:pt idx="2344">
                  <c:v>2935600000</c:v>
                </c:pt>
                <c:pt idx="2345">
                  <c:v>2941500000</c:v>
                </c:pt>
                <c:pt idx="2346">
                  <c:v>2947400000</c:v>
                </c:pt>
                <c:pt idx="2347">
                  <c:v>2953400000</c:v>
                </c:pt>
                <c:pt idx="2348">
                  <c:v>2959300000</c:v>
                </c:pt>
                <c:pt idx="2349">
                  <c:v>2965200000</c:v>
                </c:pt>
                <c:pt idx="2350">
                  <c:v>2965200000</c:v>
                </c:pt>
                <c:pt idx="2351">
                  <c:v>2971100000</c:v>
                </c:pt>
                <c:pt idx="2352">
                  <c:v>2977000000</c:v>
                </c:pt>
                <c:pt idx="2353">
                  <c:v>2982900000</c:v>
                </c:pt>
                <c:pt idx="2354">
                  <c:v>2988800000</c:v>
                </c:pt>
                <c:pt idx="2355">
                  <c:v>2994700000</c:v>
                </c:pt>
                <c:pt idx="2356">
                  <c:v>3000600000</c:v>
                </c:pt>
                <c:pt idx="2357">
                  <c:v>3006500000</c:v>
                </c:pt>
                <c:pt idx="2358">
                  <c:v>3012400000</c:v>
                </c:pt>
                <c:pt idx="2359">
                  <c:v>3018400000</c:v>
                </c:pt>
                <c:pt idx="2360">
                  <c:v>3024300000</c:v>
                </c:pt>
                <c:pt idx="2361">
                  <c:v>3030200000</c:v>
                </c:pt>
                <c:pt idx="2362">
                  <c:v>3036100000</c:v>
                </c:pt>
                <c:pt idx="2363">
                  <c:v>3042000000</c:v>
                </c:pt>
                <c:pt idx="2364">
                  <c:v>3047900000</c:v>
                </c:pt>
                <c:pt idx="2365">
                  <c:v>3053800000</c:v>
                </c:pt>
                <c:pt idx="2366">
                  <c:v>3059700000</c:v>
                </c:pt>
                <c:pt idx="2367">
                  <c:v>3065700000</c:v>
                </c:pt>
                <c:pt idx="2368">
                  <c:v>3071600000</c:v>
                </c:pt>
                <c:pt idx="2369">
                  <c:v>3077500000</c:v>
                </c:pt>
                <c:pt idx="2370">
                  <c:v>3083400000</c:v>
                </c:pt>
                <c:pt idx="2371">
                  <c:v>3089300000</c:v>
                </c:pt>
                <c:pt idx="2372">
                  <c:v>3095200000</c:v>
                </c:pt>
                <c:pt idx="2373">
                  <c:v>3101100000</c:v>
                </c:pt>
                <c:pt idx="2374">
                  <c:v>3107100000</c:v>
                </c:pt>
                <c:pt idx="2375">
                  <c:v>3113000000</c:v>
                </c:pt>
                <c:pt idx="2376">
                  <c:v>3118900000</c:v>
                </c:pt>
                <c:pt idx="2377">
                  <c:v>3124800000</c:v>
                </c:pt>
                <c:pt idx="2378">
                  <c:v>3130700000</c:v>
                </c:pt>
                <c:pt idx="2379">
                  <c:v>3136700000</c:v>
                </c:pt>
                <c:pt idx="2380">
                  <c:v>3142600000</c:v>
                </c:pt>
                <c:pt idx="2381">
                  <c:v>3148500000</c:v>
                </c:pt>
                <c:pt idx="2382">
                  <c:v>3154400000</c:v>
                </c:pt>
                <c:pt idx="2383">
                  <c:v>3160300000</c:v>
                </c:pt>
                <c:pt idx="2384">
                  <c:v>3166200000</c:v>
                </c:pt>
                <c:pt idx="2385">
                  <c:v>3172200000</c:v>
                </c:pt>
                <c:pt idx="2386">
                  <c:v>3178100000</c:v>
                </c:pt>
                <c:pt idx="2387">
                  <c:v>3184000000</c:v>
                </c:pt>
                <c:pt idx="2388">
                  <c:v>3189900000</c:v>
                </c:pt>
                <c:pt idx="2389">
                  <c:v>3195800000</c:v>
                </c:pt>
                <c:pt idx="2390">
                  <c:v>3201800000</c:v>
                </c:pt>
                <c:pt idx="2391">
                  <c:v>3207700000</c:v>
                </c:pt>
                <c:pt idx="2392">
                  <c:v>3213600000</c:v>
                </c:pt>
                <c:pt idx="2393">
                  <c:v>3219500000</c:v>
                </c:pt>
                <c:pt idx="2394">
                  <c:v>3225400000</c:v>
                </c:pt>
                <c:pt idx="2395">
                  <c:v>3231400000</c:v>
                </c:pt>
                <c:pt idx="2396">
                  <c:v>3237300000</c:v>
                </c:pt>
                <c:pt idx="2397">
                  <c:v>3243200000</c:v>
                </c:pt>
                <c:pt idx="2398">
                  <c:v>3249100000</c:v>
                </c:pt>
                <c:pt idx="2399">
                  <c:v>3255000000</c:v>
                </c:pt>
                <c:pt idx="2400">
                  <c:v>3255000000</c:v>
                </c:pt>
                <c:pt idx="2401">
                  <c:v>3261000000</c:v>
                </c:pt>
                <c:pt idx="2402">
                  <c:v>3266900000</c:v>
                </c:pt>
                <c:pt idx="2403">
                  <c:v>3272800000</c:v>
                </c:pt>
                <c:pt idx="2404">
                  <c:v>3278700000</c:v>
                </c:pt>
                <c:pt idx="2405">
                  <c:v>3284600000</c:v>
                </c:pt>
                <c:pt idx="2406">
                  <c:v>3290600000</c:v>
                </c:pt>
                <c:pt idx="2407">
                  <c:v>3296500000</c:v>
                </c:pt>
                <c:pt idx="2408">
                  <c:v>3302400000</c:v>
                </c:pt>
                <c:pt idx="2409">
                  <c:v>3308300000</c:v>
                </c:pt>
                <c:pt idx="2410">
                  <c:v>3314200000</c:v>
                </c:pt>
                <c:pt idx="2411">
                  <c:v>3320200000</c:v>
                </c:pt>
                <c:pt idx="2412">
                  <c:v>3326100000</c:v>
                </c:pt>
                <c:pt idx="2413">
                  <c:v>3332000000</c:v>
                </c:pt>
                <c:pt idx="2414">
                  <c:v>3337900000</c:v>
                </c:pt>
                <c:pt idx="2415">
                  <c:v>3343800000</c:v>
                </c:pt>
                <c:pt idx="2416">
                  <c:v>3349800000</c:v>
                </c:pt>
                <c:pt idx="2417">
                  <c:v>3355700000</c:v>
                </c:pt>
                <c:pt idx="2418">
                  <c:v>3361600000</c:v>
                </c:pt>
                <c:pt idx="2419">
                  <c:v>3367500000</c:v>
                </c:pt>
                <c:pt idx="2420">
                  <c:v>3373400000</c:v>
                </c:pt>
                <c:pt idx="2421">
                  <c:v>3379400000</c:v>
                </c:pt>
                <c:pt idx="2422">
                  <c:v>3385300000</c:v>
                </c:pt>
                <c:pt idx="2423">
                  <c:v>3391200000</c:v>
                </c:pt>
                <c:pt idx="2424">
                  <c:v>3397100000</c:v>
                </c:pt>
                <c:pt idx="2425">
                  <c:v>3403000000</c:v>
                </c:pt>
                <c:pt idx="2426">
                  <c:v>3409000000</c:v>
                </c:pt>
                <c:pt idx="2427">
                  <c:v>3414900000</c:v>
                </c:pt>
                <c:pt idx="2428">
                  <c:v>3420800000</c:v>
                </c:pt>
                <c:pt idx="2429">
                  <c:v>3426700000</c:v>
                </c:pt>
                <c:pt idx="2430">
                  <c:v>3432600000</c:v>
                </c:pt>
                <c:pt idx="2431">
                  <c:v>3438600000</c:v>
                </c:pt>
                <c:pt idx="2432">
                  <c:v>3444500000</c:v>
                </c:pt>
                <c:pt idx="2433">
                  <c:v>3450400000</c:v>
                </c:pt>
                <c:pt idx="2434">
                  <c:v>3456300000</c:v>
                </c:pt>
                <c:pt idx="2435">
                  <c:v>3462200000</c:v>
                </c:pt>
                <c:pt idx="2436">
                  <c:v>3468200000</c:v>
                </c:pt>
                <c:pt idx="2437">
                  <c:v>3474100000</c:v>
                </c:pt>
                <c:pt idx="2438">
                  <c:v>3480000000</c:v>
                </c:pt>
                <c:pt idx="2439">
                  <c:v>3485900000</c:v>
                </c:pt>
                <c:pt idx="2440">
                  <c:v>3491800000</c:v>
                </c:pt>
                <c:pt idx="2441">
                  <c:v>3497700000</c:v>
                </c:pt>
                <c:pt idx="2442">
                  <c:v>3503700000</c:v>
                </c:pt>
                <c:pt idx="2443">
                  <c:v>3509600000</c:v>
                </c:pt>
                <c:pt idx="2444">
                  <c:v>3515500000</c:v>
                </c:pt>
                <c:pt idx="2445">
                  <c:v>3521400000</c:v>
                </c:pt>
                <c:pt idx="2446">
                  <c:v>3527300000</c:v>
                </c:pt>
                <c:pt idx="2447">
                  <c:v>3533300000</c:v>
                </c:pt>
                <c:pt idx="2448">
                  <c:v>3539200000</c:v>
                </c:pt>
                <c:pt idx="2449">
                  <c:v>3545100000</c:v>
                </c:pt>
                <c:pt idx="2450">
                  <c:v>3545100000</c:v>
                </c:pt>
                <c:pt idx="2451">
                  <c:v>3551000000</c:v>
                </c:pt>
                <c:pt idx="2452">
                  <c:v>3556900000</c:v>
                </c:pt>
                <c:pt idx="2453">
                  <c:v>3562800000</c:v>
                </c:pt>
                <c:pt idx="2454">
                  <c:v>3568800000</c:v>
                </c:pt>
                <c:pt idx="2455">
                  <c:v>3574700000</c:v>
                </c:pt>
                <c:pt idx="2456">
                  <c:v>3580600000</c:v>
                </c:pt>
                <c:pt idx="2457">
                  <c:v>3586500000</c:v>
                </c:pt>
                <c:pt idx="2458">
                  <c:v>3592400000</c:v>
                </c:pt>
                <c:pt idx="2459">
                  <c:v>3598300000</c:v>
                </c:pt>
                <c:pt idx="2460">
                  <c:v>3604300000</c:v>
                </c:pt>
                <c:pt idx="2461">
                  <c:v>3610200000</c:v>
                </c:pt>
                <c:pt idx="2462">
                  <c:v>3616100000</c:v>
                </c:pt>
                <c:pt idx="2463">
                  <c:v>3622000000</c:v>
                </c:pt>
                <c:pt idx="2464">
                  <c:v>3627900000</c:v>
                </c:pt>
                <c:pt idx="2465">
                  <c:v>3633800000</c:v>
                </c:pt>
                <c:pt idx="2466">
                  <c:v>3639800000</c:v>
                </c:pt>
                <c:pt idx="2467">
                  <c:v>3645700000</c:v>
                </c:pt>
                <c:pt idx="2468">
                  <c:v>3651600000</c:v>
                </c:pt>
                <c:pt idx="2469">
                  <c:v>3657500000</c:v>
                </c:pt>
                <c:pt idx="2470">
                  <c:v>3663400000</c:v>
                </c:pt>
                <c:pt idx="2471">
                  <c:v>3669300000</c:v>
                </c:pt>
                <c:pt idx="2472">
                  <c:v>3675300000</c:v>
                </c:pt>
                <c:pt idx="2473">
                  <c:v>3681200000</c:v>
                </c:pt>
                <c:pt idx="2474">
                  <c:v>3687100000</c:v>
                </c:pt>
                <c:pt idx="2475">
                  <c:v>3693000000</c:v>
                </c:pt>
                <c:pt idx="2476">
                  <c:v>3698900000</c:v>
                </c:pt>
                <c:pt idx="2477">
                  <c:v>3704800000</c:v>
                </c:pt>
                <c:pt idx="2478">
                  <c:v>3710700000</c:v>
                </c:pt>
                <c:pt idx="2479">
                  <c:v>3716700000</c:v>
                </c:pt>
                <c:pt idx="2480">
                  <c:v>3722600000</c:v>
                </c:pt>
                <c:pt idx="2481">
                  <c:v>3728500000</c:v>
                </c:pt>
                <c:pt idx="2482">
                  <c:v>3734400000</c:v>
                </c:pt>
                <c:pt idx="2483">
                  <c:v>3740300000</c:v>
                </c:pt>
                <c:pt idx="2484">
                  <c:v>3746200000</c:v>
                </c:pt>
                <c:pt idx="2485">
                  <c:v>3752100000</c:v>
                </c:pt>
                <c:pt idx="2486">
                  <c:v>3758100000</c:v>
                </c:pt>
                <c:pt idx="2487">
                  <c:v>3764000000</c:v>
                </c:pt>
                <c:pt idx="2488">
                  <c:v>3769900000</c:v>
                </c:pt>
                <c:pt idx="2489">
                  <c:v>3775800000</c:v>
                </c:pt>
                <c:pt idx="2490">
                  <c:v>3781700000</c:v>
                </c:pt>
                <c:pt idx="2491">
                  <c:v>3787600000</c:v>
                </c:pt>
                <c:pt idx="2492">
                  <c:v>3793500000</c:v>
                </c:pt>
                <c:pt idx="2493">
                  <c:v>3799400000</c:v>
                </c:pt>
                <c:pt idx="2494">
                  <c:v>3805300000</c:v>
                </c:pt>
                <c:pt idx="2495">
                  <c:v>3811300000</c:v>
                </c:pt>
                <c:pt idx="2496">
                  <c:v>3817200000</c:v>
                </c:pt>
                <c:pt idx="2497">
                  <c:v>3823100000</c:v>
                </c:pt>
                <c:pt idx="2498">
                  <c:v>3829000000</c:v>
                </c:pt>
                <c:pt idx="2499">
                  <c:v>3834900000</c:v>
                </c:pt>
                <c:pt idx="2500">
                  <c:v>3834900000</c:v>
                </c:pt>
                <c:pt idx="2501">
                  <c:v>3840800000</c:v>
                </c:pt>
                <c:pt idx="2502">
                  <c:v>3846700000</c:v>
                </c:pt>
                <c:pt idx="2503">
                  <c:v>3852600000</c:v>
                </c:pt>
                <c:pt idx="2504">
                  <c:v>3858500000</c:v>
                </c:pt>
                <c:pt idx="2505">
                  <c:v>3864500000</c:v>
                </c:pt>
                <c:pt idx="2506">
                  <c:v>3870400000</c:v>
                </c:pt>
                <c:pt idx="2507">
                  <c:v>3876300000</c:v>
                </c:pt>
                <c:pt idx="2508">
                  <c:v>3882200000</c:v>
                </c:pt>
                <c:pt idx="2509">
                  <c:v>3888100000</c:v>
                </c:pt>
                <c:pt idx="2510">
                  <c:v>3894000000</c:v>
                </c:pt>
                <c:pt idx="2511">
                  <c:v>3899900000</c:v>
                </c:pt>
                <c:pt idx="2512">
                  <c:v>3905800000</c:v>
                </c:pt>
                <c:pt idx="2513">
                  <c:v>3911700000</c:v>
                </c:pt>
                <c:pt idx="2514">
                  <c:v>3917600000</c:v>
                </c:pt>
                <c:pt idx="2515">
                  <c:v>3923500000</c:v>
                </c:pt>
                <c:pt idx="2516">
                  <c:v>3929500000</c:v>
                </c:pt>
                <c:pt idx="2517">
                  <c:v>3935400000</c:v>
                </c:pt>
                <c:pt idx="2518">
                  <c:v>3941300000</c:v>
                </c:pt>
                <c:pt idx="2519">
                  <c:v>3947200000</c:v>
                </c:pt>
                <c:pt idx="2520">
                  <c:v>3953100000</c:v>
                </c:pt>
                <c:pt idx="2521">
                  <c:v>3959000000</c:v>
                </c:pt>
                <c:pt idx="2522">
                  <c:v>3964900000</c:v>
                </c:pt>
                <c:pt idx="2523">
                  <c:v>3970800000</c:v>
                </c:pt>
                <c:pt idx="2524">
                  <c:v>3976700000</c:v>
                </c:pt>
                <c:pt idx="2525">
                  <c:v>3982600000</c:v>
                </c:pt>
                <c:pt idx="2526">
                  <c:v>3988500000</c:v>
                </c:pt>
                <c:pt idx="2527">
                  <c:v>3994400000</c:v>
                </c:pt>
                <c:pt idx="2528">
                  <c:v>4000300000</c:v>
                </c:pt>
                <c:pt idx="2529">
                  <c:v>4006200000</c:v>
                </c:pt>
                <c:pt idx="2530">
                  <c:v>4012100000</c:v>
                </c:pt>
                <c:pt idx="2531">
                  <c:v>4018000000</c:v>
                </c:pt>
                <c:pt idx="2532">
                  <c:v>4024000000</c:v>
                </c:pt>
                <c:pt idx="2533">
                  <c:v>4029900000</c:v>
                </c:pt>
                <c:pt idx="2534">
                  <c:v>4035800000</c:v>
                </c:pt>
                <c:pt idx="2535">
                  <c:v>4041700000</c:v>
                </c:pt>
                <c:pt idx="2536">
                  <c:v>4047600000</c:v>
                </c:pt>
                <c:pt idx="2537">
                  <c:v>4053500000</c:v>
                </c:pt>
                <c:pt idx="2538">
                  <c:v>4059400000</c:v>
                </c:pt>
                <c:pt idx="2539">
                  <c:v>4065300000</c:v>
                </c:pt>
                <c:pt idx="2540">
                  <c:v>4071200000</c:v>
                </c:pt>
                <c:pt idx="2541">
                  <c:v>4077100000</c:v>
                </c:pt>
                <c:pt idx="2542">
                  <c:v>4083000000</c:v>
                </c:pt>
                <c:pt idx="2543">
                  <c:v>4088900000</c:v>
                </c:pt>
                <c:pt idx="2544">
                  <c:v>4094800000</c:v>
                </c:pt>
                <c:pt idx="2545">
                  <c:v>4100700000</c:v>
                </c:pt>
                <c:pt idx="2546">
                  <c:v>4106600000</c:v>
                </c:pt>
                <c:pt idx="2547">
                  <c:v>4112500000</c:v>
                </c:pt>
                <c:pt idx="2548">
                  <c:v>4118400000</c:v>
                </c:pt>
                <c:pt idx="2549">
                  <c:v>4124300000</c:v>
                </c:pt>
                <c:pt idx="2550">
                  <c:v>4124300000</c:v>
                </c:pt>
                <c:pt idx="2551">
                  <c:v>4130200000</c:v>
                </c:pt>
                <c:pt idx="2552">
                  <c:v>4136100000</c:v>
                </c:pt>
                <c:pt idx="2553">
                  <c:v>4142000000</c:v>
                </c:pt>
                <c:pt idx="2554">
                  <c:v>4147900000</c:v>
                </c:pt>
                <c:pt idx="2555">
                  <c:v>4153800000</c:v>
                </c:pt>
                <c:pt idx="2556">
                  <c:v>4159700000</c:v>
                </c:pt>
                <c:pt idx="2557">
                  <c:v>4165600000</c:v>
                </c:pt>
                <c:pt idx="2558">
                  <c:v>4171500000</c:v>
                </c:pt>
                <c:pt idx="2559">
                  <c:v>4177400000</c:v>
                </c:pt>
                <c:pt idx="2560">
                  <c:v>4183300000</c:v>
                </c:pt>
                <c:pt idx="2561">
                  <c:v>4189300000</c:v>
                </c:pt>
                <c:pt idx="2562">
                  <c:v>4195200000</c:v>
                </c:pt>
                <c:pt idx="2563">
                  <c:v>4201100000</c:v>
                </c:pt>
                <c:pt idx="2564">
                  <c:v>4207000000</c:v>
                </c:pt>
                <c:pt idx="2565">
                  <c:v>4212900000</c:v>
                </c:pt>
                <c:pt idx="2566">
                  <c:v>4218800000</c:v>
                </c:pt>
                <c:pt idx="2567">
                  <c:v>4224800000</c:v>
                </c:pt>
                <c:pt idx="2568">
                  <c:v>4230700000</c:v>
                </c:pt>
                <c:pt idx="2569">
                  <c:v>4236700000</c:v>
                </c:pt>
                <c:pt idx="2570">
                  <c:v>4242700000</c:v>
                </c:pt>
                <c:pt idx="2571">
                  <c:v>4248600000</c:v>
                </c:pt>
                <c:pt idx="2572">
                  <c:v>4254700000</c:v>
                </c:pt>
                <c:pt idx="2573">
                  <c:v>4260700000</c:v>
                </c:pt>
                <c:pt idx="2574">
                  <c:v>4266800000</c:v>
                </c:pt>
                <c:pt idx="2575">
                  <c:v>4273000000</c:v>
                </c:pt>
                <c:pt idx="2576">
                  <c:v>4279300000</c:v>
                </c:pt>
                <c:pt idx="2577">
                  <c:v>4285600000</c:v>
                </c:pt>
                <c:pt idx="2578">
                  <c:v>4292100000</c:v>
                </c:pt>
                <c:pt idx="2579">
                  <c:v>4298700000</c:v>
                </c:pt>
                <c:pt idx="2580">
                  <c:v>4305600000</c:v>
                </c:pt>
                <c:pt idx="2581">
                  <c:v>4312700000</c:v>
                </c:pt>
                <c:pt idx="2582">
                  <c:v>4320200000</c:v>
                </c:pt>
                <c:pt idx="2583">
                  <c:v>4328100000</c:v>
                </c:pt>
                <c:pt idx="2584">
                  <c:v>4336600000</c:v>
                </c:pt>
                <c:pt idx="2585">
                  <c:v>4345800000</c:v>
                </c:pt>
                <c:pt idx="2586">
                  <c:v>4356000000</c:v>
                </c:pt>
                <c:pt idx="2587">
                  <c:v>4367500000</c:v>
                </c:pt>
                <c:pt idx="2588">
                  <c:v>4380500000</c:v>
                </c:pt>
                <c:pt idx="2589">
                  <c:v>4395500000</c:v>
                </c:pt>
                <c:pt idx="2590">
                  <c:v>4413200000</c:v>
                </c:pt>
                <c:pt idx="2591">
                  <c:v>4434200000</c:v>
                </c:pt>
                <c:pt idx="2592">
                  <c:v>4459500000</c:v>
                </c:pt>
                <c:pt idx="2593">
                  <c:v>4490300000</c:v>
                </c:pt>
                <c:pt idx="2594">
                  <c:v>4528300000</c:v>
                </c:pt>
                <c:pt idx="2595">
                  <c:v>4575500000</c:v>
                </c:pt>
                <c:pt idx="2596">
                  <c:v>4634400000</c:v>
                </c:pt>
                <c:pt idx="2597">
                  <c:v>4708400000</c:v>
                </c:pt>
                <c:pt idx="2598">
                  <c:v>4801900000</c:v>
                </c:pt>
                <c:pt idx="2599">
                  <c:v>4920400000</c:v>
                </c:pt>
                <c:pt idx="2600">
                  <c:v>4920400000</c:v>
                </c:pt>
                <c:pt idx="2601">
                  <c:v>5087800000</c:v>
                </c:pt>
                <c:pt idx="2602">
                  <c:v>5226900000</c:v>
                </c:pt>
                <c:pt idx="2603">
                  <c:v>5342600000</c:v>
                </c:pt>
                <c:pt idx="2604">
                  <c:v>5439400000</c:v>
                </c:pt>
                <c:pt idx="2605">
                  <c:v>5520500000</c:v>
                </c:pt>
                <c:pt idx="2606">
                  <c:v>5588900000</c:v>
                </c:pt>
                <c:pt idx="2607">
                  <c:v>5646800000</c:v>
                </c:pt>
                <c:pt idx="2608">
                  <c:v>5696200000</c:v>
                </c:pt>
                <c:pt idx="2609">
                  <c:v>5738600000</c:v>
                </c:pt>
                <c:pt idx="2610">
                  <c:v>5775200000</c:v>
                </c:pt>
                <c:pt idx="2611">
                  <c:v>5807100000</c:v>
                </c:pt>
                <c:pt idx="2612">
                  <c:v>5835200000</c:v>
                </c:pt>
                <c:pt idx="2613">
                  <c:v>5860100000</c:v>
                </c:pt>
                <c:pt idx="2614">
                  <c:v>5882400000</c:v>
                </c:pt>
                <c:pt idx="2615">
                  <c:v>5902700000</c:v>
                </c:pt>
                <c:pt idx="2616">
                  <c:v>5921200000</c:v>
                </c:pt>
                <c:pt idx="2617">
                  <c:v>5938300000</c:v>
                </c:pt>
                <c:pt idx="2618">
                  <c:v>5954200000</c:v>
                </c:pt>
                <c:pt idx="2619">
                  <c:v>5969200000</c:v>
                </c:pt>
                <c:pt idx="2620">
                  <c:v>5983300000</c:v>
                </c:pt>
                <c:pt idx="2621">
                  <c:v>5996900000</c:v>
                </c:pt>
                <c:pt idx="2622">
                  <c:v>6009900000</c:v>
                </c:pt>
                <c:pt idx="2623">
                  <c:v>6022600000</c:v>
                </c:pt>
                <c:pt idx="2624">
                  <c:v>6034800000</c:v>
                </c:pt>
                <c:pt idx="2625">
                  <c:v>6046800000</c:v>
                </c:pt>
                <c:pt idx="2626">
                  <c:v>6058500000</c:v>
                </c:pt>
                <c:pt idx="2627">
                  <c:v>6070100000</c:v>
                </c:pt>
                <c:pt idx="2628">
                  <c:v>6081500000</c:v>
                </c:pt>
                <c:pt idx="2629">
                  <c:v>6092700000</c:v>
                </c:pt>
                <c:pt idx="2630">
                  <c:v>6103900000</c:v>
                </c:pt>
                <c:pt idx="2631">
                  <c:v>6114900000</c:v>
                </c:pt>
                <c:pt idx="2632">
                  <c:v>6125900000</c:v>
                </c:pt>
                <c:pt idx="2633">
                  <c:v>6136900000</c:v>
                </c:pt>
                <c:pt idx="2634">
                  <c:v>6147800000</c:v>
                </c:pt>
                <c:pt idx="2635">
                  <c:v>6158600000</c:v>
                </c:pt>
                <c:pt idx="2636">
                  <c:v>6169400000</c:v>
                </c:pt>
                <c:pt idx="2637">
                  <c:v>6180200000</c:v>
                </c:pt>
                <c:pt idx="2638">
                  <c:v>6191000000</c:v>
                </c:pt>
                <c:pt idx="2639">
                  <c:v>6201700000</c:v>
                </c:pt>
                <c:pt idx="2640">
                  <c:v>6212500000</c:v>
                </c:pt>
                <c:pt idx="2641">
                  <c:v>6223200000</c:v>
                </c:pt>
                <c:pt idx="2642">
                  <c:v>6233900000</c:v>
                </c:pt>
                <c:pt idx="2643">
                  <c:v>6244600000</c:v>
                </c:pt>
                <c:pt idx="2644">
                  <c:v>6255300000</c:v>
                </c:pt>
                <c:pt idx="2645">
                  <c:v>6266000000</c:v>
                </c:pt>
                <c:pt idx="2646">
                  <c:v>6276700000</c:v>
                </c:pt>
                <c:pt idx="2647">
                  <c:v>6287400000</c:v>
                </c:pt>
                <c:pt idx="2648">
                  <c:v>6298100000</c:v>
                </c:pt>
                <c:pt idx="2649">
                  <c:v>6308800000</c:v>
                </c:pt>
                <c:pt idx="2650">
                  <c:v>6308800000</c:v>
                </c:pt>
                <c:pt idx="2651">
                  <c:v>6319500000</c:v>
                </c:pt>
                <c:pt idx="2652">
                  <c:v>6330100000</c:v>
                </c:pt>
                <c:pt idx="2653">
                  <c:v>6340800000</c:v>
                </c:pt>
                <c:pt idx="2654">
                  <c:v>6351500000</c:v>
                </c:pt>
                <c:pt idx="2655">
                  <c:v>6362200000</c:v>
                </c:pt>
                <c:pt idx="2656">
                  <c:v>6372800000</c:v>
                </c:pt>
                <c:pt idx="2657">
                  <c:v>6383500000</c:v>
                </c:pt>
                <c:pt idx="2658">
                  <c:v>6394200000</c:v>
                </c:pt>
                <c:pt idx="2659">
                  <c:v>6404900000</c:v>
                </c:pt>
                <c:pt idx="2660">
                  <c:v>6415500000</c:v>
                </c:pt>
                <c:pt idx="2661">
                  <c:v>6426200000</c:v>
                </c:pt>
                <c:pt idx="2662">
                  <c:v>6436900000</c:v>
                </c:pt>
                <c:pt idx="2663">
                  <c:v>6447500000</c:v>
                </c:pt>
                <c:pt idx="2664">
                  <c:v>6458200000</c:v>
                </c:pt>
                <c:pt idx="2665">
                  <c:v>6468900000</c:v>
                </c:pt>
                <c:pt idx="2666">
                  <c:v>6479500000</c:v>
                </c:pt>
                <c:pt idx="2667">
                  <c:v>6490200000</c:v>
                </c:pt>
                <c:pt idx="2668">
                  <c:v>6500900000</c:v>
                </c:pt>
                <c:pt idx="2669">
                  <c:v>6511500000</c:v>
                </c:pt>
                <c:pt idx="2670">
                  <c:v>6522200000</c:v>
                </c:pt>
                <c:pt idx="2671">
                  <c:v>6532900000</c:v>
                </c:pt>
                <c:pt idx="2672">
                  <c:v>6543500000</c:v>
                </c:pt>
                <c:pt idx="2673">
                  <c:v>6554200000</c:v>
                </c:pt>
                <c:pt idx="2674">
                  <c:v>6564900000</c:v>
                </c:pt>
                <c:pt idx="2675">
                  <c:v>6575500000</c:v>
                </c:pt>
                <c:pt idx="2676">
                  <c:v>6586200000</c:v>
                </c:pt>
                <c:pt idx="2677">
                  <c:v>6596900000</c:v>
                </c:pt>
                <c:pt idx="2678">
                  <c:v>6607500000</c:v>
                </c:pt>
                <c:pt idx="2679">
                  <c:v>6618200000</c:v>
                </c:pt>
                <c:pt idx="2680">
                  <c:v>6628900000</c:v>
                </c:pt>
                <c:pt idx="2681">
                  <c:v>6639500000</c:v>
                </c:pt>
                <c:pt idx="2682">
                  <c:v>6650200000</c:v>
                </c:pt>
                <c:pt idx="2683">
                  <c:v>6660900000</c:v>
                </c:pt>
                <c:pt idx="2684">
                  <c:v>6671500000</c:v>
                </c:pt>
                <c:pt idx="2685">
                  <c:v>6682200000</c:v>
                </c:pt>
                <c:pt idx="2686">
                  <c:v>6692800000</c:v>
                </c:pt>
                <c:pt idx="2687">
                  <c:v>6703500000</c:v>
                </c:pt>
                <c:pt idx="2688">
                  <c:v>6714200000</c:v>
                </c:pt>
                <c:pt idx="2689">
                  <c:v>6724800000</c:v>
                </c:pt>
                <c:pt idx="2690">
                  <c:v>6735500000</c:v>
                </c:pt>
                <c:pt idx="2691">
                  <c:v>6746100000</c:v>
                </c:pt>
                <c:pt idx="2692">
                  <c:v>6756800000</c:v>
                </c:pt>
                <c:pt idx="2693">
                  <c:v>6767500000</c:v>
                </c:pt>
                <c:pt idx="2694">
                  <c:v>6778100000</c:v>
                </c:pt>
                <c:pt idx="2695">
                  <c:v>6788800000</c:v>
                </c:pt>
                <c:pt idx="2696">
                  <c:v>6799400000</c:v>
                </c:pt>
                <c:pt idx="2697">
                  <c:v>6810100000</c:v>
                </c:pt>
                <c:pt idx="2698">
                  <c:v>6820800000</c:v>
                </c:pt>
                <c:pt idx="2699">
                  <c:v>6831400000</c:v>
                </c:pt>
                <c:pt idx="2700">
                  <c:v>6831400000</c:v>
                </c:pt>
                <c:pt idx="2701">
                  <c:v>6842100000</c:v>
                </c:pt>
                <c:pt idx="2702">
                  <c:v>6852700000</c:v>
                </c:pt>
                <c:pt idx="2703">
                  <c:v>6863400000</c:v>
                </c:pt>
                <c:pt idx="2704">
                  <c:v>6874100000</c:v>
                </c:pt>
                <c:pt idx="2705">
                  <c:v>6884700000</c:v>
                </c:pt>
                <c:pt idx="2706">
                  <c:v>6895400000</c:v>
                </c:pt>
                <c:pt idx="2707">
                  <c:v>6906000000</c:v>
                </c:pt>
                <c:pt idx="2708">
                  <c:v>6916700000</c:v>
                </c:pt>
                <c:pt idx="2709">
                  <c:v>6927300000</c:v>
                </c:pt>
                <c:pt idx="2710">
                  <c:v>6938000000</c:v>
                </c:pt>
                <c:pt idx="2711">
                  <c:v>6948600000</c:v>
                </c:pt>
                <c:pt idx="2712">
                  <c:v>6959300000</c:v>
                </c:pt>
                <c:pt idx="2713">
                  <c:v>6970000000</c:v>
                </c:pt>
                <c:pt idx="2714">
                  <c:v>6980600000</c:v>
                </c:pt>
                <c:pt idx="2715">
                  <c:v>6991300000</c:v>
                </c:pt>
                <c:pt idx="2716">
                  <c:v>7001900000</c:v>
                </c:pt>
                <c:pt idx="2717">
                  <c:v>7012600000</c:v>
                </c:pt>
                <c:pt idx="2718">
                  <c:v>7023200000</c:v>
                </c:pt>
                <c:pt idx="2719">
                  <c:v>7033900000</c:v>
                </c:pt>
                <c:pt idx="2720">
                  <c:v>7044500000</c:v>
                </c:pt>
                <c:pt idx="2721">
                  <c:v>7055200000</c:v>
                </c:pt>
                <c:pt idx="2722">
                  <c:v>7065800000</c:v>
                </c:pt>
                <c:pt idx="2723">
                  <c:v>7076500000</c:v>
                </c:pt>
                <c:pt idx="2724">
                  <c:v>7087100000</c:v>
                </c:pt>
                <c:pt idx="2725">
                  <c:v>7097800000</c:v>
                </c:pt>
                <c:pt idx="2726">
                  <c:v>7108400000</c:v>
                </c:pt>
                <c:pt idx="2727">
                  <c:v>7119100000</c:v>
                </c:pt>
                <c:pt idx="2728">
                  <c:v>7129700000</c:v>
                </c:pt>
                <c:pt idx="2729">
                  <c:v>7140400000</c:v>
                </c:pt>
                <c:pt idx="2730">
                  <c:v>7151000000</c:v>
                </c:pt>
                <c:pt idx="2731">
                  <c:v>7161700000</c:v>
                </c:pt>
                <c:pt idx="2732">
                  <c:v>7172300000</c:v>
                </c:pt>
                <c:pt idx="2733">
                  <c:v>7183000000</c:v>
                </c:pt>
                <c:pt idx="2734">
                  <c:v>7193600000</c:v>
                </c:pt>
                <c:pt idx="2735">
                  <c:v>7204300000</c:v>
                </c:pt>
                <c:pt idx="2736">
                  <c:v>7214900000</c:v>
                </c:pt>
                <c:pt idx="2737">
                  <c:v>7225600000</c:v>
                </c:pt>
                <c:pt idx="2738">
                  <c:v>7236200000</c:v>
                </c:pt>
                <c:pt idx="2739">
                  <c:v>7246900000</c:v>
                </c:pt>
                <c:pt idx="2740">
                  <c:v>7257500000</c:v>
                </c:pt>
                <c:pt idx="2741">
                  <c:v>7268200000</c:v>
                </c:pt>
                <c:pt idx="2742">
                  <c:v>7278800000</c:v>
                </c:pt>
                <c:pt idx="2743">
                  <c:v>7289400000</c:v>
                </c:pt>
                <c:pt idx="2744">
                  <c:v>7300100000</c:v>
                </c:pt>
                <c:pt idx="2745">
                  <c:v>7310700000</c:v>
                </c:pt>
                <c:pt idx="2746">
                  <c:v>7321400000</c:v>
                </c:pt>
                <c:pt idx="2747">
                  <c:v>7332000000</c:v>
                </c:pt>
                <c:pt idx="2748">
                  <c:v>7342700000</c:v>
                </c:pt>
                <c:pt idx="2749">
                  <c:v>7353300000</c:v>
                </c:pt>
                <c:pt idx="2750">
                  <c:v>7353300000</c:v>
                </c:pt>
                <c:pt idx="2751">
                  <c:v>7363900000</c:v>
                </c:pt>
                <c:pt idx="2752">
                  <c:v>7374600000</c:v>
                </c:pt>
                <c:pt idx="2753">
                  <c:v>7385200000</c:v>
                </c:pt>
                <c:pt idx="2754">
                  <c:v>7395800000</c:v>
                </c:pt>
                <c:pt idx="2755">
                  <c:v>7406500000</c:v>
                </c:pt>
                <c:pt idx="2756">
                  <c:v>7417100000</c:v>
                </c:pt>
                <c:pt idx="2757">
                  <c:v>7427700000</c:v>
                </c:pt>
                <c:pt idx="2758">
                  <c:v>7438400000</c:v>
                </c:pt>
                <c:pt idx="2759">
                  <c:v>7449000000</c:v>
                </c:pt>
                <c:pt idx="2760">
                  <c:v>7459600000</c:v>
                </c:pt>
                <c:pt idx="2761">
                  <c:v>7470200000</c:v>
                </c:pt>
                <c:pt idx="2762">
                  <c:v>7480800000</c:v>
                </c:pt>
                <c:pt idx="2763">
                  <c:v>7491400000</c:v>
                </c:pt>
                <c:pt idx="2764">
                  <c:v>7502000000</c:v>
                </c:pt>
                <c:pt idx="2765">
                  <c:v>7512500000</c:v>
                </c:pt>
                <c:pt idx="2766">
                  <c:v>7523100000</c:v>
                </c:pt>
                <c:pt idx="2767">
                  <c:v>7533600000</c:v>
                </c:pt>
                <c:pt idx="2768">
                  <c:v>7544100000</c:v>
                </c:pt>
                <c:pt idx="2769">
                  <c:v>7554600000</c:v>
                </c:pt>
                <c:pt idx="2770">
                  <c:v>7565000000</c:v>
                </c:pt>
                <c:pt idx="2771">
                  <c:v>7575400000</c:v>
                </c:pt>
                <c:pt idx="2772">
                  <c:v>7585800000</c:v>
                </c:pt>
                <c:pt idx="2773">
                  <c:v>7596100000</c:v>
                </c:pt>
                <c:pt idx="2774">
                  <c:v>7606300000</c:v>
                </c:pt>
                <c:pt idx="2775">
                  <c:v>7616400000</c:v>
                </c:pt>
                <c:pt idx="2776">
                  <c:v>7626400000</c:v>
                </c:pt>
                <c:pt idx="2777">
                  <c:v>7636200000</c:v>
                </c:pt>
                <c:pt idx="2778">
                  <c:v>7645900000</c:v>
                </c:pt>
                <c:pt idx="2779">
                  <c:v>7655400000</c:v>
                </c:pt>
                <c:pt idx="2780">
                  <c:v>7664600000</c:v>
                </c:pt>
                <c:pt idx="2781">
                  <c:v>7673500000</c:v>
                </c:pt>
                <c:pt idx="2782">
                  <c:v>7682000000</c:v>
                </c:pt>
                <c:pt idx="2783">
                  <c:v>7690000000</c:v>
                </c:pt>
                <c:pt idx="2784">
                  <c:v>7697500000</c:v>
                </c:pt>
                <c:pt idx="2785">
                  <c:v>7704300000</c:v>
                </c:pt>
                <c:pt idx="2786">
                  <c:v>7710200000</c:v>
                </c:pt>
                <c:pt idx="2787">
                  <c:v>7715000000</c:v>
                </c:pt>
                <c:pt idx="2788">
                  <c:v>7718600000</c:v>
                </c:pt>
                <c:pt idx="2789">
                  <c:v>7720600000</c:v>
                </c:pt>
                <c:pt idx="2790">
                  <c:v>7720800000</c:v>
                </c:pt>
                <c:pt idx="2791">
                  <c:v>7718600000</c:v>
                </c:pt>
                <c:pt idx="2792">
                  <c:v>7713500000</c:v>
                </c:pt>
                <c:pt idx="2793">
                  <c:v>7705000000</c:v>
                </c:pt>
                <c:pt idx="2794">
                  <c:v>7692200000</c:v>
                </c:pt>
                <c:pt idx="2795">
                  <c:v>7674300000</c:v>
                </c:pt>
                <c:pt idx="2796">
                  <c:v>7650100000</c:v>
                </c:pt>
                <c:pt idx="2797">
                  <c:v>7618100000</c:v>
                </c:pt>
                <c:pt idx="2798">
                  <c:v>7576700000</c:v>
                </c:pt>
                <c:pt idx="2799">
                  <c:v>7523900000</c:v>
                </c:pt>
                <c:pt idx="2800">
                  <c:v>7523900000</c:v>
                </c:pt>
                <c:pt idx="2801">
                  <c:v>7487100000</c:v>
                </c:pt>
                <c:pt idx="2802">
                  <c:v>7456800000</c:v>
                </c:pt>
                <c:pt idx="2803">
                  <c:v>7431900000</c:v>
                </c:pt>
                <c:pt idx="2804">
                  <c:v>7411700000</c:v>
                </c:pt>
                <c:pt idx="2805">
                  <c:v>7395400000</c:v>
                </c:pt>
                <c:pt idx="2806">
                  <c:v>7382400000</c:v>
                </c:pt>
                <c:pt idx="2807">
                  <c:v>7372300000</c:v>
                </c:pt>
                <c:pt idx="2808">
                  <c:v>7364600000</c:v>
                </c:pt>
                <c:pt idx="2809">
                  <c:v>7358900000</c:v>
                </c:pt>
                <c:pt idx="2810">
                  <c:v>7354900000</c:v>
                </c:pt>
                <c:pt idx="2811">
                  <c:v>7352400000</c:v>
                </c:pt>
                <c:pt idx="2812">
                  <c:v>7351100000</c:v>
                </c:pt>
                <c:pt idx="2813">
                  <c:v>7350800000</c:v>
                </c:pt>
                <c:pt idx="2814">
                  <c:v>7351300000</c:v>
                </c:pt>
                <c:pt idx="2815">
                  <c:v>7352400000</c:v>
                </c:pt>
                <c:pt idx="2816">
                  <c:v>7354100000</c:v>
                </c:pt>
                <c:pt idx="2817">
                  <c:v>7356200000</c:v>
                </c:pt>
                <c:pt idx="2818">
                  <c:v>7358500000</c:v>
                </c:pt>
                <c:pt idx="2819">
                  <c:v>7361000000</c:v>
                </c:pt>
                <c:pt idx="2820">
                  <c:v>7363500000</c:v>
                </c:pt>
                <c:pt idx="2821">
                  <c:v>7366000000</c:v>
                </c:pt>
                <c:pt idx="2822">
                  <c:v>7368300000</c:v>
                </c:pt>
                <c:pt idx="2823">
                  <c:v>7370400000</c:v>
                </c:pt>
                <c:pt idx="2824">
                  <c:v>7372100000</c:v>
                </c:pt>
                <c:pt idx="2825">
                  <c:v>7373200000</c:v>
                </c:pt>
                <c:pt idx="2826">
                  <c:v>7373700000</c:v>
                </c:pt>
                <c:pt idx="2827">
                  <c:v>7373400000</c:v>
                </c:pt>
                <c:pt idx="2828">
                  <c:v>7372000000</c:v>
                </c:pt>
                <c:pt idx="2829">
                  <c:v>7369500000</c:v>
                </c:pt>
                <c:pt idx="2830">
                  <c:v>7365600000</c:v>
                </c:pt>
                <c:pt idx="2831">
                  <c:v>7359900000</c:v>
                </c:pt>
                <c:pt idx="2832">
                  <c:v>7352200000</c:v>
                </c:pt>
                <c:pt idx="2833">
                  <c:v>7342000000</c:v>
                </c:pt>
                <c:pt idx="2834">
                  <c:v>7329100000</c:v>
                </c:pt>
                <c:pt idx="2835">
                  <c:v>7312800000</c:v>
                </c:pt>
                <c:pt idx="2836">
                  <c:v>7292500000</c:v>
                </c:pt>
                <c:pt idx="2837">
                  <c:v>7267600000</c:v>
                </c:pt>
                <c:pt idx="2838">
                  <c:v>7237300000</c:v>
                </c:pt>
                <c:pt idx="2839">
                  <c:v>7200500000</c:v>
                </c:pt>
                <c:pt idx="2840">
                  <c:v>7156200000</c:v>
                </c:pt>
                <c:pt idx="2841">
                  <c:v>7103100000</c:v>
                </c:pt>
                <c:pt idx="2842">
                  <c:v>7039500000</c:v>
                </c:pt>
                <c:pt idx="2843">
                  <c:v>6963700000</c:v>
                </c:pt>
                <c:pt idx="2844">
                  <c:v>6873500000</c:v>
                </c:pt>
                <c:pt idx="2845">
                  <c:v>6766500000</c:v>
                </c:pt>
                <c:pt idx="2846">
                  <c:v>6639600000</c:v>
                </c:pt>
                <c:pt idx="2847">
                  <c:v>6489400000</c:v>
                </c:pt>
                <c:pt idx="2848">
                  <c:v>6311900000</c:v>
                </c:pt>
                <c:pt idx="2849">
                  <c:v>6102300000</c:v>
                </c:pt>
                <c:pt idx="2850">
                  <c:v>6102300000</c:v>
                </c:pt>
                <c:pt idx="2851">
                  <c:v>5918900000</c:v>
                </c:pt>
                <c:pt idx="2852">
                  <c:v>5784100000</c:v>
                </c:pt>
                <c:pt idx="2853">
                  <c:v>5685400000</c:v>
                </c:pt>
                <c:pt idx="2854">
                  <c:v>5613300000</c:v>
                </c:pt>
                <c:pt idx="2855">
                  <c:v>5561000000</c:v>
                </c:pt>
                <c:pt idx="2856">
                  <c:v>5523400000</c:v>
                </c:pt>
                <c:pt idx="2857">
                  <c:v>5496700000</c:v>
                </c:pt>
                <c:pt idx="2858">
                  <c:v>5478000000</c:v>
                </c:pt>
                <c:pt idx="2859">
                  <c:v>5465300000</c:v>
                </c:pt>
                <c:pt idx="2860">
                  <c:v>5457000000</c:v>
                </c:pt>
                <c:pt idx="2861">
                  <c:v>5452000000</c:v>
                </c:pt>
                <c:pt idx="2862">
                  <c:v>5449400000</c:v>
                </c:pt>
                <c:pt idx="2863">
                  <c:v>5448700000</c:v>
                </c:pt>
                <c:pt idx="2864">
                  <c:v>5449200000</c:v>
                </c:pt>
                <c:pt idx="2865">
                  <c:v>5450800000</c:v>
                </c:pt>
                <c:pt idx="2866">
                  <c:v>5453100000</c:v>
                </c:pt>
                <c:pt idx="2867">
                  <c:v>5455900000</c:v>
                </c:pt>
                <c:pt idx="2868">
                  <c:v>5459100000</c:v>
                </c:pt>
                <c:pt idx="2869">
                  <c:v>5462600000</c:v>
                </c:pt>
                <c:pt idx="2870">
                  <c:v>5466400000</c:v>
                </c:pt>
                <c:pt idx="2871">
                  <c:v>5470300000</c:v>
                </c:pt>
                <c:pt idx="2872">
                  <c:v>5474300000</c:v>
                </c:pt>
                <c:pt idx="2873">
                  <c:v>5478400000</c:v>
                </c:pt>
                <c:pt idx="2874">
                  <c:v>5482600000</c:v>
                </c:pt>
                <c:pt idx="2875">
                  <c:v>5486800000</c:v>
                </c:pt>
                <c:pt idx="2876">
                  <c:v>5491100000</c:v>
                </c:pt>
                <c:pt idx="2877">
                  <c:v>5495400000</c:v>
                </c:pt>
                <c:pt idx="2878">
                  <c:v>5499700000</c:v>
                </c:pt>
                <c:pt idx="2879">
                  <c:v>5504000000</c:v>
                </c:pt>
                <c:pt idx="2880">
                  <c:v>5508400000</c:v>
                </c:pt>
                <c:pt idx="2881">
                  <c:v>5512700000</c:v>
                </c:pt>
                <c:pt idx="2882">
                  <c:v>5517100000</c:v>
                </c:pt>
                <c:pt idx="2883">
                  <c:v>5521400000</c:v>
                </c:pt>
                <c:pt idx="2884">
                  <c:v>5525800000</c:v>
                </c:pt>
                <c:pt idx="2885">
                  <c:v>5530200000</c:v>
                </c:pt>
                <c:pt idx="2886">
                  <c:v>5534500000</c:v>
                </c:pt>
                <c:pt idx="2887">
                  <c:v>5538900000</c:v>
                </c:pt>
                <c:pt idx="2888">
                  <c:v>5543300000</c:v>
                </c:pt>
                <c:pt idx="2889">
                  <c:v>5547600000</c:v>
                </c:pt>
                <c:pt idx="2890">
                  <c:v>5552000000</c:v>
                </c:pt>
                <c:pt idx="2891">
                  <c:v>5556400000</c:v>
                </c:pt>
                <c:pt idx="2892">
                  <c:v>5560700000</c:v>
                </c:pt>
                <c:pt idx="2893">
                  <c:v>5565100000</c:v>
                </c:pt>
                <c:pt idx="2894">
                  <c:v>5569500000</c:v>
                </c:pt>
                <c:pt idx="2895">
                  <c:v>5573800000</c:v>
                </c:pt>
                <c:pt idx="2896">
                  <c:v>5578200000</c:v>
                </c:pt>
                <c:pt idx="2897">
                  <c:v>5582600000</c:v>
                </c:pt>
                <c:pt idx="2898">
                  <c:v>5586900000</c:v>
                </c:pt>
                <c:pt idx="2899">
                  <c:v>5591300000</c:v>
                </c:pt>
                <c:pt idx="2900">
                  <c:v>5591300000</c:v>
                </c:pt>
                <c:pt idx="2901">
                  <c:v>5595700000</c:v>
                </c:pt>
                <c:pt idx="2902">
                  <c:v>5600000000</c:v>
                </c:pt>
                <c:pt idx="2903">
                  <c:v>5604400000</c:v>
                </c:pt>
                <c:pt idx="2904">
                  <c:v>5608800000</c:v>
                </c:pt>
                <c:pt idx="2905">
                  <c:v>5613100000</c:v>
                </c:pt>
                <c:pt idx="2906">
                  <c:v>5617500000</c:v>
                </c:pt>
                <c:pt idx="2907">
                  <c:v>5621900000</c:v>
                </c:pt>
                <c:pt idx="2908">
                  <c:v>5626200000</c:v>
                </c:pt>
                <c:pt idx="2909">
                  <c:v>5630600000</c:v>
                </c:pt>
                <c:pt idx="2910">
                  <c:v>5634900000</c:v>
                </c:pt>
                <c:pt idx="2911">
                  <c:v>5639300000</c:v>
                </c:pt>
                <c:pt idx="2912">
                  <c:v>5643700000</c:v>
                </c:pt>
                <c:pt idx="2913">
                  <c:v>5648000000</c:v>
                </c:pt>
                <c:pt idx="2914">
                  <c:v>5652400000</c:v>
                </c:pt>
                <c:pt idx="2915">
                  <c:v>5656800000</c:v>
                </c:pt>
                <c:pt idx="2916">
                  <c:v>5661100000</c:v>
                </c:pt>
                <c:pt idx="2917">
                  <c:v>5665500000</c:v>
                </c:pt>
                <c:pt idx="2918">
                  <c:v>5669800000</c:v>
                </c:pt>
                <c:pt idx="2919">
                  <c:v>5674200000</c:v>
                </c:pt>
                <c:pt idx="2920">
                  <c:v>5678600000</c:v>
                </c:pt>
                <c:pt idx="2921">
                  <c:v>5682900000</c:v>
                </c:pt>
                <c:pt idx="2922">
                  <c:v>5687300000</c:v>
                </c:pt>
                <c:pt idx="2923">
                  <c:v>5691600000</c:v>
                </c:pt>
                <c:pt idx="2924">
                  <c:v>5696000000</c:v>
                </c:pt>
                <c:pt idx="2925">
                  <c:v>5700400000</c:v>
                </c:pt>
                <c:pt idx="2926">
                  <c:v>5704700000</c:v>
                </c:pt>
                <c:pt idx="2927">
                  <c:v>5709100000</c:v>
                </c:pt>
                <c:pt idx="2928">
                  <c:v>5713400000</c:v>
                </c:pt>
                <c:pt idx="2929">
                  <c:v>5717800000</c:v>
                </c:pt>
                <c:pt idx="2930">
                  <c:v>5722100000</c:v>
                </c:pt>
                <c:pt idx="2931">
                  <c:v>5726500000</c:v>
                </c:pt>
                <c:pt idx="2932">
                  <c:v>5730800000</c:v>
                </c:pt>
                <c:pt idx="2933">
                  <c:v>5735200000</c:v>
                </c:pt>
                <c:pt idx="2934">
                  <c:v>5739600000</c:v>
                </c:pt>
                <c:pt idx="2935">
                  <c:v>5743900000</c:v>
                </c:pt>
                <c:pt idx="2936">
                  <c:v>5748300000</c:v>
                </c:pt>
                <c:pt idx="2937">
                  <c:v>5752600000</c:v>
                </c:pt>
                <c:pt idx="2938">
                  <c:v>5757000000</c:v>
                </c:pt>
                <c:pt idx="2939">
                  <c:v>5761300000</c:v>
                </c:pt>
                <c:pt idx="2940">
                  <c:v>5765700000</c:v>
                </c:pt>
                <c:pt idx="2941">
                  <c:v>5770000000</c:v>
                </c:pt>
                <c:pt idx="2942">
                  <c:v>5774400000</c:v>
                </c:pt>
                <c:pt idx="2943">
                  <c:v>5778700000</c:v>
                </c:pt>
                <c:pt idx="2944">
                  <c:v>5783100000</c:v>
                </c:pt>
                <c:pt idx="2945">
                  <c:v>5787400000</c:v>
                </c:pt>
                <c:pt idx="2946">
                  <c:v>5791800000</c:v>
                </c:pt>
                <c:pt idx="2947">
                  <c:v>5796100000</c:v>
                </c:pt>
                <c:pt idx="2948">
                  <c:v>5800500000</c:v>
                </c:pt>
                <c:pt idx="2949">
                  <c:v>5804800000</c:v>
                </c:pt>
                <c:pt idx="2950">
                  <c:v>5804800000</c:v>
                </c:pt>
                <c:pt idx="2951">
                  <c:v>5809200000</c:v>
                </c:pt>
                <c:pt idx="2952">
                  <c:v>5813500000</c:v>
                </c:pt>
                <c:pt idx="2953">
                  <c:v>5817900000</c:v>
                </c:pt>
                <c:pt idx="2954">
                  <c:v>5822200000</c:v>
                </c:pt>
                <c:pt idx="2955">
                  <c:v>5826600000</c:v>
                </c:pt>
                <c:pt idx="2956">
                  <c:v>5830900000</c:v>
                </c:pt>
                <c:pt idx="2957">
                  <c:v>5835300000</c:v>
                </c:pt>
                <c:pt idx="2958">
                  <c:v>5839600000</c:v>
                </c:pt>
                <c:pt idx="2959">
                  <c:v>5844000000</c:v>
                </c:pt>
                <c:pt idx="2960">
                  <c:v>5848300000</c:v>
                </c:pt>
                <c:pt idx="2961">
                  <c:v>5852700000</c:v>
                </c:pt>
                <c:pt idx="2962">
                  <c:v>5857000000</c:v>
                </c:pt>
                <c:pt idx="2963">
                  <c:v>5861400000</c:v>
                </c:pt>
                <c:pt idx="2964">
                  <c:v>5865700000</c:v>
                </c:pt>
                <c:pt idx="2965">
                  <c:v>5870000000</c:v>
                </c:pt>
                <c:pt idx="2966">
                  <c:v>5874400000</c:v>
                </c:pt>
                <c:pt idx="2967">
                  <c:v>5878700000</c:v>
                </c:pt>
                <c:pt idx="2968">
                  <c:v>5883100000</c:v>
                </c:pt>
                <c:pt idx="2969">
                  <c:v>5887400000</c:v>
                </c:pt>
                <c:pt idx="2970">
                  <c:v>5891800000</c:v>
                </c:pt>
                <c:pt idx="2971">
                  <c:v>5896100000</c:v>
                </c:pt>
                <c:pt idx="2972">
                  <c:v>5900400000</c:v>
                </c:pt>
                <c:pt idx="2973">
                  <c:v>5904800000</c:v>
                </c:pt>
                <c:pt idx="2974">
                  <c:v>5909100000</c:v>
                </c:pt>
                <c:pt idx="2975">
                  <c:v>5913500000</c:v>
                </c:pt>
                <c:pt idx="2976">
                  <c:v>5917800000</c:v>
                </c:pt>
                <c:pt idx="2977">
                  <c:v>5922100000</c:v>
                </c:pt>
                <c:pt idx="2978">
                  <c:v>5926500000</c:v>
                </c:pt>
                <c:pt idx="2979">
                  <c:v>5930800000</c:v>
                </c:pt>
                <c:pt idx="2980">
                  <c:v>5935200000</c:v>
                </c:pt>
                <c:pt idx="2981">
                  <c:v>5939500000</c:v>
                </c:pt>
                <c:pt idx="2982">
                  <c:v>5943800000</c:v>
                </c:pt>
                <c:pt idx="2983">
                  <c:v>5948200000</c:v>
                </c:pt>
                <c:pt idx="2984">
                  <c:v>5952500000</c:v>
                </c:pt>
                <c:pt idx="2985">
                  <c:v>5956900000</c:v>
                </c:pt>
                <c:pt idx="2986">
                  <c:v>5961200000</c:v>
                </c:pt>
                <c:pt idx="2987">
                  <c:v>5965500000</c:v>
                </c:pt>
                <c:pt idx="2988">
                  <c:v>5969900000</c:v>
                </c:pt>
                <c:pt idx="2989">
                  <c:v>5974200000</c:v>
                </c:pt>
                <c:pt idx="2990">
                  <c:v>5978500000</c:v>
                </c:pt>
                <c:pt idx="2991">
                  <c:v>5982900000</c:v>
                </c:pt>
                <c:pt idx="2992">
                  <c:v>5987200000</c:v>
                </c:pt>
                <c:pt idx="2993">
                  <c:v>5991500000</c:v>
                </c:pt>
                <c:pt idx="2994">
                  <c:v>5995900000</c:v>
                </c:pt>
                <c:pt idx="2995">
                  <c:v>6000200000</c:v>
                </c:pt>
                <c:pt idx="2996">
                  <c:v>6004500000</c:v>
                </c:pt>
                <c:pt idx="2997">
                  <c:v>6008900000</c:v>
                </c:pt>
                <c:pt idx="2998">
                  <c:v>6013200000</c:v>
                </c:pt>
                <c:pt idx="2999">
                  <c:v>6017500000</c:v>
                </c:pt>
                <c:pt idx="3000">
                  <c:v>6017500000</c:v>
                </c:pt>
                <c:pt idx="3001">
                  <c:v>6021900000</c:v>
                </c:pt>
                <c:pt idx="3002">
                  <c:v>6026200000</c:v>
                </c:pt>
                <c:pt idx="3003">
                  <c:v>6030500000</c:v>
                </c:pt>
                <c:pt idx="3004">
                  <c:v>6034900000</c:v>
                </c:pt>
                <c:pt idx="3005">
                  <c:v>6039200000</c:v>
                </c:pt>
                <c:pt idx="3006">
                  <c:v>6043500000</c:v>
                </c:pt>
                <c:pt idx="3007">
                  <c:v>6047900000</c:v>
                </c:pt>
                <c:pt idx="3008">
                  <c:v>6052200000</c:v>
                </c:pt>
                <c:pt idx="3009">
                  <c:v>6056500000</c:v>
                </c:pt>
                <c:pt idx="3010">
                  <c:v>6060800000</c:v>
                </c:pt>
                <c:pt idx="3011">
                  <c:v>6065100000</c:v>
                </c:pt>
                <c:pt idx="3012">
                  <c:v>6069500000</c:v>
                </c:pt>
                <c:pt idx="3013">
                  <c:v>6073800000</c:v>
                </c:pt>
                <c:pt idx="3014">
                  <c:v>6078100000</c:v>
                </c:pt>
                <c:pt idx="3015">
                  <c:v>6082400000</c:v>
                </c:pt>
                <c:pt idx="3016">
                  <c:v>6086600000</c:v>
                </c:pt>
                <c:pt idx="3017">
                  <c:v>6090900000</c:v>
                </c:pt>
                <c:pt idx="3018">
                  <c:v>6095100000</c:v>
                </c:pt>
                <c:pt idx="3019">
                  <c:v>6099300000</c:v>
                </c:pt>
                <c:pt idx="3020">
                  <c:v>6103500000</c:v>
                </c:pt>
                <c:pt idx="3021">
                  <c:v>6107600000</c:v>
                </c:pt>
                <c:pt idx="3022">
                  <c:v>6111600000</c:v>
                </c:pt>
                <c:pt idx="3023">
                  <c:v>6115600000</c:v>
                </c:pt>
                <c:pt idx="3024">
                  <c:v>6119300000</c:v>
                </c:pt>
                <c:pt idx="3025">
                  <c:v>6122900000</c:v>
                </c:pt>
                <c:pt idx="3026">
                  <c:v>6126300000</c:v>
                </c:pt>
                <c:pt idx="3027">
                  <c:v>6129300000</c:v>
                </c:pt>
                <c:pt idx="3028">
                  <c:v>6131800000</c:v>
                </c:pt>
                <c:pt idx="3029">
                  <c:v>6133700000</c:v>
                </c:pt>
                <c:pt idx="3030">
                  <c:v>6134700000</c:v>
                </c:pt>
                <c:pt idx="3031">
                  <c:v>6134700000</c:v>
                </c:pt>
                <c:pt idx="3032">
                  <c:v>6133000000</c:v>
                </c:pt>
                <c:pt idx="3033">
                  <c:v>6129300000</c:v>
                </c:pt>
                <c:pt idx="3034">
                  <c:v>6122800000</c:v>
                </c:pt>
                <c:pt idx="3035">
                  <c:v>6112500000</c:v>
                </c:pt>
                <c:pt idx="3036">
                  <c:v>6097100000</c:v>
                </c:pt>
                <c:pt idx="3037">
                  <c:v>6074800000</c:v>
                </c:pt>
                <c:pt idx="3038">
                  <c:v>6043200000</c:v>
                </c:pt>
                <c:pt idx="3039">
                  <c:v>5999000000</c:v>
                </c:pt>
                <c:pt idx="3040">
                  <c:v>5937900000</c:v>
                </c:pt>
                <c:pt idx="3041">
                  <c:v>5854000000</c:v>
                </c:pt>
                <c:pt idx="3042">
                  <c:v>5739300000</c:v>
                </c:pt>
                <c:pt idx="3043">
                  <c:v>5582900000</c:v>
                </c:pt>
                <c:pt idx="3044">
                  <c:v>5370400000</c:v>
                </c:pt>
                <c:pt idx="3045">
                  <c:v>5082200000</c:v>
                </c:pt>
                <c:pt idx="3046">
                  <c:v>4691800000</c:v>
                </c:pt>
                <c:pt idx="3047">
                  <c:v>4163500000</c:v>
                </c:pt>
                <c:pt idx="3048">
                  <c:v>3449200000</c:v>
                </c:pt>
                <c:pt idx="3049">
                  <c:v>2483900000</c:v>
                </c:pt>
                <c:pt idx="3050">
                  <c:v>2483900000</c:v>
                </c:pt>
                <c:pt idx="3051">
                  <c:v>2376800000</c:v>
                </c:pt>
                <c:pt idx="3052">
                  <c:v>2298500000</c:v>
                </c:pt>
                <c:pt idx="3053">
                  <c:v>2241200000</c:v>
                </c:pt>
                <c:pt idx="3054">
                  <c:v>2199300000</c:v>
                </c:pt>
                <c:pt idx="3055">
                  <c:v>2168700000</c:v>
                </c:pt>
                <c:pt idx="3056">
                  <c:v>2146300000</c:v>
                </c:pt>
                <c:pt idx="3057">
                  <c:v>2130000000</c:v>
                </c:pt>
                <c:pt idx="3058">
                  <c:v>2118100000</c:v>
                </c:pt>
                <c:pt idx="3059">
                  <c:v>2109400000</c:v>
                </c:pt>
                <c:pt idx="3060">
                  <c:v>2103100000</c:v>
                </c:pt>
                <c:pt idx="3061">
                  <c:v>2098500000</c:v>
                </c:pt>
                <c:pt idx="3062">
                  <c:v>2095200000</c:v>
                </c:pt>
                <c:pt idx="3063">
                  <c:v>2092800000</c:v>
                </c:pt>
                <c:pt idx="3064">
                  <c:v>2091100000</c:v>
                </c:pt>
                <c:pt idx="3065">
                  <c:v>2089900000</c:v>
                </c:pt>
                <c:pt idx="3066">
                  <c:v>2089100000</c:v>
                </c:pt>
                <c:pt idx="3067">
                  <c:v>2088500000</c:v>
                </c:pt>
                <c:pt idx="3068">
                  <c:v>2088100000</c:v>
                </c:pt>
                <c:pt idx="3069">
                  <c:v>2087900000</c:v>
                </c:pt>
                <c:pt idx="3070">
                  <c:v>2087800000</c:v>
                </c:pt>
                <c:pt idx="3071">
                  <c:v>2087700000</c:v>
                </c:pt>
                <c:pt idx="3072">
                  <c:v>2087700000</c:v>
                </c:pt>
                <c:pt idx="3073">
                  <c:v>2087700000</c:v>
                </c:pt>
                <c:pt idx="3074">
                  <c:v>2087700000</c:v>
                </c:pt>
                <c:pt idx="3075">
                  <c:v>2087700000</c:v>
                </c:pt>
                <c:pt idx="3076">
                  <c:v>2087700000</c:v>
                </c:pt>
                <c:pt idx="3077">
                  <c:v>2087700000</c:v>
                </c:pt>
                <c:pt idx="3078">
                  <c:v>2087600000</c:v>
                </c:pt>
                <c:pt idx="3079">
                  <c:v>2087400000</c:v>
                </c:pt>
                <c:pt idx="3080">
                  <c:v>2087200000</c:v>
                </c:pt>
                <c:pt idx="3081">
                  <c:v>2086800000</c:v>
                </c:pt>
                <c:pt idx="3082">
                  <c:v>2086200000</c:v>
                </c:pt>
                <c:pt idx="3083">
                  <c:v>2085300000</c:v>
                </c:pt>
                <c:pt idx="3084">
                  <c:v>2084000000</c:v>
                </c:pt>
                <c:pt idx="3085">
                  <c:v>2082300000</c:v>
                </c:pt>
                <c:pt idx="3086">
                  <c:v>2079800000</c:v>
                </c:pt>
                <c:pt idx="3087">
                  <c:v>2076400000</c:v>
                </c:pt>
                <c:pt idx="3088">
                  <c:v>2071700000</c:v>
                </c:pt>
                <c:pt idx="3089">
                  <c:v>2065100000</c:v>
                </c:pt>
                <c:pt idx="3090">
                  <c:v>2056200000</c:v>
                </c:pt>
                <c:pt idx="3091">
                  <c:v>2043900000</c:v>
                </c:pt>
                <c:pt idx="3092">
                  <c:v>2027000000</c:v>
                </c:pt>
                <c:pt idx="3093">
                  <c:v>2003900000</c:v>
                </c:pt>
                <c:pt idx="3094">
                  <c:v>1972200000</c:v>
                </c:pt>
                <c:pt idx="3095">
                  <c:v>1928900000</c:v>
                </c:pt>
                <c:pt idx="3096">
                  <c:v>1869700000</c:v>
                </c:pt>
                <c:pt idx="3097">
                  <c:v>1788800000</c:v>
                </c:pt>
                <c:pt idx="3098">
                  <c:v>1678200000</c:v>
                </c:pt>
                <c:pt idx="3099">
                  <c:v>1526900000</c:v>
                </c:pt>
                <c:pt idx="3100">
                  <c:v>1526900000</c:v>
                </c:pt>
                <c:pt idx="3101">
                  <c:v>1493100000</c:v>
                </c:pt>
                <c:pt idx="3102">
                  <c:v>1464600000</c:v>
                </c:pt>
                <c:pt idx="3103">
                  <c:v>1440700000</c:v>
                </c:pt>
                <c:pt idx="3104">
                  <c:v>1420500000</c:v>
                </c:pt>
                <c:pt idx="3105">
                  <c:v>1403500000</c:v>
                </c:pt>
                <c:pt idx="3106">
                  <c:v>1389200000</c:v>
                </c:pt>
                <c:pt idx="3107">
                  <c:v>1377200000</c:v>
                </c:pt>
                <c:pt idx="3108">
                  <c:v>1367000000</c:v>
                </c:pt>
                <c:pt idx="3109">
                  <c:v>1358500000</c:v>
                </c:pt>
                <c:pt idx="3110">
                  <c:v>1351300000</c:v>
                </c:pt>
                <c:pt idx="3111">
                  <c:v>1345200000</c:v>
                </c:pt>
                <c:pt idx="3112">
                  <c:v>1340100000</c:v>
                </c:pt>
                <c:pt idx="3113">
                  <c:v>1335800000</c:v>
                </c:pt>
                <c:pt idx="3114">
                  <c:v>1332100000</c:v>
                </c:pt>
                <c:pt idx="3115">
                  <c:v>1329000000</c:v>
                </c:pt>
                <c:pt idx="3116">
                  <c:v>1326300000</c:v>
                </c:pt>
                <c:pt idx="3117">
                  <c:v>1324100000</c:v>
                </c:pt>
                <c:pt idx="3118">
                  <c:v>1322100000</c:v>
                </c:pt>
                <c:pt idx="3119">
                  <c:v>1320400000</c:v>
                </c:pt>
                <c:pt idx="3120">
                  <c:v>1318900000</c:v>
                </c:pt>
                <c:pt idx="3121">
                  <c:v>1317600000</c:v>
                </c:pt>
                <c:pt idx="3122">
                  <c:v>1316300000</c:v>
                </c:pt>
                <c:pt idx="3123">
                  <c:v>1315200000</c:v>
                </c:pt>
                <c:pt idx="3124">
                  <c:v>1314100000</c:v>
                </c:pt>
                <c:pt idx="3125">
                  <c:v>1313000000</c:v>
                </c:pt>
                <c:pt idx="3126">
                  <c:v>1311800000</c:v>
                </c:pt>
                <c:pt idx="3127">
                  <c:v>1310600000</c:v>
                </c:pt>
                <c:pt idx="3128">
                  <c:v>1309400000</c:v>
                </c:pt>
                <c:pt idx="3129">
                  <c:v>1308000000</c:v>
                </c:pt>
                <c:pt idx="3130">
                  <c:v>1306400000</c:v>
                </c:pt>
                <c:pt idx="3131">
                  <c:v>1304600000</c:v>
                </c:pt>
                <c:pt idx="3132">
                  <c:v>1302500000</c:v>
                </c:pt>
                <c:pt idx="3133">
                  <c:v>1300000000</c:v>
                </c:pt>
                <c:pt idx="3134">
                  <c:v>1297200000</c:v>
                </c:pt>
                <c:pt idx="3135">
                  <c:v>1293800000</c:v>
                </c:pt>
                <c:pt idx="3136">
                  <c:v>1289900000</c:v>
                </c:pt>
                <c:pt idx="3137">
                  <c:v>1285200000</c:v>
                </c:pt>
                <c:pt idx="3138">
                  <c:v>1279700000</c:v>
                </c:pt>
                <c:pt idx="3139">
                  <c:v>1273200000</c:v>
                </c:pt>
                <c:pt idx="3140">
                  <c:v>1265400000</c:v>
                </c:pt>
                <c:pt idx="3141">
                  <c:v>1256200000</c:v>
                </c:pt>
                <c:pt idx="3142">
                  <c:v>1245300000</c:v>
                </c:pt>
                <c:pt idx="3143">
                  <c:v>1232300000</c:v>
                </c:pt>
                <c:pt idx="3144">
                  <c:v>1216800000</c:v>
                </c:pt>
                <c:pt idx="3145">
                  <c:v>1198500000</c:v>
                </c:pt>
                <c:pt idx="3146">
                  <c:v>1176700000</c:v>
                </c:pt>
                <c:pt idx="3147">
                  <c:v>1150900000</c:v>
                </c:pt>
                <c:pt idx="3148">
                  <c:v>1120100000</c:v>
                </c:pt>
                <c:pt idx="3149">
                  <c:v>1083600000</c:v>
                </c:pt>
                <c:pt idx="3150">
                  <c:v>1083600000</c:v>
                </c:pt>
                <c:pt idx="3151">
                  <c:v>1069600000</c:v>
                </c:pt>
                <c:pt idx="3152">
                  <c:v>1057300000</c:v>
                </c:pt>
                <c:pt idx="3153">
                  <c:v>1046400000</c:v>
                </c:pt>
                <c:pt idx="3154">
                  <c:v>1036800000</c:v>
                </c:pt>
                <c:pt idx="3155">
                  <c:v>1028300000</c:v>
                </c:pt>
                <c:pt idx="3156">
                  <c:v>1020700000</c:v>
                </c:pt>
                <c:pt idx="3157">
                  <c:v>1014000000</c:v>
                </c:pt>
                <c:pt idx="3158">
                  <c:v>1008100000</c:v>
                </c:pt>
                <c:pt idx="3159">
                  <c:v>1002800000</c:v>
                </c:pt>
                <c:pt idx="3160">
                  <c:v>998160000</c:v>
                </c:pt>
                <c:pt idx="3161">
                  <c:v>994000000</c:v>
                </c:pt>
                <c:pt idx="3162">
                  <c:v>990290000</c:v>
                </c:pt>
                <c:pt idx="3163">
                  <c:v>986970000</c:v>
                </c:pt>
                <c:pt idx="3164">
                  <c:v>983990000</c:v>
                </c:pt>
                <c:pt idx="3165">
                  <c:v>981310000</c:v>
                </c:pt>
                <c:pt idx="3166">
                  <c:v>978880000</c:v>
                </c:pt>
                <c:pt idx="3167">
                  <c:v>976670000</c:v>
                </c:pt>
                <c:pt idx="3168">
                  <c:v>974640000</c:v>
                </c:pt>
                <c:pt idx="3169">
                  <c:v>972760000</c:v>
                </c:pt>
                <c:pt idx="3170">
                  <c:v>971010000</c:v>
                </c:pt>
                <c:pt idx="3171">
                  <c:v>969350000</c:v>
                </c:pt>
                <c:pt idx="3172">
                  <c:v>967750000</c:v>
                </c:pt>
                <c:pt idx="3173">
                  <c:v>966210000</c:v>
                </c:pt>
                <c:pt idx="3174">
                  <c:v>964680000</c:v>
                </c:pt>
                <c:pt idx="3175">
                  <c:v>963150000</c:v>
                </c:pt>
                <c:pt idx="3176">
                  <c:v>961590000</c:v>
                </c:pt>
                <c:pt idx="3177">
                  <c:v>959990000</c:v>
                </c:pt>
                <c:pt idx="3178">
                  <c:v>958300000</c:v>
                </c:pt>
                <c:pt idx="3179">
                  <c:v>956520000</c:v>
                </c:pt>
                <c:pt idx="3180">
                  <c:v>954600000</c:v>
                </c:pt>
                <c:pt idx="3181">
                  <c:v>952530000</c:v>
                </c:pt>
                <c:pt idx="3182">
                  <c:v>950260000</c:v>
                </c:pt>
                <c:pt idx="3183">
                  <c:v>947770000</c:v>
                </c:pt>
                <c:pt idx="3184">
                  <c:v>945020000</c:v>
                </c:pt>
                <c:pt idx="3185">
                  <c:v>941950000</c:v>
                </c:pt>
                <c:pt idx="3186">
                  <c:v>938540000</c:v>
                </c:pt>
                <c:pt idx="3187">
                  <c:v>934710000</c:v>
                </c:pt>
                <c:pt idx="3188">
                  <c:v>930420000</c:v>
                </c:pt>
                <c:pt idx="3189">
                  <c:v>925600000</c:v>
                </c:pt>
                <c:pt idx="3190">
                  <c:v>920170000</c:v>
                </c:pt>
                <c:pt idx="3191">
                  <c:v>914040000</c:v>
                </c:pt>
                <c:pt idx="3192">
                  <c:v>907140000</c:v>
                </c:pt>
                <c:pt idx="3193">
                  <c:v>899340000</c:v>
                </c:pt>
                <c:pt idx="3194">
                  <c:v>890530000</c:v>
                </c:pt>
                <c:pt idx="3195">
                  <c:v>880570000</c:v>
                </c:pt>
                <c:pt idx="3196">
                  <c:v>869310000</c:v>
                </c:pt>
                <c:pt idx="3197">
                  <c:v>856580000</c:v>
                </c:pt>
                <c:pt idx="3198">
                  <c:v>842170000</c:v>
                </c:pt>
                <c:pt idx="3199">
                  <c:v>825870000</c:v>
                </c:pt>
                <c:pt idx="3200">
                  <c:v>825870000</c:v>
                </c:pt>
                <c:pt idx="3201">
                  <c:v>815750000</c:v>
                </c:pt>
                <c:pt idx="3202">
                  <c:v>806900000</c:v>
                </c:pt>
                <c:pt idx="3203">
                  <c:v>799170000</c:v>
                </c:pt>
                <c:pt idx="3204">
                  <c:v>792420000</c:v>
                </c:pt>
                <c:pt idx="3205">
                  <c:v>786520000</c:v>
                </c:pt>
                <c:pt idx="3206">
                  <c:v>781360000</c:v>
                </c:pt>
                <c:pt idx="3207">
                  <c:v>776850000</c:v>
                </c:pt>
                <c:pt idx="3208">
                  <c:v>772910000</c:v>
                </c:pt>
                <c:pt idx="3209">
                  <c:v>769460000</c:v>
                </c:pt>
                <c:pt idx="3210">
                  <c:v>766430000</c:v>
                </c:pt>
                <c:pt idx="3211">
                  <c:v>763780000</c:v>
                </c:pt>
                <c:pt idx="3212">
                  <c:v>761450000</c:v>
                </c:pt>
                <c:pt idx="3213">
                  <c:v>759410000</c:v>
                </c:pt>
                <c:pt idx="3214">
                  <c:v>757600000</c:v>
                </c:pt>
                <c:pt idx="3215">
                  <c:v>756010000</c:v>
                </c:pt>
                <c:pt idx="3216">
                  <c:v>754590000</c:v>
                </c:pt>
                <c:pt idx="3217">
                  <c:v>753330000</c:v>
                </c:pt>
                <c:pt idx="3218">
                  <c:v>752210000</c:v>
                </c:pt>
                <c:pt idx="3219">
                  <c:v>751190000</c:v>
                </c:pt>
                <c:pt idx="3220">
                  <c:v>750260000</c:v>
                </c:pt>
                <c:pt idx="3221">
                  <c:v>749410000</c:v>
                </c:pt>
                <c:pt idx="3222">
                  <c:v>748610000</c:v>
                </c:pt>
                <c:pt idx="3223">
                  <c:v>747860000</c:v>
                </c:pt>
                <c:pt idx="3224">
                  <c:v>747130000</c:v>
                </c:pt>
                <c:pt idx="3225">
                  <c:v>746430000</c:v>
                </c:pt>
                <c:pt idx="3226">
                  <c:v>745720000</c:v>
                </c:pt>
                <c:pt idx="3227">
                  <c:v>745010000</c:v>
                </c:pt>
                <c:pt idx="3228">
                  <c:v>744270000</c:v>
                </c:pt>
                <c:pt idx="3229">
                  <c:v>743500000</c:v>
                </c:pt>
                <c:pt idx="3230">
                  <c:v>742670000</c:v>
                </c:pt>
                <c:pt idx="3231">
                  <c:v>741780000</c:v>
                </c:pt>
                <c:pt idx="3232">
                  <c:v>740800000</c:v>
                </c:pt>
                <c:pt idx="3233">
                  <c:v>739720000</c:v>
                </c:pt>
                <c:pt idx="3234">
                  <c:v>738520000</c:v>
                </c:pt>
                <c:pt idx="3235">
                  <c:v>737180000</c:v>
                </c:pt>
                <c:pt idx="3236">
                  <c:v>735670000</c:v>
                </c:pt>
                <c:pt idx="3237">
                  <c:v>733960000</c:v>
                </c:pt>
                <c:pt idx="3238">
                  <c:v>732030000</c:v>
                </c:pt>
                <c:pt idx="3239">
                  <c:v>729830000</c:v>
                </c:pt>
                <c:pt idx="3240">
                  <c:v>727330000</c:v>
                </c:pt>
                <c:pt idx="3241">
                  <c:v>724470000</c:v>
                </c:pt>
                <c:pt idx="3242">
                  <c:v>721220000</c:v>
                </c:pt>
                <c:pt idx="3243">
                  <c:v>717500000</c:v>
                </c:pt>
                <c:pt idx="3244">
                  <c:v>713250000</c:v>
                </c:pt>
                <c:pt idx="3245">
                  <c:v>708390000</c:v>
                </c:pt>
                <c:pt idx="3246">
                  <c:v>702830000</c:v>
                </c:pt>
                <c:pt idx="3247">
                  <c:v>696460000</c:v>
                </c:pt>
                <c:pt idx="3248">
                  <c:v>689180000</c:v>
                </c:pt>
                <c:pt idx="3249">
                  <c:v>680840000</c:v>
                </c:pt>
                <c:pt idx="3250">
                  <c:v>680840000</c:v>
                </c:pt>
                <c:pt idx="3251">
                  <c:v>676500000</c:v>
                </c:pt>
                <c:pt idx="3252">
                  <c:v>672560000</c:v>
                </c:pt>
                <c:pt idx="3253">
                  <c:v>668960000</c:v>
                </c:pt>
                <c:pt idx="3254">
                  <c:v>665680000</c:v>
                </c:pt>
                <c:pt idx="3255">
                  <c:v>662690000</c:v>
                </c:pt>
                <c:pt idx="3256">
                  <c:v>659960000</c:v>
                </c:pt>
                <c:pt idx="3257">
                  <c:v>657450000</c:v>
                </c:pt>
                <c:pt idx="3258">
                  <c:v>655160000</c:v>
                </c:pt>
                <c:pt idx="3259">
                  <c:v>653040000</c:v>
                </c:pt>
                <c:pt idx="3260">
                  <c:v>651090000</c:v>
                </c:pt>
                <c:pt idx="3261">
                  <c:v>649280000</c:v>
                </c:pt>
                <c:pt idx="3262">
                  <c:v>647600000</c:v>
                </c:pt>
                <c:pt idx="3263">
                  <c:v>646030000</c:v>
                </c:pt>
                <c:pt idx="3264">
                  <c:v>644550000</c:v>
                </c:pt>
                <c:pt idx="3265">
                  <c:v>643160000</c:v>
                </c:pt>
                <c:pt idx="3266">
                  <c:v>641830000</c:v>
                </c:pt>
                <c:pt idx="3267">
                  <c:v>640550000</c:v>
                </c:pt>
                <c:pt idx="3268">
                  <c:v>639310000</c:v>
                </c:pt>
                <c:pt idx="3269">
                  <c:v>638110000</c:v>
                </c:pt>
                <c:pt idx="3270">
                  <c:v>636920000</c:v>
                </c:pt>
                <c:pt idx="3271">
                  <c:v>635730000</c:v>
                </c:pt>
                <c:pt idx="3272">
                  <c:v>634540000</c:v>
                </c:pt>
                <c:pt idx="3273">
                  <c:v>633330000</c:v>
                </c:pt>
                <c:pt idx="3274">
                  <c:v>632100000</c:v>
                </c:pt>
                <c:pt idx="3275">
                  <c:v>630820000</c:v>
                </c:pt>
                <c:pt idx="3276">
                  <c:v>629490000</c:v>
                </c:pt>
                <c:pt idx="3277">
                  <c:v>628090000</c:v>
                </c:pt>
                <c:pt idx="3278">
                  <c:v>626610000</c:v>
                </c:pt>
                <c:pt idx="3279">
                  <c:v>625030000</c:v>
                </c:pt>
                <c:pt idx="3280">
                  <c:v>623350000</c:v>
                </c:pt>
                <c:pt idx="3281">
                  <c:v>621540000</c:v>
                </c:pt>
                <c:pt idx="3282">
                  <c:v>619580000</c:v>
                </c:pt>
                <c:pt idx="3283">
                  <c:v>617460000</c:v>
                </c:pt>
                <c:pt idx="3284">
                  <c:v>615160000</c:v>
                </c:pt>
                <c:pt idx="3285">
                  <c:v>612650000</c:v>
                </c:pt>
                <c:pt idx="3286">
                  <c:v>609910000</c:v>
                </c:pt>
                <c:pt idx="3287">
                  <c:v>606910000</c:v>
                </c:pt>
                <c:pt idx="3288">
                  <c:v>603620000</c:v>
                </c:pt>
                <c:pt idx="3289">
                  <c:v>600020000</c:v>
                </c:pt>
                <c:pt idx="3290">
                  <c:v>596060000</c:v>
                </c:pt>
                <c:pt idx="3291">
                  <c:v>591710000</c:v>
                </c:pt>
                <c:pt idx="3292">
                  <c:v>586920000</c:v>
                </c:pt>
                <c:pt idx="3293">
                  <c:v>581650000</c:v>
                </c:pt>
                <c:pt idx="3294">
                  <c:v>575850000</c:v>
                </c:pt>
                <c:pt idx="3295">
                  <c:v>569460000</c:v>
                </c:pt>
                <c:pt idx="3296">
                  <c:v>562420000</c:v>
                </c:pt>
                <c:pt idx="3297">
                  <c:v>554650000</c:v>
                </c:pt>
                <c:pt idx="3298">
                  <c:v>546090000</c:v>
                </c:pt>
                <c:pt idx="3299">
                  <c:v>536660000</c:v>
                </c:pt>
                <c:pt idx="3300">
                  <c:v>536660000</c:v>
                </c:pt>
                <c:pt idx="3301">
                  <c:v>532610000</c:v>
                </c:pt>
                <c:pt idx="3302">
                  <c:v>528950000</c:v>
                </c:pt>
                <c:pt idx="3303">
                  <c:v>525640000</c:v>
                </c:pt>
                <c:pt idx="3304">
                  <c:v>522670000</c:v>
                </c:pt>
                <c:pt idx="3305">
                  <c:v>520020000</c:v>
                </c:pt>
                <c:pt idx="3306">
                  <c:v>517650000</c:v>
                </c:pt>
                <c:pt idx="3307">
                  <c:v>515570000</c:v>
                </c:pt>
                <c:pt idx="3308">
                  <c:v>513760000</c:v>
                </c:pt>
                <c:pt idx="3309">
                  <c:v>512200000</c:v>
                </c:pt>
                <c:pt idx="3310">
                  <c:v>510880000</c:v>
                </c:pt>
                <c:pt idx="3311">
                  <c:v>509800000</c:v>
                </c:pt>
                <c:pt idx="3312">
                  <c:v>508950000</c:v>
                </c:pt>
                <c:pt idx="3313">
                  <c:v>508320000</c:v>
                </c:pt>
                <c:pt idx="3314">
                  <c:v>507900000</c:v>
                </c:pt>
                <c:pt idx="3315">
                  <c:v>507700000</c:v>
                </c:pt>
                <c:pt idx="3316">
                  <c:v>507720000</c:v>
                </c:pt>
                <c:pt idx="3317">
                  <c:v>507950000</c:v>
                </c:pt>
                <c:pt idx="3318">
                  <c:v>508390000</c:v>
                </c:pt>
                <c:pt idx="3319">
                  <c:v>509050000</c:v>
                </c:pt>
                <c:pt idx="3320">
                  <c:v>509930000</c:v>
                </c:pt>
                <c:pt idx="3321">
                  <c:v>511050000</c:v>
                </c:pt>
                <c:pt idx="3322">
                  <c:v>512390000</c:v>
                </c:pt>
                <c:pt idx="3323">
                  <c:v>513990000</c:v>
                </c:pt>
                <c:pt idx="3324">
                  <c:v>515830000</c:v>
                </c:pt>
                <c:pt idx="3325">
                  <c:v>517950000</c:v>
                </c:pt>
                <c:pt idx="3326">
                  <c:v>520350000</c:v>
                </c:pt>
                <c:pt idx="3327">
                  <c:v>523050000</c:v>
                </c:pt>
                <c:pt idx="3328">
                  <c:v>526060000</c:v>
                </c:pt>
                <c:pt idx="3329">
                  <c:v>529410000</c:v>
                </c:pt>
                <c:pt idx="3330">
                  <c:v>533120000</c:v>
                </c:pt>
                <c:pt idx="3331">
                  <c:v>537210000</c:v>
                </c:pt>
                <c:pt idx="3332">
                  <c:v>541720000</c:v>
                </c:pt>
                <c:pt idx="3333">
                  <c:v>546670000</c:v>
                </c:pt>
                <c:pt idx="3334">
                  <c:v>552090000</c:v>
                </c:pt>
                <c:pt idx="3335">
                  <c:v>558020000</c:v>
                </c:pt>
                <c:pt idx="3336">
                  <c:v>564510000</c:v>
                </c:pt>
                <c:pt idx="3337">
                  <c:v>571590000</c:v>
                </c:pt>
                <c:pt idx="3338">
                  <c:v>579310000</c:v>
                </c:pt>
                <c:pt idx="3339">
                  <c:v>587730000</c:v>
                </c:pt>
                <c:pt idx="3340">
                  <c:v>596890000</c:v>
                </c:pt>
                <c:pt idx="3341">
                  <c:v>606880000</c:v>
                </c:pt>
                <c:pt idx="3342">
                  <c:v>617740000</c:v>
                </c:pt>
                <c:pt idx="3343">
                  <c:v>629550000</c:v>
                </c:pt>
                <c:pt idx="3344">
                  <c:v>642390000</c:v>
                </c:pt>
                <c:pt idx="3345">
                  <c:v>656360000</c:v>
                </c:pt>
                <c:pt idx="3346">
                  <c:v>671530000</c:v>
                </c:pt>
                <c:pt idx="3347">
                  <c:v>688020000</c:v>
                </c:pt>
                <c:pt idx="3348">
                  <c:v>705930000</c:v>
                </c:pt>
                <c:pt idx="3349">
                  <c:v>725390000</c:v>
                </c:pt>
                <c:pt idx="3350">
                  <c:v>725390000</c:v>
                </c:pt>
                <c:pt idx="3351">
                  <c:v>1848300000</c:v>
                </c:pt>
                <c:pt idx="3352">
                  <c:v>2960600000</c:v>
                </c:pt>
                <c:pt idx="3353">
                  <c:v>4077300000</c:v>
                </c:pt>
                <c:pt idx="3354">
                  <c:v>5213400000</c:v>
                </c:pt>
                <c:pt idx="3355">
                  <c:v>6384100000</c:v>
                </c:pt>
                <c:pt idx="3356">
                  <c:v>7605200000</c:v>
                </c:pt>
                <c:pt idx="3357">
                  <c:v>8893100000</c:v>
                </c:pt>
                <c:pt idx="3358">
                  <c:v>10265000000</c:v>
                </c:pt>
                <c:pt idx="3359">
                  <c:v>11740000000</c:v>
                </c:pt>
                <c:pt idx="3360">
                  <c:v>13337000000</c:v>
                </c:pt>
                <c:pt idx="3361">
                  <c:v>15078000000</c:v>
                </c:pt>
                <c:pt idx="3362">
                  <c:v>16986000000</c:v>
                </c:pt>
                <c:pt idx="3363">
                  <c:v>19087000000</c:v>
                </c:pt>
                <c:pt idx="3364">
                  <c:v>21410000000</c:v>
                </c:pt>
                <c:pt idx="3365">
                  <c:v>23985000000</c:v>
                </c:pt>
                <c:pt idx="3366">
                  <c:v>26847000000</c:v>
                </c:pt>
                <c:pt idx="3367">
                  <c:v>30034000000</c:v>
                </c:pt>
                <c:pt idx="3368">
                  <c:v>33590000000</c:v>
                </c:pt>
                <c:pt idx="3369">
                  <c:v>37563000000</c:v>
                </c:pt>
                <c:pt idx="3370">
                  <c:v>42005000000</c:v>
                </c:pt>
                <c:pt idx="3371">
                  <c:v>46977000000</c:v>
                </c:pt>
                <c:pt idx="3372">
                  <c:v>52545000000</c:v>
                </c:pt>
                <c:pt idx="3373">
                  <c:v>58784000000</c:v>
                </c:pt>
                <c:pt idx="3374">
                  <c:v>65779000000</c:v>
                </c:pt>
                <c:pt idx="3375">
                  <c:v>73623000000</c:v>
                </c:pt>
                <c:pt idx="3376">
                  <c:v>82422000000</c:v>
                </c:pt>
                <c:pt idx="3377">
                  <c:v>92294000000</c:v>
                </c:pt>
                <c:pt idx="3378">
                  <c:v>103370000000</c:v>
                </c:pt>
                <c:pt idx="3379">
                  <c:v>115810000000</c:v>
                </c:pt>
                <c:pt idx="3380">
                  <c:v>129760000000</c:v>
                </c:pt>
                <c:pt idx="3381">
                  <c:v>145430000000</c:v>
                </c:pt>
                <c:pt idx="3382">
                  <c:v>163020000000</c:v>
                </c:pt>
                <c:pt idx="3383">
                  <c:v>182760000000</c:v>
                </c:pt>
                <c:pt idx="3384">
                  <c:v>204930000000</c:v>
                </c:pt>
                <c:pt idx="3385">
                  <c:v>229820000000</c:v>
                </c:pt>
                <c:pt idx="3386">
                  <c:v>257770000000</c:v>
                </c:pt>
                <c:pt idx="3387">
                  <c:v>289150000000</c:v>
                </c:pt>
                <c:pt idx="3388">
                  <c:v>324380000000</c:v>
                </c:pt>
                <c:pt idx="3389">
                  <c:v>363940000000</c:v>
                </c:pt>
                <c:pt idx="3390">
                  <c:v>408370000000</c:v>
                </c:pt>
                <c:pt idx="3391">
                  <c:v>458250000000</c:v>
                </c:pt>
                <c:pt idx="3392">
                  <c:v>514260000000</c:v>
                </c:pt>
                <c:pt idx="3393">
                  <c:v>577160000000</c:v>
                </c:pt>
                <c:pt idx="3394">
                  <c:v>647780000000</c:v>
                </c:pt>
                <c:pt idx="3395">
                  <c:v>727090000000</c:v>
                </c:pt>
                <c:pt idx="3396">
                  <c:v>816140000000</c:v>
                </c:pt>
                <c:pt idx="3397">
                  <c:v>916140000000</c:v>
                </c:pt>
                <c:pt idx="3398">
                  <c:v>1028400000000</c:v>
                </c:pt>
                <c:pt idx="3399">
                  <c:v>1154500000000</c:v>
                </c:pt>
                <c:pt idx="3400">
                  <c:v>1154500000000</c:v>
                </c:pt>
                <c:pt idx="3401">
                  <c:v>1327900000000</c:v>
                </c:pt>
                <c:pt idx="3402">
                  <c:v>1508500000000</c:v>
                </c:pt>
                <c:pt idx="3403">
                  <c:v>1697400000000</c:v>
                </c:pt>
                <c:pt idx="3404">
                  <c:v>1895700000000</c:v>
                </c:pt>
                <c:pt idx="3405">
                  <c:v>2104400000000</c:v>
                </c:pt>
                <c:pt idx="3406">
                  <c:v>2324700000000</c:v>
                </c:pt>
                <c:pt idx="3407">
                  <c:v>2557700000000</c:v>
                </c:pt>
                <c:pt idx="3408">
                  <c:v>2804900000000</c:v>
                </c:pt>
                <c:pt idx="3409">
                  <c:v>3067500000000</c:v>
                </c:pt>
                <c:pt idx="3410">
                  <c:v>3347000000000</c:v>
                </c:pt>
                <c:pt idx="3411">
                  <c:v>3644900000000</c:v>
                </c:pt>
                <c:pt idx="3412">
                  <c:v>3962900000000</c:v>
                </c:pt>
                <c:pt idx="3413">
                  <c:v>4302700000000</c:v>
                </c:pt>
                <c:pt idx="3414">
                  <c:v>4666200000000</c:v>
                </c:pt>
                <c:pt idx="3415">
                  <c:v>5055500000000</c:v>
                </c:pt>
                <c:pt idx="3416">
                  <c:v>5472600000000</c:v>
                </c:pt>
                <c:pt idx="3417">
                  <c:v>5919800000000</c:v>
                </c:pt>
                <c:pt idx="3418">
                  <c:v>6399600000000</c:v>
                </c:pt>
                <c:pt idx="3419">
                  <c:v>6914800000000</c:v>
                </c:pt>
                <c:pt idx="3420">
                  <c:v>7468000000000</c:v>
                </c:pt>
                <c:pt idx="3421">
                  <c:v>8062300000000</c:v>
                </c:pt>
                <c:pt idx="3422">
                  <c:v>8701100000000</c:v>
                </c:pt>
                <c:pt idx="3423">
                  <c:v>9387900000000</c:v>
                </c:pt>
                <c:pt idx="3424">
                  <c:v>10126000000000</c:v>
                </c:pt>
                <c:pt idx="3425">
                  <c:v>10921000000000</c:v>
                </c:pt>
                <c:pt idx="3426">
                  <c:v>11775000000000</c:v>
                </c:pt>
                <c:pt idx="3427">
                  <c:v>12695000000000</c:v>
                </c:pt>
                <c:pt idx="3428">
                  <c:v>13684000000000</c:v>
                </c:pt>
                <c:pt idx="3429">
                  <c:v>14749000000000</c:v>
                </c:pt>
                <c:pt idx="3430">
                  <c:v>15895000000000</c:v>
                </c:pt>
                <c:pt idx="3431">
                  <c:v>17128000000000</c:v>
                </c:pt>
                <c:pt idx="3432">
                  <c:v>18456000000000</c:v>
                </c:pt>
                <c:pt idx="3433">
                  <c:v>19886000000000</c:v>
                </c:pt>
                <c:pt idx="3434">
                  <c:v>21426000000000</c:v>
                </c:pt>
                <c:pt idx="3435">
                  <c:v>23083000000000</c:v>
                </c:pt>
                <c:pt idx="3436">
                  <c:v>24868000000000</c:v>
                </c:pt>
                <c:pt idx="3437">
                  <c:v>26790000000000</c:v>
                </c:pt>
                <c:pt idx="3438">
                  <c:v>28859000000000</c:v>
                </c:pt>
                <c:pt idx="3439">
                  <c:v>31088000000000</c:v>
                </c:pt>
                <c:pt idx="3440">
                  <c:v>33488000000000</c:v>
                </c:pt>
                <c:pt idx="3441">
                  <c:v>36073000000000</c:v>
                </c:pt>
                <c:pt idx="3442">
                  <c:v>38856000000000</c:v>
                </c:pt>
                <c:pt idx="3443">
                  <c:v>41854000000000</c:v>
                </c:pt>
                <c:pt idx="3444">
                  <c:v>45082000000000</c:v>
                </c:pt>
                <c:pt idx="3445">
                  <c:v>48559000000000</c:v>
                </c:pt>
                <c:pt idx="3446">
                  <c:v>52304000000000</c:v>
                </c:pt>
                <c:pt idx="3447">
                  <c:v>56337000000000</c:v>
                </c:pt>
                <c:pt idx="3448">
                  <c:v>60680000000000</c:v>
                </c:pt>
                <c:pt idx="3449">
                  <c:v>65358000000000</c:v>
                </c:pt>
                <c:pt idx="3450">
                  <c:v>65358000000000</c:v>
                </c:pt>
                <c:pt idx="3451">
                  <c:v>90118000000000</c:v>
                </c:pt>
                <c:pt idx="3452">
                  <c:v>113910000000000</c:v>
                </c:pt>
                <c:pt idx="3453">
                  <c:v>136750000000000</c:v>
                </c:pt>
                <c:pt idx="3454">
                  <c:v>158610000000000</c:v>
                </c:pt>
                <c:pt idx="3455">
                  <c:v>179520000000000</c:v>
                </c:pt>
                <c:pt idx="3456">
                  <c:v>199460000000000</c:v>
                </c:pt>
                <c:pt idx="3457">
                  <c:v>218430000000000</c:v>
                </c:pt>
                <c:pt idx="3458">
                  <c:v>236440000000000</c:v>
                </c:pt>
                <c:pt idx="3459">
                  <c:v>253490000000000</c:v>
                </c:pt>
                <c:pt idx="3460">
                  <c:v>269570000000000</c:v>
                </c:pt>
                <c:pt idx="3461">
                  <c:v>284690000000000</c:v>
                </c:pt>
                <c:pt idx="3462">
                  <c:v>298840000000000</c:v>
                </c:pt>
                <c:pt idx="3463">
                  <c:v>312030000000000</c:v>
                </c:pt>
                <c:pt idx="3464">
                  <c:v>324260000000000</c:v>
                </c:pt>
                <c:pt idx="3465">
                  <c:v>335520000000000</c:v>
                </c:pt>
                <c:pt idx="3466">
                  <c:v>345820000000000</c:v>
                </c:pt>
                <c:pt idx="3467">
                  <c:v>355150000000000</c:v>
                </c:pt>
                <c:pt idx="3468">
                  <c:v>363520000000000</c:v>
                </c:pt>
                <c:pt idx="3469">
                  <c:v>370920000000000</c:v>
                </c:pt>
                <c:pt idx="3470">
                  <c:v>377360000000000</c:v>
                </c:pt>
                <c:pt idx="3471">
                  <c:v>382830000000000</c:v>
                </c:pt>
                <c:pt idx="3472">
                  <c:v>387340000000000</c:v>
                </c:pt>
                <c:pt idx="3473">
                  <c:v>390890000000000</c:v>
                </c:pt>
                <c:pt idx="3474">
                  <c:v>393470000000000</c:v>
                </c:pt>
                <c:pt idx="3475">
                  <c:v>395080000000000</c:v>
                </c:pt>
                <c:pt idx="3476">
                  <c:v>395730000000000</c:v>
                </c:pt>
                <c:pt idx="3477">
                  <c:v>395420000000000</c:v>
                </c:pt>
                <c:pt idx="3478">
                  <c:v>394140000000000</c:v>
                </c:pt>
                <c:pt idx="3479">
                  <c:v>391900000000000</c:v>
                </c:pt>
                <c:pt idx="3480">
                  <c:v>388690000000000</c:v>
                </c:pt>
                <c:pt idx="3481">
                  <c:v>384520000000000</c:v>
                </c:pt>
                <c:pt idx="3482">
                  <c:v>379390000000000</c:v>
                </c:pt>
                <c:pt idx="3483">
                  <c:v>373280000000000</c:v>
                </c:pt>
                <c:pt idx="3484">
                  <c:v>366220000000000</c:v>
                </c:pt>
                <c:pt idx="3485">
                  <c:v>358190000000000</c:v>
                </c:pt>
                <c:pt idx="3486">
                  <c:v>349200000000000</c:v>
                </c:pt>
                <c:pt idx="3487">
                  <c:v>339240000000000</c:v>
                </c:pt>
                <c:pt idx="3488">
                  <c:v>328310000000000</c:v>
                </c:pt>
                <c:pt idx="3489">
                  <c:v>316420000000000</c:v>
                </c:pt>
                <c:pt idx="3490">
                  <c:v>303570000000000</c:v>
                </c:pt>
                <c:pt idx="3491">
                  <c:v>289760000000000</c:v>
                </c:pt>
                <c:pt idx="3492">
                  <c:v>274970000000000</c:v>
                </c:pt>
                <c:pt idx="3493">
                  <c:v>259230000000000</c:v>
                </c:pt>
                <c:pt idx="3494">
                  <c:v>242520000000000</c:v>
                </c:pt>
                <c:pt idx="3495">
                  <c:v>224840000000000</c:v>
                </c:pt>
                <c:pt idx="3496">
                  <c:v>206210000000000</c:v>
                </c:pt>
                <c:pt idx="3497">
                  <c:v>186600000000000</c:v>
                </c:pt>
                <c:pt idx="3498">
                  <c:v>166030000000000</c:v>
                </c:pt>
                <c:pt idx="3499">
                  <c:v>144500000000000</c:v>
                </c:pt>
                <c:pt idx="3500">
                  <c:v>144500000000000</c:v>
                </c:pt>
                <c:pt idx="3501">
                  <c:v>118930000000000</c:v>
                </c:pt>
                <c:pt idx="3502">
                  <c:v>97878000000000</c:v>
                </c:pt>
                <c:pt idx="3503">
                  <c:v>80555000000000</c:v>
                </c:pt>
                <c:pt idx="3504">
                  <c:v>66298000000000</c:v>
                </c:pt>
                <c:pt idx="3505">
                  <c:v>54564000000000</c:v>
                </c:pt>
                <c:pt idx="3506">
                  <c:v>44908000000000</c:v>
                </c:pt>
                <c:pt idx="3507">
                  <c:v>36960000000000</c:v>
                </c:pt>
                <c:pt idx="3508">
                  <c:v>30419000000000</c:v>
                </c:pt>
                <c:pt idx="3509">
                  <c:v>25036000000000</c:v>
                </c:pt>
                <c:pt idx="3510">
                  <c:v>20606000000000</c:v>
                </c:pt>
                <c:pt idx="3511">
                  <c:v>16960000000000</c:v>
                </c:pt>
                <c:pt idx="3512">
                  <c:v>13959000000000</c:v>
                </c:pt>
                <c:pt idx="3513">
                  <c:v>11490000000000</c:v>
                </c:pt>
                <c:pt idx="3514">
                  <c:v>9457200000000</c:v>
                </c:pt>
                <c:pt idx="3515">
                  <c:v>7784500000000</c:v>
                </c:pt>
                <c:pt idx="3516">
                  <c:v>6407800000000</c:v>
                </c:pt>
                <c:pt idx="3517">
                  <c:v>5274900000000</c:v>
                </c:pt>
                <c:pt idx="3518">
                  <c:v>4342400000000</c:v>
                </c:pt>
                <c:pt idx="3519">
                  <c:v>3575000000000</c:v>
                </c:pt>
                <c:pt idx="3520">
                  <c:v>2943500000000</c:v>
                </c:pt>
                <c:pt idx="3521">
                  <c:v>2423700000000</c:v>
                </c:pt>
                <c:pt idx="3522">
                  <c:v>1995900000000</c:v>
                </c:pt>
                <c:pt idx="3523">
                  <c:v>1643800000000</c:v>
                </c:pt>
                <c:pt idx="3524">
                  <c:v>1354100000000</c:v>
                </c:pt>
                <c:pt idx="3525">
                  <c:v>1115600000000</c:v>
                </c:pt>
                <c:pt idx="3526">
                  <c:v>919380000000</c:v>
                </c:pt>
                <c:pt idx="3527">
                  <c:v>757870000000</c:v>
                </c:pt>
                <c:pt idx="3528">
                  <c:v>624950000000</c:v>
                </c:pt>
                <c:pt idx="3529">
                  <c:v>515550000000</c:v>
                </c:pt>
                <c:pt idx="3530">
                  <c:v>425520000000</c:v>
                </c:pt>
                <c:pt idx="3531">
                  <c:v>351420000000</c:v>
                </c:pt>
                <c:pt idx="3532">
                  <c:v>290440000000</c:v>
                </c:pt>
                <c:pt idx="3533">
                  <c:v>240260000000</c:v>
                </c:pt>
                <c:pt idx="3534">
                  <c:v>198960000000</c:v>
                </c:pt>
                <c:pt idx="3535">
                  <c:v>164970000000</c:v>
                </c:pt>
                <c:pt idx="3536">
                  <c:v>136990000000</c:v>
                </c:pt>
                <c:pt idx="3537">
                  <c:v>113970000000</c:v>
                </c:pt>
                <c:pt idx="3538">
                  <c:v>95027000000</c:v>
                </c:pt>
                <c:pt idx="3539">
                  <c:v>79436000000</c:v>
                </c:pt>
                <c:pt idx="3540">
                  <c:v>66605000000</c:v>
                </c:pt>
                <c:pt idx="3541">
                  <c:v>56047000000</c:v>
                </c:pt>
                <c:pt idx="3542">
                  <c:v>47358000000</c:v>
                </c:pt>
                <c:pt idx="3543">
                  <c:v>40209000000</c:v>
                </c:pt>
                <c:pt idx="3544">
                  <c:v>34326000000</c:v>
                </c:pt>
                <c:pt idx="3545">
                  <c:v>29485000000</c:v>
                </c:pt>
                <c:pt idx="3546">
                  <c:v>25502000000</c:v>
                </c:pt>
                <c:pt idx="3547">
                  <c:v>22226000000</c:v>
                </c:pt>
                <c:pt idx="3548">
                  <c:v>19530000000</c:v>
                </c:pt>
                <c:pt idx="3549">
                  <c:v>17313000000</c:v>
                </c:pt>
                <c:pt idx="3550">
                  <c:v>17313000000</c:v>
                </c:pt>
                <c:pt idx="3551">
                  <c:v>15490000000</c:v>
                </c:pt>
                <c:pt idx="3552">
                  <c:v>13990000000</c:v>
                </c:pt>
                <c:pt idx="3553">
                  <c:v>12757000000</c:v>
                </c:pt>
                <c:pt idx="3554">
                  <c:v>11744000000</c:v>
                </c:pt>
                <c:pt idx="3555">
                  <c:v>10911000000</c:v>
                </c:pt>
                <c:pt idx="3556">
                  <c:v>10227000000</c:v>
                </c:pt>
                <c:pt idx="3557">
                  <c:v>9665900000</c:v>
                </c:pt>
                <c:pt idx="3558">
                  <c:v>9205200000</c:v>
                </c:pt>
                <c:pt idx="3559">
                  <c:v>8827500000</c:v>
                </c:pt>
                <c:pt idx="3560">
                  <c:v>8518100000</c:v>
                </c:pt>
                <c:pt idx="3561">
                  <c:v>8264900000</c:v>
                </c:pt>
                <c:pt idx="3562">
                  <c:v>8058000000</c:v>
                </c:pt>
                <c:pt idx="3563">
                  <c:v>7889300000</c:v>
                </c:pt>
                <c:pt idx="3564">
                  <c:v>7752000000</c:v>
                </c:pt>
                <c:pt idx="3565">
                  <c:v>7640600000</c:v>
                </c:pt>
                <c:pt idx="3566">
                  <c:v>7550500000</c:v>
                </c:pt>
                <c:pt idx="3567">
                  <c:v>7478000000</c:v>
                </c:pt>
                <c:pt idx="3568">
                  <c:v>7420000000</c:v>
                </c:pt>
                <c:pt idx="3569">
                  <c:v>7373900000</c:v>
                </c:pt>
                <c:pt idx="3570">
                  <c:v>7337800000</c:v>
                </c:pt>
                <c:pt idx="3571">
                  <c:v>7309700000</c:v>
                </c:pt>
                <c:pt idx="3572">
                  <c:v>7288400000</c:v>
                </c:pt>
                <c:pt idx="3573">
                  <c:v>7272700000</c:v>
                </c:pt>
                <c:pt idx="3574">
                  <c:v>7261600000</c:v>
                </c:pt>
                <c:pt idx="3575">
                  <c:v>7254400000</c:v>
                </c:pt>
                <c:pt idx="3576">
                  <c:v>7250300000</c:v>
                </c:pt>
                <c:pt idx="3577">
                  <c:v>7248900000</c:v>
                </c:pt>
                <c:pt idx="3578">
                  <c:v>7249600000</c:v>
                </c:pt>
                <c:pt idx="3579">
                  <c:v>7252300000</c:v>
                </c:pt>
                <c:pt idx="3580">
                  <c:v>7256500000</c:v>
                </c:pt>
                <c:pt idx="3581">
                  <c:v>7262000000</c:v>
                </c:pt>
                <c:pt idx="3582">
                  <c:v>7268600000</c:v>
                </c:pt>
                <c:pt idx="3583">
                  <c:v>7276200000</c:v>
                </c:pt>
                <c:pt idx="3584">
                  <c:v>7284600000</c:v>
                </c:pt>
                <c:pt idx="3585">
                  <c:v>7293700000</c:v>
                </c:pt>
                <c:pt idx="3586">
                  <c:v>7303500000</c:v>
                </c:pt>
                <c:pt idx="3587">
                  <c:v>7313800000</c:v>
                </c:pt>
                <c:pt idx="3588">
                  <c:v>7324600000</c:v>
                </c:pt>
                <c:pt idx="3589">
                  <c:v>7335800000</c:v>
                </c:pt>
                <c:pt idx="3590">
                  <c:v>7347500000</c:v>
                </c:pt>
                <c:pt idx="3591">
                  <c:v>7359500000</c:v>
                </c:pt>
                <c:pt idx="3592">
                  <c:v>7371900000</c:v>
                </c:pt>
                <c:pt idx="3593">
                  <c:v>7384600000</c:v>
                </c:pt>
                <c:pt idx="3594">
                  <c:v>7397700000</c:v>
                </c:pt>
                <c:pt idx="3595">
                  <c:v>7411100000</c:v>
                </c:pt>
                <c:pt idx="3596">
                  <c:v>7424900000</c:v>
                </c:pt>
                <c:pt idx="3597">
                  <c:v>7439000000</c:v>
                </c:pt>
                <c:pt idx="3598">
                  <c:v>7453500000</c:v>
                </c:pt>
                <c:pt idx="3599">
                  <c:v>7468300000</c:v>
                </c:pt>
                <c:pt idx="3600">
                  <c:v>7468300000</c:v>
                </c:pt>
                <c:pt idx="3601">
                  <c:v>7483500000</c:v>
                </c:pt>
                <c:pt idx="3602">
                  <c:v>7499100000</c:v>
                </c:pt>
                <c:pt idx="3603">
                  <c:v>7515200000</c:v>
                </c:pt>
                <c:pt idx="3604">
                  <c:v>7531800000</c:v>
                </c:pt>
                <c:pt idx="3605">
                  <c:v>7549000000</c:v>
                </c:pt>
                <c:pt idx="3606">
                  <c:v>7566700000</c:v>
                </c:pt>
                <c:pt idx="3607">
                  <c:v>7585200000</c:v>
                </c:pt>
                <c:pt idx="3608">
                  <c:v>7604400000</c:v>
                </c:pt>
                <c:pt idx="3609">
                  <c:v>7624600000</c:v>
                </c:pt>
                <c:pt idx="3610">
                  <c:v>7645800000</c:v>
                </c:pt>
                <c:pt idx="3611">
                  <c:v>7668300000</c:v>
                </c:pt>
                <c:pt idx="3612">
                  <c:v>7692200000</c:v>
                </c:pt>
                <c:pt idx="3613">
                  <c:v>7717700000</c:v>
                </c:pt>
                <c:pt idx="3614">
                  <c:v>7745300000</c:v>
                </c:pt>
                <c:pt idx="3615">
                  <c:v>7775300000</c:v>
                </c:pt>
                <c:pt idx="3616">
                  <c:v>7808100000</c:v>
                </c:pt>
                <c:pt idx="3617">
                  <c:v>7844200000</c:v>
                </c:pt>
                <c:pt idx="3618">
                  <c:v>7884500000</c:v>
                </c:pt>
                <c:pt idx="3619">
                  <c:v>7929500000</c:v>
                </c:pt>
                <c:pt idx="3620">
                  <c:v>7980400000</c:v>
                </c:pt>
                <c:pt idx="3621">
                  <c:v>8038400000</c:v>
                </c:pt>
                <c:pt idx="3622">
                  <c:v>8104800000</c:v>
                </c:pt>
                <c:pt idx="3623">
                  <c:v>8181500000</c:v>
                </c:pt>
                <c:pt idx="3624">
                  <c:v>8270600000</c:v>
                </c:pt>
                <c:pt idx="3625">
                  <c:v>8374700000</c:v>
                </c:pt>
                <c:pt idx="3626">
                  <c:v>8496900000</c:v>
                </c:pt>
                <c:pt idx="3627">
                  <c:v>8641000000</c:v>
                </c:pt>
                <c:pt idx="3628">
                  <c:v>8811800000</c:v>
                </c:pt>
                <c:pt idx="3629">
                  <c:v>9014900000</c:v>
                </c:pt>
                <c:pt idx="3630">
                  <c:v>9257200000</c:v>
                </c:pt>
                <c:pt idx="3631">
                  <c:v>9546900000</c:v>
                </c:pt>
                <c:pt idx="3632">
                  <c:v>9894300000</c:v>
                </c:pt>
                <c:pt idx="3633">
                  <c:v>10312000000</c:v>
                </c:pt>
                <c:pt idx="3634">
                  <c:v>10814000000</c:v>
                </c:pt>
                <c:pt idx="3635">
                  <c:v>11419000000</c:v>
                </c:pt>
                <c:pt idx="3636">
                  <c:v>12150000000</c:v>
                </c:pt>
                <c:pt idx="3637">
                  <c:v>13033000000</c:v>
                </c:pt>
                <c:pt idx="3638">
                  <c:v>14100000000</c:v>
                </c:pt>
                <c:pt idx="3639">
                  <c:v>15392000000</c:v>
                </c:pt>
                <c:pt idx="3640">
                  <c:v>16956000000</c:v>
                </c:pt>
                <c:pt idx="3641">
                  <c:v>18852000000</c:v>
                </c:pt>
                <c:pt idx="3642">
                  <c:v>21149000000</c:v>
                </c:pt>
                <c:pt idx="3643">
                  <c:v>23935000000</c:v>
                </c:pt>
                <c:pt idx="3644">
                  <c:v>27314000000</c:v>
                </c:pt>
                <c:pt idx="3645">
                  <c:v>31415000000</c:v>
                </c:pt>
                <c:pt idx="3646">
                  <c:v>36391000000</c:v>
                </c:pt>
                <c:pt idx="3647">
                  <c:v>42432000000</c:v>
                </c:pt>
                <c:pt idx="3648">
                  <c:v>49766000000</c:v>
                </c:pt>
                <c:pt idx="3649">
                  <c:v>58670000000</c:v>
                </c:pt>
                <c:pt idx="3650">
                  <c:v>58670000000</c:v>
                </c:pt>
                <c:pt idx="3651">
                  <c:v>69484000000</c:v>
                </c:pt>
                <c:pt idx="3652">
                  <c:v>82617000000</c:v>
                </c:pt>
                <c:pt idx="3653">
                  <c:v>98568000000</c:v>
                </c:pt>
                <c:pt idx="3654">
                  <c:v>117940000000</c:v>
                </c:pt>
                <c:pt idx="3655">
                  <c:v>141480000000</c:v>
                </c:pt>
                <c:pt idx="3656">
                  <c:v>170070000000</c:v>
                </c:pt>
                <c:pt idx="3657">
                  <c:v>204800000000</c:v>
                </c:pt>
                <c:pt idx="3658">
                  <c:v>247000000000</c:v>
                </c:pt>
                <c:pt idx="3659">
                  <c:v>298260000000</c:v>
                </c:pt>
                <c:pt idx="3660">
                  <c:v>360540000000</c:v>
                </c:pt>
                <c:pt idx="3661">
                  <c:v>436210000000</c:v>
                </c:pt>
                <c:pt idx="3662">
                  <c:v>528140000000</c:v>
                </c:pt>
                <c:pt idx="3663">
                  <c:v>639840000000</c:v>
                </c:pt>
                <c:pt idx="3664">
                  <c:v>775550000000</c:v>
                </c:pt>
                <c:pt idx="3665">
                  <c:v>940440000000</c:v>
                </c:pt>
                <c:pt idx="3666">
                  <c:v>1140800000000</c:v>
                </c:pt>
                <c:pt idx="3667">
                  <c:v>1384200000000</c:v>
                </c:pt>
                <c:pt idx="3668">
                  <c:v>1680000000000</c:v>
                </c:pt>
                <c:pt idx="3669">
                  <c:v>2039400000000</c:v>
                </c:pt>
                <c:pt idx="3670">
                  <c:v>2476000000000</c:v>
                </c:pt>
                <c:pt idx="3671">
                  <c:v>3006600000000</c:v>
                </c:pt>
                <c:pt idx="3672">
                  <c:v>3651200000000</c:v>
                </c:pt>
                <c:pt idx="3673">
                  <c:v>4434500000000</c:v>
                </c:pt>
                <c:pt idx="3674">
                  <c:v>5386200000000</c:v>
                </c:pt>
                <c:pt idx="3675">
                  <c:v>6542600000000</c:v>
                </c:pt>
                <c:pt idx="3676">
                  <c:v>7947800000000</c:v>
                </c:pt>
                <c:pt idx="3677">
                  <c:v>9655100000000</c:v>
                </c:pt>
                <c:pt idx="3678">
                  <c:v>11730000000000</c:v>
                </c:pt>
                <c:pt idx="3679">
                  <c:v>14250000000000</c:v>
                </c:pt>
                <c:pt idx="3680">
                  <c:v>17313000000000</c:v>
                </c:pt>
                <c:pt idx="3681">
                  <c:v>21034000000000</c:v>
                </c:pt>
                <c:pt idx="3682">
                  <c:v>25556000000000</c:v>
                </c:pt>
                <c:pt idx="3683">
                  <c:v>31050000000000</c:v>
                </c:pt>
                <c:pt idx="3684">
                  <c:v>37726000000000</c:v>
                </c:pt>
                <c:pt idx="3685">
                  <c:v>45838000000000</c:v>
                </c:pt>
                <c:pt idx="3686">
                  <c:v>55694000000000</c:v>
                </c:pt>
                <c:pt idx="3687">
                  <c:v>67669000000000</c:v>
                </c:pt>
                <c:pt idx="3688">
                  <c:v>82221000000000</c:v>
                </c:pt>
                <c:pt idx="3689">
                  <c:v>99902000000000</c:v>
                </c:pt>
                <c:pt idx="3690">
                  <c:v>121390000000000</c:v>
                </c:pt>
                <c:pt idx="3691">
                  <c:v>147490000000000</c:v>
                </c:pt>
                <c:pt idx="3692">
                  <c:v>179210000000000</c:v>
                </c:pt>
                <c:pt idx="3693">
                  <c:v>217750000000000</c:v>
                </c:pt>
                <c:pt idx="3694">
                  <c:v>264580000000000</c:v>
                </c:pt>
                <c:pt idx="3695">
                  <c:v>321470000000000</c:v>
                </c:pt>
                <c:pt idx="3696">
                  <c:v>390610000000000</c:v>
                </c:pt>
                <c:pt idx="3697">
                  <c:v>474620000000000</c:v>
                </c:pt>
                <c:pt idx="3698">
                  <c:v>576690000000000</c:v>
                </c:pt>
                <c:pt idx="3699">
                  <c:v>700710000000000</c:v>
                </c:pt>
                <c:pt idx="3700">
                  <c:v>700710000000000</c:v>
                </c:pt>
                <c:pt idx="3701">
                  <c:v>779680000000000</c:v>
                </c:pt>
                <c:pt idx="3702">
                  <c:v>858110000000000</c:v>
                </c:pt>
                <c:pt idx="3703">
                  <c:v>936010000000000</c:v>
                </c:pt>
                <c:pt idx="3704">
                  <c:v>1013400000000000</c:v>
                </c:pt>
                <c:pt idx="3705">
                  <c:v>1090200000000000</c:v>
                </c:pt>
                <c:pt idx="3706">
                  <c:v>1166500000000000</c:v>
                </c:pt>
                <c:pt idx="3707">
                  <c:v>1242300000000000</c:v>
                </c:pt>
                <c:pt idx="3708">
                  <c:v>1317500000000000</c:v>
                </c:pt>
                <c:pt idx="3709">
                  <c:v>1392200000000000</c:v>
                </c:pt>
                <c:pt idx="3710">
                  <c:v>1466400000000000</c:v>
                </c:pt>
                <c:pt idx="3711">
                  <c:v>1540000000000000</c:v>
                </c:pt>
                <c:pt idx="3712">
                  <c:v>1613100000000000</c:v>
                </c:pt>
                <c:pt idx="3713">
                  <c:v>1685700000000000</c:v>
                </c:pt>
                <c:pt idx="3714">
                  <c:v>1757800000000000</c:v>
                </c:pt>
                <c:pt idx="3715">
                  <c:v>1829300000000000</c:v>
                </c:pt>
                <c:pt idx="3716">
                  <c:v>1900200000000000</c:v>
                </c:pt>
                <c:pt idx="3717">
                  <c:v>1970700000000000</c:v>
                </c:pt>
                <c:pt idx="3718">
                  <c:v>2040600000000000</c:v>
                </c:pt>
                <c:pt idx="3719">
                  <c:v>2110000000000000</c:v>
                </c:pt>
                <c:pt idx="3720">
                  <c:v>2178800000000000</c:v>
                </c:pt>
                <c:pt idx="3721">
                  <c:v>2247100000000000</c:v>
                </c:pt>
                <c:pt idx="3722">
                  <c:v>2314900000000000</c:v>
                </c:pt>
                <c:pt idx="3723">
                  <c:v>2382100000000000</c:v>
                </c:pt>
                <c:pt idx="3724">
                  <c:v>2448800000000000</c:v>
                </c:pt>
                <c:pt idx="3725">
                  <c:v>2515000000000000</c:v>
                </c:pt>
                <c:pt idx="3726">
                  <c:v>2580700000000000</c:v>
                </c:pt>
                <c:pt idx="3727">
                  <c:v>2645800000000000</c:v>
                </c:pt>
                <c:pt idx="3728">
                  <c:v>2710300000000000</c:v>
                </c:pt>
                <c:pt idx="3729">
                  <c:v>2774400000000000</c:v>
                </c:pt>
                <c:pt idx="3730">
                  <c:v>2837900000000000</c:v>
                </c:pt>
                <c:pt idx="3731">
                  <c:v>2900900000000000</c:v>
                </c:pt>
                <c:pt idx="3732">
                  <c:v>2963300000000000</c:v>
                </c:pt>
                <c:pt idx="3733">
                  <c:v>3025200000000000</c:v>
                </c:pt>
                <c:pt idx="3734">
                  <c:v>3086600000000000</c:v>
                </c:pt>
                <c:pt idx="3735">
                  <c:v>3147400000000000</c:v>
                </c:pt>
                <c:pt idx="3736">
                  <c:v>3207700000000000</c:v>
                </c:pt>
                <c:pt idx="3737">
                  <c:v>3267500000000000</c:v>
                </c:pt>
                <c:pt idx="3738">
                  <c:v>3326700000000000</c:v>
                </c:pt>
                <c:pt idx="3739">
                  <c:v>3385400000000000</c:v>
                </c:pt>
                <c:pt idx="3740">
                  <c:v>3443600000000000</c:v>
                </c:pt>
                <c:pt idx="3741">
                  <c:v>3501200000000000</c:v>
                </c:pt>
                <c:pt idx="3742">
                  <c:v>3558300000000000</c:v>
                </c:pt>
                <c:pt idx="3743">
                  <c:v>3614900000000000</c:v>
                </c:pt>
                <c:pt idx="3744">
                  <c:v>3670900000000000</c:v>
                </c:pt>
                <c:pt idx="3745">
                  <c:v>3726400000000000</c:v>
                </c:pt>
                <c:pt idx="3746">
                  <c:v>3781400000000000</c:v>
                </c:pt>
                <c:pt idx="3747">
                  <c:v>3835800000000000</c:v>
                </c:pt>
                <c:pt idx="3748">
                  <c:v>3889700000000000</c:v>
                </c:pt>
                <c:pt idx="3749">
                  <c:v>3943100000000000</c:v>
                </c:pt>
                <c:pt idx="3750">
                  <c:v>3943100000000000</c:v>
                </c:pt>
                <c:pt idx="3751">
                  <c:v>4069600000000000</c:v>
                </c:pt>
                <c:pt idx="3752">
                  <c:v>4195300000000000</c:v>
                </c:pt>
                <c:pt idx="3753">
                  <c:v>4320100000000000</c:v>
                </c:pt>
                <c:pt idx="3754">
                  <c:v>4444100000000000</c:v>
                </c:pt>
                <c:pt idx="3755">
                  <c:v>4567100000000000</c:v>
                </c:pt>
                <c:pt idx="3756">
                  <c:v>4689300000000000</c:v>
                </c:pt>
                <c:pt idx="3757">
                  <c:v>4810600000000000</c:v>
                </c:pt>
                <c:pt idx="3758">
                  <c:v>4931000000000000</c:v>
                </c:pt>
                <c:pt idx="3759">
                  <c:v>5050600000000000</c:v>
                </c:pt>
                <c:pt idx="3760">
                  <c:v>5169300000000000</c:v>
                </c:pt>
                <c:pt idx="3761">
                  <c:v>5287100000000000</c:v>
                </c:pt>
                <c:pt idx="3762">
                  <c:v>5404000000000000</c:v>
                </c:pt>
                <c:pt idx="3763">
                  <c:v>5520000000000000</c:v>
                </c:pt>
                <c:pt idx="3764">
                  <c:v>5635100000000000</c:v>
                </c:pt>
                <c:pt idx="3765">
                  <c:v>5749400000000000</c:v>
                </c:pt>
                <c:pt idx="3766">
                  <c:v>5862800000000000</c:v>
                </c:pt>
                <c:pt idx="3767">
                  <c:v>5975300000000000</c:v>
                </c:pt>
                <c:pt idx="3768">
                  <c:v>6087000000000000</c:v>
                </c:pt>
                <c:pt idx="3769">
                  <c:v>6197700000000000</c:v>
                </c:pt>
                <c:pt idx="3770">
                  <c:v>6307600000000000</c:v>
                </c:pt>
                <c:pt idx="3771">
                  <c:v>6416600000000000</c:v>
                </c:pt>
                <c:pt idx="3772">
                  <c:v>6524700000000000</c:v>
                </c:pt>
                <c:pt idx="3773">
                  <c:v>6631900000000000</c:v>
                </c:pt>
                <c:pt idx="3774">
                  <c:v>6738300000000000</c:v>
                </c:pt>
                <c:pt idx="3775">
                  <c:v>6843800000000000</c:v>
                </c:pt>
                <c:pt idx="3776">
                  <c:v>6948400000000000</c:v>
                </c:pt>
                <c:pt idx="3777">
                  <c:v>7052100000000000</c:v>
                </c:pt>
                <c:pt idx="3778">
                  <c:v>7154900000000000</c:v>
                </c:pt>
                <c:pt idx="3779">
                  <c:v>7256900000000000</c:v>
                </c:pt>
                <c:pt idx="3780">
                  <c:v>7357900000000000</c:v>
                </c:pt>
                <c:pt idx="3781">
                  <c:v>7458100000000000</c:v>
                </c:pt>
                <c:pt idx="3782">
                  <c:v>7557400000000000</c:v>
                </c:pt>
                <c:pt idx="3783">
                  <c:v>7655900000000000</c:v>
                </c:pt>
                <c:pt idx="3784">
                  <c:v>7753400000000000</c:v>
                </c:pt>
                <c:pt idx="3785">
                  <c:v>7850100000000000</c:v>
                </c:pt>
                <c:pt idx="3786">
                  <c:v>7945800000000000</c:v>
                </c:pt>
                <c:pt idx="3787">
                  <c:v>8040700000000000</c:v>
                </c:pt>
                <c:pt idx="3788">
                  <c:v>8134700000000000</c:v>
                </c:pt>
                <c:pt idx="3789">
                  <c:v>8227900000000000</c:v>
                </c:pt>
                <c:pt idx="3790">
                  <c:v>8320100000000000</c:v>
                </c:pt>
                <c:pt idx="3791">
                  <c:v>8411500000000000</c:v>
                </c:pt>
                <c:pt idx="3792">
                  <c:v>8502000000000000</c:v>
                </c:pt>
                <c:pt idx="3793">
                  <c:v>8591600000000000</c:v>
                </c:pt>
                <c:pt idx="3794">
                  <c:v>8680300000000000</c:v>
                </c:pt>
                <c:pt idx="3795">
                  <c:v>8768100000000000</c:v>
                </c:pt>
                <c:pt idx="3796">
                  <c:v>8855100000000000</c:v>
                </c:pt>
                <c:pt idx="3797">
                  <c:v>8941200000000000</c:v>
                </c:pt>
                <c:pt idx="3798">
                  <c:v>9026300000000000</c:v>
                </c:pt>
                <c:pt idx="3799">
                  <c:v>9110600000000000</c:v>
                </c:pt>
                <c:pt idx="3800">
                  <c:v>9110600000000000</c:v>
                </c:pt>
                <c:pt idx="3801">
                  <c:v>9127900000000000</c:v>
                </c:pt>
                <c:pt idx="3802">
                  <c:v>9145000000000000</c:v>
                </c:pt>
                <c:pt idx="3803">
                  <c:v>9162200000000000</c:v>
                </c:pt>
                <c:pt idx="3804">
                  <c:v>9179300000000000</c:v>
                </c:pt>
                <c:pt idx="3805">
                  <c:v>9196300000000000</c:v>
                </c:pt>
                <c:pt idx="3806">
                  <c:v>9213400000000000</c:v>
                </c:pt>
                <c:pt idx="3807">
                  <c:v>9230300000000000</c:v>
                </c:pt>
                <c:pt idx="3808">
                  <c:v>9247300000000000</c:v>
                </c:pt>
                <c:pt idx="3809">
                  <c:v>9264200000000000</c:v>
                </c:pt>
                <c:pt idx="3810">
                  <c:v>9281100000000000</c:v>
                </c:pt>
                <c:pt idx="3811">
                  <c:v>9297900000000000</c:v>
                </c:pt>
                <c:pt idx="3812">
                  <c:v>9314700000000000</c:v>
                </c:pt>
                <c:pt idx="3813">
                  <c:v>9331500000000000</c:v>
                </c:pt>
                <c:pt idx="3814">
                  <c:v>9348200000000000</c:v>
                </c:pt>
                <c:pt idx="3815">
                  <c:v>9364900000000000</c:v>
                </c:pt>
                <c:pt idx="3816">
                  <c:v>9381600000000000</c:v>
                </c:pt>
                <c:pt idx="3817">
                  <c:v>9398200000000000</c:v>
                </c:pt>
                <c:pt idx="3818">
                  <c:v>9414800000000000</c:v>
                </c:pt>
                <c:pt idx="3819">
                  <c:v>9431300000000000</c:v>
                </c:pt>
                <c:pt idx="3820">
                  <c:v>9447800000000000</c:v>
                </c:pt>
                <c:pt idx="3821">
                  <c:v>9464300000000000</c:v>
                </c:pt>
                <c:pt idx="3822">
                  <c:v>9480700000000000</c:v>
                </c:pt>
                <c:pt idx="3823">
                  <c:v>9497100000000000</c:v>
                </c:pt>
                <c:pt idx="3824">
                  <c:v>9513500000000000</c:v>
                </c:pt>
                <c:pt idx="3825">
                  <c:v>9529800000000000</c:v>
                </c:pt>
                <c:pt idx="3826">
                  <c:v>9546100000000000</c:v>
                </c:pt>
                <c:pt idx="3827">
                  <c:v>9562300000000000</c:v>
                </c:pt>
                <c:pt idx="3828">
                  <c:v>9578500000000000</c:v>
                </c:pt>
                <c:pt idx="3829">
                  <c:v>9594700000000000</c:v>
                </c:pt>
                <c:pt idx="3830">
                  <c:v>9610800000000000</c:v>
                </c:pt>
                <c:pt idx="3831">
                  <c:v>9626900000000000</c:v>
                </c:pt>
                <c:pt idx="3832">
                  <c:v>9642900000000000</c:v>
                </c:pt>
                <c:pt idx="3833">
                  <c:v>9659000000000000</c:v>
                </c:pt>
                <c:pt idx="3834">
                  <c:v>9674900000000000</c:v>
                </c:pt>
                <c:pt idx="3835">
                  <c:v>9690900000000000</c:v>
                </c:pt>
                <c:pt idx="3836">
                  <c:v>9706800000000000</c:v>
                </c:pt>
                <c:pt idx="3837">
                  <c:v>9722700000000000</c:v>
                </c:pt>
                <c:pt idx="3838">
                  <c:v>9738500000000000</c:v>
                </c:pt>
                <c:pt idx="3839">
                  <c:v>9754300000000000</c:v>
                </c:pt>
                <c:pt idx="3840">
                  <c:v>9770000000000000</c:v>
                </c:pt>
                <c:pt idx="3841">
                  <c:v>9785800000000000</c:v>
                </c:pt>
                <c:pt idx="3842">
                  <c:v>9801500000000000</c:v>
                </c:pt>
                <c:pt idx="3843">
                  <c:v>9817100000000000</c:v>
                </c:pt>
                <c:pt idx="3844">
                  <c:v>9832700000000000</c:v>
                </c:pt>
                <c:pt idx="3845">
                  <c:v>9848300000000000</c:v>
                </c:pt>
                <c:pt idx="3846">
                  <c:v>9863800000000000</c:v>
                </c:pt>
                <c:pt idx="3847">
                  <c:v>9879300000000000</c:v>
                </c:pt>
                <c:pt idx="3848">
                  <c:v>9894800000000000</c:v>
                </c:pt>
                <c:pt idx="3849">
                  <c:v>9910200000000000</c:v>
                </c:pt>
                <c:pt idx="3850">
                  <c:v>9910200000000000</c:v>
                </c:pt>
                <c:pt idx="3851">
                  <c:v>1.0293E+16</c:v>
                </c:pt>
                <c:pt idx="3852">
                  <c:v>1.067E+16</c:v>
                </c:pt>
                <c:pt idx="3853">
                  <c:v>1.1042E+16</c:v>
                </c:pt>
                <c:pt idx="3854">
                  <c:v>1.1409E+16</c:v>
                </c:pt>
                <c:pt idx="3855">
                  <c:v>1.177E+16</c:v>
                </c:pt>
                <c:pt idx="3856">
                  <c:v>1.2126E+16</c:v>
                </c:pt>
                <c:pt idx="3857">
                  <c:v>1.2476E+16</c:v>
                </c:pt>
                <c:pt idx="3858">
                  <c:v>1.2822E+16</c:v>
                </c:pt>
                <c:pt idx="3859">
                  <c:v>1.3163E+16</c:v>
                </c:pt>
                <c:pt idx="3860">
                  <c:v>1.3498E+16</c:v>
                </c:pt>
                <c:pt idx="3861">
                  <c:v>1.3829E+16</c:v>
                </c:pt>
                <c:pt idx="3862">
                  <c:v>1.4155E+16</c:v>
                </c:pt>
                <c:pt idx="3863">
                  <c:v>1.4476E+16</c:v>
                </c:pt>
                <c:pt idx="3864">
                  <c:v>1.4793E+16</c:v>
                </c:pt>
                <c:pt idx="3865">
                  <c:v>1.5104E+16</c:v>
                </c:pt>
                <c:pt idx="3866">
                  <c:v>1.5412E+16</c:v>
                </c:pt>
                <c:pt idx="3867">
                  <c:v>1.5714E+16</c:v>
                </c:pt>
                <c:pt idx="3868">
                  <c:v>1.6013E+16</c:v>
                </c:pt>
                <c:pt idx="3869">
                  <c:v>1.6307E+16</c:v>
                </c:pt>
                <c:pt idx="3870">
                  <c:v>1.6596E+16</c:v>
                </c:pt>
                <c:pt idx="3871">
                  <c:v>1.6882E+16</c:v>
                </c:pt>
                <c:pt idx="3872">
                  <c:v>1.7163E+16</c:v>
                </c:pt>
                <c:pt idx="3873">
                  <c:v>1.744E+16</c:v>
                </c:pt>
                <c:pt idx="3874">
                  <c:v>1.7713E+16</c:v>
                </c:pt>
                <c:pt idx="3875">
                  <c:v>1.7982E+16</c:v>
                </c:pt>
                <c:pt idx="3876">
                  <c:v>1.8246E+16</c:v>
                </c:pt>
                <c:pt idx="3877">
                  <c:v>1.8507E+16</c:v>
                </c:pt>
                <c:pt idx="3878">
                  <c:v>1.8764E+16</c:v>
                </c:pt>
                <c:pt idx="3879">
                  <c:v>1.9017E+16</c:v>
                </c:pt>
                <c:pt idx="3880">
                  <c:v>1.9267E+16</c:v>
                </c:pt>
                <c:pt idx="3881">
                  <c:v>1.9513E+16</c:v>
                </c:pt>
                <c:pt idx="3882">
                  <c:v>1.9755E+16</c:v>
                </c:pt>
                <c:pt idx="3883">
                  <c:v>1.9993E+16</c:v>
                </c:pt>
                <c:pt idx="3884">
                  <c:v>2.0228E+16</c:v>
                </c:pt>
                <c:pt idx="3885">
                  <c:v>2.0459E+16</c:v>
                </c:pt>
                <c:pt idx="3886">
                  <c:v>2.0687E+16</c:v>
                </c:pt>
                <c:pt idx="3887">
                  <c:v>2.0911E+16</c:v>
                </c:pt>
                <c:pt idx="3888">
                  <c:v>2.1132E+16</c:v>
                </c:pt>
                <c:pt idx="3889">
                  <c:v>2.135E+16</c:v>
                </c:pt>
                <c:pt idx="3890">
                  <c:v>2.1564E+16</c:v>
                </c:pt>
                <c:pt idx="3891">
                  <c:v>2.1775E+16</c:v>
                </c:pt>
                <c:pt idx="3892">
                  <c:v>2.1983E+16</c:v>
                </c:pt>
                <c:pt idx="3893">
                  <c:v>2.2187E+16</c:v>
                </c:pt>
                <c:pt idx="3894">
                  <c:v>2.2389E+16</c:v>
                </c:pt>
                <c:pt idx="3895">
                  <c:v>2.2587E+16</c:v>
                </c:pt>
                <c:pt idx="3896">
                  <c:v>2.2782E+16</c:v>
                </c:pt>
                <c:pt idx="3897">
                  <c:v>2.2975E+16</c:v>
                </c:pt>
                <c:pt idx="3898">
                  <c:v>2.3164E+16</c:v>
                </c:pt>
                <c:pt idx="3899">
                  <c:v>2.335E+16</c:v>
                </c:pt>
                <c:pt idx="3900">
                  <c:v>2.335E+16</c:v>
                </c:pt>
                <c:pt idx="3901">
                  <c:v>2.6528E+16</c:v>
                </c:pt>
                <c:pt idx="3902">
                  <c:v>2.9005E+16</c:v>
                </c:pt>
                <c:pt idx="3903">
                  <c:v>3.0936E+16</c:v>
                </c:pt>
                <c:pt idx="3904">
                  <c:v>3.244E+16</c:v>
                </c:pt>
                <c:pt idx="3905">
                  <c:v>3.3613E+16</c:v>
                </c:pt>
                <c:pt idx="3906">
                  <c:v>3.4527E+16</c:v>
                </c:pt>
                <c:pt idx="3907">
                  <c:v>3.524E+16</c:v>
                </c:pt>
                <c:pt idx="3908">
                  <c:v>3.5795E+16</c:v>
                </c:pt>
                <c:pt idx="3909">
                  <c:v>3.6228E+16</c:v>
                </c:pt>
                <c:pt idx="3910">
                  <c:v>3.6565E+16</c:v>
                </c:pt>
                <c:pt idx="3911">
                  <c:v>3.6828E+16</c:v>
                </c:pt>
                <c:pt idx="3912">
                  <c:v>3.7033E+16</c:v>
                </c:pt>
                <c:pt idx="3913">
                  <c:v>3.7193E+16</c:v>
                </c:pt>
                <c:pt idx="3914">
                  <c:v>3.7317E+16</c:v>
                </c:pt>
                <c:pt idx="3915">
                  <c:v>3.7414E+16</c:v>
                </c:pt>
                <c:pt idx="3916">
                  <c:v>3.749E+16</c:v>
                </c:pt>
                <c:pt idx="3917">
                  <c:v>3.7549E+16</c:v>
                </c:pt>
                <c:pt idx="3918">
                  <c:v>3.7595E+16</c:v>
                </c:pt>
                <c:pt idx="3919">
                  <c:v>3.7631E+16</c:v>
                </c:pt>
                <c:pt idx="3920">
                  <c:v>3.7658E+16</c:v>
                </c:pt>
                <c:pt idx="3921">
                  <c:v>3.768E+16</c:v>
                </c:pt>
                <c:pt idx="3922">
                  <c:v>3.7697E+16</c:v>
                </c:pt>
                <c:pt idx="3923">
                  <c:v>3.771E+16</c:v>
                </c:pt>
                <c:pt idx="3924">
                  <c:v>3.7721E+16</c:v>
                </c:pt>
                <c:pt idx="3925">
                  <c:v>3.7729E+16</c:v>
                </c:pt>
                <c:pt idx="3926">
                  <c:v>3.7735E+16</c:v>
                </c:pt>
                <c:pt idx="3927">
                  <c:v>3.774E+16</c:v>
                </c:pt>
                <c:pt idx="3928">
                  <c:v>3.7744E+16</c:v>
                </c:pt>
                <c:pt idx="3929">
                  <c:v>3.7747E+16</c:v>
                </c:pt>
                <c:pt idx="3930">
                  <c:v>3.7749E+16</c:v>
                </c:pt>
                <c:pt idx="3931">
                  <c:v>3.7751E+16</c:v>
                </c:pt>
                <c:pt idx="3932">
                  <c:v>3.7752E+16</c:v>
                </c:pt>
                <c:pt idx="3933">
                  <c:v>3.7753E+16</c:v>
                </c:pt>
                <c:pt idx="3934">
                  <c:v>3.7754E+16</c:v>
                </c:pt>
                <c:pt idx="3935">
                  <c:v>3.7755E+16</c:v>
                </c:pt>
                <c:pt idx="3936">
                  <c:v>3.7755E+16</c:v>
                </c:pt>
                <c:pt idx="3937">
                  <c:v>3.7756E+16</c:v>
                </c:pt>
                <c:pt idx="3938">
                  <c:v>3.7756E+16</c:v>
                </c:pt>
                <c:pt idx="3939">
                  <c:v>3.7756E+16</c:v>
                </c:pt>
                <c:pt idx="3940">
                  <c:v>3.7756E+16</c:v>
                </c:pt>
                <c:pt idx="3941">
                  <c:v>3.7757E+16</c:v>
                </c:pt>
                <c:pt idx="3942">
                  <c:v>3.7757E+16</c:v>
                </c:pt>
                <c:pt idx="3943">
                  <c:v>3.7757E+16</c:v>
                </c:pt>
                <c:pt idx="3944">
                  <c:v>3.7757E+16</c:v>
                </c:pt>
                <c:pt idx="3945">
                  <c:v>3.7757E+16</c:v>
                </c:pt>
                <c:pt idx="3946">
                  <c:v>3.7757E+16</c:v>
                </c:pt>
                <c:pt idx="3947">
                  <c:v>3.7757E+16</c:v>
                </c:pt>
                <c:pt idx="3948">
                  <c:v>3.7757E+16</c:v>
                </c:pt>
                <c:pt idx="3949">
                  <c:v>3.7757E+16</c:v>
                </c:pt>
                <c:pt idx="3950">
                  <c:v>3.7757E+16</c:v>
                </c:pt>
                <c:pt idx="3951">
                  <c:v>3.7757E+16</c:v>
                </c:pt>
                <c:pt idx="3952">
                  <c:v>3.7757E+16</c:v>
                </c:pt>
                <c:pt idx="3953">
                  <c:v>3.7757E+16</c:v>
                </c:pt>
                <c:pt idx="3954">
                  <c:v>3.7757E+16</c:v>
                </c:pt>
                <c:pt idx="3955">
                  <c:v>3.7757E+16</c:v>
                </c:pt>
                <c:pt idx="3956">
                  <c:v>3.7757E+16</c:v>
                </c:pt>
                <c:pt idx="3957">
                  <c:v>3.7757E+16</c:v>
                </c:pt>
                <c:pt idx="3958">
                  <c:v>3.7757E+16</c:v>
                </c:pt>
                <c:pt idx="3959">
                  <c:v>3.7757E+16</c:v>
                </c:pt>
                <c:pt idx="3960">
                  <c:v>3.7757E+16</c:v>
                </c:pt>
                <c:pt idx="3961">
                  <c:v>3.7757E+16</c:v>
                </c:pt>
                <c:pt idx="3962">
                  <c:v>3.7757E+16</c:v>
                </c:pt>
                <c:pt idx="3963">
                  <c:v>3.7757E+16</c:v>
                </c:pt>
                <c:pt idx="3964">
                  <c:v>3.7757E+16</c:v>
                </c:pt>
                <c:pt idx="3965">
                  <c:v>3.7757E+16</c:v>
                </c:pt>
                <c:pt idx="3966">
                  <c:v>3.7757E+16</c:v>
                </c:pt>
                <c:pt idx="3967">
                  <c:v>3.7757E+16</c:v>
                </c:pt>
                <c:pt idx="3968">
                  <c:v>3.7757E+16</c:v>
                </c:pt>
                <c:pt idx="3969">
                  <c:v>3.7757E+16</c:v>
                </c:pt>
                <c:pt idx="3970">
                  <c:v>3.7757E+16</c:v>
                </c:pt>
                <c:pt idx="3971">
                  <c:v>3.7757E+16</c:v>
                </c:pt>
                <c:pt idx="3972">
                  <c:v>3.7757E+16</c:v>
                </c:pt>
                <c:pt idx="3973">
                  <c:v>3.7757E+16</c:v>
                </c:pt>
                <c:pt idx="3974">
                  <c:v>3.7758E+16</c:v>
                </c:pt>
                <c:pt idx="3975">
                  <c:v>3.7758E+16</c:v>
                </c:pt>
                <c:pt idx="3976">
                  <c:v>3.7758E+16</c:v>
                </c:pt>
                <c:pt idx="3977">
                  <c:v>3.7758E+16</c:v>
                </c:pt>
                <c:pt idx="3978">
                  <c:v>3.7758E+16</c:v>
                </c:pt>
                <c:pt idx="3979">
                  <c:v>3.7758E+16</c:v>
                </c:pt>
                <c:pt idx="3980">
                  <c:v>3.7759E+16</c:v>
                </c:pt>
                <c:pt idx="3981">
                  <c:v>3.7759E+16</c:v>
                </c:pt>
                <c:pt idx="3982">
                  <c:v>3.7759E+16</c:v>
                </c:pt>
                <c:pt idx="3983">
                  <c:v>3.776E+16</c:v>
                </c:pt>
                <c:pt idx="3984">
                  <c:v>3.7761E+16</c:v>
                </c:pt>
                <c:pt idx="3985">
                  <c:v>3.7761E+16</c:v>
                </c:pt>
                <c:pt idx="3986">
                  <c:v>3.7762E+16</c:v>
                </c:pt>
                <c:pt idx="3987">
                  <c:v>3.7763E+16</c:v>
                </c:pt>
                <c:pt idx="3988">
                  <c:v>3.7765E+16</c:v>
                </c:pt>
                <c:pt idx="3989">
                  <c:v>3.7766E+16</c:v>
                </c:pt>
                <c:pt idx="3990">
                  <c:v>3.7768E+16</c:v>
                </c:pt>
                <c:pt idx="3991">
                  <c:v>3.777E+16</c:v>
                </c:pt>
                <c:pt idx="3992">
                  <c:v>3.7773E+16</c:v>
                </c:pt>
                <c:pt idx="3993">
                  <c:v>3.7776E+16</c:v>
                </c:pt>
                <c:pt idx="3994">
                  <c:v>3.7779E+16</c:v>
                </c:pt>
                <c:pt idx="3995">
                  <c:v>3.7782E+16</c:v>
                </c:pt>
                <c:pt idx="3996">
                  <c:v>3.7786E+16</c:v>
                </c:pt>
                <c:pt idx="3997">
                  <c:v>3.779E+16</c:v>
                </c:pt>
                <c:pt idx="3998">
                  <c:v>3.7794E+16</c:v>
                </c:pt>
                <c:pt idx="3999">
                  <c:v>3.7798E+16</c:v>
                </c:pt>
                <c:pt idx="4000">
                  <c:v>3.7798E+16</c:v>
                </c:pt>
                <c:pt idx="4001">
                  <c:v>3.7798E+16</c:v>
                </c:pt>
                <c:pt idx="4002">
                  <c:v>3.7798E+16</c:v>
                </c:pt>
                <c:pt idx="4003">
                  <c:v>3.7798E+16</c:v>
                </c:pt>
                <c:pt idx="4004">
                  <c:v>3.7798E+16</c:v>
                </c:pt>
                <c:pt idx="4005">
                  <c:v>3.7799E+16</c:v>
                </c:pt>
                <c:pt idx="4006">
                  <c:v>3.7799E+16</c:v>
                </c:pt>
                <c:pt idx="4007">
                  <c:v>3.7799E+16</c:v>
                </c:pt>
                <c:pt idx="4008">
                  <c:v>3.7799E+16</c:v>
                </c:pt>
                <c:pt idx="4009">
                  <c:v>3.7799E+16</c:v>
                </c:pt>
                <c:pt idx="4010">
                  <c:v>3.7799E+16</c:v>
                </c:pt>
                <c:pt idx="4011">
                  <c:v>3.7799E+16</c:v>
                </c:pt>
                <c:pt idx="4012">
                  <c:v>3.7799E+16</c:v>
                </c:pt>
                <c:pt idx="4013">
                  <c:v>3.78E+16</c:v>
                </c:pt>
                <c:pt idx="4014">
                  <c:v>3.78E+16</c:v>
                </c:pt>
                <c:pt idx="4015">
                  <c:v>3.78E+16</c:v>
                </c:pt>
                <c:pt idx="4016">
                  <c:v>3.78E+16</c:v>
                </c:pt>
                <c:pt idx="4017">
                  <c:v>3.78E+16</c:v>
                </c:pt>
                <c:pt idx="4018">
                  <c:v>3.78E+16</c:v>
                </c:pt>
                <c:pt idx="4019">
                  <c:v>3.78E+16</c:v>
                </c:pt>
                <c:pt idx="4020">
                  <c:v>3.78E+16</c:v>
                </c:pt>
                <c:pt idx="4021">
                  <c:v>3.78E+16</c:v>
                </c:pt>
                <c:pt idx="4022">
                  <c:v>3.78E+16</c:v>
                </c:pt>
                <c:pt idx="4023">
                  <c:v>3.78E+16</c:v>
                </c:pt>
                <c:pt idx="4024">
                  <c:v>3.78E+16</c:v>
                </c:pt>
                <c:pt idx="4025">
                  <c:v>3.78E+16</c:v>
                </c:pt>
                <c:pt idx="4026">
                  <c:v>3.78E+16</c:v>
                </c:pt>
                <c:pt idx="4027">
                  <c:v>3.78E+16</c:v>
                </c:pt>
                <c:pt idx="4028">
                  <c:v>3.78E+16</c:v>
                </c:pt>
                <c:pt idx="4029">
                  <c:v>3.78E+16</c:v>
                </c:pt>
                <c:pt idx="4030">
                  <c:v>3.7799E+16</c:v>
                </c:pt>
                <c:pt idx="4031">
                  <c:v>3.7799E+16</c:v>
                </c:pt>
                <c:pt idx="4032">
                  <c:v>3.7799E+16</c:v>
                </c:pt>
                <c:pt idx="4033">
                  <c:v>3.7799E+16</c:v>
                </c:pt>
                <c:pt idx="4034">
                  <c:v>3.7799E+16</c:v>
                </c:pt>
                <c:pt idx="4035">
                  <c:v>3.7799E+16</c:v>
                </c:pt>
                <c:pt idx="4036">
                  <c:v>3.7799E+16</c:v>
                </c:pt>
                <c:pt idx="4037">
                  <c:v>3.7799E+16</c:v>
                </c:pt>
                <c:pt idx="4038">
                  <c:v>3.7798E+16</c:v>
                </c:pt>
                <c:pt idx="4039">
                  <c:v>3.7798E+16</c:v>
                </c:pt>
                <c:pt idx="4040">
                  <c:v>3.7798E+16</c:v>
                </c:pt>
                <c:pt idx="4041">
                  <c:v>3.7798E+16</c:v>
                </c:pt>
                <c:pt idx="4042">
                  <c:v>3.7798E+16</c:v>
                </c:pt>
                <c:pt idx="4043">
                  <c:v>3.7797E+16</c:v>
                </c:pt>
                <c:pt idx="4044">
                  <c:v>3.7797E+16</c:v>
                </c:pt>
                <c:pt idx="4045">
                  <c:v>3.7797E+16</c:v>
                </c:pt>
                <c:pt idx="4046">
                  <c:v>3.7797E+16</c:v>
                </c:pt>
                <c:pt idx="4047">
                  <c:v>3.7796E+16</c:v>
                </c:pt>
                <c:pt idx="4048">
                  <c:v>3.7796E+16</c:v>
                </c:pt>
                <c:pt idx="4049">
                  <c:v>3.7796E+16</c:v>
                </c:pt>
                <c:pt idx="4050">
                  <c:v>3.7796E+16</c:v>
                </c:pt>
                <c:pt idx="4051">
                  <c:v>3.7791E+16</c:v>
                </c:pt>
                <c:pt idx="4052">
                  <c:v>3.7786E+16</c:v>
                </c:pt>
                <c:pt idx="4053">
                  <c:v>3.7781E+16</c:v>
                </c:pt>
                <c:pt idx="4054">
                  <c:v>3.7777E+16</c:v>
                </c:pt>
                <c:pt idx="4055">
                  <c:v>3.7773E+16</c:v>
                </c:pt>
                <c:pt idx="4056">
                  <c:v>3.777E+16</c:v>
                </c:pt>
                <c:pt idx="4057">
                  <c:v>3.7767E+16</c:v>
                </c:pt>
                <c:pt idx="4058">
                  <c:v>3.7765E+16</c:v>
                </c:pt>
                <c:pt idx="4059">
                  <c:v>3.7763E+16</c:v>
                </c:pt>
                <c:pt idx="4060">
                  <c:v>3.7762E+16</c:v>
                </c:pt>
                <c:pt idx="4061">
                  <c:v>3.7761E+16</c:v>
                </c:pt>
                <c:pt idx="4062">
                  <c:v>3.776E+16</c:v>
                </c:pt>
                <c:pt idx="4063">
                  <c:v>3.7759E+16</c:v>
                </c:pt>
                <c:pt idx="4064">
                  <c:v>3.7759E+16</c:v>
                </c:pt>
                <c:pt idx="4065">
                  <c:v>3.7758E+16</c:v>
                </c:pt>
                <c:pt idx="4066">
                  <c:v>3.7758E+16</c:v>
                </c:pt>
                <c:pt idx="4067">
                  <c:v>3.7758E+16</c:v>
                </c:pt>
                <c:pt idx="4068">
                  <c:v>3.7758E+16</c:v>
                </c:pt>
                <c:pt idx="4069">
                  <c:v>3.7758E+16</c:v>
                </c:pt>
                <c:pt idx="4070">
                  <c:v>3.7757E+16</c:v>
                </c:pt>
                <c:pt idx="4071">
                  <c:v>3.7757E+16</c:v>
                </c:pt>
                <c:pt idx="4072">
                  <c:v>3.7757E+16</c:v>
                </c:pt>
                <c:pt idx="4073">
                  <c:v>3.7757E+16</c:v>
                </c:pt>
                <c:pt idx="4074">
                  <c:v>3.7757E+16</c:v>
                </c:pt>
                <c:pt idx="4075">
                  <c:v>3.7757E+16</c:v>
                </c:pt>
                <c:pt idx="4076">
                  <c:v>3.7757E+16</c:v>
                </c:pt>
                <c:pt idx="4077">
                  <c:v>3.7757E+16</c:v>
                </c:pt>
                <c:pt idx="4078">
                  <c:v>3.7757E+16</c:v>
                </c:pt>
                <c:pt idx="4079">
                  <c:v>3.7757E+16</c:v>
                </c:pt>
                <c:pt idx="4080">
                  <c:v>3.7757E+16</c:v>
                </c:pt>
                <c:pt idx="4081">
                  <c:v>3.7757E+16</c:v>
                </c:pt>
                <c:pt idx="4082">
                  <c:v>3.7757E+16</c:v>
                </c:pt>
                <c:pt idx="4083">
                  <c:v>3.7757E+16</c:v>
                </c:pt>
                <c:pt idx="4084">
                  <c:v>3.7757E+16</c:v>
                </c:pt>
                <c:pt idx="4085">
                  <c:v>3.7757E+16</c:v>
                </c:pt>
                <c:pt idx="4086">
                  <c:v>3.7757E+16</c:v>
                </c:pt>
                <c:pt idx="4087">
                  <c:v>3.7757E+16</c:v>
                </c:pt>
                <c:pt idx="4088">
                  <c:v>3.7757E+16</c:v>
                </c:pt>
                <c:pt idx="4089">
                  <c:v>3.7757E+16</c:v>
                </c:pt>
                <c:pt idx="4090">
                  <c:v>3.7757E+16</c:v>
                </c:pt>
                <c:pt idx="4091">
                  <c:v>3.7757E+16</c:v>
                </c:pt>
                <c:pt idx="4092">
                  <c:v>3.7757E+16</c:v>
                </c:pt>
                <c:pt idx="4093">
                  <c:v>3.7757E+16</c:v>
                </c:pt>
                <c:pt idx="4094">
                  <c:v>3.7757E+16</c:v>
                </c:pt>
                <c:pt idx="4095">
                  <c:v>3.7757E+16</c:v>
                </c:pt>
                <c:pt idx="4096">
                  <c:v>3.7757E+16</c:v>
                </c:pt>
                <c:pt idx="4097">
                  <c:v>3.7757E+16</c:v>
                </c:pt>
                <c:pt idx="4098">
                  <c:v>3.7757E+16</c:v>
                </c:pt>
                <c:pt idx="4099">
                  <c:v>3.7757E+16</c:v>
                </c:pt>
                <c:pt idx="4100">
                  <c:v>3.7757E+16</c:v>
                </c:pt>
                <c:pt idx="4101">
                  <c:v>3.7757E+16</c:v>
                </c:pt>
                <c:pt idx="4102">
                  <c:v>3.7757E+16</c:v>
                </c:pt>
                <c:pt idx="4103">
                  <c:v>3.7757E+16</c:v>
                </c:pt>
                <c:pt idx="4104">
                  <c:v>3.7757E+16</c:v>
                </c:pt>
                <c:pt idx="4105">
                  <c:v>3.7757E+16</c:v>
                </c:pt>
                <c:pt idx="4106">
                  <c:v>3.7757E+16</c:v>
                </c:pt>
                <c:pt idx="4107">
                  <c:v>3.7757E+16</c:v>
                </c:pt>
                <c:pt idx="4108">
                  <c:v>3.7757E+16</c:v>
                </c:pt>
                <c:pt idx="4109">
                  <c:v>3.7757E+16</c:v>
                </c:pt>
                <c:pt idx="4110">
                  <c:v>3.7757E+16</c:v>
                </c:pt>
                <c:pt idx="4111">
                  <c:v>3.7757E+16</c:v>
                </c:pt>
                <c:pt idx="4112">
                  <c:v>3.7757E+16</c:v>
                </c:pt>
                <c:pt idx="4113">
                  <c:v>3.7757E+16</c:v>
                </c:pt>
                <c:pt idx="4114">
                  <c:v>3.7757E+16</c:v>
                </c:pt>
                <c:pt idx="4115">
                  <c:v>3.7757E+16</c:v>
                </c:pt>
                <c:pt idx="4116">
                  <c:v>3.7757E+16</c:v>
                </c:pt>
                <c:pt idx="4117">
                  <c:v>3.7757E+16</c:v>
                </c:pt>
                <c:pt idx="4118">
                  <c:v>3.7757E+16</c:v>
                </c:pt>
                <c:pt idx="4119">
                  <c:v>3.7757E+16</c:v>
                </c:pt>
                <c:pt idx="4120">
                  <c:v>3.7757E+16</c:v>
                </c:pt>
                <c:pt idx="4121">
                  <c:v>3.7757E+16</c:v>
                </c:pt>
                <c:pt idx="4122">
                  <c:v>3.7757E+16</c:v>
                </c:pt>
                <c:pt idx="4123">
                  <c:v>3.7757E+16</c:v>
                </c:pt>
                <c:pt idx="4124">
                  <c:v>3.7757E+16</c:v>
                </c:pt>
                <c:pt idx="4125">
                  <c:v>3.7757E+16</c:v>
                </c:pt>
                <c:pt idx="4126">
                  <c:v>3.7757E+16</c:v>
                </c:pt>
                <c:pt idx="4127">
                  <c:v>3.7757E+16</c:v>
                </c:pt>
                <c:pt idx="4128">
                  <c:v>3.7757E+16</c:v>
                </c:pt>
                <c:pt idx="4129">
                  <c:v>3.7757E+16</c:v>
                </c:pt>
                <c:pt idx="4130">
                  <c:v>3.7758E+16</c:v>
                </c:pt>
                <c:pt idx="4131">
                  <c:v>3.7758E+16</c:v>
                </c:pt>
                <c:pt idx="4132">
                  <c:v>3.7758E+16</c:v>
                </c:pt>
                <c:pt idx="4133">
                  <c:v>3.7758E+16</c:v>
                </c:pt>
                <c:pt idx="4134">
                  <c:v>3.7758E+16</c:v>
                </c:pt>
                <c:pt idx="4135">
                  <c:v>3.7759E+16</c:v>
                </c:pt>
                <c:pt idx="4136">
                  <c:v>3.7759E+16</c:v>
                </c:pt>
                <c:pt idx="4137">
                  <c:v>3.776E+16</c:v>
                </c:pt>
                <c:pt idx="4138">
                  <c:v>3.7761E+16</c:v>
                </c:pt>
                <c:pt idx="4139">
                  <c:v>3.7762E+16</c:v>
                </c:pt>
                <c:pt idx="4140">
                  <c:v>3.7763E+16</c:v>
                </c:pt>
                <c:pt idx="4141">
                  <c:v>3.7764E+16</c:v>
                </c:pt>
                <c:pt idx="4142">
                  <c:v>3.7766E+16</c:v>
                </c:pt>
                <c:pt idx="4143">
                  <c:v>3.7769E+16</c:v>
                </c:pt>
                <c:pt idx="4144">
                  <c:v>3.7772E+16</c:v>
                </c:pt>
                <c:pt idx="4145">
                  <c:v>3.7775E+16</c:v>
                </c:pt>
                <c:pt idx="4146">
                  <c:v>3.7779E+16</c:v>
                </c:pt>
                <c:pt idx="4147">
                  <c:v>3.7783E+16</c:v>
                </c:pt>
                <c:pt idx="4148">
                  <c:v>3.7788E+16</c:v>
                </c:pt>
                <c:pt idx="4149">
                  <c:v>3.7792E+16</c:v>
                </c:pt>
                <c:pt idx="4150">
                  <c:v>3.7792E+16</c:v>
                </c:pt>
                <c:pt idx="4151">
                  <c:v>3.7792E+16</c:v>
                </c:pt>
                <c:pt idx="4152">
                  <c:v>3.7792E+16</c:v>
                </c:pt>
                <c:pt idx="4153">
                  <c:v>3.7792E+16</c:v>
                </c:pt>
                <c:pt idx="4154">
                  <c:v>3.7792E+16</c:v>
                </c:pt>
                <c:pt idx="4155">
                  <c:v>3.7793E+16</c:v>
                </c:pt>
                <c:pt idx="4156">
                  <c:v>3.7793E+16</c:v>
                </c:pt>
                <c:pt idx="4157">
                  <c:v>3.7793E+16</c:v>
                </c:pt>
                <c:pt idx="4158">
                  <c:v>3.7793E+16</c:v>
                </c:pt>
                <c:pt idx="4159">
                  <c:v>3.7793E+16</c:v>
                </c:pt>
                <c:pt idx="4160">
                  <c:v>3.7793E+16</c:v>
                </c:pt>
                <c:pt idx="4161">
                  <c:v>3.7794E+16</c:v>
                </c:pt>
                <c:pt idx="4162">
                  <c:v>3.7794E+16</c:v>
                </c:pt>
                <c:pt idx="4163">
                  <c:v>3.7794E+16</c:v>
                </c:pt>
                <c:pt idx="4164">
                  <c:v>3.7794E+16</c:v>
                </c:pt>
                <c:pt idx="4165">
                  <c:v>3.7794E+16</c:v>
                </c:pt>
                <c:pt idx="4166">
                  <c:v>3.7794E+16</c:v>
                </c:pt>
                <c:pt idx="4167">
                  <c:v>3.7794E+16</c:v>
                </c:pt>
                <c:pt idx="4168">
                  <c:v>3.7794E+16</c:v>
                </c:pt>
                <c:pt idx="4169">
                  <c:v>3.7794E+16</c:v>
                </c:pt>
                <c:pt idx="4170">
                  <c:v>3.7794E+16</c:v>
                </c:pt>
                <c:pt idx="4171">
                  <c:v>3.7794E+16</c:v>
                </c:pt>
                <c:pt idx="4172">
                  <c:v>3.7794E+16</c:v>
                </c:pt>
                <c:pt idx="4173">
                  <c:v>3.7794E+16</c:v>
                </c:pt>
                <c:pt idx="4174">
                  <c:v>3.7794E+16</c:v>
                </c:pt>
                <c:pt idx="4175">
                  <c:v>3.7794E+16</c:v>
                </c:pt>
                <c:pt idx="4176">
                  <c:v>3.7794E+16</c:v>
                </c:pt>
                <c:pt idx="4177">
                  <c:v>3.7794E+16</c:v>
                </c:pt>
                <c:pt idx="4178">
                  <c:v>3.7794E+16</c:v>
                </c:pt>
                <c:pt idx="4179">
                  <c:v>3.7794E+16</c:v>
                </c:pt>
                <c:pt idx="4180">
                  <c:v>3.7794E+16</c:v>
                </c:pt>
                <c:pt idx="4181">
                  <c:v>3.7794E+16</c:v>
                </c:pt>
                <c:pt idx="4182">
                  <c:v>3.7794E+16</c:v>
                </c:pt>
                <c:pt idx="4183">
                  <c:v>3.7794E+16</c:v>
                </c:pt>
                <c:pt idx="4184">
                  <c:v>3.7794E+16</c:v>
                </c:pt>
                <c:pt idx="4185">
                  <c:v>3.7794E+16</c:v>
                </c:pt>
                <c:pt idx="4186">
                  <c:v>3.7794E+16</c:v>
                </c:pt>
                <c:pt idx="4187">
                  <c:v>3.7794E+16</c:v>
                </c:pt>
                <c:pt idx="4188">
                  <c:v>3.7794E+16</c:v>
                </c:pt>
                <c:pt idx="4189">
                  <c:v>3.7793E+16</c:v>
                </c:pt>
                <c:pt idx="4190">
                  <c:v>3.7793E+16</c:v>
                </c:pt>
                <c:pt idx="4191">
                  <c:v>3.7793E+16</c:v>
                </c:pt>
                <c:pt idx="4192">
                  <c:v>3.7793E+16</c:v>
                </c:pt>
                <c:pt idx="4193">
                  <c:v>3.7793E+16</c:v>
                </c:pt>
                <c:pt idx="4194">
                  <c:v>3.7793E+16</c:v>
                </c:pt>
                <c:pt idx="4195">
                  <c:v>3.7792E+16</c:v>
                </c:pt>
                <c:pt idx="4196">
                  <c:v>3.7792E+16</c:v>
                </c:pt>
                <c:pt idx="4197">
                  <c:v>3.7792E+16</c:v>
                </c:pt>
                <c:pt idx="4198">
                  <c:v>3.7792E+16</c:v>
                </c:pt>
                <c:pt idx="4199">
                  <c:v>3.7792E+16</c:v>
                </c:pt>
                <c:pt idx="4200">
                  <c:v>3.7792E+16</c:v>
                </c:pt>
                <c:pt idx="4201">
                  <c:v>3.7789E+16</c:v>
                </c:pt>
                <c:pt idx="4202">
                  <c:v>3.7785E+16</c:v>
                </c:pt>
                <c:pt idx="4203">
                  <c:v>3.7782E+16</c:v>
                </c:pt>
                <c:pt idx="4204">
                  <c:v>3.7779E+16</c:v>
                </c:pt>
                <c:pt idx="4205">
                  <c:v>3.7776E+16</c:v>
                </c:pt>
                <c:pt idx="4206">
                  <c:v>3.7773E+16</c:v>
                </c:pt>
                <c:pt idx="4207">
                  <c:v>3.7771E+16</c:v>
                </c:pt>
                <c:pt idx="4208">
                  <c:v>3.7769E+16</c:v>
                </c:pt>
                <c:pt idx="4209">
                  <c:v>3.7767E+16</c:v>
                </c:pt>
                <c:pt idx="4210">
                  <c:v>3.7765E+16</c:v>
                </c:pt>
                <c:pt idx="4211">
                  <c:v>3.7764E+16</c:v>
                </c:pt>
                <c:pt idx="4212">
                  <c:v>3.7763E+16</c:v>
                </c:pt>
                <c:pt idx="4213">
                  <c:v>3.7762E+16</c:v>
                </c:pt>
                <c:pt idx="4214">
                  <c:v>3.7761E+16</c:v>
                </c:pt>
                <c:pt idx="4215">
                  <c:v>3.776E+16</c:v>
                </c:pt>
                <c:pt idx="4216">
                  <c:v>3.776E+16</c:v>
                </c:pt>
                <c:pt idx="4217">
                  <c:v>3.7759E+16</c:v>
                </c:pt>
                <c:pt idx="4218">
                  <c:v>3.7759E+16</c:v>
                </c:pt>
                <c:pt idx="4219">
                  <c:v>3.7759E+16</c:v>
                </c:pt>
                <c:pt idx="4220">
                  <c:v>3.7758E+16</c:v>
                </c:pt>
                <c:pt idx="4221">
                  <c:v>3.7758E+16</c:v>
                </c:pt>
                <c:pt idx="4222">
                  <c:v>3.7758E+16</c:v>
                </c:pt>
                <c:pt idx="4223">
                  <c:v>3.7758E+16</c:v>
                </c:pt>
                <c:pt idx="4224">
                  <c:v>3.7758E+16</c:v>
                </c:pt>
                <c:pt idx="4225">
                  <c:v>3.7758E+16</c:v>
                </c:pt>
                <c:pt idx="4226">
                  <c:v>3.7757E+16</c:v>
                </c:pt>
                <c:pt idx="4227">
                  <c:v>3.7757E+16</c:v>
                </c:pt>
                <c:pt idx="4228">
                  <c:v>3.7757E+16</c:v>
                </c:pt>
                <c:pt idx="4229">
                  <c:v>3.7757E+16</c:v>
                </c:pt>
                <c:pt idx="4230">
                  <c:v>3.7757E+16</c:v>
                </c:pt>
                <c:pt idx="4231">
                  <c:v>3.7757E+16</c:v>
                </c:pt>
                <c:pt idx="4232">
                  <c:v>3.7757E+16</c:v>
                </c:pt>
                <c:pt idx="4233">
                  <c:v>3.7757E+16</c:v>
                </c:pt>
                <c:pt idx="4234">
                  <c:v>3.7757E+16</c:v>
                </c:pt>
                <c:pt idx="4235">
                  <c:v>3.7757E+16</c:v>
                </c:pt>
                <c:pt idx="4236">
                  <c:v>3.7757E+16</c:v>
                </c:pt>
                <c:pt idx="4237">
                  <c:v>3.7757E+16</c:v>
                </c:pt>
                <c:pt idx="4238">
                  <c:v>3.7757E+16</c:v>
                </c:pt>
                <c:pt idx="4239">
                  <c:v>3.7757E+16</c:v>
                </c:pt>
                <c:pt idx="4240">
                  <c:v>3.7757E+16</c:v>
                </c:pt>
                <c:pt idx="4241">
                  <c:v>3.7757E+16</c:v>
                </c:pt>
                <c:pt idx="4242">
                  <c:v>3.7757E+16</c:v>
                </c:pt>
                <c:pt idx="4243">
                  <c:v>3.7757E+16</c:v>
                </c:pt>
                <c:pt idx="4244">
                  <c:v>3.7757E+16</c:v>
                </c:pt>
                <c:pt idx="4245">
                  <c:v>3.7757E+16</c:v>
                </c:pt>
                <c:pt idx="4246">
                  <c:v>3.7757E+16</c:v>
                </c:pt>
                <c:pt idx="4247">
                  <c:v>3.7757E+16</c:v>
                </c:pt>
                <c:pt idx="4248">
                  <c:v>3.7757E+16</c:v>
                </c:pt>
                <c:pt idx="4249">
                  <c:v>3.7757E+16</c:v>
                </c:pt>
                <c:pt idx="4250">
                  <c:v>3.7757E+16</c:v>
                </c:pt>
                <c:pt idx="4251">
                  <c:v>3.7757E+16</c:v>
                </c:pt>
                <c:pt idx="4252">
                  <c:v>3.7757E+16</c:v>
                </c:pt>
                <c:pt idx="4253">
                  <c:v>3.7757E+16</c:v>
                </c:pt>
                <c:pt idx="4254">
                  <c:v>3.7757E+16</c:v>
                </c:pt>
                <c:pt idx="4255">
                  <c:v>3.7757E+16</c:v>
                </c:pt>
                <c:pt idx="4256">
                  <c:v>3.7757E+16</c:v>
                </c:pt>
                <c:pt idx="4257">
                  <c:v>3.7757E+16</c:v>
                </c:pt>
                <c:pt idx="4258">
                  <c:v>3.7757E+16</c:v>
                </c:pt>
                <c:pt idx="4259">
                  <c:v>3.7757E+16</c:v>
                </c:pt>
                <c:pt idx="4260">
                  <c:v>3.7757E+16</c:v>
                </c:pt>
                <c:pt idx="4261">
                  <c:v>3.7757E+16</c:v>
                </c:pt>
                <c:pt idx="4262">
                  <c:v>3.7757E+16</c:v>
                </c:pt>
                <c:pt idx="4263">
                  <c:v>3.7757E+16</c:v>
                </c:pt>
                <c:pt idx="4264">
                  <c:v>3.7757E+16</c:v>
                </c:pt>
                <c:pt idx="4265">
                  <c:v>3.7757E+16</c:v>
                </c:pt>
                <c:pt idx="4266">
                  <c:v>3.7757E+16</c:v>
                </c:pt>
                <c:pt idx="4267">
                  <c:v>3.7757E+16</c:v>
                </c:pt>
                <c:pt idx="4268">
                  <c:v>3.7757E+16</c:v>
                </c:pt>
                <c:pt idx="4269">
                  <c:v>3.7757E+16</c:v>
                </c:pt>
                <c:pt idx="4270">
                  <c:v>3.7757E+16</c:v>
                </c:pt>
                <c:pt idx="4271">
                  <c:v>3.7757E+16</c:v>
                </c:pt>
                <c:pt idx="4272">
                  <c:v>3.7757E+16</c:v>
                </c:pt>
                <c:pt idx="4273">
                  <c:v>3.7757E+16</c:v>
                </c:pt>
                <c:pt idx="4274">
                  <c:v>3.7757E+16</c:v>
                </c:pt>
                <c:pt idx="4275">
                  <c:v>3.7758E+16</c:v>
                </c:pt>
                <c:pt idx="4276">
                  <c:v>3.7758E+16</c:v>
                </c:pt>
                <c:pt idx="4277">
                  <c:v>3.7758E+16</c:v>
                </c:pt>
                <c:pt idx="4278">
                  <c:v>3.7758E+16</c:v>
                </c:pt>
                <c:pt idx="4279">
                  <c:v>3.7758E+16</c:v>
                </c:pt>
                <c:pt idx="4280">
                  <c:v>3.7758E+16</c:v>
                </c:pt>
                <c:pt idx="4281">
                  <c:v>3.7759E+16</c:v>
                </c:pt>
                <c:pt idx="4282">
                  <c:v>3.7759E+16</c:v>
                </c:pt>
                <c:pt idx="4283">
                  <c:v>3.7759E+16</c:v>
                </c:pt>
                <c:pt idx="4284">
                  <c:v>3.776E+16</c:v>
                </c:pt>
                <c:pt idx="4285">
                  <c:v>3.7761E+16</c:v>
                </c:pt>
                <c:pt idx="4286">
                  <c:v>3.7761E+16</c:v>
                </c:pt>
                <c:pt idx="4287">
                  <c:v>3.7762E+16</c:v>
                </c:pt>
                <c:pt idx="4288">
                  <c:v>3.7763E+16</c:v>
                </c:pt>
                <c:pt idx="4289">
                  <c:v>3.7765E+16</c:v>
                </c:pt>
                <c:pt idx="4290">
                  <c:v>3.7766E+16</c:v>
                </c:pt>
                <c:pt idx="4291">
                  <c:v>3.7768E+16</c:v>
                </c:pt>
                <c:pt idx="4292">
                  <c:v>3.777E+16</c:v>
                </c:pt>
                <c:pt idx="4293">
                  <c:v>3.7772E+16</c:v>
                </c:pt>
                <c:pt idx="4294">
                  <c:v>3.7774E+16</c:v>
                </c:pt>
                <c:pt idx="4295">
                  <c:v>3.7777E+16</c:v>
                </c:pt>
                <c:pt idx="4296">
                  <c:v>3.778E+16</c:v>
                </c:pt>
                <c:pt idx="4297">
                  <c:v>3.7783E+16</c:v>
                </c:pt>
                <c:pt idx="4298">
                  <c:v>3.7786E+16</c:v>
                </c:pt>
                <c:pt idx="4299">
                  <c:v>3.7788E+16</c:v>
                </c:pt>
                <c:pt idx="4300">
                  <c:v>3.7788E+16</c:v>
                </c:pt>
                <c:pt idx="4301">
                  <c:v>3.7788E+16</c:v>
                </c:pt>
                <c:pt idx="4302">
                  <c:v>3.7789E+16</c:v>
                </c:pt>
                <c:pt idx="4303">
                  <c:v>3.7789E+16</c:v>
                </c:pt>
                <c:pt idx="4304">
                  <c:v>3.7789E+16</c:v>
                </c:pt>
                <c:pt idx="4305">
                  <c:v>3.7789E+16</c:v>
                </c:pt>
                <c:pt idx="4306">
                  <c:v>3.7789E+16</c:v>
                </c:pt>
                <c:pt idx="4307">
                  <c:v>3.7789E+16</c:v>
                </c:pt>
                <c:pt idx="4308">
                  <c:v>3.7789E+16</c:v>
                </c:pt>
                <c:pt idx="4309">
                  <c:v>3.779E+16</c:v>
                </c:pt>
                <c:pt idx="4310">
                  <c:v>3.779E+16</c:v>
                </c:pt>
                <c:pt idx="4311">
                  <c:v>3.779E+16</c:v>
                </c:pt>
                <c:pt idx="4312">
                  <c:v>3.779E+16</c:v>
                </c:pt>
                <c:pt idx="4313">
                  <c:v>3.779E+16</c:v>
                </c:pt>
                <c:pt idx="4314">
                  <c:v>3.779E+16</c:v>
                </c:pt>
                <c:pt idx="4315">
                  <c:v>3.779E+16</c:v>
                </c:pt>
                <c:pt idx="4316">
                  <c:v>3.779E+16</c:v>
                </c:pt>
                <c:pt idx="4317">
                  <c:v>3.779E+16</c:v>
                </c:pt>
                <c:pt idx="4318">
                  <c:v>3.779E+16</c:v>
                </c:pt>
                <c:pt idx="4319">
                  <c:v>3.779E+16</c:v>
                </c:pt>
                <c:pt idx="4320">
                  <c:v>3.779E+16</c:v>
                </c:pt>
                <c:pt idx="4321">
                  <c:v>3.779E+16</c:v>
                </c:pt>
                <c:pt idx="4322">
                  <c:v>3.779E+16</c:v>
                </c:pt>
                <c:pt idx="4323">
                  <c:v>3.779E+16</c:v>
                </c:pt>
                <c:pt idx="4324">
                  <c:v>3.779E+16</c:v>
                </c:pt>
                <c:pt idx="4325">
                  <c:v>3.779E+16</c:v>
                </c:pt>
                <c:pt idx="4326">
                  <c:v>3.779E+16</c:v>
                </c:pt>
                <c:pt idx="4327">
                  <c:v>3.779E+16</c:v>
                </c:pt>
                <c:pt idx="4328">
                  <c:v>3.779E+16</c:v>
                </c:pt>
                <c:pt idx="4329">
                  <c:v>3.779E+16</c:v>
                </c:pt>
                <c:pt idx="4330">
                  <c:v>3.779E+16</c:v>
                </c:pt>
                <c:pt idx="4331">
                  <c:v>3.779E+16</c:v>
                </c:pt>
                <c:pt idx="4332">
                  <c:v>3.779E+16</c:v>
                </c:pt>
                <c:pt idx="4333">
                  <c:v>3.779E+16</c:v>
                </c:pt>
                <c:pt idx="4334">
                  <c:v>3.779E+16</c:v>
                </c:pt>
                <c:pt idx="4335">
                  <c:v>3.779E+16</c:v>
                </c:pt>
                <c:pt idx="4336">
                  <c:v>3.7789E+16</c:v>
                </c:pt>
                <c:pt idx="4337">
                  <c:v>3.7789E+16</c:v>
                </c:pt>
                <c:pt idx="4338">
                  <c:v>3.7789E+16</c:v>
                </c:pt>
                <c:pt idx="4339">
                  <c:v>3.7789E+16</c:v>
                </c:pt>
                <c:pt idx="4340">
                  <c:v>3.7789E+16</c:v>
                </c:pt>
                <c:pt idx="4341">
                  <c:v>3.7789E+16</c:v>
                </c:pt>
                <c:pt idx="4342">
                  <c:v>3.7788E+16</c:v>
                </c:pt>
                <c:pt idx="4343">
                  <c:v>3.7788E+16</c:v>
                </c:pt>
                <c:pt idx="4344">
                  <c:v>3.7788E+16</c:v>
                </c:pt>
                <c:pt idx="4345">
                  <c:v>3.7788E+16</c:v>
                </c:pt>
                <c:pt idx="4346">
                  <c:v>3.7788E+16</c:v>
                </c:pt>
                <c:pt idx="4347">
                  <c:v>3.7788E+16</c:v>
                </c:pt>
                <c:pt idx="4348">
                  <c:v>3.7787E+16</c:v>
                </c:pt>
                <c:pt idx="4349">
                  <c:v>3.7787E+16</c:v>
                </c:pt>
                <c:pt idx="4350">
                  <c:v>3.7787E+16</c:v>
                </c:pt>
                <c:pt idx="4351">
                  <c:v>3.7786E+16</c:v>
                </c:pt>
                <c:pt idx="4352">
                  <c:v>3.7785E+16</c:v>
                </c:pt>
                <c:pt idx="4353">
                  <c:v>3.7784E+16</c:v>
                </c:pt>
                <c:pt idx="4354">
                  <c:v>3.7783E+16</c:v>
                </c:pt>
                <c:pt idx="4355">
                  <c:v>3.7783E+16</c:v>
                </c:pt>
                <c:pt idx="4356">
                  <c:v>3.7782E+16</c:v>
                </c:pt>
                <c:pt idx="4357">
                  <c:v>3.7781E+16</c:v>
                </c:pt>
                <c:pt idx="4358">
                  <c:v>3.778E+16</c:v>
                </c:pt>
                <c:pt idx="4359">
                  <c:v>3.7779E+16</c:v>
                </c:pt>
                <c:pt idx="4360">
                  <c:v>3.7778E+16</c:v>
                </c:pt>
                <c:pt idx="4361">
                  <c:v>3.7777E+16</c:v>
                </c:pt>
                <c:pt idx="4362">
                  <c:v>3.7776E+16</c:v>
                </c:pt>
                <c:pt idx="4363">
                  <c:v>3.7775E+16</c:v>
                </c:pt>
                <c:pt idx="4364">
                  <c:v>3.7774E+16</c:v>
                </c:pt>
                <c:pt idx="4365">
                  <c:v>3.7774E+16</c:v>
                </c:pt>
                <c:pt idx="4366">
                  <c:v>3.7773E+16</c:v>
                </c:pt>
                <c:pt idx="4367">
                  <c:v>3.7772E+16</c:v>
                </c:pt>
                <c:pt idx="4368">
                  <c:v>3.7772E+16</c:v>
                </c:pt>
                <c:pt idx="4369">
                  <c:v>3.7771E+16</c:v>
                </c:pt>
                <c:pt idx="4370">
                  <c:v>3.7771E+16</c:v>
                </c:pt>
                <c:pt idx="4371">
                  <c:v>3.777E+16</c:v>
                </c:pt>
                <c:pt idx="4372">
                  <c:v>3.777E+16</c:v>
                </c:pt>
                <c:pt idx="4373">
                  <c:v>3.7769E+16</c:v>
                </c:pt>
                <c:pt idx="4374">
                  <c:v>3.7769E+16</c:v>
                </c:pt>
                <c:pt idx="4375">
                  <c:v>3.7769E+16</c:v>
                </c:pt>
                <c:pt idx="4376">
                  <c:v>3.7768E+16</c:v>
                </c:pt>
                <c:pt idx="4377">
                  <c:v>3.7768E+16</c:v>
                </c:pt>
                <c:pt idx="4378">
                  <c:v>3.7768E+16</c:v>
                </c:pt>
                <c:pt idx="4379">
                  <c:v>3.7768E+16</c:v>
                </c:pt>
                <c:pt idx="4380">
                  <c:v>3.7768E+16</c:v>
                </c:pt>
                <c:pt idx="4381">
                  <c:v>3.7768E+16</c:v>
                </c:pt>
                <c:pt idx="4382">
                  <c:v>3.7768E+16</c:v>
                </c:pt>
                <c:pt idx="4383">
                  <c:v>3.7768E+16</c:v>
                </c:pt>
                <c:pt idx="4384">
                  <c:v>3.7768E+16</c:v>
                </c:pt>
                <c:pt idx="4385">
                  <c:v>3.7768E+16</c:v>
                </c:pt>
                <c:pt idx="4386">
                  <c:v>3.7768E+16</c:v>
                </c:pt>
                <c:pt idx="4387">
                  <c:v>3.7768E+16</c:v>
                </c:pt>
                <c:pt idx="4388">
                  <c:v>3.7768E+16</c:v>
                </c:pt>
                <c:pt idx="4389">
                  <c:v>3.7768E+16</c:v>
                </c:pt>
                <c:pt idx="4390">
                  <c:v>3.7768E+16</c:v>
                </c:pt>
                <c:pt idx="4391">
                  <c:v>3.7768E+16</c:v>
                </c:pt>
                <c:pt idx="4392">
                  <c:v>3.7769E+16</c:v>
                </c:pt>
                <c:pt idx="4393">
                  <c:v>3.7769E+16</c:v>
                </c:pt>
                <c:pt idx="4394">
                  <c:v>3.7769E+16</c:v>
                </c:pt>
                <c:pt idx="4395">
                  <c:v>3.7769E+16</c:v>
                </c:pt>
                <c:pt idx="4396">
                  <c:v>3.7769E+16</c:v>
                </c:pt>
                <c:pt idx="4397">
                  <c:v>3.777E+16</c:v>
                </c:pt>
                <c:pt idx="4398">
                  <c:v>3.777E+16</c:v>
                </c:pt>
                <c:pt idx="4399">
                  <c:v>3.777E+16</c:v>
                </c:pt>
                <c:pt idx="4400">
                  <c:v>3.777E+16</c:v>
                </c:pt>
                <c:pt idx="4401">
                  <c:v>3.777E+16</c:v>
                </c:pt>
                <c:pt idx="4402">
                  <c:v>3.777E+16</c:v>
                </c:pt>
                <c:pt idx="4403">
                  <c:v>3.777E+16</c:v>
                </c:pt>
                <c:pt idx="4404">
                  <c:v>3.777E+16</c:v>
                </c:pt>
                <c:pt idx="4405">
                  <c:v>3.777E+16</c:v>
                </c:pt>
                <c:pt idx="4406">
                  <c:v>3.777E+16</c:v>
                </c:pt>
                <c:pt idx="4407">
                  <c:v>3.777E+16</c:v>
                </c:pt>
                <c:pt idx="4408">
                  <c:v>3.777E+16</c:v>
                </c:pt>
                <c:pt idx="4409">
                  <c:v>3.777E+16</c:v>
                </c:pt>
                <c:pt idx="4410">
                  <c:v>3.777E+16</c:v>
                </c:pt>
                <c:pt idx="4411">
                  <c:v>3.777E+16</c:v>
                </c:pt>
                <c:pt idx="4412">
                  <c:v>3.777E+16</c:v>
                </c:pt>
                <c:pt idx="4413">
                  <c:v>3.777E+16</c:v>
                </c:pt>
                <c:pt idx="4414">
                  <c:v>3.777E+16</c:v>
                </c:pt>
                <c:pt idx="4415">
                  <c:v>3.777E+16</c:v>
                </c:pt>
                <c:pt idx="4416">
                  <c:v>3.777E+16</c:v>
                </c:pt>
                <c:pt idx="4417">
                  <c:v>3.777E+16</c:v>
                </c:pt>
                <c:pt idx="4418">
                  <c:v>3.777E+16</c:v>
                </c:pt>
                <c:pt idx="4419">
                  <c:v>3.777E+16</c:v>
                </c:pt>
                <c:pt idx="4420">
                  <c:v>3.777E+16</c:v>
                </c:pt>
                <c:pt idx="4421">
                  <c:v>3.777E+16</c:v>
                </c:pt>
                <c:pt idx="4422">
                  <c:v>3.777E+16</c:v>
                </c:pt>
                <c:pt idx="4423">
                  <c:v>3.777E+16</c:v>
                </c:pt>
                <c:pt idx="4424">
                  <c:v>3.777E+16</c:v>
                </c:pt>
                <c:pt idx="4425">
                  <c:v>3.777E+16</c:v>
                </c:pt>
                <c:pt idx="4426">
                  <c:v>3.777E+16</c:v>
                </c:pt>
                <c:pt idx="4427">
                  <c:v>3.777E+16</c:v>
                </c:pt>
                <c:pt idx="4428">
                  <c:v>3.777E+16</c:v>
                </c:pt>
                <c:pt idx="4429">
                  <c:v>3.777E+16</c:v>
                </c:pt>
                <c:pt idx="4430">
                  <c:v>3.777E+16</c:v>
                </c:pt>
                <c:pt idx="4431">
                  <c:v>3.777E+16</c:v>
                </c:pt>
                <c:pt idx="4432">
                  <c:v>3.777E+16</c:v>
                </c:pt>
                <c:pt idx="4433">
                  <c:v>3.777E+16</c:v>
                </c:pt>
                <c:pt idx="4434">
                  <c:v>3.777E+16</c:v>
                </c:pt>
                <c:pt idx="4435">
                  <c:v>3.777E+16</c:v>
                </c:pt>
                <c:pt idx="4436">
                  <c:v>3.777E+16</c:v>
                </c:pt>
                <c:pt idx="4437">
                  <c:v>3.777E+16</c:v>
                </c:pt>
                <c:pt idx="4438">
                  <c:v>3.777E+16</c:v>
                </c:pt>
                <c:pt idx="4439">
                  <c:v>3.777E+16</c:v>
                </c:pt>
                <c:pt idx="4440">
                  <c:v>3.777E+16</c:v>
                </c:pt>
                <c:pt idx="4441">
                  <c:v>3.777E+16</c:v>
                </c:pt>
                <c:pt idx="4442">
                  <c:v>3.777E+16</c:v>
                </c:pt>
                <c:pt idx="4443">
                  <c:v>3.777E+16</c:v>
                </c:pt>
                <c:pt idx="4444">
                  <c:v>3.777E+16</c:v>
                </c:pt>
                <c:pt idx="4445">
                  <c:v>3.7769E+16</c:v>
                </c:pt>
                <c:pt idx="4446">
                  <c:v>3.7769E+16</c:v>
                </c:pt>
                <c:pt idx="4447">
                  <c:v>3.7769E+16</c:v>
                </c:pt>
                <c:pt idx="4448">
                  <c:v>3.7769E+16</c:v>
                </c:pt>
                <c:pt idx="4449">
                  <c:v>3.7769E+16</c:v>
                </c:pt>
                <c:pt idx="4450">
                  <c:v>3.7769E+16</c:v>
                </c:pt>
                <c:pt idx="4451">
                  <c:v>3.7769E+16</c:v>
                </c:pt>
                <c:pt idx="4452">
                  <c:v>3.7768E+16</c:v>
                </c:pt>
                <c:pt idx="4453">
                  <c:v>3.7767E+16</c:v>
                </c:pt>
                <c:pt idx="4454">
                  <c:v>3.7766E+16</c:v>
                </c:pt>
                <c:pt idx="4455">
                  <c:v>3.7765E+16</c:v>
                </c:pt>
                <c:pt idx="4456">
                  <c:v>3.7764E+16</c:v>
                </c:pt>
                <c:pt idx="4457">
                  <c:v>3.7763E+16</c:v>
                </c:pt>
                <c:pt idx="4458">
                  <c:v>3.7762E+16</c:v>
                </c:pt>
                <c:pt idx="4459">
                  <c:v>3.7762E+16</c:v>
                </c:pt>
                <c:pt idx="4460">
                  <c:v>3.7761E+16</c:v>
                </c:pt>
                <c:pt idx="4461">
                  <c:v>3.7761E+16</c:v>
                </c:pt>
                <c:pt idx="4462">
                  <c:v>3.776E+16</c:v>
                </c:pt>
                <c:pt idx="4463">
                  <c:v>3.776E+16</c:v>
                </c:pt>
                <c:pt idx="4464">
                  <c:v>3.7759E+16</c:v>
                </c:pt>
                <c:pt idx="4465">
                  <c:v>3.7759E+16</c:v>
                </c:pt>
                <c:pt idx="4466">
                  <c:v>3.7759E+16</c:v>
                </c:pt>
                <c:pt idx="4467">
                  <c:v>3.7758E+16</c:v>
                </c:pt>
                <c:pt idx="4468">
                  <c:v>3.7758E+16</c:v>
                </c:pt>
                <c:pt idx="4469">
                  <c:v>3.7758E+16</c:v>
                </c:pt>
                <c:pt idx="4470">
                  <c:v>3.7758E+16</c:v>
                </c:pt>
                <c:pt idx="4471">
                  <c:v>3.7758E+16</c:v>
                </c:pt>
                <c:pt idx="4472">
                  <c:v>3.7758E+16</c:v>
                </c:pt>
                <c:pt idx="4473">
                  <c:v>3.7758E+16</c:v>
                </c:pt>
                <c:pt idx="4474">
                  <c:v>3.7758E+16</c:v>
                </c:pt>
                <c:pt idx="4475">
                  <c:v>3.7757E+16</c:v>
                </c:pt>
                <c:pt idx="4476">
                  <c:v>3.7757E+16</c:v>
                </c:pt>
                <c:pt idx="4477">
                  <c:v>3.7757E+16</c:v>
                </c:pt>
                <c:pt idx="4478">
                  <c:v>3.7757E+16</c:v>
                </c:pt>
                <c:pt idx="4479">
                  <c:v>3.7757E+16</c:v>
                </c:pt>
                <c:pt idx="4480">
                  <c:v>3.7757E+16</c:v>
                </c:pt>
                <c:pt idx="4481">
                  <c:v>3.7757E+16</c:v>
                </c:pt>
                <c:pt idx="4482">
                  <c:v>3.7757E+16</c:v>
                </c:pt>
                <c:pt idx="4483">
                  <c:v>3.7757E+16</c:v>
                </c:pt>
                <c:pt idx="4484">
                  <c:v>3.7757E+16</c:v>
                </c:pt>
                <c:pt idx="4485">
                  <c:v>3.7757E+16</c:v>
                </c:pt>
                <c:pt idx="4486">
                  <c:v>3.7757E+16</c:v>
                </c:pt>
                <c:pt idx="4487">
                  <c:v>3.7757E+16</c:v>
                </c:pt>
                <c:pt idx="4488">
                  <c:v>3.7757E+16</c:v>
                </c:pt>
                <c:pt idx="4489">
                  <c:v>3.7757E+16</c:v>
                </c:pt>
                <c:pt idx="4490">
                  <c:v>3.7757E+16</c:v>
                </c:pt>
                <c:pt idx="4491">
                  <c:v>3.7757E+16</c:v>
                </c:pt>
                <c:pt idx="4492">
                  <c:v>3.7757E+16</c:v>
                </c:pt>
                <c:pt idx="4493">
                  <c:v>3.7757E+16</c:v>
                </c:pt>
                <c:pt idx="4494">
                  <c:v>3.7757E+16</c:v>
                </c:pt>
                <c:pt idx="4495">
                  <c:v>3.7757E+16</c:v>
                </c:pt>
                <c:pt idx="4496">
                  <c:v>3.7757E+16</c:v>
                </c:pt>
                <c:pt idx="4497">
                  <c:v>3.7757E+16</c:v>
                </c:pt>
                <c:pt idx="4498">
                  <c:v>3.7757E+16</c:v>
                </c:pt>
                <c:pt idx="4499">
                  <c:v>3.7757E+16</c:v>
                </c:pt>
                <c:pt idx="4500">
                  <c:v>3.7757E+16</c:v>
                </c:pt>
                <c:pt idx="4501">
                  <c:v>3.7757E+16</c:v>
                </c:pt>
                <c:pt idx="4502">
                  <c:v>3.7757E+16</c:v>
                </c:pt>
                <c:pt idx="4503">
                  <c:v>3.7757E+16</c:v>
                </c:pt>
                <c:pt idx="4504">
                  <c:v>3.7757E+16</c:v>
                </c:pt>
                <c:pt idx="4505">
                  <c:v>3.7757E+16</c:v>
                </c:pt>
                <c:pt idx="4506">
                  <c:v>3.7757E+16</c:v>
                </c:pt>
                <c:pt idx="4507">
                  <c:v>3.7757E+16</c:v>
                </c:pt>
                <c:pt idx="4508">
                  <c:v>3.7757E+16</c:v>
                </c:pt>
                <c:pt idx="4509">
                  <c:v>3.7757E+16</c:v>
                </c:pt>
                <c:pt idx="4510">
                  <c:v>3.7757E+16</c:v>
                </c:pt>
                <c:pt idx="4511">
                  <c:v>3.7757E+16</c:v>
                </c:pt>
                <c:pt idx="4512">
                  <c:v>3.7757E+16</c:v>
                </c:pt>
                <c:pt idx="4513">
                  <c:v>3.7757E+16</c:v>
                </c:pt>
                <c:pt idx="4514">
                  <c:v>3.7757E+16</c:v>
                </c:pt>
                <c:pt idx="4515">
                  <c:v>3.7757E+16</c:v>
                </c:pt>
                <c:pt idx="4516">
                  <c:v>3.7757E+16</c:v>
                </c:pt>
                <c:pt idx="4517">
                  <c:v>3.7757E+16</c:v>
                </c:pt>
                <c:pt idx="4518">
                  <c:v>3.7757E+16</c:v>
                </c:pt>
                <c:pt idx="4519">
                  <c:v>3.7757E+16</c:v>
                </c:pt>
                <c:pt idx="4520">
                  <c:v>3.7757E+16</c:v>
                </c:pt>
                <c:pt idx="4521">
                  <c:v>3.7758E+16</c:v>
                </c:pt>
                <c:pt idx="4522">
                  <c:v>3.7758E+16</c:v>
                </c:pt>
                <c:pt idx="4523">
                  <c:v>3.7758E+16</c:v>
                </c:pt>
                <c:pt idx="4524">
                  <c:v>3.7758E+16</c:v>
                </c:pt>
                <c:pt idx="4525">
                  <c:v>3.7758E+16</c:v>
                </c:pt>
                <c:pt idx="4526">
                  <c:v>3.7758E+16</c:v>
                </c:pt>
                <c:pt idx="4527">
                  <c:v>3.7758E+16</c:v>
                </c:pt>
                <c:pt idx="4528">
                  <c:v>3.7759E+16</c:v>
                </c:pt>
                <c:pt idx="4529">
                  <c:v>3.7759E+16</c:v>
                </c:pt>
                <c:pt idx="4530">
                  <c:v>3.7759E+16</c:v>
                </c:pt>
                <c:pt idx="4531">
                  <c:v>3.7759E+16</c:v>
                </c:pt>
                <c:pt idx="4532">
                  <c:v>3.776E+16</c:v>
                </c:pt>
                <c:pt idx="4533">
                  <c:v>3.776E+16</c:v>
                </c:pt>
                <c:pt idx="4534">
                  <c:v>3.7761E+16</c:v>
                </c:pt>
                <c:pt idx="4535">
                  <c:v>3.7762E+16</c:v>
                </c:pt>
                <c:pt idx="4536">
                  <c:v>3.7762E+16</c:v>
                </c:pt>
                <c:pt idx="4537">
                  <c:v>3.7763E+16</c:v>
                </c:pt>
                <c:pt idx="4538">
                  <c:v>3.7764E+16</c:v>
                </c:pt>
                <c:pt idx="4539">
                  <c:v>3.7765E+16</c:v>
                </c:pt>
                <c:pt idx="4540">
                  <c:v>3.7766E+16</c:v>
                </c:pt>
                <c:pt idx="4541">
                  <c:v>3.7768E+16</c:v>
                </c:pt>
                <c:pt idx="4542">
                  <c:v>3.7769E+16</c:v>
                </c:pt>
                <c:pt idx="4543">
                  <c:v>3.7771E+16</c:v>
                </c:pt>
                <c:pt idx="4544">
                  <c:v>3.7773E+16</c:v>
                </c:pt>
                <c:pt idx="4545">
                  <c:v>3.7775E+16</c:v>
                </c:pt>
                <c:pt idx="4546">
                  <c:v>3.7777E+16</c:v>
                </c:pt>
                <c:pt idx="4547">
                  <c:v>3.7779E+16</c:v>
                </c:pt>
                <c:pt idx="4548">
                  <c:v>3.7781E+16</c:v>
                </c:pt>
                <c:pt idx="4549">
                  <c:v>3.7783E+16</c:v>
                </c:pt>
                <c:pt idx="4550">
                  <c:v>3.7783E+16</c:v>
                </c:pt>
                <c:pt idx="4551">
                  <c:v>3.7783E+16</c:v>
                </c:pt>
                <c:pt idx="4552">
                  <c:v>3.7783E+16</c:v>
                </c:pt>
                <c:pt idx="4553">
                  <c:v>3.7783E+16</c:v>
                </c:pt>
                <c:pt idx="4554">
                  <c:v>3.7783E+16</c:v>
                </c:pt>
                <c:pt idx="4555">
                  <c:v>3.7783E+16</c:v>
                </c:pt>
                <c:pt idx="4556">
                  <c:v>3.7783E+16</c:v>
                </c:pt>
                <c:pt idx="4557">
                  <c:v>3.7783E+16</c:v>
                </c:pt>
                <c:pt idx="4558">
                  <c:v>3.7783E+16</c:v>
                </c:pt>
                <c:pt idx="4559">
                  <c:v>3.7783E+16</c:v>
                </c:pt>
                <c:pt idx="4560">
                  <c:v>3.7783E+16</c:v>
                </c:pt>
                <c:pt idx="4561">
                  <c:v>3.7783E+16</c:v>
                </c:pt>
                <c:pt idx="4562">
                  <c:v>3.7783E+16</c:v>
                </c:pt>
                <c:pt idx="4563">
                  <c:v>3.7783E+16</c:v>
                </c:pt>
                <c:pt idx="4564">
                  <c:v>3.7783E+16</c:v>
                </c:pt>
                <c:pt idx="4565">
                  <c:v>3.7783E+16</c:v>
                </c:pt>
                <c:pt idx="4566">
                  <c:v>3.7783E+16</c:v>
                </c:pt>
                <c:pt idx="4567">
                  <c:v>3.7784E+16</c:v>
                </c:pt>
                <c:pt idx="4568">
                  <c:v>3.7784E+16</c:v>
                </c:pt>
                <c:pt idx="4569">
                  <c:v>3.7784E+16</c:v>
                </c:pt>
                <c:pt idx="4570">
                  <c:v>3.7784E+16</c:v>
                </c:pt>
                <c:pt idx="4571">
                  <c:v>3.7784E+16</c:v>
                </c:pt>
                <c:pt idx="4572">
                  <c:v>3.7784E+16</c:v>
                </c:pt>
                <c:pt idx="4573">
                  <c:v>3.7784E+16</c:v>
                </c:pt>
                <c:pt idx="4574">
                  <c:v>3.7784E+16</c:v>
                </c:pt>
                <c:pt idx="4575">
                  <c:v>3.7784E+16</c:v>
                </c:pt>
                <c:pt idx="4576">
                  <c:v>3.7784E+16</c:v>
                </c:pt>
                <c:pt idx="4577">
                  <c:v>3.7784E+16</c:v>
                </c:pt>
                <c:pt idx="4578">
                  <c:v>3.7784E+16</c:v>
                </c:pt>
                <c:pt idx="4579">
                  <c:v>3.7784E+16</c:v>
                </c:pt>
                <c:pt idx="4580">
                  <c:v>3.7784E+16</c:v>
                </c:pt>
                <c:pt idx="4581">
                  <c:v>3.7784E+16</c:v>
                </c:pt>
                <c:pt idx="4582">
                  <c:v>3.7784E+16</c:v>
                </c:pt>
                <c:pt idx="4583">
                  <c:v>3.7784E+16</c:v>
                </c:pt>
                <c:pt idx="4584">
                  <c:v>3.7784E+16</c:v>
                </c:pt>
                <c:pt idx="4585">
                  <c:v>3.7784E+16</c:v>
                </c:pt>
                <c:pt idx="4586">
                  <c:v>3.7784E+16</c:v>
                </c:pt>
                <c:pt idx="4587">
                  <c:v>3.7784E+16</c:v>
                </c:pt>
                <c:pt idx="4588">
                  <c:v>3.7784E+16</c:v>
                </c:pt>
                <c:pt idx="4589">
                  <c:v>3.7784E+16</c:v>
                </c:pt>
                <c:pt idx="4590">
                  <c:v>3.7784E+16</c:v>
                </c:pt>
                <c:pt idx="4591">
                  <c:v>3.7784E+16</c:v>
                </c:pt>
                <c:pt idx="4592">
                  <c:v>3.7784E+16</c:v>
                </c:pt>
                <c:pt idx="4593">
                  <c:v>3.7784E+16</c:v>
                </c:pt>
                <c:pt idx="4594">
                  <c:v>3.7784E+16</c:v>
                </c:pt>
                <c:pt idx="4595">
                  <c:v>3.7784E+16</c:v>
                </c:pt>
                <c:pt idx="4596">
                  <c:v>3.7784E+16</c:v>
                </c:pt>
                <c:pt idx="4597">
                  <c:v>3.7784E+16</c:v>
                </c:pt>
                <c:pt idx="4598">
                  <c:v>3.7784E+16</c:v>
                </c:pt>
                <c:pt idx="4599">
                  <c:v>3.7784E+16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625408"/>
        <c:axId val="96627328"/>
      </c:scatterChart>
      <c:valAx>
        <c:axId val="96625408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96627328"/>
        <c:crossesAt val="1.0000000000000006E-12"/>
        <c:crossBetween val="midCat"/>
      </c:valAx>
      <c:valAx>
        <c:axId val="96627328"/>
        <c:scaling>
          <c:logBase val="10"/>
          <c:orientation val="minMax"/>
          <c:min val="1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Gas density at 1[A] in [molecules/m</a:t>
                </a:r>
                <a:r>
                  <a:rPr lang="en-GB" baseline="30000"/>
                  <a:t>3</a:t>
                </a:r>
                <a:r>
                  <a:rPr lang="en-GB"/>
                  <a:t>] 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96625408"/>
        <c:crossesAt val="-240"/>
        <c:crossBetween val="midCat"/>
      </c:valAx>
    </c:plotArea>
    <c:legend>
      <c:legendPos val="r"/>
      <c:layout>
        <c:manualLayout>
          <c:xMode val="edge"/>
          <c:yMode val="edge"/>
          <c:x val="0.87965545529122235"/>
          <c:y val="0.47033955868581756"/>
          <c:w val="6.4287667487011216E-2"/>
          <c:h val="0.1514481858109444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ALICE 2009</c:v>
          </c:tx>
          <c:marker>
            <c:symbol val="none"/>
          </c:marker>
          <c:xVal>
            <c:numRef>
              <c:f>#REF!$A$6:$A$4805</c:f>
            </c:numRef>
          </c:xVal>
          <c:yVal>
            <c:numRef>
              <c:f>#REF!$L$6:$L$4805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1"/>
        </c:ser>
        <c:ser>
          <c:idx val="3"/>
          <c:order val="2"/>
          <c:tx>
            <c:v>ALICE LS2 IP change</c:v>
          </c:tx>
          <c:marker>
            <c:symbol val="none"/>
          </c:marker>
          <c:xVal>
            <c:numRef>
              <c:f>StaticLS2!$A$6:$A$4805</c:f>
              <c:numCache>
                <c:formatCode>General</c:formatCode>
                <c:ptCount val="4800"/>
                <c:pt idx="0">
                  <c:v>-69.097999999999999</c:v>
                </c:pt>
                <c:pt idx="1">
                  <c:v>-69.092898000000005</c:v>
                </c:pt>
                <c:pt idx="2">
                  <c:v>-69.087800000000001</c:v>
                </c:pt>
                <c:pt idx="3">
                  <c:v>-69.082689999999999</c:v>
                </c:pt>
                <c:pt idx="4">
                  <c:v>-69.077590000000001</c:v>
                </c:pt>
                <c:pt idx="5">
                  <c:v>-69.072490000000002</c:v>
                </c:pt>
                <c:pt idx="6">
                  <c:v>-69.067390000000003</c:v>
                </c:pt>
                <c:pt idx="7">
                  <c:v>-69.062290000000004</c:v>
                </c:pt>
                <c:pt idx="8">
                  <c:v>-69.057180000000002</c:v>
                </c:pt>
                <c:pt idx="9">
                  <c:v>-69.052080000000004</c:v>
                </c:pt>
                <c:pt idx="10">
                  <c:v>-69.046980000000005</c:v>
                </c:pt>
                <c:pt idx="11">
                  <c:v>-69.041879999999992</c:v>
                </c:pt>
                <c:pt idx="12">
                  <c:v>-69.036779999999993</c:v>
                </c:pt>
                <c:pt idx="13">
                  <c:v>-69.031670000000005</c:v>
                </c:pt>
                <c:pt idx="14">
                  <c:v>-69.026569999999992</c:v>
                </c:pt>
                <c:pt idx="15">
                  <c:v>-69.021469999999994</c:v>
                </c:pt>
                <c:pt idx="16">
                  <c:v>-69.016369999999995</c:v>
                </c:pt>
                <c:pt idx="17">
                  <c:v>-69.011269999999996</c:v>
                </c:pt>
                <c:pt idx="18">
                  <c:v>-69.006159999999994</c:v>
                </c:pt>
                <c:pt idx="19">
                  <c:v>-69.001059999999995</c:v>
                </c:pt>
                <c:pt idx="20">
                  <c:v>-68.995999999999995</c:v>
                </c:pt>
                <c:pt idx="21">
                  <c:v>-68.990899999999996</c:v>
                </c:pt>
                <c:pt idx="22">
                  <c:v>-68.985799999999998</c:v>
                </c:pt>
                <c:pt idx="23">
                  <c:v>-68.980699999999999</c:v>
                </c:pt>
                <c:pt idx="24">
                  <c:v>-68.9756</c:v>
                </c:pt>
                <c:pt idx="25">
                  <c:v>-68.970399999999998</c:v>
                </c:pt>
                <c:pt idx="26">
                  <c:v>-68.965299999999999</c:v>
                </c:pt>
                <c:pt idx="27">
                  <c:v>-68.9602</c:v>
                </c:pt>
                <c:pt idx="28">
                  <c:v>-68.955100000000002</c:v>
                </c:pt>
                <c:pt idx="29">
                  <c:v>-68.95</c:v>
                </c:pt>
                <c:pt idx="30">
                  <c:v>-68.944900000000004</c:v>
                </c:pt>
                <c:pt idx="31">
                  <c:v>-68.939800000000005</c:v>
                </c:pt>
                <c:pt idx="32">
                  <c:v>-68.934699999999992</c:v>
                </c:pt>
                <c:pt idx="33">
                  <c:v>-68.929599999999994</c:v>
                </c:pt>
                <c:pt idx="34">
                  <c:v>-68.924499999999995</c:v>
                </c:pt>
                <c:pt idx="35">
                  <c:v>-68.919399999999996</c:v>
                </c:pt>
                <c:pt idx="36">
                  <c:v>-68.914299999999997</c:v>
                </c:pt>
                <c:pt idx="37">
                  <c:v>-68.909199999999998</c:v>
                </c:pt>
                <c:pt idx="38">
                  <c:v>-68.9041</c:v>
                </c:pt>
                <c:pt idx="39">
                  <c:v>-68.899000000000001</c:v>
                </c:pt>
                <c:pt idx="40">
                  <c:v>-68.893900000000002</c:v>
                </c:pt>
                <c:pt idx="41">
                  <c:v>-68.888800000000003</c:v>
                </c:pt>
                <c:pt idx="42">
                  <c:v>-68.883700000000005</c:v>
                </c:pt>
                <c:pt idx="43">
                  <c:v>-68.878600000000006</c:v>
                </c:pt>
                <c:pt idx="44">
                  <c:v>-68.873499999999993</c:v>
                </c:pt>
                <c:pt idx="45">
                  <c:v>-68.868399999999994</c:v>
                </c:pt>
                <c:pt idx="46">
                  <c:v>-68.863299999999995</c:v>
                </c:pt>
                <c:pt idx="47">
                  <c:v>-68.858199999999997</c:v>
                </c:pt>
                <c:pt idx="48">
                  <c:v>-68.853099999999998</c:v>
                </c:pt>
                <c:pt idx="49">
                  <c:v>-68.847999999999999</c:v>
                </c:pt>
                <c:pt idx="50">
                  <c:v>-68.847999999999999</c:v>
                </c:pt>
                <c:pt idx="51">
                  <c:v>-68.737200000000001</c:v>
                </c:pt>
                <c:pt idx="52">
                  <c:v>-68.626300000000001</c:v>
                </c:pt>
                <c:pt idx="53">
                  <c:v>-68.515500000000003</c:v>
                </c:pt>
                <c:pt idx="54">
                  <c:v>-68.404600000000002</c:v>
                </c:pt>
                <c:pt idx="55">
                  <c:v>-68.293800000000005</c:v>
                </c:pt>
                <c:pt idx="56">
                  <c:v>-68.182900000000004</c:v>
                </c:pt>
                <c:pt idx="57">
                  <c:v>-68.072000000000003</c:v>
                </c:pt>
                <c:pt idx="58">
                  <c:v>-67.960999999999999</c:v>
                </c:pt>
                <c:pt idx="59">
                  <c:v>-67.849999999999994</c:v>
                </c:pt>
                <c:pt idx="60">
                  <c:v>-67.739999999999995</c:v>
                </c:pt>
                <c:pt idx="61">
                  <c:v>-67.629000000000005</c:v>
                </c:pt>
                <c:pt idx="62">
                  <c:v>-67.518000000000001</c:v>
                </c:pt>
                <c:pt idx="63">
                  <c:v>-67.406999999999996</c:v>
                </c:pt>
                <c:pt idx="64">
                  <c:v>-67.295999999999992</c:v>
                </c:pt>
                <c:pt idx="65">
                  <c:v>-67.185000000000002</c:v>
                </c:pt>
                <c:pt idx="66">
                  <c:v>-67.073999999999998</c:v>
                </c:pt>
                <c:pt idx="67">
                  <c:v>-66.963999999999999</c:v>
                </c:pt>
                <c:pt idx="68">
                  <c:v>-66.852999999999994</c:v>
                </c:pt>
                <c:pt idx="69">
                  <c:v>-66.742000000000004</c:v>
                </c:pt>
                <c:pt idx="70">
                  <c:v>-66.631</c:v>
                </c:pt>
                <c:pt idx="71">
                  <c:v>-66.52</c:v>
                </c:pt>
                <c:pt idx="72">
                  <c:v>-66.408999999999992</c:v>
                </c:pt>
                <c:pt idx="73">
                  <c:v>-66.298999999999992</c:v>
                </c:pt>
                <c:pt idx="74">
                  <c:v>-66.188000000000002</c:v>
                </c:pt>
                <c:pt idx="75">
                  <c:v>-66.076999999999998</c:v>
                </c:pt>
                <c:pt idx="76">
                  <c:v>-65.965999999999994</c:v>
                </c:pt>
                <c:pt idx="77">
                  <c:v>-65.855000000000004</c:v>
                </c:pt>
                <c:pt idx="78">
                  <c:v>-65.744</c:v>
                </c:pt>
                <c:pt idx="79">
                  <c:v>-65.632999999999996</c:v>
                </c:pt>
                <c:pt idx="80">
                  <c:v>-65.522999999999996</c:v>
                </c:pt>
                <c:pt idx="81">
                  <c:v>-65.412000000000006</c:v>
                </c:pt>
                <c:pt idx="82">
                  <c:v>-65.301000000000002</c:v>
                </c:pt>
                <c:pt idx="83">
                  <c:v>-65.19</c:v>
                </c:pt>
                <c:pt idx="84">
                  <c:v>-65.078999999999994</c:v>
                </c:pt>
                <c:pt idx="85">
                  <c:v>-64.968000000000004</c:v>
                </c:pt>
                <c:pt idx="86">
                  <c:v>-64.858000000000004</c:v>
                </c:pt>
                <c:pt idx="87">
                  <c:v>-64.747</c:v>
                </c:pt>
                <c:pt idx="88">
                  <c:v>-64.635999999999996</c:v>
                </c:pt>
                <c:pt idx="89">
                  <c:v>-64.525000000000006</c:v>
                </c:pt>
                <c:pt idx="90">
                  <c:v>-64.414000000000001</c:v>
                </c:pt>
                <c:pt idx="91">
                  <c:v>-64.302999999999997</c:v>
                </c:pt>
                <c:pt idx="92">
                  <c:v>-64.191999999999993</c:v>
                </c:pt>
                <c:pt idx="93">
                  <c:v>-64.081999999999994</c:v>
                </c:pt>
                <c:pt idx="94">
                  <c:v>-63.970999999999997</c:v>
                </c:pt>
                <c:pt idx="95">
                  <c:v>-63.86</c:v>
                </c:pt>
                <c:pt idx="96">
                  <c:v>-63.748999999999995</c:v>
                </c:pt>
                <c:pt idx="97">
                  <c:v>-63.637999999999998</c:v>
                </c:pt>
                <c:pt idx="98">
                  <c:v>-63.527000000000001</c:v>
                </c:pt>
                <c:pt idx="99">
                  <c:v>-63.417000000000002</c:v>
                </c:pt>
                <c:pt idx="100">
                  <c:v>-63.417000000000002</c:v>
                </c:pt>
                <c:pt idx="101">
                  <c:v>-63.305999999999997</c:v>
                </c:pt>
                <c:pt idx="102">
                  <c:v>-63.195</c:v>
                </c:pt>
                <c:pt idx="103">
                  <c:v>-63.083999999999996</c:v>
                </c:pt>
                <c:pt idx="104">
                  <c:v>-62.972999999999999</c:v>
                </c:pt>
                <c:pt idx="105">
                  <c:v>-62.862000000000002</c:v>
                </c:pt>
                <c:pt idx="106">
                  <c:v>-62.750999999999998</c:v>
                </c:pt>
                <c:pt idx="107">
                  <c:v>-62.640999999999998</c:v>
                </c:pt>
                <c:pt idx="108">
                  <c:v>-62.53</c:v>
                </c:pt>
                <c:pt idx="109">
                  <c:v>-62.418999999999997</c:v>
                </c:pt>
                <c:pt idx="110">
                  <c:v>-62.308</c:v>
                </c:pt>
                <c:pt idx="111">
                  <c:v>-62.197000000000003</c:v>
                </c:pt>
                <c:pt idx="112">
                  <c:v>-62.085999999999999</c:v>
                </c:pt>
                <c:pt idx="113">
                  <c:v>-61.975000000000001</c:v>
                </c:pt>
                <c:pt idx="114">
                  <c:v>-61.865000000000002</c:v>
                </c:pt>
                <c:pt idx="115">
                  <c:v>-61.753999999999998</c:v>
                </c:pt>
                <c:pt idx="116">
                  <c:v>-61.643000000000001</c:v>
                </c:pt>
                <c:pt idx="117">
                  <c:v>-61.531999999999996</c:v>
                </c:pt>
                <c:pt idx="118">
                  <c:v>-61.420999999999999</c:v>
                </c:pt>
                <c:pt idx="119">
                  <c:v>-61.31</c:v>
                </c:pt>
                <c:pt idx="120">
                  <c:v>-61.2</c:v>
                </c:pt>
                <c:pt idx="121">
                  <c:v>-61.088999999999999</c:v>
                </c:pt>
                <c:pt idx="122">
                  <c:v>-60.978000000000002</c:v>
                </c:pt>
                <c:pt idx="123">
                  <c:v>-60.866999999999997</c:v>
                </c:pt>
                <c:pt idx="124">
                  <c:v>-60.756</c:v>
                </c:pt>
                <c:pt idx="125">
                  <c:v>-60.644999999999996</c:v>
                </c:pt>
                <c:pt idx="126">
                  <c:v>-60.533999999999999</c:v>
                </c:pt>
                <c:pt idx="127">
                  <c:v>-60.423999999999999</c:v>
                </c:pt>
                <c:pt idx="128">
                  <c:v>-60.313000000000002</c:v>
                </c:pt>
                <c:pt idx="129">
                  <c:v>-60.201999999999998</c:v>
                </c:pt>
                <c:pt idx="130">
                  <c:v>-60.091000000000001</c:v>
                </c:pt>
                <c:pt idx="131">
                  <c:v>-59.98</c:v>
                </c:pt>
                <c:pt idx="132">
                  <c:v>-59.869</c:v>
                </c:pt>
                <c:pt idx="133">
                  <c:v>-59.759</c:v>
                </c:pt>
                <c:pt idx="134">
                  <c:v>-59.647999999999996</c:v>
                </c:pt>
                <c:pt idx="135">
                  <c:v>-59.536999999999999</c:v>
                </c:pt>
                <c:pt idx="136">
                  <c:v>-59.426000000000002</c:v>
                </c:pt>
                <c:pt idx="137">
                  <c:v>-59.314999999999998</c:v>
                </c:pt>
                <c:pt idx="138">
                  <c:v>-59.204000000000001</c:v>
                </c:pt>
                <c:pt idx="139">
                  <c:v>-59.097999999999999</c:v>
                </c:pt>
                <c:pt idx="140">
                  <c:v>-58.978000000000002</c:v>
                </c:pt>
                <c:pt idx="141">
                  <c:v>-58.867999999999995</c:v>
                </c:pt>
                <c:pt idx="142">
                  <c:v>-58.757999999999996</c:v>
                </c:pt>
                <c:pt idx="143">
                  <c:v>-58.647999999999996</c:v>
                </c:pt>
                <c:pt idx="144">
                  <c:v>-58.537999999999997</c:v>
                </c:pt>
                <c:pt idx="145">
                  <c:v>-58.427999999999997</c:v>
                </c:pt>
                <c:pt idx="146">
                  <c:v>-58.317999999999998</c:v>
                </c:pt>
                <c:pt idx="147">
                  <c:v>-58.207999999999998</c:v>
                </c:pt>
                <c:pt idx="148">
                  <c:v>-58.097999999999999</c:v>
                </c:pt>
                <c:pt idx="149">
                  <c:v>-57.988</c:v>
                </c:pt>
                <c:pt idx="150">
                  <c:v>-57.988</c:v>
                </c:pt>
                <c:pt idx="151">
                  <c:v>-57.978000000000002</c:v>
                </c:pt>
                <c:pt idx="152">
                  <c:v>-57.967999999999996</c:v>
                </c:pt>
                <c:pt idx="153">
                  <c:v>-57.957999999999998</c:v>
                </c:pt>
                <c:pt idx="154">
                  <c:v>-57.948</c:v>
                </c:pt>
                <c:pt idx="155">
                  <c:v>-57.938000000000002</c:v>
                </c:pt>
                <c:pt idx="156">
                  <c:v>-57.927999999999997</c:v>
                </c:pt>
                <c:pt idx="157">
                  <c:v>-57.917999999999999</c:v>
                </c:pt>
                <c:pt idx="158">
                  <c:v>-57.908000000000001</c:v>
                </c:pt>
                <c:pt idx="159">
                  <c:v>-57.897999999999996</c:v>
                </c:pt>
                <c:pt idx="160">
                  <c:v>-57.878</c:v>
                </c:pt>
                <c:pt idx="161">
                  <c:v>-57.867999999999995</c:v>
                </c:pt>
                <c:pt idx="162">
                  <c:v>-57.857999999999997</c:v>
                </c:pt>
                <c:pt idx="163">
                  <c:v>-57.847999999999999</c:v>
                </c:pt>
                <c:pt idx="164">
                  <c:v>-57.838000000000001</c:v>
                </c:pt>
                <c:pt idx="165">
                  <c:v>-57.828000000000003</c:v>
                </c:pt>
                <c:pt idx="166">
                  <c:v>-57.817999999999998</c:v>
                </c:pt>
                <c:pt idx="167">
                  <c:v>-57.808</c:v>
                </c:pt>
                <c:pt idx="168">
                  <c:v>-57.798000000000002</c:v>
                </c:pt>
                <c:pt idx="169">
                  <c:v>-57.787999999999997</c:v>
                </c:pt>
                <c:pt idx="170">
                  <c:v>-57.777999999999999</c:v>
                </c:pt>
                <c:pt idx="171">
                  <c:v>-57.768000000000001</c:v>
                </c:pt>
                <c:pt idx="172">
                  <c:v>-57.757999999999996</c:v>
                </c:pt>
                <c:pt idx="173">
                  <c:v>-57.747999999999998</c:v>
                </c:pt>
                <c:pt idx="174">
                  <c:v>-57.738</c:v>
                </c:pt>
                <c:pt idx="175">
                  <c:v>-57.728000000000002</c:v>
                </c:pt>
                <c:pt idx="176">
                  <c:v>-57.717999999999996</c:v>
                </c:pt>
                <c:pt idx="177">
                  <c:v>-57.707999999999998</c:v>
                </c:pt>
                <c:pt idx="178">
                  <c:v>-57.698</c:v>
                </c:pt>
                <c:pt idx="179">
                  <c:v>-57.688000000000002</c:v>
                </c:pt>
                <c:pt idx="180">
                  <c:v>-57.677999999999997</c:v>
                </c:pt>
                <c:pt idx="181">
                  <c:v>-57.667999999999999</c:v>
                </c:pt>
                <c:pt idx="182">
                  <c:v>-57.658000000000001</c:v>
                </c:pt>
                <c:pt idx="183">
                  <c:v>-57.647999999999996</c:v>
                </c:pt>
                <c:pt idx="184">
                  <c:v>-57.637999999999998</c:v>
                </c:pt>
                <c:pt idx="185">
                  <c:v>-57.628</c:v>
                </c:pt>
                <c:pt idx="186">
                  <c:v>-57.617999999999995</c:v>
                </c:pt>
                <c:pt idx="187">
                  <c:v>-57.607999999999997</c:v>
                </c:pt>
                <c:pt idx="188">
                  <c:v>-57.597999999999999</c:v>
                </c:pt>
                <c:pt idx="189">
                  <c:v>-57.588000000000001</c:v>
                </c:pt>
                <c:pt idx="190">
                  <c:v>-57.578000000000003</c:v>
                </c:pt>
                <c:pt idx="191">
                  <c:v>-57.567999999999998</c:v>
                </c:pt>
                <c:pt idx="192">
                  <c:v>-57.558</c:v>
                </c:pt>
                <c:pt idx="193">
                  <c:v>-57.548000000000002</c:v>
                </c:pt>
                <c:pt idx="194">
                  <c:v>-57.537999999999997</c:v>
                </c:pt>
                <c:pt idx="195">
                  <c:v>-57.527999999999999</c:v>
                </c:pt>
                <c:pt idx="196">
                  <c:v>-57.518000000000001</c:v>
                </c:pt>
                <c:pt idx="197">
                  <c:v>-57.507999999999996</c:v>
                </c:pt>
                <c:pt idx="198">
                  <c:v>-57.497999999999998</c:v>
                </c:pt>
                <c:pt idx="199">
                  <c:v>-57.488</c:v>
                </c:pt>
                <c:pt idx="200">
                  <c:v>-57.488</c:v>
                </c:pt>
                <c:pt idx="201">
                  <c:v>-57.438000000000002</c:v>
                </c:pt>
                <c:pt idx="202">
                  <c:v>-57.387999999999998</c:v>
                </c:pt>
                <c:pt idx="203">
                  <c:v>-57.338000000000001</c:v>
                </c:pt>
                <c:pt idx="204">
                  <c:v>-57.287999999999997</c:v>
                </c:pt>
                <c:pt idx="205">
                  <c:v>-57.247999999999998</c:v>
                </c:pt>
                <c:pt idx="206">
                  <c:v>-57.198</c:v>
                </c:pt>
                <c:pt idx="207">
                  <c:v>-57.147999999999996</c:v>
                </c:pt>
                <c:pt idx="208">
                  <c:v>-57.097999999999999</c:v>
                </c:pt>
                <c:pt idx="209">
                  <c:v>-57.048000000000002</c:v>
                </c:pt>
                <c:pt idx="210">
                  <c:v>-57.007999999999996</c:v>
                </c:pt>
                <c:pt idx="211">
                  <c:v>-56.957999999999998</c:v>
                </c:pt>
                <c:pt idx="212">
                  <c:v>-56.908000000000001</c:v>
                </c:pt>
                <c:pt idx="213">
                  <c:v>-56.857999999999997</c:v>
                </c:pt>
                <c:pt idx="214">
                  <c:v>-56.808</c:v>
                </c:pt>
                <c:pt idx="215">
                  <c:v>-56.768000000000001</c:v>
                </c:pt>
                <c:pt idx="216">
                  <c:v>-56.717999999999996</c:v>
                </c:pt>
                <c:pt idx="217">
                  <c:v>-56.667999999999999</c:v>
                </c:pt>
                <c:pt idx="218">
                  <c:v>-56.617999999999995</c:v>
                </c:pt>
                <c:pt idx="219">
                  <c:v>-56.567999999999998</c:v>
                </c:pt>
                <c:pt idx="220">
                  <c:v>-56.527999999999999</c:v>
                </c:pt>
                <c:pt idx="221">
                  <c:v>-56.478000000000002</c:v>
                </c:pt>
                <c:pt idx="222">
                  <c:v>-56.427999999999997</c:v>
                </c:pt>
                <c:pt idx="223">
                  <c:v>-56.378</c:v>
                </c:pt>
                <c:pt idx="224">
                  <c:v>-56.328000000000003</c:v>
                </c:pt>
                <c:pt idx="225">
                  <c:v>-56.287999999999997</c:v>
                </c:pt>
                <c:pt idx="226">
                  <c:v>-56.238</c:v>
                </c:pt>
                <c:pt idx="227">
                  <c:v>-56.188000000000002</c:v>
                </c:pt>
                <c:pt idx="228">
                  <c:v>-56.137999999999998</c:v>
                </c:pt>
                <c:pt idx="229">
                  <c:v>-56.088000000000001</c:v>
                </c:pt>
                <c:pt idx="230">
                  <c:v>-56.048000000000002</c:v>
                </c:pt>
                <c:pt idx="231">
                  <c:v>-55.997999999999998</c:v>
                </c:pt>
                <c:pt idx="232">
                  <c:v>-55.948</c:v>
                </c:pt>
                <c:pt idx="233">
                  <c:v>-55.897999999999996</c:v>
                </c:pt>
                <c:pt idx="234">
                  <c:v>-55.847999999999999</c:v>
                </c:pt>
                <c:pt idx="235">
                  <c:v>-55.808</c:v>
                </c:pt>
                <c:pt idx="236">
                  <c:v>-55.757999999999996</c:v>
                </c:pt>
                <c:pt idx="237">
                  <c:v>-55.707999999999998</c:v>
                </c:pt>
                <c:pt idx="238">
                  <c:v>-55.658000000000001</c:v>
                </c:pt>
                <c:pt idx="239">
                  <c:v>-55.607999999999997</c:v>
                </c:pt>
                <c:pt idx="240">
                  <c:v>-55.567999999999998</c:v>
                </c:pt>
                <c:pt idx="241">
                  <c:v>-55.518000000000001</c:v>
                </c:pt>
                <c:pt idx="242">
                  <c:v>-55.467999999999996</c:v>
                </c:pt>
                <c:pt idx="243">
                  <c:v>-55.417999999999999</c:v>
                </c:pt>
                <c:pt idx="244">
                  <c:v>-55.367999999999995</c:v>
                </c:pt>
                <c:pt idx="245">
                  <c:v>-55.328000000000003</c:v>
                </c:pt>
                <c:pt idx="246">
                  <c:v>-55.277999999999999</c:v>
                </c:pt>
                <c:pt idx="247">
                  <c:v>-55.228000000000002</c:v>
                </c:pt>
                <c:pt idx="248">
                  <c:v>-55.177999999999997</c:v>
                </c:pt>
                <c:pt idx="249">
                  <c:v>-55.128</c:v>
                </c:pt>
                <c:pt idx="250">
                  <c:v>-55.128</c:v>
                </c:pt>
                <c:pt idx="251">
                  <c:v>-55.117999999999995</c:v>
                </c:pt>
                <c:pt idx="252">
                  <c:v>-55.107999999999997</c:v>
                </c:pt>
                <c:pt idx="253">
                  <c:v>-55.097999999999999</c:v>
                </c:pt>
                <c:pt idx="254">
                  <c:v>-55.088000000000001</c:v>
                </c:pt>
                <c:pt idx="255">
                  <c:v>-55.078000000000003</c:v>
                </c:pt>
                <c:pt idx="256">
                  <c:v>-55.067999999999998</c:v>
                </c:pt>
                <c:pt idx="257">
                  <c:v>-55.058</c:v>
                </c:pt>
                <c:pt idx="258">
                  <c:v>-55.048000000000002</c:v>
                </c:pt>
                <c:pt idx="259">
                  <c:v>-55.037999999999997</c:v>
                </c:pt>
                <c:pt idx="260">
                  <c:v>-55.027999999999999</c:v>
                </c:pt>
                <c:pt idx="261">
                  <c:v>-55.018000000000001</c:v>
                </c:pt>
                <c:pt idx="262">
                  <c:v>-55.007999999999996</c:v>
                </c:pt>
                <c:pt idx="263">
                  <c:v>-54.997999999999998</c:v>
                </c:pt>
                <c:pt idx="264">
                  <c:v>-54.988</c:v>
                </c:pt>
                <c:pt idx="265">
                  <c:v>-54.978000000000002</c:v>
                </c:pt>
                <c:pt idx="266">
                  <c:v>-54.967999999999996</c:v>
                </c:pt>
                <c:pt idx="267">
                  <c:v>-54.957999999999998</c:v>
                </c:pt>
                <c:pt idx="268">
                  <c:v>-54.948</c:v>
                </c:pt>
                <c:pt idx="269">
                  <c:v>-54.938000000000002</c:v>
                </c:pt>
                <c:pt idx="270">
                  <c:v>-54.927999999999997</c:v>
                </c:pt>
                <c:pt idx="271">
                  <c:v>-54.917999999999999</c:v>
                </c:pt>
                <c:pt idx="272">
                  <c:v>-54.908000000000001</c:v>
                </c:pt>
                <c:pt idx="273">
                  <c:v>-54.897999999999996</c:v>
                </c:pt>
                <c:pt idx="274">
                  <c:v>-54.887999999999998</c:v>
                </c:pt>
                <c:pt idx="275">
                  <c:v>-54.878</c:v>
                </c:pt>
                <c:pt idx="276">
                  <c:v>-54.867999999999995</c:v>
                </c:pt>
                <c:pt idx="277">
                  <c:v>-54.857999999999997</c:v>
                </c:pt>
                <c:pt idx="278">
                  <c:v>-54.847999999999999</c:v>
                </c:pt>
                <c:pt idx="279">
                  <c:v>-54.838000000000001</c:v>
                </c:pt>
                <c:pt idx="280">
                  <c:v>-54.828000000000003</c:v>
                </c:pt>
                <c:pt idx="281">
                  <c:v>-54.817999999999998</c:v>
                </c:pt>
                <c:pt idx="282">
                  <c:v>-54.808</c:v>
                </c:pt>
                <c:pt idx="283">
                  <c:v>-54.798000000000002</c:v>
                </c:pt>
                <c:pt idx="284">
                  <c:v>-54.787999999999997</c:v>
                </c:pt>
                <c:pt idx="285">
                  <c:v>-54.777999999999999</c:v>
                </c:pt>
                <c:pt idx="286">
                  <c:v>-54.768000000000001</c:v>
                </c:pt>
                <c:pt idx="287">
                  <c:v>-54.757999999999996</c:v>
                </c:pt>
                <c:pt idx="288">
                  <c:v>-54.747999999999998</c:v>
                </c:pt>
                <c:pt idx="289">
                  <c:v>-54.738</c:v>
                </c:pt>
                <c:pt idx="290">
                  <c:v>-54.728000000000002</c:v>
                </c:pt>
                <c:pt idx="291">
                  <c:v>-54.717999999999996</c:v>
                </c:pt>
                <c:pt idx="292">
                  <c:v>-54.707999999999998</c:v>
                </c:pt>
                <c:pt idx="293">
                  <c:v>-54.698</c:v>
                </c:pt>
                <c:pt idx="294">
                  <c:v>-54.688000000000002</c:v>
                </c:pt>
                <c:pt idx="295">
                  <c:v>-54.667999999999999</c:v>
                </c:pt>
                <c:pt idx="296">
                  <c:v>-54.658000000000001</c:v>
                </c:pt>
                <c:pt idx="297">
                  <c:v>-54.647999999999996</c:v>
                </c:pt>
                <c:pt idx="298">
                  <c:v>-54.637999999999998</c:v>
                </c:pt>
                <c:pt idx="299">
                  <c:v>-54.628</c:v>
                </c:pt>
                <c:pt idx="300">
                  <c:v>-54.628</c:v>
                </c:pt>
                <c:pt idx="301">
                  <c:v>-54.527999999999999</c:v>
                </c:pt>
                <c:pt idx="302">
                  <c:v>-54.427999999999997</c:v>
                </c:pt>
                <c:pt idx="303">
                  <c:v>-54.328000000000003</c:v>
                </c:pt>
                <c:pt idx="304">
                  <c:v>-54.217999999999996</c:v>
                </c:pt>
                <c:pt idx="305">
                  <c:v>-54.117999999999995</c:v>
                </c:pt>
                <c:pt idx="306">
                  <c:v>-54.018000000000001</c:v>
                </c:pt>
                <c:pt idx="307">
                  <c:v>-53.917999999999999</c:v>
                </c:pt>
                <c:pt idx="308">
                  <c:v>-53.808</c:v>
                </c:pt>
                <c:pt idx="309">
                  <c:v>-53.707999999999998</c:v>
                </c:pt>
                <c:pt idx="310">
                  <c:v>-53.607999999999997</c:v>
                </c:pt>
                <c:pt idx="311">
                  <c:v>-53.507999999999996</c:v>
                </c:pt>
                <c:pt idx="312">
                  <c:v>-53.397999999999996</c:v>
                </c:pt>
                <c:pt idx="313">
                  <c:v>-53.298000000000002</c:v>
                </c:pt>
                <c:pt idx="314">
                  <c:v>-53.198</c:v>
                </c:pt>
                <c:pt idx="315">
                  <c:v>-53.097999999999999</c:v>
                </c:pt>
                <c:pt idx="316">
                  <c:v>-52.988</c:v>
                </c:pt>
                <c:pt idx="317">
                  <c:v>-52.887999999999998</c:v>
                </c:pt>
                <c:pt idx="318">
                  <c:v>-52.787999999999997</c:v>
                </c:pt>
                <c:pt idx="319">
                  <c:v>-52.688000000000002</c:v>
                </c:pt>
                <c:pt idx="320">
                  <c:v>-52.587999999999994</c:v>
                </c:pt>
                <c:pt idx="321">
                  <c:v>-52.477999999999994</c:v>
                </c:pt>
                <c:pt idx="322">
                  <c:v>-52.378</c:v>
                </c:pt>
                <c:pt idx="323">
                  <c:v>-52.277999999999999</c:v>
                </c:pt>
                <c:pt idx="324">
                  <c:v>-52.177999999999997</c:v>
                </c:pt>
                <c:pt idx="325">
                  <c:v>-52.067999999999998</c:v>
                </c:pt>
                <c:pt idx="326">
                  <c:v>-51.968000000000004</c:v>
                </c:pt>
                <c:pt idx="327">
                  <c:v>-51.867999999999995</c:v>
                </c:pt>
                <c:pt idx="328">
                  <c:v>-51.768000000000001</c:v>
                </c:pt>
                <c:pt idx="329">
                  <c:v>-51.658000000000001</c:v>
                </c:pt>
                <c:pt idx="330">
                  <c:v>-51.558</c:v>
                </c:pt>
                <c:pt idx="331">
                  <c:v>-51.457999999999998</c:v>
                </c:pt>
                <c:pt idx="332">
                  <c:v>-51.358000000000004</c:v>
                </c:pt>
                <c:pt idx="333">
                  <c:v>-51.247999999999998</c:v>
                </c:pt>
                <c:pt idx="334">
                  <c:v>-51.147999999999996</c:v>
                </c:pt>
                <c:pt idx="335">
                  <c:v>-51.048000000000002</c:v>
                </c:pt>
                <c:pt idx="336">
                  <c:v>-50.948</c:v>
                </c:pt>
                <c:pt idx="337">
                  <c:v>-50.837999999999994</c:v>
                </c:pt>
                <c:pt idx="338">
                  <c:v>-50.738</c:v>
                </c:pt>
                <c:pt idx="339">
                  <c:v>-50.637999999999998</c:v>
                </c:pt>
                <c:pt idx="340">
                  <c:v>-50.537999999999997</c:v>
                </c:pt>
                <c:pt idx="341">
                  <c:v>-50.427999999999997</c:v>
                </c:pt>
                <c:pt idx="342">
                  <c:v>-50.328000000000003</c:v>
                </c:pt>
                <c:pt idx="343">
                  <c:v>-50.227999999999994</c:v>
                </c:pt>
                <c:pt idx="344">
                  <c:v>-50.128</c:v>
                </c:pt>
                <c:pt idx="345">
                  <c:v>-50.018000000000001</c:v>
                </c:pt>
                <c:pt idx="346">
                  <c:v>-49.917999999999999</c:v>
                </c:pt>
                <c:pt idx="347">
                  <c:v>-49.817999999999998</c:v>
                </c:pt>
                <c:pt idx="348">
                  <c:v>-49.718000000000004</c:v>
                </c:pt>
                <c:pt idx="349">
                  <c:v>-49.608000000000004</c:v>
                </c:pt>
                <c:pt idx="350">
                  <c:v>-49.608000000000004</c:v>
                </c:pt>
                <c:pt idx="351">
                  <c:v>-49.507999999999996</c:v>
                </c:pt>
                <c:pt idx="352">
                  <c:v>-49.408000000000001</c:v>
                </c:pt>
                <c:pt idx="353">
                  <c:v>-49.308</c:v>
                </c:pt>
                <c:pt idx="354">
                  <c:v>-49.198</c:v>
                </c:pt>
                <c:pt idx="355">
                  <c:v>-49.097999999999999</c:v>
                </c:pt>
                <c:pt idx="356">
                  <c:v>-48.997999999999998</c:v>
                </c:pt>
                <c:pt idx="357">
                  <c:v>-48.897999999999996</c:v>
                </c:pt>
                <c:pt idx="358">
                  <c:v>-48.787999999999997</c:v>
                </c:pt>
                <c:pt idx="359">
                  <c:v>-48.688000000000002</c:v>
                </c:pt>
                <c:pt idx="360">
                  <c:v>-48.587999999999994</c:v>
                </c:pt>
                <c:pt idx="361">
                  <c:v>-48.488</c:v>
                </c:pt>
                <c:pt idx="362">
                  <c:v>-48.378</c:v>
                </c:pt>
                <c:pt idx="363">
                  <c:v>-48.277999999999999</c:v>
                </c:pt>
                <c:pt idx="364">
                  <c:v>-48.177999999999997</c:v>
                </c:pt>
                <c:pt idx="365">
                  <c:v>-48.078000000000003</c:v>
                </c:pt>
                <c:pt idx="366">
                  <c:v>-47.968000000000004</c:v>
                </c:pt>
                <c:pt idx="367">
                  <c:v>-47.867999999999995</c:v>
                </c:pt>
                <c:pt idx="368">
                  <c:v>-47.768000000000001</c:v>
                </c:pt>
                <c:pt idx="369">
                  <c:v>-47.667999999999999</c:v>
                </c:pt>
                <c:pt idx="370">
                  <c:v>-47.567999999999998</c:v>
                </c:pt>
                <c:pt idx="371">
                  <c:v>-47.457999999999998</c:v>
                </c:pt>
                <c:pt idx="372">
                  <c:v>-47.358000000000004</c:v>
                </c:pt>
                <c:pt idx="373">
                  <c:v>-47.257999999999996</c:v>
                </c:pt>
                <c:pt idx="374">
                  <c:v>-47.158000000000001</c:v>
                </c:pt>
                <c:pt idx="375">
                  <c:v>-47.048000000000002</c:v>
                </c:pt>
                <c:pt idx="376">
                  <c:v>-46.948</c:v>
                </c:pt>
                <c:pt idx="377">
                  <c:v>-46.847999999999999</c:v>
                </c:pt>
                <c:pt idx="378">
                  <c:v>-46.747999999999998</c:v>
                </c:pt>
                <c:pt idx="379">
                  <c:v>-46.637999999999998</c:v>
                </c:pt>
                <c:pt idx="380">
                  <c:v>-46.537999999999997</c:v>
                </c:pt>
                <c:pt idx="381">
                  <c:v>-46.438000000000002</c:v>
                </c:pt>
                <c:pt idx="382">
                  <c:v>-46.337999999999994</c:v>
                </c:pt>
                <c:pt idx="383">
                  <c:v>-46.227999999999994</c:v>
                </c:pt>
                <c:pt idx="384">
                  <c:v>-46.128</c:v>
                </c:pt>
                <c:pt idx="385">
                  <c:v>-46.027999999999999</c:v>
                </c:pt>
                <c:pt idx="386">
                  <c:v>-45.927999999999997</c:v>
                </c:pt>
                <c:pt idx="387">
                  <c:v>-45.817999999999998</c:v>
                </c:pt>
                <c:pt idx="388">
                  <c:v>-45.718000000000004</c:v>
                </c:pt>
                <c:pt idx="389">
                  <c:v>-45.617999999999995</c:v>
                </c:pt>
                <c:pt idx="390">
                  <c:v>-45.518000000000001</c:v>
                </c:pt>
                <c:pt idx="391">
                  <c:v>-45.408000000000001</c:v>
                </c:pt>
                <c:pt idx="392">
                  <c:v>-45.308</c:v>
                </c:pt>
                <c:pt idx="393">
                  <c:v>-45.207999999999998</c:v>
                </c:pt>
                <c:pt idx="394">
                  <c:v>-45.108000000000004</c:v>
                </c:pt>
                <c:pt idx="395">
                  <c:v>-44.997999999999998</c:v>
                </c:pt>
                <c:pt idx="396">
                  <c:v>-44.897999999999996</c:v>
                </c:pt>
                <c:pt idx="397">
                  <c:v>-44.798000000000002</c:v>
                </c:pt>
                <c:pt idx="398">
                  <c:v>-44.698</c:v>
                </c:pt>
                <c:pt idx="399">
                  <c:v>-44.587999999999994</c:v>
                </c:pt>
                <c:pt idx="400">
                  <c:v>-44.587999999999994</c:v>
                </c:pt>
                <c:pt idx="401">
                  <c:v>-44.578000000000003</c:v>
                </c:pt>
                <c:pt idx="402">
                  <c:v>-44.567999999999998</c:v>
                </c:pt>
                <c:pt idx="403">
                  <c:v>-44.558</c:v>
                </c:pt>
                <c:pt idx="404">
                  <c:v>-44.548000000000002</c:v>
                </c:pt>
                <c:pt idx="405">
                  <c:v>-44.537999999999997</c:v>
                </c:pt>
                <c:pt idx="406">
                  <c:v>-44.527999999999999</c:v>
                </c:pt>
                <c:pt idx="407">
                  <c:v>-44.518000000000001</c:v>
                </c:pt>
                <c:pt idx="408">
                  <c:v>-44.507999999999996</c:v>
                </c:pt>
                <c:pt idx="409">
                  <c:v>-44.497999999999998</c:v>
                </c:pt>
                <c:pt idx="410">
                  <c:v>-44.488</c:v>
                </c:pt>
                <c:pt idx="411">
                  <c:v>-44.477999999999994</c:v>
                </c:pt>
                <c:pt idx="412">
                  <c:v>-44.468000000000004</c:v>
                </c:pt>
                <c:pt idx="413">
                  <c:v>-44.457999999999998</c:v>
                </c:pt>
                <c:pt idx="414">
                  <c:v>-44.448</c:v>
                </c:pt>
                <c:pt idx="415">
                  <c:v>-44.438000000000002</c:v>
                </c:pt>
                <c:pt idx="416">
                  <c:v>-44.427999999999997</c:v>
                </c:pt>
                <c:pt idx="417">
                  <c:v>-44.417999999999999</c:v>
                </c:pt>
                <c:pt idx="418">
                  <c:v>-44.408000000000001</c:v>
                </c:pt>
                <c:pt idx="419">
                  <c:v>-44.397999999999996</c:v>
                </c:pt>
                <c:pt idx="420">
                  <c:v>-44.387999999999998</c:v>
                </c:pt>
                <c:pt idx="421">
                  <c:v>-44.378</c:v>
                </c:pt>
                <c:pt idx="422">
                  <c:v>-44.367999999999995</c:v>
                </c:pt>
                <c:pt idx="423">
                  <c:v>-44.358000000000004</c:v>
                </c:pt>
                <c:pt idx="424">
                  <c:v>-44.347999999999999</c:v>
                </c:pt>
                <c:pt idx="425">
                  <c:v>-44.337999999999994</c:v>
                </c:pt>
                <c:pt idx="426">
                  <c:v>-44.328000000000003</c:v>
                </c:pt>
                <c:pt idx="427">
                  <c:v>-44.317999999999998</c:v>
                </c:pt>
                <c:pt idx="428">
                  <c:v>-44.308</c:v>
                </c:pt>
                <c:pt idx="429">
                  <c:v>-44.298000000000002</c:v>
                </c:pt>
                <c:pt idx="430">
                  <c:v>-44.287999999999997</c:v>
                </c:pt>
                <c:pt idx="431">
                  <c:v>-44.277999999999999</c:v>
                </c:pt>
                <c:pt idx="432">
                  <c:v>-44.268000000000001</c:v>
                </c:pt>
                <c:pt idx="433">
                  <c:v>-44.257999999999996</c:v>
                </c:pt>
                <c:pt idx="434">
                  <c:v>-44.247999999999998</c:v>
                </c:pt>
                <c:pt idx="435">
                  <c:v>-44.238</c:v>
                </c:pt>
                <c:pt idx="436">
                  <c:v>-44.227999999999994</c:v>
                </c:pt>
                <c:pt idx="437">
                  <c:v>-44.218000000000004</c:v>
                </c:pt>
                <c:pt idx="438">
                  <c:v>-44.207999999999998</c:v>
                </c:pt>
                <c:pt idx="439">
                  <c:v>-44.198</c:v>
                </c:pt>
                <c:pt idx="440">
                  <c:v>-44.188000000000002</c:v>
                </c:pt>
                <c:pt idx="441">
                  <c:v>-44.177999999999997</c:v>
                </c:pt>
                <c:pt idx="442">
                  <c:v>-44.167999999999999</c:v>
                </c:pt>
                <c:pt idx="443">
                  <c:v>-44.158000000000001</c:v>
                </c:pt>
                <c:pt idx="444">
                  <c:v>-44.147999999999996</c:v>
                </c:pt>
                <c:pt idx="445">
                  <c:v>-44.128</c:v>
                </c:pt>
                <c:pt idx="446">
                  <c:v>-44.117999999999995</c:v>
                </c:pt>
                <c:pt idx="447">
                  <c:v>-44.108000000000004</c:v>
                </c:pt>
                <c:pt idx="448">
                  <c:v>-44.097999999999999</c:v>
                </c:pt>
                <c:pt idx="449">
                  <c:v>-44.087999999999994</c:v>
                </c:pt>
                <c:pt idx="450">
                  <c:v>-44.087999999999994</c:v>
                </c:pt>
                <c:pt idx="451">
                  <c:v>-43.957999999999998</c:v>
                </c:pt>
                <c:pt idx="452">
                  <c:v>-43.817999999999998</c:v>
                </c:pt>
                <c:pt idx="453">
                  <c:v>-43.688000000000002</c:v>
                </c:pt>
                <c:pt idx="454">
                  <c:v>-43.548000000000002</c:v>
                </c:pt>
                <c:pt idx="455">
                  <c:v>-43.417999999999999</c:v>
                </c:pt>
                <c:pt idx="456">
                  <c:v>-43.277999999999999</c:v>
                </c:pt>
                <c:pt idx="457">
                  <c:v>-43.147999999999996</c:v>
                </c:pt>
                <c:pt idx="458">
                  <c:v>-43.007999999999996</c:v>
                </c:pt>
                <c:pt idx="459">
                  <c:v>-42.878</c:v>
                </c:pt>
                <c:pt idx="460">
                  <c:v>-42.738</c:v>
                </c:pt>
                <c:pt idx="461">
                  <c:v>-42.608000000000004</c:v>
                </c:pt>
                <c:pt idx="462">
                  <c:v>-42.468000000000004</c:v>
                </c:pt>
                <c:pt idx="463">
                  <c:v>-42.337999999999994</c:v>
                </c:pt>
                <c:pt idx="464">
                  <c:v>-42.198</c:v>
                </c:pt>
                <c:pt idx="465">
                  <c:v>-42.067999999999998</c:v>
                </c:pt>
                <c:pt idx="466">
                  <c:v>-41.927999999999997</c:v>
                </c:pt>
                <c:pt idx="467">
                  <c:v>-41.798000000000002</c:v>
                </c:pt>
                <c:pt idx="468">
                  <c:v>-41.658000000000001</c:v>
                </c:pt>
                <c:pt idx="469">
                  <c:v>-41.527999999999999</c:v>
                </c:pt>
                <c:pt idx="470">
                  <c:v>-41.387999999999998</c:v>
                </c:pt>
                <c:pt idx="471">
                  <c:v>-41.257999999999996</c:v>
                </c:pt>
                <c:pt idx="472">
                  <c:v>-41.117999999999995</c:v>
                </c:pt>
                <c:pt idx="473">
                  <c:v>-40.988</c:v>
                </c:pt>
                <c:pt idx="474">
                  <c:v>-40.847999999999999</c:v>
                </c:pt>
                <c:pt idx="475">
                  <c:v>-40.718000000000004</c:v>
                </c:pt>
                <c:pt idx="476">
                  <c:v>-40.578000000000003</c:v>
                </c:pt>
                <c:pt idx="477">
                  <c:v>-40.448</c:v>
                </c:pt>
                <c:pt idx="478">
                  <c:v>-40.308</c:v>
                </c:pt>
                <c:pt idx="479">
                  <c:v>-40.177999999999997</c:v>
                </c:pt>
                <c:pt idx="480">
                  <c:v>-40.037999999999997</c:v>
                </c:pt>
                <c:pt idx="481">
                  <c:v>-39.908000000000001</c:v>
                </c:pt>
                <c:pt idx="482">
                  <c:v>-39.768000000000001</c:v>
                </c:pt>
                <c:pt idx="483">
                  <c:v>-39.637999999999998</c:v>
                </c:pt>
                <c:pt idx="484">
                  <c:v>-39.497999999999998</c:v>
                </c:pt>
                <c:pt idx="485">
                  <c:v>-39.367999999999995</c:v>
                </c:pt>
                <c:pt idx="486">
                  <c:v>-39.227999999999994</c:v>
                </c:pt>
                <c:pt idx="487">
                  <c:v>-39.097999999999999</c:v>
                </c:pt>
                <c:pt idx="488">
                  <c:v>-38.957999999999998</c:v>
                </c:pt>
                <c:pt idx="489">
                  <c:v>-38.828000000000003</c:v>
                </c:pt>
                <c:pt idx="490">
                  <c:v>-38.688000000000002</c:v>
                </c:pt>
                <c:pt idx="491">
                  <c:v>-38.558</c:v>
                </c:pt>
                <c:pt idx="492">
                  <c:v>-38.417999999999999</c:v>
                </c:pt>
                <c:pt idx="493">
                  <c:v>-38.287999999999997</c:v>
                </c:pt>
                <c:pt idx="494">
                  <c:v>-38.147999999999996</c:v>
                </c:pt>
                <c:pt idx="495">
                  <c:v>-38.018000000000001</c:v>
                </c:pt>
                <c:pt idx="496">
                  <c:v>-37.878</c:v>
                </c:pt>
                <c:pt idx="497">
                  <c:v>-37.747999999999998</c:v>
                </c:pt>
                <c:pt idx="498">
                  <c:v>-37.608000000000004</c:v>
                </c:pt>
                <c:pt idx="499">
                  <c:v>-37.477999999999994</c:v>
                </c:pt>
                <c:pt idx="500">
                  <c:v>-37.477999999999994</c:v>
                </c:pt>
                <c:pt idx="501">
                  <c:v>-37.337999999999994</c:v>
                </c:pt>
                <c:pt idx="502">
                  <c:v>-37.207999999999998</c:v>
                </c:pt>
                <c:pt idx="503">
                  <c:v>-37.067999999999998</c:v>
                </c:pt>
                <c:pt idx="504">
                  <c:v>-36.938000000000002</c:v>
                </c:pt>
                <c:pt idx="505">
                  <c:v>-36.798000000000002</c:v>
                </c:pt>
                <c:pt idx="506">
                  <c:v>-36.667999999999999</c:v>
                </c:pt>
                <c:pt idx="507">
                  <c:v>-36.527999999999999</c:v>
                </c:pt>
                <c:pt idx="508">
                  <c:v>-36.397999999999996</c:v>
                </c:pt>
                <c:pt idx="509">
                  <c:v>-36.257999999999996</c:v>
                </c:pt>
                <c:pt idx="510">
                  <c:v>-36.128</c:v>
                </c:pt>
                <c:pt idx="511">
                  <c:v>-35.988</c:v>
                </c:pt>
                <c:pt idx="512">
                  <c:v>-35.857999999999997</c:v>
                </c:pt>
                <c:pt idx="513">
                  <c:v>-35.717999999999996</c:v>
                </c:pt>
                <c:pt idx="514">
                  <c:v>-35.588000000000001</c:v>
                </c:pt>
                <c:pt idx="515">
                  <c:v>-35.448</c:v>
                </c:pt>
                <c:pt idx="516">
                  <c:v>-35.317999999999998</c:v>
                </c:pt>
                <c:pt idx="517">
                  <c:v>-35.177999999999997</c:v>
                </c:pt>
                <c:pt idx="518">
                  <c:v>-35.048000000000002</c:v>
                </c:pt>
                <c:pt idx="519">
                  <c:v>-34.908000000000001</c:v>
                </c:pt>
                <c:pt idx="520">
                  <c:v>-34.777999999999999</c:v>
                </c:pt>
                <c:pt idx="521">
                  <c:v>-34.637999999999998</c:v>
                </c:pt>
                <c:pt idx="522">
                  <c:v>-34.507999999999996</c:v>
                </c:pt>
                <c:pt idx="523">
                  <c:v>-34.368000000000002</c:v>
                </c:pt>
                <c:pt idx="524">
                  <c:v>-34.238</c:v>
                </c:pt>
                <c:pt idx="525">
                  <c:v>-34.097999999999999</c:v>
                </c:pt>
                <c:pt idx="526">
                  <c:v>-33.967999999999996</c:v>
                </c:pt>
                <c:pt idx="527">
                  <c:v>-33.827999999999996</c:v>
                </c:pt>
                <c:pt idx="528">
                  <c:v>-33.698</c:v>
                </c:pt>
                <c:pt idx="529">
                  <c:v>-33.558</c:v>
                </c:pt>
                <c:pt idx="530">
                  <c:v>-33.427999999999997</c:v>
                </c:pt>
                <c:pt idx="531">
                  <c:v>-33.287999999999997</c:v>
                </c:pt>
                <c:pt idx="532">
                  <c:v>-33.158000000000001</c:v>
                </c:pt>
                <c:pt idx="533">
                  <c:v>-33.018000000000001</c:v>
                </c:pt>
                <c:pt idx="534">
                  <c:v>-32.887999999999998</c:v>
                </c:pt>
                <c:pt idx="535">
                  <c:v>-32.747999999999998</c:v>
                </c:pt>
                <c:pt idx="536">
                  <c:v>-32.618000000000002</c:v>
                </c:pt>
                <c:pt idx="537">
                  <c:v>-32.478000000000002</c:v>
                </c:pt>
                <c:pt idx="538">
                  <c:v>-32.347999999999999</c:v>
                </c:pt>
                <c:pt idx="539">
                  <c:v>-32.207999999999998</c:v>
                </c:pt>
                <c:pt idx="540">
                  <c:v>-32.077999999999996</c:v>
                </c:pt>
                <c:pt idx="541">
                  <c:v>-31.938000000000002</c:v>
                </c:pt>
                <c:pt idx="542">
                  <c:v>-31.808</c:v>
                </c:pt>
                <c:pt idx="543">
                  <c:v>-31.667999999999999</c:v>
                </c:pt>
                <c:pt idx="544">
                  <c:v>-31.537999999999997</c:v>
                </c:pt>
                <c:pt idx="545">
                  <c:v>-31.397999999999996</c:v>
                </c:pt>
                <c:pt idx="546">
                  <c:v>-31.268000000000001</c:v>
                </c:pt>
                <c:pt idx="547">
                  <c:v>-31.128</c:v>
                </c:pt>
                <c:pt idx="548">
                  <c:v>-30.997999999999998</c:v>
                </c:pt>
                <c:pt idx="549">
                  <c:v>-30.857999999999997</c:v>
                </c:pt>
                <c:pt idx="550">
                  <c:v>-30.857999999999997</c:v>
                </c:pt>
                <c:pt idx="551">
                  <c:v>-30.847999999999999</c:v>
                </c:pt>
                <c:pt idx="552">
                  <c:v>-30.838000000000001</c:v>
                </c:pt>
                <c:pt idx="553">
                  <c:v>-30.827999999999996</c:v>
                </c:pt>
                <c:pt idx="554">
                  <c:v>-30.817999999999998</c:v>
                </c:pt>
                <c:pt idx="555">
                  <c:v>-30.808</c:v>
                </c:pt>
                <c:pt idx="556">
                  <c:v>-30.798000000000002</c:v>
                </c:pt>
                <c:pt idx="557">
                  <c:v>-30.787999999999997</c:v>
                </c:pt>
                <c:pt idx="558">
                  <c:v>-30.777999999999999</c:v>
                </c:pt>
                <c:pt idx="559">
                  <c:v>-30.768000000000001</c:v>
                </c:pt>
                <c:pt idx="560">
                  <c:v>-30.757999999999996</c:v>
                </c:pt>
                <c:pt idx="561">
                  <c:v>-30.747999999999998</c:v>
                </c:pt>
                <c:pt idx="562">
                  <c:v>-30.738</c:v>
                </c:pt>
                <c:pt idx="563">
                  <c:v>-30.728000000000002</c:v>
                </c:pt>
                <c:pt idx="564">
                  <c:v>-30.717999999999996</c:v>
                </c:pt>
                <c:pt idx="565">
                  <c:v>-30.707999999999998</c:v>
                </c:pt>
                <c:pt idx="566">
                  <c:v>-30.698</c:v>
                </c:pt>
                <c:pt idx="567">
                  <c:v>-30.688000000000002</c:v>
                </c:pt>
                <c:pt idx="568">
                  <c:v>-30.677999999999997</c:v>
                </c:pt>
                <c:pt idx="569">
                  <c:v>-30.667999999999999</c:v>
                </c:pt>
                <c:pt idx="570">
                  <c:v>-30.658000000000001</c:v>
                </c:pt>
                <c:pt idx="571">
                  <c:v>-30.647999999999996</c:v>
                </c:pt>
                <c:pt idx="572">
                  <c:v>-30.637999999999998</c:v>
                </c:pt>
                <c:pt idx="573">
                  <c:v>-30.628</c:v>
                </c:pt>
                <c:pt idx="574">
                  <c:v>-30.618000000000002</c:v>
                </c:pt>
                <c:pt idx="575">
                  <c:v>-30.597999999999999</c:v>
                </c:pt>
                <c:pt idx="576">
                  <c:v>-30.588000000000001</c:v>
                </c:pt>
                <c:pt idx="577">
                  <c:v>-30.577999999999996</c:v>
                </c:pt>
                <c:pt idx="578">
                  <c:v>-30.567999999999998</c:v>
                </c:pt>
                <c:pt idx="579">
                  <c:v>-30.558</c:v>
                </c:pt>
                <c:pt idx="580">
                  <c:v>-30.548000000000002</c:v>
                </c:pt>
                <c:pt idx="581">
                  <c:v>-30.537999999999997</c:v>
                </c:pt>
                <c:pt idx="582">
                  <c:v>-30.527999999999999</c:v>
                </c:pt>
                <c:pt idx="583">
                  <c:v>-30.518000000000001</c:v>
                </c:pt>
                <c:pt idx="584">
                  <c:v>-30.507999999999996</c:v>
                </c:pt>
                <c:pt idx="585">
                  <c:v>-30.497999999999998</c:v>
                </c:pt>
                <c:pt idx="586">
                  <c:v>-30.488</c:v>
                </c:pt>
                <c:pt idx="587">
                  <c:v>-30.478000000000002</c:v>
                </c:pt>
                <c:pt idx="588">
                  <c:v>-30.467999999999996</c:v>
                </c:pt>
                <c:pt idx="589">
                  <c:v>-30.457999999999998</c:v>
                </c:pt>
                <c:pt idx="590">
                  <c:v>-30.448</c:v>
                </c:pt>
                <c:pt idx="591">
                  <c:v>-30.438000000000002</c:v>
                </c:pt>
                <c:pt idx="592">
                  <c:v>-30.427999999999997</c:v>
                </c:pt>
                <c:pt idx="593">
                  <c:v>-30.417999999999999</c:v>
                </c:pt>
                <c:pt idx="594">
                  <c:v>-30.408000000000001</c:v>
                </c:pt>
                <c:pt idx="595">
                  <c:v>-30.397999999999996</c:v>
                </c:pt>
                <c:pt idx="596">
                  <c:v>-30.387999999999998</c:v>
                </c:pt>
                <c:pt idx="597">
                  <c:v>-30.378</c:v>
                </c:pt>
                <c:pt idx="598">
                  <c:v>-30.368000000000002</c:v>
                </c:pt>
                <c:pt idx="599">
                  <c:v>-30.357999999999997</c:v>
                </c:pt>
                <c:pt idx="600">
                  <c:v>-30.357999999999997</c:v>
                </c:pt>
                <c:pt idx="601">
                  <c:v>-30.277999999999999</c:v>
                </c:pt>
                <c:pt idx="602">
                  <c:v>-30.198</c:v>
                </c:pt>
                <c:pt idx="603">
                  <c:v>-30.118000000000002</c:v>
                </c:pt>
                <c:pt idx="604">
                  <c:v>-30.037999999999997</c:v>
                </c:pt>
                <c:pt idx="605">
                  <c:v>-29.957999999999998</c:v>
                </c:pt>
                <c:pt idx="606">
                  <c:v>-29.868000000000002</c:v>
                </c:pt>
                <c:pt idx="607">
                  <c:v>-29.787999999999997</c:v>
                </c:pt>
                <c:pt idx="608">
                  <c:v>-29.707999999999998</c:v>
                </c:pt>
                <c:pt idx="609">
                  <c:v>-29.628</c:v>
                </c:pt>
                <c:pt idx="610">
                  <c:v>-29.548000000000002</c:v>
                </c:pt>
                <c:pt idx="611">
                  <c:v>-29.467999999999996</c:v>
                </c:pt>
                <c:pt idx="612">
                  <c:v>-29.387999999999998</c:v>
                </c:pt>
                <c:pt idx="613">
                  <c:v>-29.308</c:v>
                </c:pt>
                <c:pt idx="614">
                  <c:v>-29.228000000000002</c:v>
                </c:pt>
                <c:pt idx="615">
                  <c:v>-29.147999999999996</c:v>
                </c:pt>
                <c:pt idx="616">
                  <c:v>-29.067999999999998</c:v>
                </c:pt>
                <c:pt idx="617">
                  <c:v>-28.978000000000002</c:v>
                </c:pt>
                <c:pt idx="618">
                  <c:v>-28.897999999999996</c:v>
                </c:pt>
                <c:pt idx="619">
                  <c:v>-28.817999999999998</c:v>
                </c:pt>
                <c:pt idx="620">
                  <c:v>-28.738</c:v>
                </c:pt>
                <c:pt idx="621">
                  <c:v>-28.658000000000001</c:v>
                </c:pt>
                <c:pt idx="622">
                  <c:v>-28.577999999999996</c:v>
                </c:pt>
                <c:pt idx="623">
                  <c:v>-28.497999999999998</c:v>
                </c:pt>
                <c:pt idx="624">
                  <c:v>-28.417999999999999</c:v>
                </c:pt>
                <c:pt idx="625">
                  <c:v>-28.338000000000001</c:v>
                </c:pt>
                <c:pt idx="626">
                  <c:v>-28.257999999999996</c:v>
                </c:pt>
                <c:pt idx="627">
                  <c:v>-28.177999999999997</c:v>
                </c:pt>
                <c:pt idx="628">
                  <c:v>-28.088000000000001</c:v>
                </c:pt>
                <c:pt idx="629">
                  <c:v>-28.007999999999996</c:v>
                </c:pt>
                <c:pt idx="630">
                  <c:v>-27.927999999999997</c:v>
                </c:pt>
                <c:pt idx="631">
                  <c:v>-27.847999999999999</c:v>
                </c:pt>
                <c:pt idx="632">
                  <c:v>-27.768000000000001</c:v>
                </c:pt>
                <c:pt idx="633">
                  <c:v>-27.688000000000002</c:v>
                </c:pt>
                <c:pt idx="634">
                  <c:v>-27.607999999999997</c:v>
                </c:pt>
                <c:pt idx="635">
                  <c:v>-27.527999999999999</c:v>
                </c:pt>
                <c:pt idx="636">
                  <c:v>-27.448</c:v>
                </c:pt>
                <c:pt idx="637">
                  <c:v>-27.368000000000002</c:v>
                </c:pt>
                <c:pt idx="638">
                  <c:v>-27.287999999999997</c:v>
                </c:pt>
                <c:pt idx="639">
                  <c:v>-27.198</c:v>
                </c:pt>
                <c:pt idx="640">
                  <c:v>-27.118000000000002</c:v>
                </c:pt>
                <c:pt idx="641">
                  <c:v>-27.037999999999997</c:v>
                </c:pt>
                <c:pt idx="642">
                  <c:v>-26.957999999999998</c:v>
                </c:pt>
                <c:pt idx="643">
                  <c:v>-26.878</c:v>
                </c:pt>
                <c:pt idx="644">
                  <c:v>-26.798000000000002</c:v>
                </c:pt>
                <c:pt idx="645">
                  <c:v>-26.717999999999996</c:v>
                </c:pt>
                <c:pt idx="646">
                  <c:v>-26.637999999999998</c:v>
                </c:pt>
                <c:pt idx="647">
                  <c:v>-26.558</c:v>
                </c:pt>
                <c:pt idx="648">
                  <c:v>-26.478000000000002</c:v>
                </c:pt>
                <c:pt idx="649">
                  <c:v>-26.397999999999996</c:v>
                </c:pt>
                <c:pt idx="650">
                  <c:v>-26.397999999999996</c:v>
                </c:pt>
                <c:pt idx="651">
                  <c:v>-26.317999999999998</c:v>
                </c:pt>
                <c:pt idx="652">
                  <c:v>-26.228000000000002</c:v>
                </c:pt>
                <c:pt idx="653">
                  <c:v>-26.147999999999996</c:v>
                </c:pt>
                <c:pt idx="654">
                  <c:v>-26.067999999999998</c:v>
                </c:pt>
                <c:pt idx="655">
                  <c:v>-25.988</c:v>
                </c:pt>
                <c:pt idx="656">
                  <c:v>-25.908000000000001</c:v>
                </c:pt>
                <c:pt idx="657">
                  <c:v>-25.827999999999996</c:v>
                </c:pt>
                <c:pt idx="658">
                  <c:v>-25.747999999999998</c:v>
                </c:pt>
                <c:pt idx="659">
                  <c:v>-25.667999999999999</c:v>
                </c:pt>
                <c:pt idx="660">
                  <c:v>-25.588000000000001</c:v>
                </c:pt>
                <c:pt idx="661">
                  <c:v>-25.507999999999996</c:v>
                </c:pt>
                <c:pt idx="662">
                  <c:v>-25.427999999999997</c:v>
                </c:pt>
                <c:pt idx="663">
                  <c:v>-25.338000000000001</c:v>
                </c:pt>
                <c:pt idx="664">
                  <c:v>-25.257999999999996</c:v>
                </c:pt>
                <c:pt idx="665">
                  <c:v>-25.177999999999997</c:v>
                </c:pt>
                <c:pt idx="666">
                  <c:v>-25.097999999999999</c:v>
                </c:pt>
                <c:pt idx="667">
                  <c:v>-25.018000000000001</c:v>
                </c:pt>
                <c:pt idx="668">
                  <c:v>-24.938000000000002</c:v>
                </c:pt>
                <c:pt idx="669">
                  <c:v>-24.857999999999997</c:v>
                </c:pt>
                <c:pt idx="670">
                  <c:v>-24.777999999999999</c:v>
                </c:pt>
                <c:pt idx="671">
                  <c:v>-24.698</c:v>
                </c:pt>
                <c:pt idx="672">
                  <c:v>-24.618000000000002</c:v>
                </c:pt>
                <c:pt idx="673">
                  <c:v>-24.537999999999997</c:v>
                </c:pt>
                <c:pt idx="674">
                  <c:v>-24.448</c:v>
                </c:pt>
                <c:pt idx="675">
                  <c:v>-24.368000000000002</c:v>
                </c:pt>
                <c:pt idx="676">
                  <c:v>-24.287999999999997</c:v>
                </c:pt>
                <c:pt idx="677">
                  <c:v>-24.207999999999998</c:v>
                </c:pt>
                <c:pt idx="678">
                  <c:v>-24.128</c:v>
                </c:pt>
                <c:pt idx="679">
                  <c:v>-24.048000000000002</c:v>
                </c:pt>
                <c:pt idx="680">
                  <c:v>-23.967999999999996</c:v>
                </c:pt>
                <c:pt idx="681">
                  <c:v>-23.887999999999998</c:v>
                </c:pt>
                <c:pt idx="682">
                  <c:v>-23.808</c:v>
                </c:pt>
                <c:pt idx="683">
                  <c:v>-23.728000000000002</c:v>
                </c:pt>
                <c:pt idx="684">
                  <c:v>-23.647999999999996</c:v>
                </c:pt>
                <c:pt idx="685">
                  <c:v>-23.558</c:v>
                </c:pt>
                <c:pt idx="686">
                  <c:v>-23.478000000000002</c:v>
                </c:pt>
                <c:pt idx="687">
                  <c:v>-23.397999999999996</c:v>
                </c:pt>
                <c:pt idx="688">
                  <c:v>-23.317999999999998</c:v>
                </c:pt>
                <c:pt idx="689">
                  <c:v>-23.238</c:v>
                </c:pt>
                <c:pt idx="690">
                  <c:v>-23.158000000000001</c:v>
                </c:pt>
                <c:pt idx="691">
                  <c:v>-23.077999999999996</c:v>
                </c:pt>
                <c:pt idx="692">
                  <c:v>-22.997999999999998</c:v>
                </c:pt>
                <c:pt idx="693">
                  <c:v>-22.917999999999999</c:v>
                </c:pt>
                <c:pt idx="694">
                  <c:v>-22.838000000000001</c:v>
                </c:pt>
                <c:pt idx="695">
                  <c:v>-22.757999999999996</c:v>
                </c:pt>
                <c:pt idx="696">
                  <c:v>-22.667999999999999</c:v>
                </c:pt>
                <c:pt idx="697">
                  <c:v>-22.588000000000001</c:v>
                </c:pt>
                <c:pt idx="698">
                  <c:v>-22.507999999999996</c:v>
                </c:pt>
                <c:pt idx="699">
                  <c:v>-22.427999999999997</c:v>
                </c:pt>
                <c:pt idx="700">
                  <c:v>-22.427999999999997</c:v>
                </c:pt>
                <c:pt idx="701">
                  <c:v>-22.427999999999997</c:v>
                </c:pt>
                <c:pt idx="702">
                  <c:v>-22.417999999999999</c:v>
                </c:pt>
                <c:pt idx="703">
                  <c:v>-22.417999999999999</c:v>
                </c:pt>
                <c:pt idx="704">
                  <c:v>-22.408000000000001</c:v>
                </c:pt>
                <c:pt idx="705">
                  <c:v>-22.408000000000001</c:v>
                </c:pt>
                <c:pt idx="706">
                  <c:v>-22.397999999999996</c:v>
                </c:pt>
                <c:pt idx="707">
                  <c:v>-22.397999999999996</c:v>
                </c:pt>
                <c:pt idx="708">
                  <c:v>-22.387999999999998</c:v>
                </c:pt>
                <c:pt idx="709">
                  <c:v>-22.387999999999998</c:v>
                </c:pt>
                <c:pt idx="710">
                  <c:v>-22.378</c:v>
                </c:pt>
                <c:pt idx="711">
                  <c:v>-22.378</c:v>
                </c:pt>
                <c:pt idx="712">
                  <c:v>-22.368000000000002</c:v>
                </c:pt>
                <c:pt idx="713">
                  <c:v>-22.368000000000002</c:v>
                </c:pt>
                <c:pt idx="714">
                  <c:v>-22.357999999999997</c:v>
                </c:pt>
                <c:pt idx="715">
                  <c:v>-22.357999999999997</c:v>
                </c:pt>
                <c:pt idx="716">
                  <c:v>-22.347999999999999</c:v>
                </c:pt>
                <c:pt idx="717">
                  <c:v>-22.347999999999999</c:v>
                </c:pt>
                <c:pt idx="718">
                  <c:v>-22.338000000000001</c:v>
                </c:pt>
                <c:pt idx="719">
                  <c:v>-22.338000000000001</c:v>
                </c:pt>
                <c:pt idx="720">
                  <c:v>-22.327999999999996</c:v>
                </c:pt>
                <c:pt idx="721">
                  <c:v>-22.317999999999998</c:v>
                </c:pt>
                <c:pt idx="722">
                  <c:v>-22.317999999999998</c:v>
                </c:pt>
                <c:pt idx="723">
                  <c:v>-22.308</c:v>
                </c:pt>
                <c:pt idx="724">
                  <c:v>-22.308</c:v>
                </c:pt>
                <c:pt idx="725">
                  <c:v>-22.298000000000002</c:v>
                </c:pt>
                <c:pt idx="726">
                  <c:v>-22.298000000000002</c:v>
                </c:pt>
                <c:pt idx="727">
                  <c:v>-22.287999999999997</c:v>
                </c:pt>
                <c:pt idx="728">
                  <c:v>-22.287999999999997</c:v>
                </c:pt>
                <c:pt idx="729">
                  <c:v>-22.277999999999999</c:v>
                </c:pt>
                <c:pt idx="730">
                  <c:v>-22.277999999999999</c:v>
                </c:pt>
                <c:pt idx="731">
                  <c:v>-22.268000000000001</c:v>
                </c:pt>
                <c:pt idx="732">
                  <c:v>-22.268000000000001</c:v>
                </c:pt>
                <c:pt idx="733">
                  <c:v>-22.257999999999996</c:v>
                </c:pt>
                <c:pt idx="734">
                  <c:v>-22.257999999999996</c:v>
                </c:pt>
                <c:pt idx="735">
                  <c:v>-22.247999999999998</c:v>
                </c:pt>
                <c:pt idx="736">
                  <c:v>-22.247999999999998</c:v>
                </c:pt>
                <c:pt idx="737">
                  <c:v>-22.238</c:v>
                </c:pt>
                <c:pt idx="738">
                  <c:v>-22.238</c:v>
                </c:pt>
                <c:pt idx="739">
                  <c:v>-22.228000000000002</c:v>
                </c:pt>
                <c:pt idx="740">
                  <c:v>-22.228000000000002</c:v>
                </c:pt>
                <c:pt idx="741">
                  <c:v>-22.217999999999996</c:v>
                </c:pt>
                <c:pt idx="742">
                  <c:v>-22.217999999999996</c:v>
                </c:pt>
                <c:pt idx="743">
                  <c:v>-22.207999999999998</c:v>
                </c:pt>
                <c:pt idx="744">
                  <c:v>-22.207999999999998</c:v>
                </c:pt>
                <c:pt idx="745">
                  <c:v>-22.198</c:v>
                </c:pt>
                <c:pt idx="746">
                  <c:v>-22.198</c:v>
                </c:pt>
                <c:pt idx="747">
                  <c:v>-22.188000000000002</c:v>
                </c:pt>
                <c:pt idx="748">
                  <c:v>-22.188000000000002</c:v>
                </c:pt>
                <c:pt idx="749">
                  <c:v>-22.177999999999997</c:v>
                </c:pt>
                <c:pt idx="750">
                  <c:v>-22.177999999999997</c:v>
                </c:pt>
                <c:pt idx="751">
                  <c:v>-22.167999999999999</c:v>
                </c:pt>
                <c:pt idx="752">
                  <c:v>-22.158000000000001</c:v>
                </c:pt>
                <c:pt idx="753">
                  <c:v>-22.158000000000001</c:v>
                </c:pt>
                <c:pt idx="754">
                  <c:v>-22.147999999999996</c:v>
                </c:pt>
                <c:pt idx="755">
                  <c:v>-22.137999999999998</c:v>
                </c:pt>
                <c:pt idx="756">
                  <c:v>-22.128</c:v>
                </c:pt>
                <c:pt idx="757">
                  <c:v>-22.118000000000002</c:v>
                </c:pt>
                <c:pt idx="758">
                  <c:v>-22.107999999999997</c:v>
                </c:pt>
                <c:pt idx="759">
                  <c:v>-22.097999999999999</c:v>
                </c:pt>
                <c:pt idx="760">
                  <c:v>-22.088000000000001</c:v>
                </c:pt>
                <c:pt idx="761">
                  <c:v>-22.077999999999996</c:v>
                </c:pt>
                <c:pt idx="762">
                  <c:v>-22.067999999999998</c:v>
                </c:pt>
                <c:pt idx="763">
                  <c:v>-22.067999999999998</c:v>
                </c:pt>
                <c:pt idx="764">
                  <c:v>-22.058</c:v>
                </c:pt>
                <c:pt idx="765">
                  <c:v>-22.048000000000002</c:v>
                </c:pt>
                <c:pt idx="766">
                  <c:v>-22.037999999999997</c:v>
                </c:pt>
                <c:pt idx="767">
                  <c:v>-22.027999999999999</c:v>
                </c:pt>
                <c:pt idx="768">
                  <c:v>-22.018000000000001</c:v>
                </c:pt>
                <c:pt idx="769">
                  <c:v>-22.007999999999996</c:v>
                </c:pt>
                <c:pt idx="770">
                  <c:v>-21.997999999999998</c:v>
                </c:pt>
                <c:pt idx="771">
                  <c:v>-21.988</c:v>
                </c:pt>
                <c:pt idx="772">
                  <c:v>-21.978000000000002</c:v>
                </c:pt>
                <c:pt idx="773">
                  <c:v>-21.978000000000002</c:v>
                </c:pt>
                <c:pt idx="774">
                  <c:v>-21.967999999999996</c:v>
                </c:pt>
                <c:pt idx="775">
                  <c:v>-21.957999999999998</c:v>
                </c:pt>
                <c:pt idx="776">
                  <c:v>-21.948</c:v>
                </c:pt>
                <c:pt idx="777">
                  <c:v>-21.938000000000002</c:v>
                </c:pt>
                <c:pt idx="778">
                  <c:v>-21.927999999999997</c:v>
                </c:pt>
                <c:pt idx="779">
                  <c:v>-21.917999999999999</c:v>
                </c:pt>
                <c:pt idx="780">
                  <c:v>-21.908000000000001</c:v>
                </c:pt>
                <c:pt idx="781">
                  <c:v>-21.897999999999996</c:v>
                </c:pt>
                <c:pt idx="782">
                  <c:v>-21.887999999999998</c:v>
                </c:pt>
                <c:pt idx="783">
                  <c:v>-21.887999999999998</c:v>
                </c:pt>
                <c:pt idx="784">
                  <c:v>-21.878</c:v>
                </c:pt>
                <c:pt idx="785">
                  <c:v>-21.868000000000002</c:v>
                </c:pt>
                <c:pt idx="786">
                  <c:v>-21.857999999999997</c:v>
                </c:pt>
                <c:pt idx="787">
                  <c:v>-21.847999999999999</c:v>
                </c:pt>
                <c:pt idx="788">
                  <c:v>-21.838000000000001</c:v>
                </c:pt>
                <c:pt idx="789">
                  <c:v>-21.827999999999996</c:v>
                </c:pt>
                <c:pt idx="790">
                  <c:v>-21.817999999999998</c:v>
                </c:pt>
                <c:pt idx="791">
                  <c:v>-21.808</c:v>
                </c:pt>
                <c:pt idx="792">
                  <c:v>-21.798000000000002</c:v>
                </c:pt>
                <c:pt idx="793">
                  <c:v>-21.798000000000002</c:v>
                </c:pt>
                <c:pt idx="794">
                  <c:v>-21.787999999999997</c:v>
                </c:pt>
                <c:pt idx="795">
                  <c:v>-21.777999999999999</c:v>
                </c:pt>
                <c:pt idx="796">
                  <c:v>-21.768000000000001</c:v>
                </c:pt>
                <c:pt idx="797">
                  <c:v>-21.757999999999996</c:v>
                </c:pt>
                <c:pt idx="798">
                  <c:v>-21.747999999999998</c:v>
                </c:pt>
                <c:pt idx="799">
                  <c:v>-21.738</c:v>
                </c:pt>
                <c:pt idx="800">
                  <c:v>-21.738</c:v>
                </c:pt>
                <c:pt idx="801">
                  <c:v>-21.738</c:v>
                </c:pt>
                <c:pt idx="802">
                  <c:v>-21.728000000000002</c:v>
                </c:pt>
                <c:pt idx="803">
                  <c:v>-21.717999999999996</c:v>
                </c:pt>
                <c:pt idx="804">
                  <c:v>-21.717999999999996</c:v>
                </c:pt>
                <c:pt idx="805">
                  <c:v>-21.707999999999998</c:v>
                </c:pt>
                <c:pt idx="806">
                  <c:v>-21.707999999999998</c:v>
                </c:pt>
                <c:pt idx="807">
                  <c:v>-21.698</c:v>
                </c:pt>
                <c:pt idx="808">
                  <c:v>-21.698</c:v>
                </c:pt>
                <c:pt idx="809">
                  <c:v>-21.688000000000002</c:v>
                </c:pt>
                <c:pt idx="810">
                  <c:v>-21.677999999999997</c:v>
                </c:pt>
                <c:pt idx="811">
                  <c:v>-21.677999999999997</c:v>
                </c:pt>
                <c:pt idx="812">
                  <c:v>-21.667999999999999</c:v>
                </c:pt>
                <c:pt idx="813">
                  <c:v>-21.667999999999999</c:v>
                </c:pt>
                <c:pt idx="814">
                  <c:v>-21.658000000000001</c:v>
                </c:pt>
                <c:pt idx="815">
                  <c:v>-21.647999999999996</c:v>
                </c:pt>
                <c:pt idx="816">
                  <c:v>-21.647999999999996</c:v>
                </c:pt>
                <c:pt idx="817">
                  <c:v>-21.637999999999998</c:v>
                </c:pt>
                <c:pt idx="818">
                  <c:v>-21.637999999999998</c:v>
                </c:pt>
                <c:pt idx="819">
                  <c:v>-21.628</c:v>
                </c:pt>
                <c:pt idx="820">
                  <c:v>-21.628</c:v>
                </c:pt>
                <c:pt idx="821">
                  <c:v>-21.618000000000002</c:v>
                </c:pt>
                <c:pt idx="822">
                  <c:v>-21.607999999999997</c:v>
                </c:pt>
                <c:pt idx="823">
                  <c:v>-21.607999999999997</c:v>
                </c:pt>
                <c:pt idx="824">
                  <c:v>-21.597999999999999</c:v>
                </c:pt>
                <c:pt idx="825">
                  <c:v>-21.597999999999999</c:v>
                </c:pt>
                <c:pt idx="826">
                  <c:v>-21.588000000000001</c:v>
                </c:pt>
                <c:pt idx="827">
                  <c:v>-21.577999999999996</c:v>
                </c:pt>
                <c:pt idx="828">
                  <c:v>-21.577999999999996</c:v>
                </c:pt>
                <c:pt idx="829">
                  <c:v>-21.567999999999998</c:v>
                </c:pt>
                <c:pt idx="830">
                  <c:v>-21.567999999999998</c:v>
                </c:pt>
                <c:pt idx="831">
                  <c:v>-21.558</c:v>
                </c:pt>
                <c:pt idx="832">
                  <c:v>-21.558</c:v>
                </c:pt>
                <c:pt idx="833">
                  <c:v>-21.548000000000002</c:v>
                </c:pt>
                <c:pt idx="834">
                  <c:v>-21.537999999999997</c:v>
                </c:pt>
                <c:pt idx="835">
                  <c:v>-21.537999999999997</c:v>
                </c:pt>
                <c:pt idx="836">
                  <c:v>-21.527999999999999</c:v>
                </c:pt>
                <c:pt idx="837">
                  <c:v>-21.527999999999999</c:v>
                </c:pt>
                <c:pt idx="838">
                  <c:v>-21.518000000000001</c:v>
                </c:pt>
                <c:pt idx="839">
                  <c:v>-21.518000000000001</c:v>
                </c:pt>
                <c:pt idx="840">
                  <c:v>-21.507999999999996</c:v>
                </c:pt>
                <c:pt idx="841">
                  <c:v>-21.497999999999998</c:v>
                </c:pt>
                <c:pt idx="842">
                  <c:v>-21.497999999999998</c:v>
                </c:pt>
                <c:pt idx="843">
                  <c:v>-21.488</c:v>
                </c:pt>
                <c:pt idx="844">
                  <c:v>-21.488</c:v>
                </c:pt>
                <c:pt idx="845">
                  <c:v>-21.478000000000002</c:v>
                </c:pt>
                <c:pt idx="846">
                  <c:v>-21.467999999999996</c:v>
                </c:pt>
                <c:pt idx="847">
                  <c:v>-21.467999999999996</c:v>
                </c:pt>
                <c:pt idx="848">
                  <c:v>-21.457999999999998</c:v>
                </c:pt>
                <c:pt idx="849">
                  <c:v>-21.457999999999998</c:v>
                </c:pt>
                <c:pt idx="850">
                  <c:v>-21.457999999999998</c:v>
                </c:pt>
                <c:pt idx="851">
                  <c:v>-21.448</c:v>
                </c:pt>
                <c:pt idx="852">
                  <c:v>-21.438000000000002</c:v>
                </c:pt>
                <c:pt idx="853">
                  <c:v>-21.427999999999997</c:v>
                </c:pt>
                <c:pt idx="854">
                  <c:v>-21.417999999999999</c:v>
                </c:pt>
                <c:pt idx="855">
                  <c:v>-21.408000000000001</c:v>
                </c:pt>
                <c:pt idx="856">
                  <c:v>-21.397999999999996</c:v>
                </c:pt>
                <c:pt idx="857">
                  <c:v>-21.387999999999998</c:v>
                </c:pt>
                <c:pt idx="858">
                  <c:v>-21.378</c:v>
                </c:pt>
                <c:pt idx="859">
                  <c:v>-21.368000000000002</c:v>
                </c:pt>
                <c:pt idx="860">
                  <c:v>-21.357999999999997</c:v>
                </c:pt>
                <c:pt idx="861">
                  <c:v>-21.347999999999999</c:v>
                </c:pt>
                <c:pt idx="862">
                  <c:v>-21.338000000000001</c:v>
                </c:pt>
                <c:pt idx="863">
                  <c:v>-21.327999999999996</c:v>
                </c:pt>
                <c:pt idx="864">
                  <c:v>-21.317999999999998</c:v>
                </c:pt>
                <c:pt idx="865">
                  <c:v>-21.308</c:v>
                </c:pt>
                <c:pt idx="866">
                  <c:v>-21.298000000000002</c:v>
                </c:pt>
                <c:pt idx="867">
                  <c:v>-21.287999999999997</c:v>
                </c:pt>
                <c:pt idx="868">
                  <c:v>-21.277999999999999</c:v>
                </c:pt>
                <c:pt idx="869">
                  <c:v>-21.268000000000001</c:v>
                </c:pt>
                <c:pt idx="870">
                  <c:v>-21.257999999999996</c:v>
                </c:pt>
                <c:pt idx="871">
                  <c:v>-21.247999999999998</c:v>
                </c:pt>
                <c:pt idx="872">
                  <c:v>-21.238</c:v>
                </c:pt>
                <c:pt idx="873">
                  <c:v>-21.228000000000002</c:v>
                </c:pt>
                <c:pt idx="874">
                  <c:v>-21.217999999999996</c:v>
                </c:pt>
                <c:pt idx="875">
                  <c:v>-21.207999999999998</c:v>
                </c:pt>
                <c:pt idx="876">
                  <c:v>-21.198</c:v>
                </c:pt>
                <c:pt idx="877">
                  <c:v>-21.188000000000002</c:v>
                </c:pt>
                <c:pt idx="878">
                  <c:v>-21.177999999999997</c:v>
                </c:pt>
                <c:pt idx="879">
                  <c:v>-21.167999999999999</c:v>
                </c:pt>
                <c:pt idx="880">
                  <c:v>-21.158000000000001</c:v>
                </c:pt>
                <c:pt idx="881">
                  <c:v>-21.147999999999996</c:v>
                </c:pt>
                <c:pt idx="882">
                  <c:v>-21.137999999999998</c:v>
                </c:pt>
                <c:pt idx="883">
                  <c:v>-21.128</c:v>
                </c:pt>
                <c:pt idx="884">
                  <c:v>-21.118000000000002</c:v>
                </c:pt>
                <c:pt idx="885">
                  <c:v>-21.107999999999997</c:v>
                </c:pt>
                <c:pt idx="886">
                  <c:v>-21.097999999999999</c:v>
                </c:pt>
                <c:pt idx="887">
                  <c:v>-21.088000000000001</c:v>
                </c:pt>
                <c:pt idx="888">
                  <c:v>-21.077999999999996</c:v>
                </c:pt>
                <c:pt idx="889">
                  <c:v>-21.067999999999998</c:v>
                </c:pt>
                <c:pt idx="890">
                  <c:v>-21.058</c:v>
                </c:pt>
                <c:pt idx="891">
                  <c:v>-21.048000000000002</c:v>
                </c:pt>
                <c:pt idx="892">
                  <c:v>-21.037999999999997</c:v>
                </c:pt>
                <c:pt idx="893">
                  <c:v>-21.027999999999999</c:v>
                </c:pt>
                <c:pt idx="894">
                  <c:v>-21.018000000000001</c:v>
                </c:pt>
                <c:pt idx="895">
                  <c:v>-21.007999999999996</c:v>
                </c:pt>
                <c:pt idx="896">
                  <c:v>-20.997999999999998</c:v>
                </c:pt>
                <c:pt idx="897">
                  <c:v>-20.988</c:v>
                </c:pt>
                <c:pt idx="898">
                  <c:v>-20.978000000000002</c:v>
                </c:pt>
                <c:pt idx="899">
                  <c:v>-20.967999999999996</c:v>
                </c:pt>
                <c:pt idx="900">
                  <c:v>-20.967999999999996</c:v>
                </c:pt>
                <c:pt idx="901">
                  <c:v>-20.957999999999998</c:v>
                </c:pt>
                <c:pt idx="902">
                  <c:v>-20.948</c:v>
                </c:pt>
                <c:pt idx="903">
                  <c:v>-20.938000000000002</c:v>
                </c:pt>
                <c:pt idx="904">
                  <c:v>-20.927999999999997</c:v>
                </c:pt>
                <c:pt idx="905">
                  <c:v>-20.917999999999999</c:v>
                </c:pt>
                <c:pt idx="906">
                  <c:v>-20.908000000000001</c:v>
                </c:pt>
                <c:pt idx="907">
                  <c:v>-20.897999999999996</c:v>
                </c:pt>
                <c:pt idx="908">
                  <c:v>-20.887999999999998</c:v>
                </c:pt>
                <c:pt idx="909">
                  <c:v>-20.878</c:v>
                </c:pt>
                <c:pt idx="910">
                  <c:v>-20.868000000000002</c:v>
                </c:pt>
                <c:pt idx="911">
                  <c:v>-20.857999999999997</c:v>
                </c:pt>
                <c:pt idx="912">
                  <c:v>-20.847999999999999</c:v>
                </c:pt>
                <c:pt idx="913">
                  <c:v>-20.838000000000001</c:v>
                </c:pt>
                <c:pt idx="914">
                  <c:v>-20.827999999999996</c:v>
                </c:pt>
                <c:pt idx="915">
                  <c:v>-20.817999999999998</c:v>
                </c:pt>
                <c:pt idx="916">
                  <c:v>-20.808</c:v>
                </c:pt>
                <c:pt idx="917">
                  <c:v>-20.798000000000002</c:v>
                </c:pt>
                <c:pt idx="918">
                  <c:v>-20.787999999999997</c:v>
                </c:pt>
                <c:pt idx="919">
                  <c:v>-20.777999999999999</c:v>
                </c:pt>
                <c:pt idx="920">
                  <c:v>-20.768000000000001</c:v>
                </c:pt>
                <c:pt idx="921">
                  <c:v>-20.757999999999996</c:v>
                </c:pt>
                <c:pt idx="922">
                  <c:v>-20.747999999999998</c:v>
                </c:pt>
                <c:pt idx="923">
                  <c:v>-20.738</c:v>
                </c:pt>
                <c:pt idx="924">
                  <c:v>-20.728000000000002</c:v>
                </c:pt>
                <c:pt idx="925">
                  <c:v>-20.717999999999996</c:v>
                </c:pt>
                <c:pt idx="926">
                  <c:v>-20.707999999999998</c:v>
                </c:pt>
                <c:pt idx="927">
                  <c:v>-20.698</c:v>
                </c:pt>
                <c:pt idx="928">
                  <c:v>-20.688000000000002</c:v>
                </c:pt>
                <c:pt idx="929">
                  <c:v>-20.677999999999997</c:v>
                </c:pt>
                <c:pt idx="930">
                  <c:v>-20.667999999999999</c:v>
                </c:pt>
                <c:pt idx="931">
                  <c:v>-20.658000000000001</c:v>
                </c:pt>
                <c:pt idx="932">
                  <c:v>-20.647999999999996</c:v>
                </c:pt>
                <c:pt idx="933">
                  <c:v>-20.637999999999998</c:v>
                </c:pt>
                <c:pt idx="934">
                  <c:v>-20.628</c:v>
                </c:pt>
                <c:pt idx="935">
                  <c:v>-20.618000000000002</c:v>
                </c:pt>
                <c:pt idx="936">
                  <c:v>-20.607999999999997</c:v>
                </c:pt>
                <c:pt idx="937">
                  <c:v>-20.597999999999999</c:v>
                </c:pt>
                <c:pt idx="938">
                  <c:v>-20.588000000000001</c:v>
                </c:pt>
                <c:pt idx="939">
                  <c:v>-20.577999999999996</c:v>
                </c:pt>
                <c:pt idx="940">
                  <c:v>-20.567999999999998</c:v>
                </c:pt>
                <c:pt idx="941">
                  <c:v>-20.558</c:v>
                </c:pt>
                <c:pt idx="942">
                  <c:v>-20.548000000000002</c:v>
                </c:pt>
                <c:pt idx="943">
                  <c:v>-20.537999999999997</c:v>
                </c:pt>
                <c:pt idx="944">
                  <c:v>-20.527999999999999</c:v>
                </c:pt>
                <c:pt idx="945">
                  <c:v>-20.518000000000001</c:v>
                </c:pt>
                <c:pt idx="946">
                  <c:v>-20.507999999999996</c:v>
                </c:pt>
                <c:pt idx="947">
                  <c:v>-20.497999999999998</c:v>
                </c:pt>
                <c:pt idx="948">
                  <c:v>-20.488</c:v>
                </c:pt>
                <c:pt idx="949">
                  <c:v>-20.478000000000002</c:v>
                </c:pt>
                <c:pt idx="950">
                  <c:v>-20.478000000000002</c:v>
                </c:pt>
                <c:pt idx="951">
                  <c:v>-20.457999999999998</c:v>
                </c:pt>
                <c:pt idx="952">
                  <c:v>-20.448</c:v>
                </c:pt>
                <c:pt idx="953">
                  <c:v>-20.438000000000002</c:v>
                </c:pt>
                <c:pt idx="954">
                  <c:v>-20.427999999999997</c:v>
                </c:pt>
                <c:pt idx="955">
                  <c:v>-20.417999999999999</c:v>
                </c:pt>
                <c:pt idx="956">
                  <c:v>-20.408000000000001</c:v>
                </c:pt>
                <c:pt idx="957">
                  <c:v>-20.397999999999996</c:v>
                </c:pt>
                <c:pt idx="958">
                  <c:v>-20.387999999999998</c:v>
                </c:pt>
                <c:pt idx="959">
                  <c:v>-20.378</c:v>
                </c:pt>
                <c:pt idx="960">
                  <c:v>-20.368000000000002</c:v>
                </c:pt>
                <c:pt idx="961">
                  <c:v>-20.357999999999997</c:v>
                </c:pt>
                <c:pt idx="962">
                  <c:v>-20.347999999999999</c:v>
                </c:pt>
                <c:pt idx="963">
                  <c:v>-20.338000000000001</c:v>
                </c:pt>
                <c:pt idx="964">
                  <c:v>-20.327999999999996</c:v>
                </c:pt>
                <c:pt idx="965">
                  <c:v>-20.317999999999998</c:v>
                </c:pt>
                <c:pt idx="966">
                  <c:v>-20.308</c:v>
                </c:pt>
                <c:pt idx="967">
                  <c:v>-20.298000000000002</c:v>
                </c:pt>
                <c:pt idx="968">
                  <c:v>-20.287999999999997</c:v>
                </c:pt>
                <c:pt idx="969">
                  <c:v>-20.277999999999999</c:v>
                </c:pt>
                <c:pt idx="970">
                  <c:v>-20.268000000000001</c:v>
                </c:pt>
                <c:pt idx="971">
                  <c:v>-20.257999999999996</c:v>
                </c:pt>
                <c:pt idx="972">
                  <c:v>-20.247999999999998</c:v>
                </c:pt>
                <c:pt idx="973">
                  <c:v>-20.238</c:v>
                </c:pt>
                <c:pt idx="974">
                  <c:v>-20.228000000000002</c:v>
                </c:pt>
                <c:pt idx="975">
                  <c:v>-20.217999999999996</c:v>
                </c:pt>
                <c:pt idx="976">
                  <c:v>-20.207999999999998</c:v>
                </c:pt>
                <c:pt idx="977">
                  <c:v>-20.198</c:v>
                </c:pt>
                <c:pt idx="978">
                  <c:v>-20.188000000000002</c:v>
                </c:pt>
                <c:pt idx="979">
                  <c:v>-20.177999999999997</c:v>
                </c:pt>
                <c:pt idx="980">
                  <c:v>-20.167999999999999</c:v>
                </c:pt>
                <c:pt idx="981">
                  <c:v>-20.158000000000001</c:v>
                </c:pt>
                <c:pt idx="982">
                  <c:v>-20.147999999999996</c:v>
                </c:pt>
                <c:pt idx="983">
                  <c:v>-20.137999999999998</c:v>
                </c:pt>
                <c:pt idx="984">
                  <c:v>-20.128</c:v>
                </c:pt>
                <c:pt idx="985">
                  <c:v>-20.118000000000002</c:v>
                </c:pt>
                <c:pt idx="986">
                  <c:v>-20.107999999999997</c:v>
                </c:pt>
                <c:pt idx="987">
                  <c:v>-20.097999999999999</c:v>
                </c:pt>
                <c:pt idx="988">
                  <c:v>-20.088000000000001</c:v>
                </c:pt>
                <c:pt idx="989">
                  <c:v>-20.077999999999996</c:v>
                </c:pt>
                <c:pt idx="990">
                  <c:v>-20.067999999999998</c:v>
                </c:pt>
                <c:pt idx="991">
                  <c:v>-20.058</c:v>
                </c:pt>
                <c:pt idx="992">
                  <c:v>-20.048000000000002</c:v>
                </c:pt>
                <c:pt idx="993">
                  <c:v>-20.037999999999997</c:v>
                </c:pt>
                <c:pt idx="994">
                  <c:v>-20.027999999999999</c:v>
                </c:pt>
                <c:pt idx="995">
                  <c:v>-20.018000000000001</c:v>
                </c:pt>
                <c:pt idx="996">
                  <c:v>-20.007999999999996</c:v>
                </c:pt>
                <c:pt idx="997">
                  <c:v>-19.997999999999998</c:v>
                </c:pt>
                <c:pt idx="998">
                  <c:v>-19.988</c:v>
                </c:pt>
                <c:pt idx="999">
                  <c:v>-19.978000000000002</c:v>
                </c:pt>
                <c:pt idx="1000">
                  <c:v>-19.978000000000002</c:v>
                </c:pt>
                <c:pt idx="1001">
                  <c:v>-19.967999999999996</c:v>
                </c:pt>
                <c:pt idx="1002">
                  <c:v>-19.957999999999998</c:v>
                </c:pt>
                <c:pt idx="1003">
                  <c:v>-19.948</c:v>
                </c:pt>
                <c:pt idx="1004">
                  <c:v>-19.938000000000002</c:v>
                </c:pt>
                <c:pt idx="1005">
                  <c:v>-19.927999999999997</c:v>
                </c:pt>
                <c:pt idx="1006">
                  <c:v>-19.917999999999999</c:v>
                </c:pt>
                <c:pt idx="1007">
                  <c:v>-19.908000000000001</c:v>
                </c:pt>
                <c:pt idx="1008">
                  <c:v>-19.897999999999996</c:v>
                </c:pt>
                <c:pt idx="1009">
                  <c:v>-19.887999999999998</c:v>
                </c:pt>
                <c:pt idx="1010">
                  <c:v>-19.878</c:v>
                </c:pt>
                <c:pt idx="1011">
                  <c:v>-19.868000000000002</c:v>
                </c:pt>
                <c:pt idx="1012">
                  <c:v>-19.857999999999997</c:v>
                </c:pt>
                <c:pt idx="1013">
                  <c:v>-19.847999999999999</c:v>
                </c:pt>
                <c:pt idx="1014">
                  <c:v>-19.838000000000001</c:v>
                </c:pt>
                <c:pt idx="1015">
                  <c:v>-19.827999999999996</c:v>
                </c:pt>
                <c:pt idx="1016">
                  <c:v>-19.817999999999998</c:v>
                </c:pt>
                <c:pt idx="1017">
                  <c:v>-19.808</c:v>
                </c:pt>
                <c:pt idx="1018">
                  <c:v>-19.798000000000002</c:v>
                </c:pt>
                <c:pt idx="1019">
                  <c:v>-19.787999999999997</c:v>
                </c:pt>
                <c:pt idx="1020">
                  <c:v>-19.777999999999999</c:v>
                </c:pt>
                <c:pt idx="1021">
                  <c:v>-19.768000000000001</c:v>
                </c:pt>
                <c:pt idx="1022">
                  <c:v>-19.757999999999996</c:v>
                </c:pt>
                <c:pt idx="1023">
                  <c:v>-19.747999999999998</c:v>
                </c:pt>
                <c:pt idx="1024">
                  <c:v>-19.738</c:v>
                </c:pt>
                <c:pt idx="1025">
                  <c:v>-19.728000000000002</c:v>
                </c:pt>
                <c:pt idx="1026">
                  <c:v>-19.717999999999996</c:v>
                </c:pt>
                <c:pt idx="1027">
                  <c:v>-19.707999999999998</c:v>
                </c:pt>
                <c:pt idx="1028">
                  <c:v>-19.698</c:v>
                </c:pt>
                <c:pt idx="1029">
                  <c:v>-19.688000000000002</c:v>
                </c:pt>
                <c:pt idx="1030">
                  <c:v>-19.677999999999997</c:v>
                </c:pt>
                <c:pt idx="1031">
                  <c:v>-19.667999999999999</c:v>
                </c:pt>
                <c:pt idx="1032">
                  <c:v>-19.658000000000001</c:v>
                </c:pt>
                <c:pt idx="1033">
                  <c:v>-19.647999999999996</c:v>
                </c:pt>
                <c:pt idx="1034">
                  <c:v>-19.637999999999998</c:v>
                </c:pt>
                <c:pt idx="1035">
                  <c:v>-19.628</c:v>
                </c:pt>
                <c:pt idx="1036">
                  <c:v>-19.618000000000002</c:v>
                </c:pt>
                <c:pt idx="1037">
                  <c:v>-19.607999999999997</c:v>
                </c:pt>
                <c:pt idx="1038">
                  <c:v>-19.597999999999999</c:v>
                </c:pt>
                <c:pt idx="1039">
                  <c:v>-19.588000000000001</c:v>
                </c:pt>
                <c:pt idx="1040">
                  <c:v>-19.577999999999996</c:v>
                </c:pt>
                <c:pt idx="1041">
                  <c:v>-19.567999999999998</c:v>
                </c:pt>
                <c:pt idx="1042">
                  <c:v>-19.558</c:v>
                </c:pt>
                <c:pt idx="1043">
                  <c:v>-19.548000000000002</c:v>
                </c:pt>
                <c:pt idx="1044">
                  <c:v>-19.537999999999997</c:v>
                </c:pt>
                <c:pt idx="1045">
                  <c:v>-19.527999999999999</c:v>
                </c:pt>
                <c:pt idx="1046">
                  <c:v>-19.518000000000001</c:v>
                </c:pt>
                <c:pt idx="1047">
                  <c:v>-19.507999999999996</c:v>
                </c:pt>
                <c:pt idx="1048">
                  <c:v>-19.497999999999998</c:v>
                </c:pt>
                <c:pt idx="1049">
                  <c:v>-19.488</c:v>
                </c:pt>
                <c:pt idx="1050">
                  <c:v>-19.488</c:v>
                </c:pt>
                <c:pt idx="1051">
                  <c:v>-19.478000000000002</c:v>
                </c:pt>
                <c:pt idx="1052">
                  <c:v>-19.467999999999996</c:v>
                </c:pt>
                <c:pt idx="1053">
                  <c:v>-19.448</c:v>
                </c:pt>
                <c:pt idx="1054">
                  <c:v>-19.438000000000002</c:v>
                </c:pt>
                <c:pt idx="1055">
                  <c:v>-19.417999999999999</c:v>
                </c:pt>
                <c:pt idx="1056">
                  <c:v>-19.408000000000001</c:v>
                </c:pt>
                <c:pt idx="1057">
                  <c:v>-19.397999999999996</c:v>
                </c:pt>
                <c:pt idx="1058">
                  <c:v>-19.378</c:v>
                </c:pt>
                <c:pt idx="1059">
                  <c:v>-19.368000000000002</c:v>
                </c:pt>
                <c:pt idx="1060">
                  <c:v>-19.357999999999997</c:v>
                </c:pt>
                <c:pt idx="1061">
                  <c:v>-19.338000000000001</c:v>
                </c:pt>
                <c:pt idx="1062">
                  <c:v>-19.327999999999996</c:v>
                </c:pt>
                <c:pt idx="1063">
                  <c:v>-19.308</c:v>
                </c:pt>
                <c:pt idx="1064">
                  <c:v>-19.298000000000002</c:v>
                </c:pt>
                <c:pt idx="1065">
                  <c:v>-19.287999999999997</c:v>
                </c:pt>
                <c:pt idx="1066">
                  <c:v>-19.268000000000001</c:v>
                </c:pt>
                <c:pt idx="1067">
                  <c:v>-19.257999999999996</c:v>
                </c:pt>
                <c:pt idx="1068">
                  <c:v>-19.247999999999998</c:v>
                </c:pt>
                <c:pt idx="1069">
                  <c:v>-19.228000000000002</c:v>
                </c:pt>
                <c:pt idx="1070">
                  <c:v>-19.217999999999996</c:v>
                </c:pt>
                <c:pt idx="1071">
                  <c:v>-19.198</c:v>
                </c:pt>
                <c:pt idx="1072">
                  <c:v>-19.188000000000002</c:v>
                </c:pt>
                <c:pt idx="1073">
                  <c:v>-19.177999999999997</c:v>
                </c:pt>
                <c:pt idx="1074">
                  <c:v>-19.158000000000001</c:v>
                </c:pt>
                <c:pt idx="1075">
                  <c:v>-19.147999999999996</c:v>
                </c:pt>
                <c:pt idx="1076">
                  <c:v>-19.137999999999998</c:v>
                </c:pt>
                <c:pt idx="1077">
                  <c:v>-19.118000000000002</c:v>
                </c:pt>
                <c:pt idx="1078">
                  <c:v>-19.107999999999997</c:v>
                </c:pt>
                <c:pt idx="1079">
                  <c:v>-19.088000000000001</c:v>
                </c:pt>
                <c:pt idx="1080">
                  <c:v>-19.077999999999996</c:v>
                </c:pt>
                <c:pt idx="1081">
                  <c:v>-19.067999999999998</c:v>
                </c:pt>
                <c:pt idx="1082">
                  <c:v>-19.048000000000002</c:v>
                </c:pt>
                <c:pt idx="1083">
                  <c:v>-19.037999999999997</c:v>
                </c:pt>
                <c:pt idx="1084">
                  <c:v>-19.027999999999999</c:v>
                </c:pt>
                <c:pt idx="1085">
                  <c:v>-19.007999999999996</c:v>
                </c:pt>
                <c:pt idx="1086">
                  <c:v>-18.997999999999998</c:v>
                </c:pt>
                <c:pt idx="1087">
                  <c:v>-18.978000000000002</c:v>
                </c:pt>
                <c:pt idx="1088">
                  <c:v>-18.967999999999996</c:v>
                </c:pt>
                <c:pt idx="1089">
                  <c:v>-18.957999999999998</c:v>
                </c:pt>
                <c:pt idx="1090">
                  <c:v>-18.938000000000002</c:v>
                </c:pt>
                <c:pt idx="1091">
                  <c:v>-18.927999999999997</c:v>
                </c:pt>
                <c:pt idx="1092">
                  <c:v>-18.917999999999999</c:v>
                </c:pt>
                <c:pt idx="1093">
                  <c:v>-18.897999999999996</c:v>
                </c:pt>
                <c:pt idx="1094">
                  <c:v>-18.887999999999998</c:v>
                </c:pt>
                <c:pt idx="1095">
                  <c:v>-18.868000000000002</c:v>
                </c:pt>
                <c:pt idx="1096">
                  <c:v>-18.857999999999997</c:v>
                </c:pt>
                <c:pt idx="1097">
                  <c:v>-18.847999999999999</c:v>
                </c:pt>
                <c:pt idx="1098">
                  <c:v>-18.827999999999996</c:v>
                </c:pt>
                <c:pt idx="1099">
                  <c:v>-18.817999999999998</c:v>
                </c:pt>
                <c:pt idx="1100">
                  <c:v>-18.817999999999998</c:v>
                </c:pt>
                <c:pt idx="1101">
                  <c:v>-18.808</c:v>
                </c:pt>
                <c:pt idx="1102">
                  <c:v>-18.787999999999997</c:v>
                </c:pt>
                <c:pt idx="1103">
                  <c:v>-18.777999999999999</c:v>
                </c:pt>
                <c:pt idx="1104">
                  <c:v>-18.768000000000001</c:v>
                </c:pt>
                <c:pt idx="1105">
                  <c:v>-18.757999999999996</c:v>
                </c:pt>
                <c:pt idx="1106">
                  <c:v>-18.738</c:v>
                </c:pt>
                <c:pt idx="1107">
                  <c:v>-18.728000000000002</c:v>
                </c:pt>
                <c:pt idx="1108">
                  <c:v>-18.717999999999996</c:v>
                </c:pt>
                <c:pt idx="1109">
                  <c:v>-18.707999999999998</c:v>
                </c:pt>
                <c:pt idx="1110">
                  <c:v>-18.688000000000002</c:v>
                </c:pt>
                <c:pt idx="1111">
                  <c:v>-18.677999999999997</c:v>
                </c:pt>
                <c:pt idx="1112">
                  <c:v>-18.667999999999999</c:v>
                </c:pt>
                <c:pt idx="1113">
                  <c:v>-18.658000000000001</c:v>
                </c:pt>
                <c:pt idx="1114">
                  <c:v>-18.637999999999998</c:v>
                </c:pt>
                <c:pt idx="1115">
                  <c:v>-18.628</c:v>
                </c:pt>
                <c:pt idx="1116">
                  <c:v>-18.618000000000002</c:v>
                </c:pt>
                <c:pt idx="1117">
                  <c:v>-18.607999999999997</c:v>
                </c:pt>
                <c:pt idx="1118">
                  <c:v>-18.588000000000001</c:v>
                </c:pt>
                <c:pt idx="1119">
                  <c:v>-18.577999999999996</c:v>
                </c:pt>
                <c:pt idx="1120">
                  <c:v>-18.567999999999998</c:v>
                </c:pt>
                <c:pt idx="1121">
                  <c:v>-18.558</c:v>
                </c:pt>
                <c:pt idx="1122">
                  <c:v>-18.537999999999997</c:v>
                </c:pt>
                <c:pt idx="1123">
                  <c:v>-18.527999999999999</c:v>
                </c:pt>
                <c:pt idx="1124">
                  <c:v>-18.518000000000001</c:v>
                </c:pt>
                <c:pt idx="1125">
                  <c:v>-18.507999999999996</c:v>
                </c:pt>
                <c:pt idx="1126">
                  <c:v>-18.488</c:v>
                </c:pt>
                <c:pt idx="1127">
                  <c:v>-18.478000000000002</c:v>
                </c:pt>
                <c:pt idx="1128">
                  <c:v>-18.467999999999996</c:v>
                </c:pt>
                <c:pt idx="1129">
                  <c:v>-18.457999999999998</c:v>
                </c:pt>
                <c:pt idx="1130">
                  <c:v>-18.438000000000002</c:v>
                </c:pt>
                <c:pt idx="1131">
                  <c:v>-18.427999999999997</c:v>
                </c:pt>
                <c:pt idx="1132">
                  <c:v>-18.417999999999999</c:v>
                </c:pt>
                <c:pt idx="1133">
                  <c:v>-18.408000000000001</c:v>
                </c:pt>
                <c:pt idx="1134">
                  <c:v>-18.387999999999998</c:v>
                </c:pt>
                <c:pt idx="1135">
                  <c:v>-18.378</c:v>
                </c:pt>
                <c:pt idx="1136">
                  <c:v>-18.368000000000002</c:v>
                </c:pt>
                <c:pt idx="1137">
                  <c:v>-18.357999999999997</c:v>
                </c:pt>
                <c:pt idx="1138">
                  <c:v>-18.338000000000001</c:v>
                </c:pt>
                <c:pt idx="1139">
                  <c:v>-18.327999999999996</c:v>
                </c:pt>
                <c:pt idx="1140">
                  <c:v>-18.317999999999998</c:v>
                </c:pt>
                <c:pt idx="1141">
                  <c:v>-18.308</c:v>
                </c:pt>
                <c:pt idx="1142">
                  <c:v>-18.287999999999997</c:v>
                </c:pt>
                <c:pt idx="1143">
                  <c:v>-18.277999999999999</c:v>
                </c:pt>
                <c:pt idx="1144">
                  <c:v>-18.268000000000001</c:v>
                </c:pt>
                <c:pt idx="1145">
                  <c:v>-18.257999999999996</c:v>
                </c:pt>
                <c:pt idx="1146">
                  <c:v>-18.238</c:v>
                </c:pt>
                <c:pt idx="1147">
                  <c:v>-18.228000000000002</c:v>
                </c:pt>
                <c:pt idx="1148">
                  <c:v>-18.217999999999996</c:v>
                </c:pt>
                <c:pt idx="1149">
                  <c:v>-18.207999999999998</c:v>
                </c:pt>
                <c:pt idx="1150">
                  <c:v>-18.207999999999998</c:v>
                </c:pt>
                <c:pt idx="1151">
                  <c:v>-18.188000000000002</c:v>
                </c:pt>
                <c:pt idx="1152">
                  <c:v>-18.177999999999997</c:v>
                </c:pt>
                <c:pt idx="1153">
                  <c:v>-18.167999999999999</c:v>
                </c:pt>
                <c:pt idx="1154">
                  <c:v>-18.158000000000001</c:v>
                </c:pt>
                <c:pt idx="1155">
                  <c:v>-18.137999999999998</c:v>
                </c:pt>
                <c:pt idx="1156">
                  <c:v>-18.128</c:v>
                </c:pt>
                <c:pt idx="1157">
                  <c:v>-18.118000000000002</c:v>
                </c:pt>
                <c:pt idx="1158">
                  <c:v>-18.107999999999997</c:v>
                </c:pt>
                <c:pt idx="1159">
                  <c:v>-18.088000000000001</c:v>
                </c:pt>
                <c:pt idx="1160">
                  <c:v>-18.077999999999996</c:v>
                </c:pt>
                <c:pt idx="1161">
                  <c:v>-18.067999999999998</c:v>
                </c:pt>
                <c:pt idx="1162">
                  <c:v>-18.058</c:v>
                </c:pt>
                <c:pt idx="1163">
                  <c:v>-18.037999999999997</c:v>
                </c:pt>
                <c:pt idx="1164">
                  <c:v>-18.027999999999999</c:v>
                </c:pt>
                <c:pt idx="1165">
                  <c:v>-18.018000000000001</c:v>
                </c:pt>
                <c:pt idx="1166">
                  <c:v>-18.007999999999996</c:v>
                </c:pt>
                <c:pt idx="1167">
                  <c:v>-17.988</c:v>
                </c:pt>
                <c:pt idx="1168">
                  <c:v>-17.978000000000002</c:v>
                </c:pt>
                <c:pt idx="1169">
                  <c:v>-17.967999999999996</c:v>
                </c:pt>
                <c:pt idx="1170">
                  <c:v>-17.957999999999998</c:v>
                </c:pt>
                <c:pt idx="1171">
                  <c:v>-17.938000000000002</c:v>
                </c:pt>
                <c:pt idx="1172">
                  <c:v>-17.927999999999997</c:v>
                </c:pt>
                <c:pt idx="1173">
                  <c:v>-17.917999999999999</c:v>
                </c:pt>
                <c:pt idx="1174">
                  <c:v>-17.897999999999996</c:v>
                </c:pt>
                <c:pt idx="1175">
                  <c:v>-17.887999999999998</c:v>
                </c:pt>
                <c:pt idx="1176">
                  <c:v>-17.878</c:v>
                </c:pt>
                <c:pt idx="1177">
                  <c:v>-17.868000000000002</c:v>
                </c:pt>
                <c:pt idx="1178">
                  <c:v>-17.847999999999999</c:v>
                </c:pt>
                <c:pt idx="1179">
                  <c:v>-17.838000000000001</c:v>
                </c:pt>
                <c:pt idx="1180">
                  <c:v>-17.827999999999996</c:v>
                </c:pt>
                <c:pt idx="1181">
                  <c:v>-17.817999999999998</c:v>
                </c:pt>
                <c:pt idx="1182">
                  <c:v>-17.798000000000002</c:v>
                </c:pt>
                <c:pt idx="1183">
                  <c:v>-17.787999999999997</c:v>
                </c:pt>
                <c:pt idx="1184">
                  <c:v>-17.777999999999999</c:v>
                </c:pt>
                <c:pt idx="1185">
                  <c:v>-17.768000000000001</c:v>
                </c:pt>
                <c:pt idx="1186">
                  <c:v>-17.747999999999998</c:v>
                </c:pt>
                <c:pt idx="1187">
                  <c:v>-17.738</c:v>
                </c:pt>
                <c:pt idx="1188">
                  <c:v>-17.728000000000002</c:v>
                </c:pt>
                <c:pt idx="1189">
                  <c:v>-17.717999999999996</c:v>
                </c:pt>
                <c:pt idx="1190">
                  <c:v>-17.698</c:v>
                </c:pt>
                <c:pt idx="1191">
                  <c:v>-17.688000000000002</c:v>
                </c:pt>
                <c:pt idx="1192">
                  <c:v>-17.677999999999997</c:v>
                </c:pt>
                <c:pt idx="1193">
                  <c:v>-17.667999999999999</c:v>
                </c:pt>
                <c:pt idx="1194">
                  <c:v>-17.647999999999996</c:v>
                </c:pt>
                <c:pt idx="1195">
                  <c:v>-17.637999999999998</c:v>
                </c:pt>
                <c:pt idx="1196">
                  <c:v>-17.628</c:v>
                </c:pt>
                <c:pt idx="1197">
                  <c:v>-17.618000000000002</c:v>
                </c:pt>
                <c:pt idx="1198">
                  <c:v>-17.597999999999999</c:v>
                </c:pt>
                <c:pt idx="1199">
                  <c:v>-17.588000000000001</c:v>
                </c:pt>
                <c:pt idx="1200">
                  <c:v>-17.588000000000001</c:v>
                </c:pt>
                <c:pt idx="1201">
                  <c:v>-17.577999999999996</c:v>
                </c:pt>
                <c:pt idx="1202">
                  <c:v>-17.567999999999998</c:v>
                </c:pt>
                <c:pt idx="1203">
                  <c:v>-17.548000000000002</c:v>
                </c:pt>
                <c:pt idx="1204">
                  <c:v>-17.537999999999997</c:v>
                </c:pt>
                <c:pt idx="1205">
                  <c:v>-17.527999999999999</c:v>
                </c:pt>
                <c:pt idx="1206">
                  <c:v>-17.518000000000001</c:v>
                </c:pt>
                <c:pt idx="1207">
                  <c:v>-17.497999999999998</c:v>
                </c:pt>
                <c:pt idx="1208">
                  <c:v>-17.488</c:v>
                </c:pt>
                <c:pt idx="1209">
                  <c:v>-17.478000000000002</c:v>
                </c:pt>
                <c:pt idx="1210">
                  <c:v>-17.467999999999996</c:v>
                </c:pt>
                <c:pt idx="1211">
                  <c:v>-17.448</c:v>
                </c:pt>
                <c:pt idx="1212">
                  <c:v>-17.438000000000002</c:v>
                </c:pt>
                <c:pt idx="1213">
                  <c:v>-17.427999999999997</c:v>
                </c:pt>
                <c:pt idx="1214">
                  <c:v>-17.417999999999999</c:v>
                </c:pt>
                <c:pt idx="1215">
                  <c:v>-17.397999999999996</c:v>
                </c:pt>
                <c:pt idx="1216">
                  <c:v>-17.387999999999998</c:v>
                </c:pt>
                <c:pt idx="1217">
                  <c:v>-17.378</c:v>
                </c:pt>
                <c:pt idx="1218">
                  <c:v>-17.368000000000002</c:v>
                </c:pt>
                <c:pt idx="1219">
                  <c:v>-17.347999999999999</c:v>
                </c:pt>
                <c:pt idx="1220">
                  <c:v>-17.338000000000001</c:v>
                </c:pt>
                <c:pt idx="1221">
                  <c:v>-17.327999999999996</c:v>
                </c:pt>
                <c:pt idx="1222">
                  <c:v>-17.317999999999998</c:v>
                </c:pt>
                <c:pt idx="1223">
                  <c:v>-17.298000000000002</c:v>
                </c:pt>
                <c:pt idx="1224">
                  <c:v>-17.287999999999997</c:v>
                </c:pt>
                <c:pt idx="1225">
                  <c:v>-17.277999999999999</c:v>
                </c:pt>
                <c:pt idx="1226">
                  <c:v>-17.268000000000001</c:v>
                </c:pt>
                <c:pt idx="1227">
                  <c:v>-17.247999999999998</c:v>
                </c:pt>
                <c:pt idx="1228">
                  <c:v>-17.238</c:v>
                </c:pt>
                <c:pt idx="1229">
                  <c:v>-17.228000000000002</c:v>
                </c:pt>
                <c:pt idx="1230">
                  <c:v>-17.217999999999996</c:v>
                </c:pt>
                <c:pt idx="1231">
                  <c:v>-17.198</c:v>
                </c:pt>
                <c:pt idx="1232">
                  <c:v>-17.188000000000002</c:v>
                </c:pt>
                <c:pt idx="1233">
                  <c:v>-17.177999999999997</c:v>
                </c:pt>
                <c:pt idx="1234">
                  <c:v>-17.167999999999999</c:v>
                </c:pt>
                <c:pt idx="1235">
                  <c:v>-17.147999999999996</c:v>
                </c:pt>
                <c:pt idx="1236">
                  <c:v>-17.137999999999998</c:v>
                </c:pt>
                <c:pt idx="1237">
                  <c:v>-17.128</c:v>
                </c:pt>
                <c:pt idx="1238">
                  <c:v>-17.118000000000002</c:v>
                </c:pt>
                <c:pt idx="1239">
                  <c:v>-17.097999999999999</c:v>
                </c:pt>
                <c:pt idx="1240">
                  <c:v>-17.088000000000001</c:v>
                </c:pt>
                <c:pt idx="1241">
                  <c:v>-17.077999999999996</c:v>
                </c:pt>
                <c:pt idx="1242">
                  <c:v>-17.067999999999998</c:v>
                </c:pt>
                <c:pt idx="1243">
                  <c:v>-17.048000000000002</c:v>
                </c:pt>
                <c:pt idx="1244">
                  <c:v>-17.037999999999997</c:v>
                </c:pt>
                <c:pt idx="1245">
                  <c:v>-17.027999999999999</c:v>
                </c:pt>
                <c:pt idx="1246">
                  <c:v>-17.018000000000001</c:v>
                </c:pt>
                <c:pt idx="1247">
                  <c:v>-16.997999999999998</c:v>
                </c:pt>
                <c:pt idx="1248">
                  <c:v>-16.988</c:v>
                </c:pt>
                <c:pt idx="1249">
                  <c:v>-16.978000000000002</c:v>
                </c:pt>
                <c:pt idx="1250">
                  <c:v>-16.978000000000002</c:v>
                </c:pt>
                <c:pt idx="1251">
                  <c:v>-16.967999999999996</c:v>
                </c:pt>
                <c:pt idx="1252">
                  <c:v>-16.948</c:v>
                </c:pt>
                <c:pt idx="1253">
                  <c:v>-16.938000000000002</c:v>
                </c:pt>
                <c:pt idx="1254">
                  <c:v>-16.927999999999997</c:v>
                </c:pt>
                <c:pt idx="1255">
                  <c:v>-16.917999999999999</c:v>
                </c:pt>
                <c:pt idx="1256">
                  <c:v>-16.897999999999996</c:v>
                </c:pt>
                <c:pt idx="1257">
                  <c:v>-16.887999999999998</c:v>
                </c:pt>
                <c:pt idx="1258">
                  <c:v>-16.878</c:v>
                </c:pt>
                <c:pt idx="1259">
                  <c:v>-16.868000000000002</c:v>
                </c:pt>
                <c:pt idx="1260">
                  <c:v>-16.847999999999999</c:v>
                </c:pt>
                <c:pt idx="1261">
                  <c:v>-16.838000000000001</c:v>
                </c:pt>
                <c:pt idx="1262">
                  <c:v>-16.827999999999996</c:v>
                </c:pt>
                <c:pt idx="1263">
                  <c:v>-16.817999999999998</c:v>
                </c:pt>
                <c:pt idx="1264">
                  <c:v>-16.798000000000002</c:v>
                </c:pt>
                <c:pt idx="1265">
                  <c:v>-16.787999999999997</c:v>
                </c:pt>
                <c:pt idx="1266">
                  <c:v>-16.777999999999999</c:v>
                </c:pt>
                <c:pt idx="1267">
                  <c:v>-16.768000000000001</c:v>
                </c:pt>
                <c:pt idx="1268">
                  <c:v>-16.747999999999998</c:v>
                </c:pt>
                <c:pt idx="1269">
                  <c:v>-16.738</c:v>
                </c:pt>
                <c:pt idx="1270">
                  <c:v>-16.728000000000002</c:v>
                </c:pt>
                <c:pt idx="1271">
                  <c:v>-16.717999999999996</c:v>
                </c:pt>
                <c:pt idx="1272">
                  <c:v>-16.698</c:v>
                </c:pt>
                <c:pt idx="1273">
                  <c:v>-16.688000000000002</c:v>
                </c:pt>
                <c:pt idx="1274">
                  <c:v>-16.677999999999997</c:v>
                </c:pt>
                <c:pt idx="1275">
                  <c:v>-16.667999999999999</c:v>
                </c:pt>
                <c:pt idx="1276">
                  <c:v>-16.647999999999996</c:v>
                </c:pt>
                <c:pt idx="1277">
                  <c:v>-16.637999999999998</c:v>
                </c:pt>
                <c:pt idx="1278">
                  <c:v>-16.628</c:v>
                </c:pt>
                <c:pt idx="1279">
                  <c:v>-16.618000000000002</c:v>
                </c:pt>
                <c:pt idx="1280">
                  <c:v>-16.597999999999999</c:v>
                </c:pt>
                <c:pt idx="1281">
                  <c:v>-16.588000000000001</c:v>
                </c:pt>
                <c:pt idx="1282">
                  <c:v>-16.577999999999996</c:v>
                </c:pt>
                <c:pt idx="1283">
                  <c:v>-16.567999999999998</c:v>
                </c:pt>
                <c:pt idx="1284">
                  <c:v>-16.548000000000002</c:v>
                </c:pt>
                <c:pt idx="1285">
                  <c:v>-16.537999999999997</c:v>
                </c:pt>
                <c:pt idx="1286">
                  <c:v>-16.527999999999999</c:v>
                </c:pt>
                <c:pt idx="1287">
                  <c:v>-16.518000000000001</c:v>
                </c:pt>
                <c:pt idx="1288">
                  <c:v>-16.497999999999998</c:v>
                </c:pt>
                <c:pt idx="1289">
                  <c:v>-16.488</c:v>
                </c:pt>
                <c:pt idx="1290">
                  <c:v>-16.478000000000002</c:v>
                </c:pt>
                <c:pt idx="1291">
                  <c:v>-16.457999999999998</c:v>
                </c:pt>
                <c:pt idx="1292">
                  <c:v>-16.448</c:v>
                </c:pt>
                <c:pt idx="1293">
                  <c:v>-16.438000000000002</c:v>
                </c:pt>
                <c:pt idx="1294">
                  <c:v>-16.427999999999997</c:v>
                </c:pt>
                <c:pt idx="1295">
                  <c:v>-16.408000000000001</c:v>
                </c:pt>
                <c:pt idx="1296">
                  <c:v>-16.397999999999996</c:v>
                </c:pt>
                <c:pt idx="1297">
                  <c:v>-16.387999999999998</c:v>
                </c:pt>
                <c:pt idx="1298">
                  <c:v>-16.378</c:v>
                </c:pt>
                <c:pt idx="1299">
                  <c:v>-16.357999999999997</c:v>
                </c:pt>
                <c:pt idx="1300">
                  <c:v>-16.357999999999997</c:v>
                </c:pt>
                <c:pt idx="1301">
                  <c:v>-16.347999999999999</c:v>
                </c:pt>
                <c:pt idx="1302">
                  <c:v>-16.338000000000001</c:v>
                </c:pt>
                <c:pt idx="1303">
                  <c:v>-16.327999999999996</c:v>
                </c:pt>
                <c:pt idx="1304">
                  <c:v>-16.308</c:v>
                </c:pt>
                <c:pt idx="1305">
                  <c:v>-16.298000000000002</c:v>
                </c:pt>
                <c:pt idx="1306">
                  <c:v>-16.287999999999997</c:v>
                </c:pt>
                <c:pt idx="1307">
                  <c:v>-16.277999999999999</c:v>
                </c:pt>
                <c:pt idx="1308">
                  <c:v>-16.257999999999996</c:v>
                </c:pt>
                <c:pt idx="1309">
                  <c:v>-16.247999999999998</c:v>
                </c:pt>
                <c:pt idx="1310">
                  <c:v>-16.238</c:v>
                </c:pt>
                <c:pt idx="1311">
                  <c:v>-16.228000000000002</c:v>
                </c:pt>
                <c:pt idx="1312">
                  <c:v>-16.207999999999998</c:v>
                </c:pt>
                <c:pt idx="1313">
                  <c:v>-16.198</c:v>
                </c:pt>
                <c:pt idx="1314">
                  <c:v>-16.188000000000002</c:v>
                </c:pt>
                <c:pt idx="1315">
                  <c:v>-16.177999999999997</c:v>
                </c:pt>
                <c:pt idx="1316">
                  <c:v>-16.158000000000001</c:v>
                </c:pt>
                <c:pt idx="1317">
                  <c:v>-16.147999999999996</c:v>
                </c:pt>
                <c:pt idx="1318">
                  <c:v>-16.137999999999998</c:v>
                </c:pt>
                <c:pt idx="1319">
                  <c:v>-16.128</c:v>
                </c:pt>
                <c:pt idx="1320">
                  <c:v>-16.107999999999997</c:v>
                </c:pt>
                <c:pt idx="1321">
                  <c:v>-16.097999999999999</c:v>
                </c:pt>
                <c:pt idx="1322">
                  <c:v>-16.088000000000001</c:v>
                </c:pt>
                <c:pt idx="1323">
                  <c:v>-16.077999999999996</c:v>
                </c:pt>
                <c:pt idx="1324">
                  <c:v>-16.058</c:v>
                </c:pt>
                <c:pt idx="1325">
                  <c:v>-16.048000000000002</c:v>
                </c:pt>
                <c:pt idx="1326">
                  <c:v>-16.037999999999997</c:v>
                </c:pt>
                <c:pt idx="1327">
                  <c:v>-16.027999999999999</c:v>
                </c:pt>
                <c:pt idx="1328">
                  <c:v>-16.007999999999996</c:v>
                </c:pt>
                <c:pt idx="1329">
                  <c:v>-15.997999999999998</c:v>
                </c:pt>
                <c:pt idx="1330">
                  <c:v>-15.988</c:v>
                </c:pt>
                <c:pt idx="1331">
                  <c:v>-15.978000000000002</c:v>
                </c:pt>
                <c:pt idx="1332">
                  <c:v>-15.957999999999998</c:v>
                </c:pt>
                <c:pt idx="1333">
                  <c:v>-15.948</c:v>
                </c:pt>
                <c:pt idx="1334">
                  <c:v>-15.938000000000002</c:v>
                </c:pt>
                <c:pt idx="1335">
                  <c:v>-15.927999999999997</c:v>
                </c:pt>
                <c:pt idx="1336">
                  <c:v>-15.908000000000001</c:v>
                </c:pt>
                <c:pt idx="1337">
                  <c:v>-15.897999999999996</c:v>
                </c:pt>
                <c:pt idx="1338">
                  <c:v>-15.887999999999998</c:v>
                </c:pt>
                <c:pt idx="1339">
                  <c:v>-15.878</c:v>
                </c:pt>
                <c:pt idx="1340">
                  <c:v>-15.857999999999997</c:v>
                </c:pt>
                <c:pt idx="1341">
                  <c:v>-15.847999999999999</c:v>
                </c:pt>
                <c:pt idx="1342">
                  <c:v>-15.838000000000001</c:v>
                </c:pt>
                <c:pt idx="1343">
                  <c:v>-15.827999999999996</c:v>
                </c:pt>
                <c:pt idx="1344">
                  <c:v>-15.808</c:v>
                </c:pt>
                <c:pt idx="1345">
                  <c:v>-15.798000000000002</c:v>
                </c:pt>
                <c:pt idx="1346">
                  <c:v>-15.787999999999997</c:v>
                </c:pt>
                <c:pt idx="1347">
                  <c:v>-15.777999999999999</c:v>
                </c:pt>
                <c:pt idx="1348">
                  <c:v>-15.757999999999996</c:v>
                </c:pt>
                <c:pt idx="1349">
                  <c:v>-15.747999999999998</c:v>
                </c:pt>
                <c:pt idx="1350">
                  <c:v>-15.747999999999998</c:v>
                </c:pt>
                <c:pt idx="1351">
                  <c:v>-15.738</c:v>
                </c:pt>
                <c:pt idx="1352">
                  <c:v>-15.728000000000002</c:v>
                </c:pt>
                <c:pt idx="1353">
                  <c:v>-15.707999999999998</c:v>
                </c:pt>
                <c:pt idx="1354">
                  <c:v>-15.698</c:v>
                </c:pt>
                <c:pt idx="1355">
                  <c:v>-15.688000000000002</c:v>
                </c:pt>
                <c:pt idx="1356">
                  <c:v>-15.677999999999997</c:v>
                </c:pt>
                <c:pt idx="1357">
                  <c:v>-15.658000000000001</c:v>
                </c:pt>
                <c:pt idx="1358">
                  <c:v>-15.647999999999996</c:v>
                </c:pt>
                <c:pt idx="1359">
                  <c:v>-15.637999999999998</c:v>
                </c:pt>
                <c:pt idx="1360">
                  <c:v>-15.628</c:v>
                </c:pt>
                <c:pt idx="1361">
                  <c:v>-15.607999999999997</c:v>
                </c:pt>
                <c:pt idx="1362">
                  <c:v>-15.597999999999999</c:v>
                </c:pt>
                <c:pt idx="1363">
                  <c:v>-15.588000000000001</c:v>
                </c:pt>
                <c:pt idx="1364">
                  <c:v>-15.577999999999996</c:v>
                </c:pt>
                <c:pt idx="1365">
                  <c:v>-15.558</c:v>
                </c:pt>
                <c:pt idx="1366">
                  <c:v>-15.548000000000002</c:v>
                </c:pt>
                <c:pt idx="1367">
                  <c:v>-15.537999999999997</c:v>
                </c:pt>
                <c:pt idx="1368">
                  <c:v>-15.527999999999999</c:v>
                </c:pt>
                <c:pt idx="1369">
                  <c:v>-15.507999999999996</c:v>
                </c:pt>
                <c:pt idx="1370">
                  <c:v>-15.497999999999998</c:v>
                </c:pt>
                <c:pt idx="1371">
                  <c:v>-15.488</c:v>
                </c:pt>
                <c:pt idx="1372">
                  <c:v>-15.478000000000002</c:v>
                </c:pt>
                <c:pt idx="1373">
                  <c:v>-15.457999999999998</c:v>
                </c:pt>
                <c:pt idx="1374">
                  <c:v>-15.448</c:v>
                </c:pt>
                <c:pt idx="1375">
                  <c:v>-15.438000000000002</c:v>
                </c:pt>
                <c:pt idx="1376">
                  <c:v>-15.427999999999997</c:v>
                </c:pt>
                <c:pt idx="1377">
                  <c:v>-15.408000000000001</c:v>
                </c:pt>
                <c:pt idx="1378">
                  <c:v>-15.397999999999996</c:v>
                </c:pt>
                <c:pt idx="1379">
                  <c:v>-15.387999999999998</c:v>
                </c:pt>
                <c:pt idx="1380">
                  <c:v>-15.378</c:v>
                </c:pt>
                <c:pt idx="1381">
                  <c:v>-15.357999999999997</c:v>
                </c:pt>
                <c:pt idx="1382">
                  <c:v>-15.347999999999999</c:v>
                </c:pt>
                <c:pt idx="1383">
                  <c:v>-15.338000000000001</c:v>
                </c:pt>
                <c:pt idx="1384">
                  <c:v>-15.327999999999996</c:v>
                </c:pt>
                <c:pt idx="1385">
                  <c:v>-15.308</c:v>
                </c:pt>
                <c:pt idx="1386">
                  <c:v>-15.298000000000002</c:v>
                </c:pt>
                <c:pt idx="1387">
                  <c:v>-15.287999999999997</c:v>
                </c:pt>
                <c:pt idx="1388">
                  <c:v>-15.277999999999999</c:v>
                </c:pt>
                <c:pt idx="1389">
                  <c:v>-15.257999999999996</c:v>
                </c:pt>
                <c:pt idx="1390">
                  <c:v>-15.247999999999998</c:v>
                </c:pt>
                <c:pt idx="1391">
                  <c:v>-15.238</c:v>
                </c:pt>
                <c:pt idx="1392">
                  <c:v>-15.228000000000002</c:v>
                </c:pt>
                <c:pt idx="1393">
                  <c:v>-15.207999999999998</c:v>
                </c:pt>
                <c:pt idx="1394">
                  <c:v>-15.198</c:v>
                </c:pt>
                <c:pt idx="1395">
                  <c:v>-15.188000000000002</c:v>
                </c:pt>
                <c:pt idx="1396">
                  <c:v>-15.177999999999997</c:v>
                </c:pt>
                <c:pt idx="1397">
                  <c:v>-15.158000000000001</c:v>
                </c:pt>
                <c:pt idx="1398">
                  <c:v>-15.147999999999996</c:v>
                </c:pt>
                <c:pt idx="1399">
                  <c:v>-15.137999999999998</c:v>
                </c:pt>
                <c:pt idx="1400">
                  <c:v>-15.137999999999998</c:v>
                </c:pt>
                <c:pt idx="1401">
                  <c:v>-15.128</c:v>
                </c:pt>
                <c:pt idx="1402">
                  <c:v>-15.107999999999997</c:v>
                </c:pt>
                <c:pt idx="1403">
                  <c:v>-15.097999999999999</c:v>
                </c:pt>
                <c:pt idx="1404">
                  <c:v>-15.088000000000001</c:v>
                </c:pt>
                <c:pt idx="1405">
                  <c:v>-15.077999999999996</c:v>
                </c:pt>
                <c:pt idx="1406">
                  <c:v>-15.058</c:v>
                </c:pt>
                <c:pt idx="1407">
                  <c:v>-15.048000000000002</c:v>
                </c:pt>
                <c:pt idx="1408">
                  <c:v>-15.037999999999997</c:v>
                </c:pt>
                <c:pt idx="1409">
                  <c:v>-15.018000000000001</c:v>
                </c:pt>
                <c:pt idx="1410">
                  <c:v>-15.007999999999996</c:v>
                </c:pt>
                <c:pt idx="1411">
                  <c:v>-14.997999999999998</c:v>
                </c:pt>
                <c:pt idx="1412">
                  <c:v>-14.988</c:v>
                </c:pt>
                <c:pt idx="1413">
                  <c:v>-14.967999999999996</c:v>
                </c:pt>
                <c:pt idx="1414">
                  <c:v>-14.957999999999998</c:v>
                </c:pt>
                <c:pt idx="1415">
                  <c:v>-14.948</c:v>
                </c:pt>
                <c:pt idx="1416">
                  <c:v>-14.938000000000002</c:v>
                </c:pt>
                <c:pt idx="1417">
                  <c:v>-14.917999999999999</c:v>
                </c:pt>
                <c:pt idx="1418">
                  <c:v>-14.908000000000001</c:v>
                </c:pt>
                <c:pt idx="1419">
                  <c:v>-14.897999999999996</c:v>
                </c:pt>
                <c:pt idx="1420">
                  <c:v>-14.887999999999998</c:v>
                </c:pt>
                <c:pt idx="1421">
                  <c:v>-14.868000000000002</c:v>
                </c:pt>
                <c:pt idx="1422">
                  <c:v>-14.857999999999997</c:v>
                </c:pt>
                <c:pt idx="1423">
                  <c:v>-14.847999999999999</c:v>
                </c:pt>
                <c:pt idx="1424">
                  <c:v>-14.838000000000001</c:v>
                </c:pt>
                <c:pt idx="1425">
                  <c:v>-14.817999999999998</c:v>
                </c:pt>
                <c:pt idx="1426">
                  <c:v>-14.808</c:v>
                </c:pt>
                <c:pt idx="1427">
                  <c:v>-14.798000000000002</c:v>
                </c:pt>
                <c:pt idx="1428">
                  <c:v>-14.787999999999997</c:v>
                </c:pt>
                <c:pt idx="1429">
                  <c:v>-14.768000000000001</c:v>
                </c:pt>
                <c:pt idx="1430">
                  <c:v>-14.757999999999996</c:v>
                </c:pt>
                <c:pt idx="1431">
                  <c:v>-14.747999999999998</c:v>
                </c:pt>
                <c:pt idx="1432">
                  <c:v>-14.738</c:v>
                </c:pt>
                <c:pt idx="1433">
                  <c:v>-14.717999999999996</c:v>
                </c:pt>
                <c:pt idx="1434">
                  <c:v>-14.707999999999998</c:v>
                </c:pt>
                <c:pt idx="1435">
                  <c:v>-14.698</c:v>
                </c:pt>
                <c:pt idx="1436">
                  <c:v>-14.688000000000002</c:v>
                </c:pt>
                <c:pt idx="1437">
                  <c:v>-14.667999999999999</c:v>
                </c:pt>
                <c:pt idx="1438">
                  <c:v>-14.658000000000001</c:v>
                </c:pt>
                <c:pt idx="1439">
                  <c:v>-14.647999999999996</c:v>
                </c:pt>
                <c:pt idx="1440">
                  <c:v>-14.637999999999998</c:v>
                </c:pt>
                <c:pt idx="1441">
                  <c:v>-14.618000000000002</c:v>
                </c:pt>
                <c:pt idx="1442">
                  <c:v>-14.607999999999997</c:v>
                </c:pt>
                <c:pt idx="1443">
                  <c:v>-14.597999999999999</c:v>
                </c:pt>
                <c:pt idx="1444">
                  <c:v>-14.588000000000001</c:v>
                </c:pt>
                <c:pt idx="1445">
                  <c:v>-14.567999999999998</c:v>
                </c:pt>
                <c:pt idx="1446">
                  <c:v>-14.558</c:v>
                </c:pt>
                <c:pt idx="1447">
                  <c:v>-14.548000000000002</c:v>
                </c:pt>
                <c:pt idx="1448">
                  <c:v>-14.537999999999997</c:v>
                </c:pt>
                <c:pt idx="1449">
                  <c:v>-14.518000000000001</c:v>
                </c:pt>
                <c:pt idx="1450">
                  <c:v>-14.518000000000001</c:v>
                </c:pt>
                <c:pt idx="1451">
                  <c:v>-14.507999999999996</c:v>
                </c:pt>
                <c:pt idx="1452">
                  <c:v>-14.497999999999998</c:v>
                </c:pt>
                <c:pt idx="1453">
                  <c:v>-14.488</c:v>
                </c:pt>
                <c:pt idx="1454">
                  <c:v>-14.467999999999996</c:v>
                </c:pt>
                <c:pt idx="1455">
                  <c:v>-14.457999999999998</c:v>
                </c:pt>
                <c:pt idx="1456">
                  <c:v>-14.448</c:v>
                </c:pt>
                <c:pt idx="1457">
                  <c:v>-14.438000000000002</c:v>
                </c:pt>
                <c:pt idx="1458">
                  <c:v>-14.417999999999999</c:v>
                </c:pt>
                <c:pt idx="1459">
                  <c:v>-14.408000000000001</c:v>
                </c:pt>
                <c:pt idx="1460">
                  <c:v>-14.397999999999996</c:v>
                </c:pt>
                <c:pt idx="1461">
                  <c:v>-14.387999999999998</c:v>
                </c:pt>
                <c:pt idx="1462">
                  <c:v>-14.368000000000002</c:v>
                </c:pt>
                <c:pt idx="1463">
                  <c:v>-14.357999999999997</c:v>
                </c:pt>
                <c:pt idx="1464">
                  <c:v>-14.347999999999999</c:v>
                </c:pt>
                <c:pt idx="1465">
                  <c:v>-14.338000000000001</c:v>
                </c:pt>
                <c:pt idx="1466">
                  <c:v>-14.317999999999998</c:v>
                </c:pt>
                <c:pt idx="1467">
                  <c:v>-14.308</c:v>
                </c:pt>
                <c:pt idx="1468">
                  <c:v>-14.298000000000002</c:v>
                </c:pt>
                <c:pt idx="1469">
                  <c:v>-14.287999999999997</c:v>
                </c:pt>
                <c:pt idx="1470">
                  <c:v>-14.268000000000001</c:v>
                </c:pt>
                <c:pt idx="1471">
                  <c:v>-14.257999999999996</c:v>
                </c:pt>
                <c:pt idx="1472">
                  <c:v>-14.247999999999998</c:v>
                </c:pt>
                <c:pt idx="1473">
                  <c:v>-14.238</c:v>
                </c:pt>
                <c:pt idx="1474">
                  <c:v>-14.217999999999996</c:v>
                </c:pt>
                <c:pt idx="1475">
                  <c:v>-14.207999999999998</c:v>
                </c:pt>
                <c:pt idx="1476">
                  <c:v>-14.198</c:v>
                </c:pt>
                <c:pt idx="1477">
                  <c:v>-14.188000000000002</c:v>
                </c:pt>
                <c:pt idx="1478">
                  <c:v>-14.167999999999999</c:v>
                </c:pt>
                <c:pt idx="1479">
                  <c:v>-14.158000000000001</c:v>
                </c:pt>
                <c:pt idx="1480">
                  <c:v>-14.147999999999996</c:v>
                </c:pt>
                <c:pt idx="1481">
                  <c:v>-14.137999999999998</c:v>
                </c:pt>
                <c:pt idx="1482">
                  <c:v>-14.118000000000002</c:v>
                </c:pt>
                <c:pt idx="1483">
                  <c:v>-14.107999999999997</c:v>
                </c:pt>
                <c:pt idx="1484">
                  <c:v>-14.097999999999999</c:v>
                </c:pt>
                <c:pt idx="1485">
                  <c:v>-14.088000000000001</c:v>
                </c:pt>
                <c:pt idx="1486">
                  <c:v>-14.067999999999998</c:v>
                </c:pt>
                <c:pt idx="1487">
                  <c:v>-14.058</c:v>
                </c:pt>
                <c:pt idx="1488">
                  <c:v>-14.048000000000002</c:v>
                </c:pt>
                <c:pt idx="1489">
                  <c:v>-14.037999999999997</c:v>
                </c:pt>
                <c:pt idx="1490">
                  <c:v>-14.018000000000001</c:v>
                </c:pt>
                <c:pt idx="1491">
                  <c:v>-14.007999999999996</c:v>
                </c:pt>
                <c:pt idx="1492">
                  <c:v>-13.997999999999998</c:v>
                </c:pt>
                <c:pt idx="1493">
                  <c:v>-13.988</c:v>
                </c:pt>
                <c:pt idx="1494">
                  <c:v>-13.967999999999996</c:v>
                </c:pt>
                <c:pt idx="1495">
                  <c:v>-13.957999999999998</c:v>
                </c:pt>
                <c:pt idx="1496">
                  <c:v>-13.948</c:v>
                </c:pt>
                <c:pt idx="1497">
                  <c:v>-13.938000000000002</c:v>
                </c:pt>
                <c:pt idx="1498">
                  <c:v>-13.917999999999999</c:v>
                </c:pt>
                <c:pt idx="1499">
                  <c:v>-13.908000000000001</c:v>
                </c:pt>
                <c:pt idx="1500">
                  <c:v>-13.908000000000001</c:v>
                </c:pt>
                <c:pt idx="1501">
                  <c:v>-13.897999999999996</c:v>
                </c:pt>
                <c:pt idx="1502">
                  <c:v>-13.887999999999998</c:v>
                </c:pt>
                <c:pt idx="1503">
                  <c:v>-13.868000000000002</c:v>
                </c:pt>
                <c:pt idx="1504">
                  <c:v>-13.857999999999997</c:v>
                </c:pt>
                <c:pt idx="1505">
                  <c:v>-13.847999999999999</c:v>
                </c:pt>
                <c:pt idx="1506">
                  <c:v>-13.838000000000001</c:v>
                </c:pt>
                <c:pt idx="1507">
                  <c:v>-13.817999999999998</c:v>
                </c:pt>
                <c:pt idx="1508">
                  <c:v>-13.808</c:v>
                </c:pt>
                <c:pt idx="1509">
                  <c:v>-13.798000000000002</c:v>
                </c:pt>
                <c:pt idx="1510">
                  <c:v>-13.787999999999997</c:v>
                </c:pt>
                <c:pt idx="1511">
                  <c:v>-13.768000000000001</c:v>
                </c:pt>
                <c:pt idx="1512">
                  <c:v>-13.757999999999996</c:v>
                </c:pt>
                <c:pt idx="1513">
                  <c:v>-13.747999999999998</c:v>
                </c:pt>
                <c:pt idx="1514">
                  <c:v>-13.738</c:v>
                </c:pt>
                <c:pt idx="1515">
                  <c:v>-13.717999999999996</c:v>
                </c:pt>
                <c:pt idx="1516">
                  <c:v>-13.707999999999998</c:v>
                </c:pt>
                <c:pt idx="1517">
                  <c:v>-13.698</c:v>
                </c:pt>
                <c:pt idx="1518">
                  <c:v>-13.688000000000002</c:v>
                </c:pt>
                <c:pt idx="1519">
                  <c:v>-13.667999999999999</c:v>
                </c:pt>
                <c:pt idx="1520">
                  <c:v>-13.658000000000001</c:v>
                </c:pt>
                <c:pt idx="1521">
                  <c:v>-13.647999999999996</c:v>
                </c:pt>
                <c:pt idx="1522">
                  <c:v>-13.637999999999998</c:v>
                </c:pt>
                <c:pt idx="1523">
                  <c:v>-13.618000000000002</c:v>
                </c:pt>
                <c:pt idx="1524">
                  <c:v>-13.607999999999997</c:v>
                </c:pt>
                <c:pt idx="1525">
                  <c:v>-13.597999999999999</c:v>
                </c:pt>
                <c:pt idx="1526">
                  <c:v>-13.577999999999996</c:v>
                </c:pt>
                <c:pt idx="1527">
                  <c:v>-13.567999999999998</c:v>
                </c:pt>
                <c:pt idx="1528">
                  <c:v>-13.558</c:v>
                </c:pt>
                <c:pt idx="1529">
                  <c:v>-13.548000000000002</c:v>
                </c:pt>
                <c:pt idx="1530">
                  <c:v>-13.527999999999999</c:v>
                </c:pt>
                <c:pt idx="1531">
                  <c:v>-13.518000000000001</c:v>
                </c:pt>
                <c:pt idx="1532">
                  <c:v>-13.507999999999996</c:v>
                </c:pt>
                <c:pt idx="1533">
                  <c:v>-13.497999999999998</c:v>
                </c:pt>
                <c:pt idx="1534">
                  <c:v>-13.478000000000002</c:v>
                </c:pt>
                <c:pt idx="1535">
                  <c:v>-13.467999999999996</c:v>
                </c:pt>
                <c:pt idx="1536">
                  <c:v>-13.457999999999998</c:v>
                </c:pt>
                <c:pt idx="1537">
                  <c:v>-13.448</c:v>
                </c:pt>
                <c:pt idx="1538">
                  <c:v>-13.427999999999997</c:v>
                </c:pt>
                <c:pt idx="1539">
                  <c:v>-13.417999999999999</c:v>
                </c:pt>
                <c:pt idx="1540">
                  <c:v>-13.408000000000001</c:v>
                </c:pt>
                <c:pt idx="1541">
                  <c:v>-13.397999999999996</c:v>
                </c:pt>
                <c:pt idx="1542">
                  <c:v>-13.378</c:v>
                </c:pt>
                <c:pt idx="1543">
                  <c:v>-13.368000000000002</c:v>
                </c:pt>
                <c:pt idx="1544">
                  <c:v>-13.357999999999997</c:v>
                </c:pt>
                <c:pt idx="1545">
                  <c:v>-13.347999999999999</c:v>
                </c:pt>
                <c:pt idx="1546">
                  <c:v>-13.327999999999996</c:v>
                </c:pt>
                <c:pt idx="1547">
                  <c:v>-13.317999999999998</c:v>
                </c:pt>
                <c:pt idx="1548">
                  <c:v>-13.308</c:v>
                </c:pt>
                <c:pt idx="1549">
                  <c:v>-13.298000000000002</c:v>
                </c:pt>
                <c:pt idx="1550">
                  <c:v>-13.298000000000002</c:v>
                </c:pt>
                <c:pt idx="1551">
                  <c:v>-13.277999999999999</c:v>
                </c:pt>
                <c:pt idx="1552">
                  <c:v>-13.268000000000001</c:v>
                </c:pt>
                <c:pt idx="1553">
                  <c:v>-13.257999999999996</c:v>
                </c:pt>
                <c:pt idx="1554">
                  <c:v>-13.247999999999998</c:v>
                </c:pt>
                <c:pt idx="1555">
                  <c:v>-13.228000000000002</c:v>
                </c:pt>
                <c:pt idx="1556">
                  <c:v>-13.217999999999996</c:v>
                </c:pt>
                <c:pt idx="1557">
                  <c:v>-13.207999999999998</c:v>
                </c:pt>
                <c:pt idx="1558">
                  <c:v>-13.198</c:v>
                </c:pt>
                <c:pt idx="1559">
                  <c:v>-13.177999999999997</c:v>
                </c:pt>
                <c:pt idx="1560">
                  <c:v>-13.167999999999999</c:v>
                </c:pt>
                <c:pt idx="1561">
                  <c:v>-13.158000000000001</c:v>
                </c:pt>
                <c:pt idx="1562">
                  <c:v>-13.147999999999996</c:v>
                </c:pt>
                <c:pt idx="1563">
                  <c:v>-13.128</c:v>
                </c:pt>
                <c:pt idx="1564">
                  <c:v>-13.118000000000002</c:v>
                </c:pt>
                <c:pt idx="1565">
                  <c:v>-13.107999999999997</c:v>
                </c:pt>
                <c:pt idx="1566">
                  <c:v>-13.097999999999999</c:v>
                </c:pt>
                <c:pt idx="1567">
                  <c:v>-13.077999999999996</c:v>
                </c:pt>
                <c:pt idx="1568">
                  <c:v>-13.067999999999998</c:v>
                </c:pt>
                <c:pt idx="1569">
                  <c:v>-13.058</c:v>
                </c:pt>
                <c:pt idx="1570">
                  <c:v>-13.048000000000002</c:v>
                </c:pt>
                <c:pt idx="1571">
                  <c:v>-13.027999999999999</c:v>
                </c:pt>
                <c:pt idx="1572">
                  <c:v>-13.018000000000001</c:v>
                </c:pt>
                <c:pt idx="1573">
                  <c:v>-13.007999999999996</c:v>
                </c:pt>
                <c:pt idx="1574">
                  <c:v>-12.997999999999998</c:v>
                </c:pt>
                <c:pt idx="1575">
                  <c:v>-12.978000000000002</c:v>
                </c:pt>
                <c:pt idx="1576">
                  <c:v>-12.967999999999996</c:v>
                </c:pt>
                <c:pt idx="1577">
                  <c:v>-12.957999999999998</c:v>
                </c:pt>
                <c:pt idx="1578">
                  <c:v>-12.948</c:v>
                </c:pt>
                <c:pt idx="1579">
                  <c:v>-12.927999999999997</c:v>
                </c:pt>
                <c:pt idx="1580">
                  <c:v>-12.917999999999999</c:v>
                </c:pt>
                <c:pt idx="1581">
                  <c:v>-12.908000000000001</c:v>
                </c:pt>
                <c:pt idx="1582">
                  <c:v>-12.897999999999996</c:v>
                </c:pt>
                <c:pt idx="1583">
                  <c:v>-12.878</c:v>
                </c:pt>
                <c:pt idx="1584">
                  <c:v>-12.868000000000002</c:v>
                </c:pt>
                <c:pt idx="1585">
                  <c:v>-12.857999999999997</c:v>
                </c:pt>
                <c:pt idx="1586">
                  <c:v>-12.847999999999999</c:v>
                </c:pt>
                <c:pt idx="1587">
                  <c:v>-12.827999999999996</c:v>
                </c:pt>
                <c:pt idx="1588">
                  <c:v>-12.817999999999998</c:v>
                </c:pt>
                <c:pt idx="1589">
                  <c:v>-12.808</c:v>
                </c:pt>
                <c:pt idx="1590">
                  <c:v>-12.798000000000002</c:v>
                </c:pt>
                <c:pt idx="1591">
                  <c:v>-12.777999999999999</c:v>
                </c:pt>
                <c:pt idx="1592">
                  <c:v>-12.768000000000001</c:v>
                </c:pt>
                <c:pt idx="1593">
                  <c:v>-12.757999999999996</c:v>
                </c:pt>
                <c:pt idx="1594">
                  <c:v>-12.747999999999998</c:v>
                </c:pt>
                <c:pt idx="1595">
                  <c:v>-12.728000000000002</c:v>
                </c:pt>
                <c:pt idx="1596">
                  <c:v>-12.717999999999996</c:v>
                </c:pt>
                <c:pt idx="1597">
                  <c:v>-12.707999999999998</c:v>
                </c:pt>
                <c:pt idx="1598">
                  <c:v>-12.698</c:v>
                </c:pt>
                <c:pt idx="1599">
                  <c:v>-12.677999999999997</c:v>
                </c:pt>
                <c:pt idx="1600">
                  <c:v>-12.677999999999997</c:v>
                </c:pt>
                <c:pt idx="1601">
                  <c:v>-12.667999999999999</c:v>
                </c:pt>
                <c:pt idx="1602">
                  <c:v>-12.658000000000001</c:v>
                </c:pt>
                <c:pt idx="1603">
                  <c:v>-12.647999999999996</c:v>
                </c:pt>
                <c:pt idx="1604">
                  <c:v>-12.628</c:v>
                </c:pt>
                <c:pt idx="1605">
                  <c:v>-12.618000000000002</c:v>
                </c:pt>
                <c:pt idx="1606">
                  <c:v>-12.607999999999997</c:v>
                </c:pt>
                <c:pt idx="1607">
                  <c:v>-12.597999999999999</c:v>
                </c:pt>
                <c:pt idx="1608">
                  <c:v>-12.577999999999996</c:v>
                </c:pt>
                <c:pt idx="1609">
                  <c:v>-12.567999999999998</c:v>
                </c:pt>
                <c:pt idx="1610">
                  <c:v>-12.558</c:v>
                </c:pt>
                <c:pt idx="1611">
                  <c:v>-12.548000000000002</c:v>
                </c:pt>
                <c:pt idx="1612">
                  <c:v>-12.527999999999999</c:v>
                </c:pt>
                <c:pt idx="1613">
                  <c:v>-12.518000000000001</c:v>
                </c:pt>
                <c:pt idx="1614">
                  <c:v>-12.507999999999996</c:v>
                </c:pt>
                <c:pt idx="1615">
                  <c:v>-12.497999999999998</c:v>
                </c:pt>
                <c:pt idx="1616">
                  <c:v>-12.478000000000002</c:v>
                </c:pt>
                <c:pt idx="1617">
                  <c:v>-12.467999999999996</c:v>
                </c:pt>
                <c:pt idx="1618">
                  <c:v>-12.457999999999998</c:v>
                </c:pt>
                <c:pt idx="1619">
                  <c:v>-12.448</c:v>
                </c:pt>
                <c:pt idx="1620">
                  <c:v>-12.427999999999997</c:v>
                </c:pt>
                <c:pt idx="1621">
                  <c:v>-12.417999999999999</c:v>
                </c:pt>
                <c:pt idx="1622">
                  <c:v>-12.408000000000001</c:v>
                </c:pt>
                <c:pt idx="1623">
                  <c:v>-12.397999999999996</c:v>
                </c:pt>
                <c:pt idx="1624">
                  <c:v>-12.378</c:v>
                </c:pt>
                <c:pt idx="1625">
                  <c:v>-12.368000000000002</c:v>
                </c:pt>
                <c:pt idx="1626">
                  <c:v>-12.357999999999997</c:v>
                </c:pt>
                <c:pt idx="1627">
                  <c:v>-12.347999999999999</c:v>
                </c:pt>
                <c:pt idx="1628">
                  <c:v>-12.327999999999996</c:v>
                </c:pt>
                <c:pt idx="1629">
                  <c:v>-12.317999999999998</c:v>
                </c:pt>
                <c:pt idx="1630">
                  <c:v>-12.308</c:v>
                </c:pt>
                <c:pt idx="1631">
                  <c:v>-12.298000000000002</c:v>
                </c:pt>
                <c:pt idx="1632">
                  <c:v>-12.277999999999999</c:v>
                </c:pt>
                <c:pt idx="1633">
                  <c:v>-12.268000000000001</c:v>
                </c:pt>
                <c:pt idx="1634">
                  <c:v>-12.257999999999996</c:v>
                </c:pt>
                <c:pt idx="1635">
                  <c:v>-12.247999999999998</c:v>
                </c:pt>
                <c:pt idx="1636">
                  <c:v>-12.228000000000002</c:v>
                </c:pt>
                <c:pt idx="1637">
                  <c:v>-12.217999999999996</c:v>
                </c:pt>
                <c:pt idx="1638">
                  <c:v>-12.207999999999998</c:v>
                </c:pt>
                <c:pt idx="1639">
                  <c:v>-12.198</c:v>
                </c:pt>
                <c:pt idx="1640">
                  <c:v>-12.177999999999997</c:v>
                </c:pt>
                <c:pt idx="1641">
                  <c:v>-12.167999999999999</c:v>
                </c:pt>
                <c:pt idx="1642">
                  <c:v>-12.158000000000001</c:v>
                </c:pt>
                <c:pt idx="1643">
                  <c:v>-12.137999999999998</c:v>
                </c:pt>
                <c:pt idx="1644">
                  <c:v>-12.128</c:v>
                </c:pt>
                <c:pt idx="1645">
                  <c:v>-12.118000000000002</c:v>
                </c:pt>
                <c:pt idx="1646">
                  <c:v>-12.107999999999997</c:v>
                </c:pt>
                <c:pt idx="1647">
                  <c:v>-12.088000000000001</c:v>
                </c:pt>
                <c:pt idx="1648">
                  <c:v>-12.077999999999996</c:v>
                </c:pt>
                <c:pt idx="1649">
                  <c:v>-12.067999999999998</c:v>
                </c:pt>
                <c:pt idx="1650">
                  <c:v>-12.067999999999998</c:v>
                </c:pt>
                <c:pt idx="1651">
                  <c:v>-12.058</c:v>
                </c:pt>
                <c:pt idx="1652">
                  <c:v>-12.037999999999997</c:v>
                </c:pt>
                <c:pt idx="1653">
                  <c:v>-12.027999999999999</c:v>
                </c:pt>
                <c:pt idx="1654">
                  <c:v>-12.018000000000001</c:v>
                </c:pt>
                <c:pt idx="1655">
                  <c:v>-12.007999999999996</c:v>
                </c:pt>
                <c:pt idx="1656">
                  <c:v>-11.988</c:v>
                </c:pt>
                <c:pt idx="1657">
                  <c:v>-11.978000000000002</c:v>
                </c:pt>
                <c:pt idx="1658">
                  <c:v>-11.967999999999996</c:v>
                </c:pt>
                <c:pt idx="1659">
                  <c:v>-11.957999999999998</c:v>
                </c:pt>
                <c:pt idx="1660">
                  <c:v>-11.938000000000002</c:v>
                </c:pt>
                <c:pt idx="1661">
                  <c:v>-11.927999999999997</c:v>
                </c:pt>
                <c:pt idx="1662">
                  <c:v>-11.917999999999999</c:v>
                </c:pt>
                <c:pt idx="1663">
                  <c:v>-11.908000000000001</c:v>
                </c:pt>
                <c:pt idx="1664">
                  <c:v>-11.887999999999998</c:v>
                </c:pt>
                <c:pt idx="1665">
                  <c:v>-11.878</c:v>
                </c:pt>
                <c:pt idx="1666">
                  <c:v>-11.868000000000002</c:v>
                </c:pt>
                <c:pt idx="1667">
                  <c:v>-11.857999999999997</c:v>
                </c:pt>
                <c:pt idx="1668">
                  <c:v>-11.838000000000001</c:v>
                </c:pt>
                <c:pt idx="1669">
                  <c:v>-11.827999999999996</c:v>
                </c:pt>
                <c:pt idx="1670">
                  <c:v>-11.817999999999998</c:v>
                </c:pt>
                <c:pt idx="1671">
                  <c:v>-11.808</c:v>
                </c:pt>
                <c:pt idx="1672">
                  <c:v>-11.787999999999997</c:v>
                </c:pt>
                <c:pt idx="1673">
                  <c:v>-11.777999999999999</c:v>
                </c:pt>
                <c:pt idx="1674">
                  <c:v>-11.768000000000001</c:v>
                </c:pt>
                <c:pt idx="1675">
                  <c:v>-11.757999999999996</c:v>
                </c:pt>
                <c:pt idx="1676">
                  <c:v>-11.738</c:v>
                </c:pt>
                <c:pt idx="1677">
                  <c:v>-11.728000000000002</c:v>
                </c:pt>
                <c:pt idx="1678">
                  <c:v>-11.717999999999996</c:v>
                </c:pt>
                <c:pt idx="1679">
                  <c:v>-11.707999999999998</c:v>
                </c:pt>
                <c:pt idx="1680">
                  <c:v>-11.688000000000002</c:v>
                </c:pt>
                <c:pt idx="1681">
                  <c:v>-11.677999999999997</c:v>
                </c:pt>
                <c:pt idx="1682">
                  <c:v>-11.667999999999999</c:v>
                </c:pt>
                <c:pt idx="1683">
                  <c:v>-11.658000000000001</c:v>
                </c:pt>
                <c:pt idx="1684">
                  <c:v>-11.637999999999998</c:v>
                </c:pt>
                <c:pt idx="1685">
                  <c:v>-11.628</c:v>
                </c:pt>
                <c:pt idx="1686">
                  <c:v>-11.618000000000002</c:v>
                </c:pt>
                <c:pt idx="1687">
                  <c:v>-11.607999999999997</c:v>
                </c:pt>
                <c:pt idx="1688">
                  <c:v>-11.588000000000001</c:v>
                </c:pt>
                <c:pt idx="1689">
                  <c:v>-11.577999999999996</c:v>
                </c:pt>
                <c:pt idx="1690">
                  <c:v>-11.567999999999998</c:v>
                </c:pt>
                <c:pt idx="1691">
                  <c:v>-11.558</c:v>
                </c:pt>
                <c:pt idx="1692">
                  <c:v>-11.537999999999997</c:v>
                </c:pt>
                <c:pt idx="1693">
                  <c:v>-11.527999999999999</c:v>
                </c:pt>
                <c:pt idx="1694">
                  <c:v>-11.518000000000001</c:v>
                </c:pt>
                <c:pt idx="1695">
                  <c:v>-11.507999999999996</c:v>
                </c:pt>
                <c:pt idx="1696">
                  <c:v>-11.488</c:v>
                </c:pt>
                <c:pt idx="1697">
                  <c:v>-11.478000000000002</c:v>
                </c:pt>
                <c:pt idx="1698">
                  <c:v>-11.467999999999996</c:v>
                </c:pt>
                <c:pt idx="1699">
                  <c:v>-11.457999999999998</c:v>
                </c:pt>
                <c:pt idx="1700">
                  <c:v>-11.457999999999998</c:v>
                </c:pt>
                <c:pt idx="1701">
                  <c:v>-11.438000000000002</c:v>
                </c:pt>
                <c:pt idx="1702">
                  <c:v>-11.427999999999997</c:v>
                </c:pt>
                <c:pt idx="1703">
                  <c:v>-11.417999999999999</c:v>
                </c:pt>
                <c:pt idx="1704">
                  <c:v>-11.408000000000001</c:v>
                </c:pt>
                <c:pt idx="1705">
                  <c:v>-11.387999999999998</c:v>
                </c:pt>
                <c:pt idx="1706">
                  <c:v>-11.378</c:v>
                </c:pt>
                <c:pt idx="1707">
                  <c:v>-11.368000000000002</c:v>
                </c:pt>
                <c:pt idx="1708">
                  <c:v>-11.357999999999997</c:v>
                </c:pt>
                <c:pt idx="1709">
                  <c:v>-11.338000000000001</c:v>
                </c:pt>
                <c:pt idx="1710">
                  <c:v>-11.327999999999996</c:v>
                </c:pt>
                <c:pt idx="1711">
                  <c:v>-11.317999999999998</c:v>
                </c:pt>
                <c:pt idx="1712">
                  <c:v>-11.308</c:v>
                </c:pt>
                <c:pt idx="1713">
                  <c:v>-11.287999999999997</c:v>
                </c:pt>
                <c:pt idx="1714">
                  <c:v>-11.277999999999999</c:v>
                </c:pt>
                <c:pt idx="1715">
                  <c:v>-11.268000000000001</c:v>
                </c:pt>
                <c:pt idx="1716">
                  <c:v>-11.257999999999996</c:v>
                </c:pt>
                <c:pt idx="1717">
                  <c:v>-11.238</c:v>
                </c:pt>
                <c:pt idx="1718">
                  <c:v>-11.228000000000002</c:v>
                </c:pt>
                <c:pt idx="1719">
                  <c:v>-11.217999999999996</c:v>
                </c:pt>
                <c:pt idx="1720">
                  <c:v>-11.207999999999998</c:v>
                </c:pt>
                <c:pt idx="1721">
                  <c:v>-11.188000000000002</c:v>
                </c:pt>
                <c:pt idx="1722">
                  <c:v>-11.177999999999997</c:v>
                </c:pt>
                <c:pt idx="1723">
                  <c:v>-11.167999999999999</c:v>
                </c:pt>
                <c:pt idx="1724">
                  <c:v>-11.158000000000001</c:v>
                </c:pt>
                <c:pt idx="1725">
                  <c:v>-11.137999999999998</c:v>
                </c:pt>
                <c:pt idx="1726">
                  <c:v>-11.128</c:v>
                </c:pt>
                <c:pt idx="1727">
                  <c:v>-11.118000000000002</c:v>
                </c:pt>
                <c:pt idx="1728">
                  <c:v>-11.107999999999997</c:v>
                </c:pt>
                <c:pt idx="1729">
                  <c:v>-11.088000000000001</c:v>
                </c:pt>
                <c:pt idx="1730">
                  <c:v>-11.077999999999996</c:v>
                </c:pt>
                <c:pt idx="1731">
                  <c:v>-11.067999999999998</c:v>
                </c:pt>
                <c:pt idx="1732">
                  <c:v>-11.058</c:v>
                </c:pt>
                <c:pt idx="1733">
                  <c:v>-11.037999999999997</c:v>
                </c:pt>
                <c:pt idx="1734">
                  <c:v>-11.027999999999999</c:v>
                </c:pt>
                <c:pt idx="1735">
                  <c:v>-11.018000000000001</c:v>
                </c:pt>
                <c:pt idx="1736">
                  <c:v>-11.007999999999996</c:v>
                </c:pt>
                <c:pt idx="1737">
                  <c:v>-10.988</c:v>
                </c:pt>
                <c:pt idx="1738">
                  <c:v>-10.978000000000002</c:v>
                </c:pt>
                <c:pt idx="1739">
                  <c:v>-10.967999999999996</c:v>
                </c:pt>
                <c:pt idx="1740">
                  <c:v>-10.957999999999998</c:v>
                </c:pt>
                <c:pt idx="1741">
                  <c:v>-10.938000000000002</c:v>
                </c:pt>
                <c:pt idx="1742">
                  <c:v>-10.927999999999997</c:v>
                </c:pt>
                <c:pt idx="1743">
                  <c:v>-10.917999999999999</c:v>
                </c:pt>
                <c:pt idx="1744">
                  <c:v>-10.908000000000001</c:v>
                </c:pt>
                <c:pt idx="1745">
                  <c:v>-10.887999999999998</c:v>
                </c:pt>
                <c:pt idx="1746">
                  <c:v>-10.878</c:v>
                </c:pt>
                <c:pt idx="1747">
                  <c:v>-10.868000000000002</c:v>
                </c:pt>
                <c:pt idx="1748">
                  <c:v>-10.857999999999997</c:v>
                </c:pt>
                <c:pt idx="1749">
                  <c:v>-10.838000000000001</c:v>
                </c:pt>
                <c:pt idx="1750">
                  <c:v>-10.838000000000001</c:v>
                </c:pt>
                <c:pt idx="1751">
                  <c:v>-10.827999999999996</c:v>
                </c:pt>
                <c:pt idx="1752">
                  <c:v>-10.817999999999998</c:v>
                </c:pt>
                <c:pt idx="1753">
                  <c:v>-10.808</c:v>
                </c:pt>
                <c:pt idx="1754">
                  <c:v>-10.787999999999997</c:v>
                </c:pt>
                <c:pt idx="1755">
                  <c:v>-10.777999999999999</c:v>
                </c:pt>
                <c:pt idx="1756">
                  <c:v>-10.768000000000001</c:v>
                </c:pt>
                <c:pt idx="1757">
                  <c:v>-10.757999999999996</c:v>
                </c:pt>
                <c:pt idx="1758">
                  <c:v>-10.738</c:v>
                </c:pt>
                <c:pt idx="1759">
                  <c:v>-10.728000000000002</c:v>
                </c:pt>
                <c:pt idx="1760">
                  <c:v>-10.717999999999996</c:v>
                </c:pt>
                <c:pt idx="1761">
                  <c:v>-10.698</c:v>
                </c:pt>
                <c:pt idx="1762">
                  <c:v>-10.688000000000002</c:v>
                </c:pt>
                <c:pt idx="1763">
                  <c:v>-10.677999999999997</c:v>
                </c:pt>
                <c:pt idx="1764">
                  <c:v>-10.667999999999999</c:v>
                </c:pt>
                <c:pt idx="1765">
                  <c:v>-10.647999999999996</c:v>
                </c:pt>
                <c:pt idx="1766">
                  <c:v>-10.637999999999998</c:v>
                </c:pt>
                <c:pt idx="1767">
                  <c:v>-10.628</c:v>
                </c:pt>
                <c:pt idx="1768">
                  <c:v>-10.618000000000002</c:v>
                </c:pt>
                <c:pt idx="1769">
                  <c:v>-10.597999999999999</c:v>
                </c:pt>
                <c:pt idx="1770">
                  <c:v>-10.588000000000001</c:v>
                </c:pt>
                <c:pt idx="1771">
                  <c:v>-10.577999999999996</c:v>
                </c:pt>
                <c:pt idx="1772">
                  <c:v>-10.567999999999998</c:v>
                </c:pt>
                <c:pt idx="1773">
                  <c:v>-10.548000000000002</c:v>
                </c:pt>
                <c:pt idx="1774">
                  <c:v>-10.537999999999997</c:v>
                </c:pt>
                <c:pt idx="1775">
                  <c:v>-10.527999999999999</c:v>
                </c:pt>
                <c:pt idx="1776">
                  <c:v>-10.518000000000001</c:v>
                </c:pt>
                <c:pt idx="1777">
                  <c:v>-10.497999999999998</c:v>
                </c:pt>
                <c:pt idx="1778">
                  <c:v>-10.488</c:v>
                </c:pt>
                <c:pt idx="1779">
                  <c:v>-10.478000000000002</c:v>
                </c:pt>
                <c:pt idx="1780">
                  <c:v>-10.467999999999996</c:v>
                </c:pt>
                <c:pt idx="1781">
                  <c:v>-10.448</c:v>
                </c:pt>
                <c:pt idx="1782">
                  <c:v>-10.438000000000002</c:v>
                </c:pt>
                <c:pt idx="1783">
                  <c:v>-10.427999999999997</c:v>
                </c:pt>
                <c:pt idx="1784">
                  <c:v>-10.417999999999999</c:v>
                </c:pt>
                <c:pt idx="1785">
                  <c:v>-10.397999999999996</c:v>
                </c:pt>
                <c:pt idx="1786">
                  <c:v>-10.387999999999998</c:v>
                </c:pt>
                <c:pt idx="1787">
                  <c:v>-10.378</c:v>
                </c:pt>
                <c:pt idx="1788">
                  <c:v>-10.368000000000002</c:v>
                </c:pt>
                <c:pt idx="1789">
                  <c:v>-10.347999999999999</c:v>
                </c:pt>
                <c:pt idx="1790">
                  <c:v>-10.338000000000001</c:v>
                </c:pt>
                <c:pt idx="1791">
                  <c:v>-10.327999999999996</c:v>
                </c:pt>
                <c:pt idx="1792">
                  <c:v>-10.317999999999998</c:v>
                </c:pt>
                <c:pt idx="1793">
                  <c:v>-10.298000000000002</c:v>
                </c:pt>
                <c:pt idx="1794">
                  <c:v>-10.287999999999997</c:v>
                </c:pt>
                <c:pt idx="1795">
                  <c:v>-10.277999999999999</c:v>
                </c:pt>
                <c:pt idx="1796">
                  <c:v>-10.268000000000001</c:v>
                </c:pt>
                <c:pt idx="1797">
                  <c:v>-10.247999999999998</c:v>
                </c:pt>
                <c:pt idx="1798">
                  <c:v>-10.238</c:v>
                </c:pt>
                <c:pt idx="1799">
                  <c:v>-10.228000000000002</c:v>
                </c:pt>
                <c:pt idx="1800">
                  <c:v>-10.228000000000002</c:v>
                </c:pt>
                <c:pt idx="1801">
                  <c:v>-10.217999999999996</c:v>
                </c:pt>
                <c:pt idx="1802">
                  <c:v>-10.198</c:v>
                </c:pt>
                <c:pt idx="1803">
                  <c:v>-10.188000000000002</c:v>
                </c:pt>
                <c:pt idx="1804">
                  <c:v>-10.177999999999997</c:v>
                </c:pt>
                <c:pt idx="1805">
                  <c:v>-10.167999999999999</c:v>
                </c:pt>
                <c:pt idx="1806">
                  <c:v>-10.147999999999996</c:v>
                </c:pt>
                <c:pt idx="1807">
                  <c:v>-10.137999999999998</c:v>
                </c:pt>
                <c:pt idx="1808">
                  <c:v>-10.128</c:v>
                </c:pt>
                <c:pt idx="1809">
                  <c:v>-10.118000000000002</c:v>
                </c:pt>
                <c:pt idx="1810">
                  <c:v>-10.097999999999999</c:v>
                </c:pt>
                <c:pt idx="1811">
                  <c:v>-10.088000000000001</c:v>
                </c:pt>
                <c:pt idx="1812">
                  <c:v>-10.077999999999996</c:v>
                </c:pt>
                <c:pt idx="1813">
                  <c:v>-10.067999999999998</c:v>
                </c:pt>
                <c:pt idx="1814">
                  <c:v>-10.048000000000002</c:v>
                </c:pt>
                <c:pt idx="1815">
                  <c:v>-10.037999999999997</c:v>
                </c:pt>
                <c:pt idx="1816">
                  <c:v>-10.027999999999999</c:v>
                </c:pt>
                <c:pt idx="1817">
                  <c:v>-10.018000000000001</c:v>
                </c:pt>
                <c:pt idx="1818">
                  <c:v>-9.9979999999999976</c:v>
                </c:pt>
                <c:pt idx="1819">
                  <c:v>-9.9879999999999995</c:v>
                </c:pt>
                <c:pt idx="1820">
                  <c:v>-9.9780000000000015</c:v>
                </c:pt>
                <c:pt idx="1821">
                  <c:v>-9.9679999999999964</c:v>
                </c:pt>
                <c:pt idx="1822">
                  <c:v>-9.9480000000000004</c:v>
                </c:pt>
                <c:pt idx="1823">
                  <c:v>-9.9380000000000024</c:v>
                </c:pt>
                <c:pt idx="1824">
                  <c:v>-9.9279999999999973</c:v>
                </c:pt>
                <c:pt idx="1825">
                  <c:v>-9.9179999999999993</c:v>
                </c:pt>
                <c:pt idx="1826">
                  <c:v>-9.8979999999999961</c:v>
                </c:pt>
                <c:pt idx="1827">
                  <c:v>-9.8879999999999981</c:v>
                </c:pt>
                <c:pt idx="1828">
                  <c:v>-9.8780000000000001</c:v>
                </c:pt>
                <c:pt idx="1829">
                  <c:v>-9.8680000000000021</c:v>
                </c:pt>
                <c:pt idx="1830">
                  <c:v>-9.847999999999999</c:v>
                </c:pt>
                <c:pt idx="1831">
                  <c:v>-9.838000000000001</c:v>
                </c:pt>
                <c:pt idx="1832">
                  <c:v>-9.8279999999999959</c:v>
                </c:pt>
                <c:pt idx="1833">
                  <c:v>-9.8179999999999978</c:v>
                </c:pt>
                <c:pt idx="1834">
                  <c:v>-9.7980000000000018</c:v>
                </c:pt>
                <c:pt idx="1835">
                  <c:v>-9.7879999999999967</c:v>
                </c:pt>
                <c:pt idx="1836">
                  <c:v>-9.7779999999999987</c:v>
                </c:pt>
                <c:pt idx="1837">
                  <c:v>-9.7680000000000007</c:v>
                </c:pt>
                <c:pt idx="1838">
                  <c:v>-9.7479999999999976</c:v>
                </c:pt>
                <c:pt idx="1839">
                  <c:v>-9.7379999999999995</c:v>
                </c:pt>
                <c:pt idx="1840">
                  <c:v>-9.7280000000000015</c:v>
                </c:pt>
                <c:pt idx="1841">
                  <c:v>-9.7179999999999964</c:v>
                </c:pt>
                <c:pt idx="1842">
                  <c:v>-9.6980000000000004</c:v>
                </c:pt>
                <c:pt idx="1843">
                  <c:v>-9.6880000000000024</c:v>
                </c:pt>
                <c:pt idx="1844">
                  <c:v>-9.6779999999999973</c:v>
                </c:pt>
                <c:pt idx="1845">
                  <c:v>-9.6679999999999993</c:v>
                </c:pt>
                <c:pt idx="1846">
                  <c:v>-9.6479999999999961</c:v>
                </c:pt>
                <c:pt idx="1847">
                  <c:v>-9.6379999999999981</c:v>
                </c:pt>
                <c:pt idx="1848">
                  <c:v>-9.6280000000000001</c:v>
                </c:pt>
                <c:pt idx="1849">
                  <c:v>-9.6180000000000021</c:v>
                </c:pt>
                <c:pt idx="1850">
                  <c:v>-9.6180000000000021</c:v>
                </c:pt>
                <c:pt idx="1851">
                  <c:v>-9.597999999999999</c:v>
                </c:pt>
                <c:pt idx="1852">
                  <c:v>-9.588000000000001</c:v>
                </c:pt>
                <c:pt idx="1853">
                  <c:v>-9.5779999999999959</c:v>
                </c:pt>
                <c:pt idx="1854">
                  <c:v>-9.5679999999999978</c:v>
                </c:pt>
                <c:pt idx="1855">
                  <c:v>-9.5480000000000018</c:v>
                </c:pt>
                <c:pt idx="1856">
                  <c:v>-9.5379999999999967</c:v>
                </c:pt>
                <c:pt idx="1857">
                  <c:v>-9.5279999999999987</c:v>
                </c:pt>
                <c:pt idx="1858">
                  <c:v>-9.5180000000000007</c:v>
                </c:pt>
                <c:pt idx="1859">
                  <c:v>-9.4979999999999976</c:v>
                </c:pt>
                <c:pt idx="1860">
                  <c:v>-9.4879999999999995</c:v>
                </c:pt>
                <c:pt idx="1861">
                  <c:v>-9.4780000000000015</c:v>
                </c:pt>
                <c:pt idx="1862">
                  <c:v>-9.4679999999999964</c:v>
                </c:pt>
                <c:pt idx="1863">
                  <c:v>-9.4480000000000004</c:v>
                </c:pt>
                <c:pt idx="1864">
                  <c:v>-9.4380000000000024</c:v>
                </c:pt>
                <c:pt idx="1865">
                  <c:v>-9.4279999999999973</c:v>
                </c:pt>
                <c:pt idx="1866">
                  <c:v>-9.4179999999999993</c:v>
                </c:pt>
                <c:pt idx="1867">
                  <c:v>-9.3979999999999961</c:v>
                </c:pt>
                <c:pt idx="1868">
                  <c:v>-9.3879999999999981</c:v>
                </c:pt>
                <c:pt idx="1869">
                  <c:v>-9.3780000000000001</c:v>
                </c:pt>
                <c:pt idx="1870">
                  <c:v>-9.3680000000000021</c:v>
                </c:pt>
                <c:pt idx="1871">
                  <c:v>-9.347999999999999</c:v>
                </c:pt>
                <c:pt idx="1872">
                  <c:v>-9.338000000000001</c:v>
                </c:pt>
                <c:pt idx="1873">
                  <c:v>-9.3279999999999959</c:v>
                </c:pt>
                <c:pt idx="1874">
                  <c:v>-9.3179999999999978</c:v>
                </c:pt>
                <c:pt idx="1875">
                  <c:v>-9.2980000000000018</c:v>
                </c:pt>
                <c:pt idx="1876">
                  <c:v>-9.2879999999999967</c:v>
                </c:pt>
                <c:pt idx="1877">
                  <c:v>-9.2779999999999987</c:v>
                </c:pt>
                <c:pt idx="1878">
                  <c:v>-9.2579999999999956</c:v>
                </c:pt>
                <c:pt idx="1879">
                  <c:v>-9.2479999999999976</c:v>
                </c:pt>
                <c:pt idx="1880">
                  <c:v>-9.2379999999999995</c:v>
                </c:pt>
                <c:pt idx="1881">
                  <c:v>-9.2280000000000015</c:v>
                </c:pt>
                <c:pt idx="1882">
                  <c:v>-9.2079999999999984</c:v>
                </c:pt>
                <c:pt idx="1883">
                  <c:v>-9.1980000000000004</c:v>
                </c:pt>
                <c:pt idx="1884">
                  <c:v>-9.1880000000000024</c:v>
                </c:pt>
                <c:pt idx="1885">
                  <c:v>-9.1779999999999973</c:v>
                </c:pt>
                <c:pt idx="1886">
                  <c:v>-9.1580000000000013</c:v>
                </c:pt>
                <c:pt idx="1887">
                  <c:v>-9.1479999999999961</c:v>
                </c:pt>
                <c:pt idx="1888">
                  <c:v>-9.1379999999999981</c:v>
                </c:pt>
                <c:pt idx="1889">
                  <c:v>-9.1280000000000001</c:v>
                </c:pt>
                <c:pt idx="1890">
                  <c:v>-9.107999999999997</c:v>
                </c:pt>
                <c:pt idx="1891">
                  <c:v>-9.097999999999999</c:v>
                </c:pt>
                <c:pt idx="1892">
                  <c:v>-9.088000000000001</c:v>
                </c:pt>
                <c:pt idx="1893">
                  <c:v>-9.0779999999999959</c:v>
                </c:pt>
                <c:pt idx="1894">
                  <c:v>-9.0579999999999998</c:v>
                </c:pt>
                <c:pt idx="1895">
                  <c:v>-9.0480000000000018</c:v>
                </c:pt>
                <c:pt idx="1896">
                  <c:v>-9.0379999999999967</c:v>
                </c:pt>
                <c:pt idx="1897">
                  <c:v>-9.0279999999999987</c:v>
                </c:pt>
                <c:pt idx="1898">
                  <c:v>-9.0079999999999956</c:v>
                </c:pt>
                <c:pt idx="1899">
                  <c:v>-8.9979999999999976</c:v>
                </c:pt>
                <c:pt idx="1900">
                  <c:v>-8.9979999999999976</c:v>
                </c:pt>
                <c:pt idx="1901">
                  <c:v>-8.9979999999999976</c:v>
                </c:pt>
                <c:pt idx="1902">
                  <c:v>-8.9879999999999995</c:v>
                </c:pt>
                <c:pt idx="1903">
                  <c:v>-8.9780000000000015</c:v>
                </c:pt>
                <c:pt idx="1904">
                  <c:v>-8.9780000000000015</c:v>
                </c:pt>
                <c:pt idx="1905">
                  <c:v>-8.9679999999999964</c:v>
                </c:pt>
                <c:pt idx="1906">
                  <c:v>-8.9679999999999964</c:v>
                </c:pt>
                <c:pt idx="1907">
                  <c:v>-8.9579999999999984</c:v>
                </c:pt>
                <c:pt idx="1908">
                  <c:v>-8.9480000000000004</c:v>
                </c:pt>
                <c:pt idx="1909">
                  <c:v>-8.9480000000000004</c:v>
                </c:pt>
                <c:pt idx="1910">
                  <c:v>-8.9380000000000024</c:v>
                </c:pt>
                <c:pt idx="1911">
                  <c:v>-8.9380000000000024</c:v>
                </c:pt>
                <c:pt idx="1912">
                  <c:v>-8.9279999999999973</c:v>
                </c:pt>
                <c:pt idx="1913">
                  <c:v>-8.9279999999999973</c:v>
                </c:pt>
                <c:pt idx="1914">
                  <c:v>-8.9179999999999993</c:v>
                </c:pt>
                <c:pt idx="1915">
                  <c:v>-8.9080000000000013</c:v>
                </c:pt>
                <c:pt idx="1916">
                  <c:v>-8.9080000000000013</c:v>
                </c:pt>
                <c:pt idx="1917">
                  <c:v>-8.8979999999999961</c:v>
                </c:pt>
                <c:pt idx="1918">
                  <c:v>-8.8979999999999961</c:v>
                </c:pt>
                <c:pt idx="1919">
                  <c:v>-8.8879999999999981</c:v>
                </c:pt>
                <c:pt idx="1920">
                  <c:v>-8.8780000000000001</c:v>
                </c:pt>
                <c:pt idx="1921">
                  <c:v>-8.8780000000000001</c:v>
                </c:pt>
                <c:pt idx="1922">
                  <c:v>-8.8680000000000021</c:v>
                </c:pt>
                <c:pt idx="1923">
                  <c:v>-8.8680000000000021</c:v>
                </c:pt>
                <c:pt idx="1924">
                  <c:v>-8.857999999999997</c:v>
                </c:pt>
                <c:pt idx="1925">
                  <c:v>-8.847999999999999</c:v>
                </c:pt>
                <c:pt idx="1926">
                  <c:v>-8.847999999999999</c:v>
                </c:pt>
                <c:pt idx="1927">
                  <c:v>-8.838000000000001</c:v>
                </c:pt>
                <c:pt idx="1928">
                  <c:v>-8.838000000000001</c:v>
                </c:pt>
                <c:pt idx="1929">
                  <c:v>-8.8279999999999959</c:v>
                </c:pt>
                <c:pt idx="1930">
                  <c:v>-8.8179999999999978</c:v>
                </c:pt>
                <c:pt idx="1931">
                  <c:v>-8.8179999999999978</c:v>
                </c:pt>
                <c:pt idx="1932">
                  <c:v>-8.8079999999999998</c:v>
                </c:pt>
                <c:pt idx="1933">
                  <c:v>-8.8079999999999998</c:v>
                </c:pt>
                <c:pt idx="1934">
                  <c:v>-8.7980000000000018</c:v>
                </c:pt>
                <c:pt idx="1935">
                  <c:v>-8.7879999999999967</c:v>
                </c:pt>
                <c:pt idx="1936">
                  <c:v>-8.7879999999999967</c:v>
                </c:pt>
                <c:pt idx="1937">
                  <c:v>-8.7779999999999987</c:v>
                </c:pt>
                <c:pt idx="1938">
                  <c:v>-8.7779999999999987</c:v>
                </c:pt>
                <c:pt idx="1939">
                  <c:v>-8.7680000000000007</c:v>
                </c:pt>
                <c:pt idx="1940">
                  <c:v>-8.7680000000000007</c:v>
                </c:pt>
                <c:pt idx="1941">
                  <c:v>-8.7579999999999956</c:v>
                </c:pt>
                <c:pt idx="1942">
                  <c:v>-8.7479999999999976</c:v>
                </c:pt>
                <c:pt idx="1943">
                  <c:v>-8.7479999999999976</c:v>
                </c:pt>
                <c:pt idx="1944">
                  <c:v>-8.7379999999999995</c:v>
                </c:pt>
                <c:pt idx="1945">
                  <c:v>-8.7379999999999995</c:v>
                </c:pt>
                <c:pt idx="1946">
                  <c:v>-8.7280000000000015</c:v>
                </c:pt>
                <c:pt idx="1947">
                  <c:v>-8.7179999999999964</c:v>
                </c:pt>
                <c:pt idx="1948">
                  <c:v>-8.7179999999999964</c:v>
                </c:pt>
                <c:pt idx="1949">
                  <c:v>-8.7079999999999984</c:v>
                </c:pt>
                <c:pt idx="1950">
                  <c:v>-8.7079999999999984</c:v>
                </c:pt>
                <c:pt idx="1951">
                  <c:v>-8.6980000000000004</c:v>
                </c:pt>
                <c:pt idx="1952">
                  <c:v>-8.6779999999999973</c:v>
                </c:pt>
                <c:pt idx="1953">
                  <c:v>-8.6580000000000013</c:v>
                </c:pt>
                <c:pt idx="1954">
                  <c:v>-8.6479999999999961</c:v>
                </c:pt>
                <c:pt idx="1955">
                  <c:v>-8.6280000000000001</c:v>
                </c:pt>
                <c:pt idx="1956">
                  <c:v>-8.6180000000000021</c:v>
                </c:pt>
                <c:pt idx="1957">
                  <c:v>-8.597999999999999</c:v>
                </c:pt>
                <c:pt idx="1958">
                  <c:v>-8.5779999999999959</c:v>
                </c:pt>
                <c:pt idx="1959">
                  <c:v>-8.5679999999999978</c:v>
                </c:pt>
                <c:pt idx="1960">
                  <c:v>-8.5480000000000018</c:v>
                </c:pt>
                <c:pt idx="1961">
                  <c:v>-8.5379999999999967</c:v>
                </c:pt>
                <c:pt idx="1962">
                  <c:v>-8.5180000000000007</c:v>
                </c:pt>
                <c:pt idx="1963">
                  <c:v>-8.4979999999999976</c:v>
                </c:pt>
                <c:pt idx="1964">
                  <c:v>-8.4879999999999995</c:v>
                </c:pt>
                <c:pt idx="1965">
                  <c:v>-8.4679999999999964</c:v>
                </c:pt>
                <c:pt idx="1966">
                  <c:v>-8.4579999999999984</c:v>
                </c:pt>
                <c:pt idx="1967">
                  <c:v>-8.4380000000000024</c:v>
                </c:pt>
                <c:pt idx="1968">
                  <c:v>-8.4179999999999993</c:v>
                </c:pt>
                <c:pt idx="1969">
                  <c:v>-8.4080000000000013</c:v>
                </c:pt>
                <c:pt idx="1970">
                  <c:v>-8.3879999999999981</c:v>
                </c:pt>
                <c:pt idx="1971">
                  <c:v>-8.3780000000000001</c:v>
                </c:pt>
                <c:pt idx="1972">
                  <c:v>-8.357999999999997</c:v>
                </c:pt>
                <c:pt idx="1973">
                  <c:v>-8.338000000000001</c:v>
                </c:pt>
                <c:pt idx="1974">
                  <c:v>-8.3279999999999959</c:v>
                </c:pt>
                <c:pt idx="1975">
                  <c:v>-8.3079999999999998</c:v>
                </c:pt>
                <c:pt idx="1976">
                  <c:v>-8.2980000000000018</c:v>
                </c:pt>
                <c:pt idx="1977">
                  <c:v>-8.2779999999999987</c:v>
                </c:pt>
                <c:pt idx="1978">
                  <c:v>-8.2579999999999956</c:v>
                </c:pt>
                <c:pt idx="1979">
                  <c:v>-8.2479999999999976</c:v>
                </c:pt>
                <c:pt idx="1980">
                  <c:v>-8.2280000000000015</c:v>
                </c:pt>
                <c:pt idx="1981">
                  <c:v>-8.2179999999999964</c:v>
                </c:pt>
                <c:pt idx="1982">
                  <c:v>-8.1980000000000004</c:v>
                </c:pt>
                <c:pt idx="1983">
                  <c:v>-8.1779999999999973</c:v>
                </c:pt>
                <c:pt idx="1984">
                  <c:v>-8.1679999999999993</c:v>
                </c:pt>
                <c:pt idx="1985">
                  <c:v>-8.1479999999999961</c:v>
                </c:pt>
                <c:pt idx="1986">
                  <c:v>-8.1379999999999981</c:v>
                </c:pt>
                <c:pt idx="1987">
                  <c:v>-8.1180000000000021</c:v>
                </c:pt>
                <c:pt idx="1988">
                  <c:v>-8.097999999999999</c:v>
                </c:pt>
                <c:pt idx="1989">
                  <c:v>-8.088000000000001</c:v>
                </c:pt>
                <c:pt idx="1990">
                  <c:v>-8.0679999999999978</c:v>
                </c:pt>
                <c:pt idx="1991">
                  <c:v>-8.0579999999999998</c:v>
                </c:pt>
                <c:pt idx="1992">
                  <c:v>-8.0379999999999967</c:v>
                </c:pt>
                <c:pt idx="1993">
                  <c:v>-8.0180000000000007</c:v>
                </c:pt>
                <c:pt idx="1994">
                  <c:v>-8.0079999999999956</c:v>
                </c:pt>
                <c:pt idx="1995">
                  <c:v>-7.9879999999999995</c:v>
                </c:pt>
                <c:pt idx="1996">
                  <c:v>-7.9780000000000015</c:v>
                </c:pt>
                <c:pt idx="1997">
                  <c:v>-7.9579999999999984</c:v>
                </c:pt>
                <c:pt idx="1998">
                  <c:v>-7.9380000000000024</c:v>
                </c:pt>
                <c:pt idx="1999">
                  <c:v>-7.9279999999999973</c:v>
                </c:pt>
                <c:pt idx="2000">
                  <c:v>-7.9279999999999973</c:v>
                </c:pt>
                <c:pt idx="2001">
                  <c:v>-7.9080000000000013</c:v>
                </c:pt>
                <c:pt idx="2002">
                  <c:v>-7.8979999999999961</c:v>
                </c:pt>
                <c:pt idx="2003">
                  <c:v>-7.8780000000000001</c:v>
                </c:pt>
                <c:pt idx="2004">
                  <c:v>-7.857999999999997</c:v>
                </c:pt>
                <c:pt idx="2005">
                  <c:v>-7.847999999999999</c:v>
                </c:pt>
                <c:pt idx="2006">
                  <c:v>-7.8279999999999959</c:v>
                </c:pt>
                <c:pt idx="2007">
                  <c:v>-7.8179999999999978</c:v>
                </c:pt>
                <c:pt idx="2008">
                  <c:v>-7.7980000000000018</c:v>
                </c:pt>
                <c:pt idx="2009">
                  <c:v>-7.7779999999999987</c:v>
                </c:pt>
                <c:pt idx="2010">
                  <c:v>-7.7680000000000007</c:v>
                </c:pt>
                <c:pt idx="2011">
                  <c:v>-7.7479999999999976</c:v>
                </c:pt>
                <c:pt idx="2012">
                  <c:v>-7.7379999999999995</c:v>
                </c:pt>
                <c:pt idx="2013">
                  <c:v>-7.7179999999999964</c:v>
                </c:pt>
                <c:pt idx="2014">
                  <c:v>-7.6980000000000004</c:v>
                </c:pt>
                <c:pt idx="2015">
                  <c:v>-7.6880000000000024</c:v>
                </c:pt>
                <c:pt idx="2016">
                  <c:v>-7.6679999999999993</c:v>
                </c:pt>
                <c:pt idx="2017">
                  <c:v>-7.6580000000000013</c:v>
                </c:pt>
                <c:pt idx="2018">
                  <c:v>-7.6379999999999981</c:v>
                </c:pt>
                <c:pt idx="2019">
                  <c:v>-7.6180000000000021</c:v>
                </c:pt>
                <c:pt idx="2020">
                  <c:v>-7.607999999999997</c:v>
                </c:pt>
                <c:pt idx="2021">
                  <c:v>-7.588000000000001</c:v>
                </c:pt>
                <c:pt idx="2022">
                  <c:v>-7.5779999999999959</c:v>
                </c:pt>
                <c:pt idx="2023">
                  <c:v>-7.5579999999999998</c:v>
                </c:pt>
                <c:pt idx="2024">
                  <c:v>-7.5379999999999967</c:v>
                </c:pt>
                <c:pt idx="2025">
                  <c:v>-7.5279999999999987</c:v>
                </c:pt>
                <c:pt idx="2026">
                  <c:v>-7.5079999999999956</c:v>
                </c:pt>
                <c:pt idx="2027">
                  <c:v>-7.4979999999999976</c:v>
                </c:pt>
                <c:pt idx="2028">
                  <c:v>-7.4780000000000015</c:v>
                </c:pt>
                <c:pt idx="2029">
                  <c:v>-7.4579999999999984</c:v>
                </c:pt>
                <c:pt idx="2030">
                  <c:v>-7.4480000000000004</c:v>
                </c:pt>
                <c:pt idx="2031">
                  <c:v>-7.4279999999999973</c:v>
                </c:pt>
                <c:pt idx="2032">
                  <c:v>-7.4179999999999993</c:v>
                </c:pt>
                <c:pt idx="2033">
                  <c:v>-7.3979999999999961</c:v>
                </c:pt>
                <c:pt idx="2034">
                  <c:v>-7.3780000000000001</c:v>
                </c:pt>
                <c:pt idx="2035">
                  <c:v>-7.3680000000000021</c:v>
                </c:pt>
                <c:pt idx="2036">
                  <c:v>-7.347999999999999</c:v>
                </c:pt>
                <c:pt idx="2037">
                  <c:v>-7.338000000000001</c:v>
                </c:pt>
                <c:pt idx="2038">
                  <c:v>-7.3179999999999978</c:v>
                </c:pt>
                <c:pt idx="2039">
                  <c:v>-7.2980000000000018</c:v>
                </c:pt>
                <c:pt idx="2040">
                  <c:v>-7.2879999999999967</c:v>
                </c:pt>
                <c:pt idx="2041">
                  <c:v>-7.2680000000000007</c:v>
                </c:pt>
                <c:pt idx="2042">
                  <c:v>-7.2579999999999956</c:v>
                </c:pt>
                <c:pt idx="2043">
                  <c:v>-7.2379999999999995</c:v>
                </c:pt>
                <c:pt idx="2044">
                  <c:v>-7.2179999999999964</c:v>
                </c:pt>
                <c:pt idx="2045">
                  <c:v>-7.2079999999999984</c:v>
                </c:pt>
                <c:pt idx="2046">
                  <c:v>-7.1880000000000024</c:v>
                </c:pt>
                <c:pt idx="2047">
                  <c:v>-7.1779999999999973</c:v>
                </c:pt>
                <c:pt idx="2048">
                  <c:v>-7.1580000000000013</c:v>
                </c:pt>
                <c:pt idx="2049">
                  <c:v>-7.1379999999999981</c:v>
                </c:pt>
                <c:pt idx="2050">
                  <c:v>-7.1379999999999981</c:v>
                </c:pt>
                <c:pt idx="2051">
                  <c:v>-7.1280000000000001</c:v>
                </c:pt>
                <c:pt idx="2052">
                  <c:v>-7.107999999999997</c:v>
                </c:pt>
                <c:pt idx="2053">
                  <c:v>-7.097999999999999</c:v>
                </c:pt>
                <c:pt idx="2054">
                  <c:v>-7.0779999999999959</c:v>
                </c:pt>
                <c:pt idx="2055">
                  <c:v>-7.0579999999999998</c:v>
                </c:pt>
                <c:pt idx="2056">
                  <c:v>-7.0480000000000018</c:v>
                </c:pt>
                <c:pt idx="2057">
                  <c:v>-7.0279999999999987</c:v>
                </c:pt>
                <c:pt idx="2058">
                  <c:v>-7.0180000000000007</c:v>
                </c:pt>
                <c:pt idx="2059">
                  <c:v>-6.9979999999999976</c:v>
                </c:pt>
                <c:pt idx="2060">
                  <c:v>-6.9780000000000015</c:v>
                </c:pt>
                <c:pt idx="2061">
                  <c:v>-6.9679999999999964</c:v>
                </c:pt>
                <c:pt idx="2062">
                  <c:v>-6.9480000000000004</c:v>
                </c:pt>
                <c:pt idx="2063">
                  <c:v>-6.9380000000000024</c:v>
                </c:pt>
                <c:pt idx="2064">
                  <c:v>-6.9179999999999993</c:v>
                </c:pt>
                <c:pt idx="2065">
                  <c:v>-6.8979999999999961</c:v>
                </c:pt>
                <c:pt idx="2066">
                  <c:v>-6.8879999999999981</c:v>
                </c:pt>
                <c:pt idx="2067">
                  <c:v>-6.8680000000000021</c:v>
                </c:pt>
                <c:pt idx="2068">
                  <c:v>-6.857999999999997</c:v>
                </c:pt>
                <c:pt idx="2069">
                  <c:v>-6.838000000000001</c:v>
                </c:pt>
                <c:pt idx="2070">
                  <c:v>-6.8179999999999978</c:v>
                </c:pt>
                <c:pt idx="2071">
                  <c:v>-6.8079999999999998</c:v>
                </c:pt>
                <c:pt idx="2072">
                  <c:v>-6.7879999999999967</c:v>
                </c:pt>
                <c:pt idx="2073">
                  <c:v>-6.7779999999999987</c:v>
                </c:pt>
                <c:pt idx="2074">
                  <c:v>-6.7579999999999956</c:v>
                </c:pt>
                <c:pt idx="2075">
                  <c:v>-6.7379999999999995</c:v>
                </c:pt>
                <c:pt idx="2076">
                  <c:v>-6.7280000000000015</c:v>
                </c:pt>
                <c:pt idx="2077">
                  <c:v>-6.7079999999999984</c:v>
                </c:pt>
                <c:pt idx="2078">
                  <c:v>-6.6980000000000004</c:v>
                </c:pt>
                <c:pt idx="2079">
                  <c:v>-6.6779999999999973</c:v>
                </c:pt>
                <c:pt idx="2080">
                  <c:v>-6.6580000000000013</c:v>
                </c:pt>
                <c:pt idx="2081">
                  <c:v>-6.6479999999999961</c:v>
                </c:pt>
                <c:pt idx="2082">
                  <c:v>-6.6280000000000001</c:v>
                </c:pt>
                <c:pt idx="2083">
                  <c:v>-6.6180000000000021</c:v>
                </c:pt>
                <c:pt idx="2084">
                  <c:v>-6.597999999999999</c:v>
                </c:pt>
                <c:pt idx="2085">
                  <c:v>-6.5779999999999959</c:v>
                </c:pt>
                <c:pt idx="2086">
                  <c:v>-6.5679999999999978</c:v>
                </c:pt>
                <c:pt idx="2087">
                  <c:v>-6.5480000000000018</c:v>
                </c:pt>
                <c:pt idx="2088">
                  <c:v>-6.5379999999999967</c:v>
                </c:pt>
                <c:pt idx="2089">
                  <c:v>-6.5180000000000007</c:v>
                </c:pt>
                <c:pt idx="2090">
                  <c:v>-6.4979999999999976</c:v>
                </c:pt>
                <c:pt idx="2091">
                  <c:v>-6.4879999999999995</c:v>
                </c:pt>
                <c:pt idx="2092">
                  <c:v>-6.4679999999999964</c:v>
                </c:pt>
                <c:pt idx="2093">
                  <c:v>-6.4579999999999984</c:v>
                </c:pt>
                <c:pt idx="2094">
                  <c:v>-6.4380000000000024</c:v>
                </c:pt>
                <c:pt idx="2095">
                  <c:v>-6.4179999999999993</c:v>
                </c:pt>
                <c:pt idx="2096">
                  <c:v>-6.4080000000000013</c:v>
                </c:pt>
                <c:pt idx="2097">
                  <c:v>-6.3879999999999981</c:v>
                </c:pt>
                <c:pt idx="2098">
                  <c:v>-6.3780000000000001</c:v>
                </c:pt>
                <c:pt idx="2099">
                  <c:v>-6.357999999999997</c:v>
                </c:pt>
                <c:pt idx="2100">
                  <c:v>-6.357999999999997</c:v>
                </c:pt>
                <c:pt idx="2101">
                  <c:v>-6.338000000000001</c:v>
                </c:pt>
                <c:pt idx="2102">
                  <c:v>-6.3279999999999959</c:v>
                </c:pt>
                <c:pt idx="2103">
                  <c:v>-6.3079999999999998</c:v>
                </c:pt>
                <c:pt idx="2104">
                  <c:v>-6.2980000000000018</c:v>
                </c:pt>
                <c:pt idx="2105">
                  <c:v>-6.2779999999999987</c:v>
                </c:pt>
                <c:pt idx="2106">
                  <c:v>-6.2579999999999956</c:v>
                </c:pt>
                <c:pt idx="2107">
                  <c:v>-6.2479999999999976</c:v>
                </c:pt>
                <c:pt idx="2108">
                  <c:v>-6.2280000000000015</c:v>
                </c:pt>
                <c:pt idx="2109">
                  <c:v>-6.2179999999999964</c:v>
                </c:pt>
                <c:pt idx="2110">
                  <c:v>-6.1980000000000004</c:v>
                </c:pt>
                <c:pt idx="2111">
                  <c:v>-6.1779999999999973</c:v>
                </c:pt>
                <c:pt idx="2112">
                  <c:v>-6.1679999999999993</c:v>
                </c:pt>
                <c:pt idx="2113">
                  <c:v>-6.1479999999999961</c:v>
                </c:pt>
                <c:pt idx="2114">
                  <c:v>-6.1379999999999981</c:v>
                </c:pt>
                <c:pt idx="2115">
                  <c:v>-6.1180000000000021</c:v>
                </c:pt>
                <c:pt idx="2116">
                  <c:v>-6.097999999999999</c:v>
                </c:pt>
                <c:pt idx="2117">
                  <c:v>-6.088000000000001</c:v>
                </c:pt>
                <c:pt idx="2118">
                  <c:v>-6.0679999999999978</c:v>
                </c:pt>
                <c:pt idx="2119">
                  <c:v>-6.0579999999999998</c:v>
                </c:pt>
                <c:pt idx="2120">
                  <c:v>-6.0379999999999967</c:v>
                </c:pt>
                <c:pt idx="2121">
                  <c:v>-6.0180000000000007</c:v>
                </c:pt>
                <c:pt idx="2122">
                  <c:v>-6.0079999999999956</c:v>
                </c:pt>
                <c:pt idx="2123">
                  <c:v>-5.9879999999999995</c:v>
                </c:pt>
                <c:pt idx="2124">
                  <c:v>-5.9780000000000015</c:v>
                </c:pt>
                <c:pt idx="2125">
                  <c:v>-5.9579999999999984</c:v>
                </c:pt>
                <c:pt idx="2126">
                  <c:v>-5.9380000000000024</c:v>
                </c:pt>
                <c:pt idx="2127">
                  <c:v>-5.9279999999999973</c:v>
                </c:pt>
                <c:pt idx="2128">
                  <c:v>-5.9080000000000013</c:v>
                </c:pt>
                <c:pt idx="2129">
                  <c:v>-5.8979999999999961</c:v>
                </c:pt>
                <c:pt idx="2130">
                  <c:v>-5.8780000000000001</c:v>
                </c:pt>
                <c:pt idx="2131">
                  <c:v>-5.857999999999997</c:v>
                </c:pt>
                <c:pt idx="2132">
                  <c:v>-5.847999999999999</c:v>
                </c:pt>
                <c:pt idx="2133">
                  <c:v>-5.8279999999999959</c:v>
                </c:pt>
                <c:pt idx="2134">
                  <c:v>-5.8179999999999978</c:v>
                </c:pt>
                <c:pt idx="2135">
                  <c:v>-5.7980000000000018</c:v>
                </c:pt>
                <c:pt idx="2136">
                  <c:v>-5.7779999999999987</c:v>
                </c:pt>
                <c:pt idx="2137">
                  <c:v>-5.7680000000000007</c:v>
                </c:pt>
                <c:pt idx="2138">
                  <c:v>-5.7479999999999976</c:v>
                </c:pt>
                <c:pt idx="2139">
                  <c:v>-5.7379999999999995</c:v>
                </c:pt>
                <c:pt idx="2140">
                  <c:v>-5.7179999999999964</c:v>
                </c:pt>
                <c:pt idx="2141">
                  <c:v>-5.6980000000000004</c:v>
                </c:pt>
                <c:pt idx="2142">
                  <c:v>-5.6880000000000024</c:v>
                </c:pt>
                <c:pt idx="2143">
                  <c:v>-5.6679999999999993</c:v>
                </c:pt>
                <c:pt idx="2144">
                  <c:v>-5.6580000000000013</c:v>
                </c:pt>
                <c:pt idx="2145">
                  <c:v>-5.6379999999999981</c:v>
                </c:pt>
                <c:pt idx="2146">
                  <c:v>-5.6180000000000021</c:v>
                </c:pt>
                <c:pt idx="2147">
                  <c:v>-5.607999999999997</c:v>
                </c:pt>
                <c:pt idx="2148">
                  <c:v>-5.588000000000001</c:v>
                </c:pt>
                <c:pt idx="2149">
                  <c:v>-5.5779999999999959</c:v>
                </c:pt>
                <c:pt idx="2150">
                  <c:v>-5.5779999999999959</c:v>
                </c:pt>
                <c:pt idx="2151">
                  <c:v>-5.5579999999999998</c:v>
                </c:pt>
                <c:pt idx="2152">
                  <c:v>-5.5379999999999967</c:v>
                </c:pt>
                <c:pt idx="2153">
                  <c:v>-5.5180000000000007</c:v>
                </c:pt>
                <c:pt idx="2154">
                  <c:v>-5.4979999999999976</c:v>
                </c:pt>
                <c:pt idx="2155">
                  <c:v>-5.4879999999999995</c:v>
                </c:pt>
                <c:pt idx="2156">
                  <c:v>-5.4679999999999964</c:v>
                </c:pt>
                <c:pt idx="2157">
                  <c:v>-5.4480000000000004</c:v>
                </c:pt>
                <c:pt idx="2158">
                  <c:v>-5.4279999999999973</c:v>
                </c:pt>
                <c:pt idx="2159">
                  <c:v>-5.4080000000000013</c:v>
                </c:pt>
                <c:pt idx="2160">
                  <c:v>-5.3879999999999981</c:v>
                </c:pt>
                <c:pt idx="2161">
                  <c:v>-5.3780000000000001</c:v>
                </c:pt>
                <c:pt idx="2162">
                  <c:v>-5.357999999999997</c:v>
                </c:pt>
                <c:pt idx="2163">
                  <c:v>-5.338000000000001</c:v>
                </c:pt>
                <c:pt idx="2164">
                  <c:v>-5.3179999999999978</c:v>
                </c:pt>
                <c:pt idx="2165">
                  <c:v>-5.2980000000000018</c:v>
                </c:pt>
                <c:pt idx="2166">
                  <c:v>-5.2779999999999987</c:v>
                </c:pt>
                <c:pt idx="2167">
                  <c:v>-5.2680000000000007</c:v>
                </c:pt>
                <c:pt idx="2168">
                  <c:v>-5.2479999999999976</c:v>
                </c:pt>
                <c:pt idx="2169">
                  <c:v>-5.2280000000000015</c:v>
                </c:pt>
                <c:pt idx="2170">
                  <c:v>-5.2079999999999984</c:v>
                </c:pt>
                <c:pt idx="2171">
                  <c:v>-5.1880000000000024</c:v>
                </c:pt>
                <c:pt idx="2172">
                  <c:v>-5.1779999999999973</c:v>
                </c:pt>
                <c:pt idx="2173">
                  <c:v>-5.1580000000000013</c:v>
                </c:pt>
                <c:pt idx="2174">
                  <c:v>-5.1379999999999981</c:v>
                </c:pt>
                <c:pt idx="2175">
                  <c:v>-5.1180000000000021</c:v>
                </c:pt>
                <c:pt idx="2176">
                  <c:v>-5.097999999999999</c:v>
                </c:pt>
                <c:pt idx="2177">
                  <c:v>-5.078000000000003</c:v>
                </c:pt>
                <c:pt idx="2178">
                  <c:v>-5.0679999999999978</c:v>
                </c:pt>
                <c:pt idx="2179">
                  <c:v>-5.0480000000000018</c:v>
                </c:pt>
                <c:pt idx="2180">
                  <c:v>-5.0280000000000058</c:v>
                </c:pt>
                <c:pt idx="2181">
                  <c:v>-5.0079999999999956</c:v>
                </c:pt>
                <c:pt idx="2182">
                  <c:v>-4.9879999999999995</c:v>
                </c:pt>
                <c:pt idx="2183">
                  <c:v>-4.9680000000000035</c:v>
                </c:pt>
                <c:pt idx="2184">
                  <c:v>-4.9579999999999984</c:v>
                </c:pt>
                <c:pt idx="2185">
                  <c:v>-4.9380000000000024</c:v>
                </c:pt>
                <c:pt idx="2186">
                  <c:v>-4.9179999999999922</c:v>
                </c:pt>
                <c:pt idx="2187">
                  <c:v>-4.8979999999999961</c:v>
                </c:pt>
                <c:pt idx="2188">
                  <c:v>-4.8780000000000001</c:v>
                </c:pt>
                <c:pt idx="2189">
                  <c:v>-4.8580000000000041</c:v>
                </c:pt>
                <c:pt idx="2190">
                  <c:v>-4.847999999999999</c:v>
                </c:pt>
                <c:pt idx="2191">
                  <c:v>-4.828000000000003</c:v>
                </c:pt>
                <c:pt idx="2192">
                  <c:v>-4.8079999999999927</c:v>
                </c:pt>
                <c:pt idx="2193">
                  <c:v>-4.7879999999999967</c:v>
                </c:pt>
                <c:pt idx="2194">
                  <c:v>-4.7680000000000007</c:v>
                </c:pt>
                <c:pt idx="2195">
                  <c:v>-4.7579999999999956</c:v>
                </c:pt>
                <c:pt idx="2196">
                  <c:v>-4.7379999999999995</c:v>
                </c:pt>
                <c:pt idx="2197">
                  <c:v>-4.7180000000000035</c:v>
                </c:pt>
                <c:pt idx="2198">
                  <c:v>-4.6979999999999933</c:v>
                </c:pt>
                <c:pt idx="2199">
                  <c:v>-4.6779999999999973</c:v>
                </c:pt>
                <c:pt idx="2200">
                  <c:v>-4.6779999999999973</c:v>
                </c:pt>
                <c:pt idx="2201">
                  <c:v>-4.6679999999999922</c:v>
                </c:pt>
                <c:pt idx="2202">
                  <c:v>-4.6580000000000013</c:v>
                </c:pt>
                <c:pt idx="2203">
                  <c:v>-4.6479999999999961</c:v>
                </c:pt>
                <c:pt idx="2204">
                  <c:v>-4.6380000000000052</c:v>
                </c:pt>
                <c:pt idx="2205">
                  <c:v>-4.6280000000000001</c:v>
                </c:pt>
                <c:pt idx="2206">
                  <c:v>-4.617999999999995</c:v>
                </c:pt>
                <c:pt idx="2207">
                  <c:v>-4.6080000000000041</c:v>
                </c:pt>
                <c:pt idx="2208">
                  <c:v>-4.597999999999999</c:v>
                </c:pt>
                <c:pt idx="2209">
                  <c:v>-4.5879999999999939</c:v>
                </c:pt>
                <c:pt idx="2210">
                  <c:v>-4.578000000000003</c:v>
                </c:pt>
                <c:pt idx="2211">
                  <c:v>-4.5679999999999978</c:v>
                </c:pt>
                <c:pt idx="2212">
                  <c:v>-4.5579999999999927</c:v>
                </c:pt>
                <c:pt idx="2213">
                  <c:v>-4.5480000000000018</c:v>
                </c:pt>
                <c:pt idx="2214">
                  <c:v>-4.5379999999999967</c:v>
                </c:pt>
                <c:pt idx="2215">
                  <c:v>-4.5280000000000058</c:v>
                </c:pt>
                <c:pt idx="2216">
                  <c:v>-4.5180000000000007</c:v>
                </c:pt>
                <c:pt idx="2217">
                  <c:v>-4.5079999999999956</c:v>
                </c:pt>
                <c:pt idx="2218">
                  <c:v>-4.4980000000000047</c:v>
                </c:pt>
                <c:pt idx="2219">
                  <c:v>-4.4879999999999995</c:v>
                </c:pt>
                <c:pt idx="2220">
                  <c:v>-4.4779999999999944</c:v>
                </c:pt>
                <c:pt idx="2221">
                  <c:v>-4.4680000000000035</c:v>
                </c:pt>
                <c:pt idx="2222">
                  <c:v>-4.4579999999999984</c:v>
                </c:pt>
                <c:pt idx="2223">
                  <c:v>-4.4479999999999933</c:v>
                </c:pt>
                <c:pt idx="2224">
                  <c:v>-4.4380000000000024</c:v>
                </c:pt>
                <c:pt idx="2225">
                  <c:v>-4.4279999999999973</c:v>
                </c:pt>
                <c:pt idx="2226">
                  <c:v>-4.4179999999999922</c:v>
                </c:pt>
                <c:pt idx="2227">
                  <c:v>-4.4080000000000013</c:v>
                </c:pt>
                <c:pt idx="2228">
                  <c:v>-4.3979999999999961</c:v>
                </c:pt>
                <c:pt idx="2229">
                  <c:v>-4.3780000000000001</c:v>
                </c:pt>
                <c:pt idx="2230">
                  <c:v>-4.367999999999995</c:v>
                </c:pt>
                <c:pt idx="2231">
                  <c:v>-4.3580000000000041</c:v>
                </c:pt>
                <c:pt idx="2232">
                  <c:v>-4.347999999999999</c:v>
                </c:pt>
                <c:pt idx="2233">
                  <c:v>-4.3379999999999939</c:v>
                </c:pt>
                <c:pt idx="2234">
                  <c:v>-4.328000000000003</c:v>
                </c:pt>
                <c:pt idx="2235">
                  <c:v>-4.3179999999999978</c:v>
                </c:pt>
                <c:pt idx="2236">
                  <c:v>-4.3079999999999927</c:v>
                </c:pt>
                <c:pt idx="2237">
                  <c:v>-4.2980000000000018</c:v>
                </c:pt>
                <c:pt idx="2238">
                  <c:v>-4.2879999999999967</c:v>
                </c:pt>
                <c:pt idx="2239">
                  <c:v>-4.2780000000000058</c:v>
                </c:pt>
                <c:pt idx="2240">
                  <c:v>-4.2680000000000007</c:v>
                </c:pt>
                <c:pt idx="2241">
                  <c:v>-4.2579999999999956</c:v>
                </c:pt>
                <c:pt idx="2242">
                  <c:v>-4.2480000000000047</c:v>
                </c:pt>
                <c:pt idx="2243">
                  <c:v>-4.2379999999999995</c:v>
                </c:pt>
                <c:pt idx="2244">
                  <c:v>-4.2279999999999944</c:v>
                </c:pt>
                <c:pt idx="2245">
                  <c:v>-4.2180000000000035</c:v>
                </c:pt>
                <c:pt idx="2246">
                  <c:v>-4.2079999999999984</c:v>
                </c:pt>
                <c:pt idx="2247">
                  <c:v>-4.1979999999999933</c:v>
                </c:pt>
                <c:pt idx="2248">
                  <c:v>-4.1880000000000024</c:v>
                </c:pt>
                <c:pt idx="2249">
                  <c:v>-4.1779999999999973</c:v>
                </c:pt>
                <c:pt idx="2250">
                  <c:v>-4.1779999999999973</c:v>
                </c:pt>
                <c:pt idx="2251">
                  <c:v>-4.1679999999999922</c:v>
                </c:pt>
                <c:pt idx="2252">
                  <c:v>-4.1580000000000013</c:v>
                </c:pt>
                <c:pt idx="2253">
                  <c:v>-4.1479999999999961</c:v>
                </c:pt>
                <c:pt idx="2254">
                  <c:v>-4.1380000000000052</c:v>
                </c:pt>
                <c:pt idx="2255">
                  <c:v>-4.1280000000000001</c:v>
                </c:pt>
                <c:pt idx="2256">
                  <c:v>-4.117999999999995</c:v>
                </c:pt>
                <c:pt idx="2257">
                  <c:v>-4.1080000000000041</c:v>
                </c:pt>
                <c:pt idx="2258">
                  <c:v>-4.097999999999999</c:v>
                </c:pt>
                <c:pt idx="2259">
                  <c:v>-4.0879999999999939</c:v>
                </c:pt>
                <c:pt idx="2260">
                  <c:v>-4.078000000000003</c:v>
                </c:pt>
                <c:pt idx="2261">
                  <c:v>-4.0679999999999978</c:v>
                </c:pt>
                <c:pt idx="2262">
                  <c:v>-4.0579999999999927</c:v>
                </c:pt>
                <c:pt idx="2263">
                  <c:v>-4.0480000000000018</c:v>
                </c:pt>
                <c:pt idx="2264">
                  <c:v>-4.0379999999999967</c:v>
                </c:pt>
                <c:pt idx="2265">
                  <c:v>-4.0280000000000058</c:v>
                </c:pt>
                <c:pt idx="2266">
                  <c:v>-4.0180000000000007</c:v>
                </c:pt>
                <c:pt idx="2267">
                  <c:v>-4.0079999999999956</c:v>
                </c:pt>
                <c:pt idx="2268">
                  <c:v>-3.9980000000000047</c:v>
                </c:pt>
                <c:pt idx="2269">
                  <c:v>-3.9879999999999995</c:v>
                </c:pt>
                <c:pt idx="2270">
                  <c:v>-3.9680000000000035</c:v>
                </c:pt>
                <c:pt idx="2271">
                  <c:v>-3.9579999999999984</c:v>
                </c:pt>
                <c:pt idx="2272">
                  <c:v>-3.9479999999999933</c:v>
                </c:pt>
                <c:pt idx="2273">
                  <c:v>-3.9380000000000024</c:v>
                </c:pt>
                <c:pt idx="2274">
                  <c:v>-3.9279999999999973</c:v>
                </c:pt>
                <c:pt idx="2275">
                  <c:v>-3.9179999999999922</c:v>
                </c:pt>
                <c:pt idx="2276">
                  <c:v>-3.9080000000000013</c:v>
                </c:pt>
                <c:pt idx="2277">
                  <c:v>-3.8979999999999961</c:v>
                </c:pt>
                <c:pt idx="2278">
                  <c:v>-3.8880000000000052</c:v>
                </c:pt>
                <c:pt idx="2279">
                  <c:v>-3.8780000000000001</c:v>
                </c:pt>
                <c:pt idx="2280">
                  <c:v>-3.867999999999995</c:v>
                </c:pt>
                <c:pt idx="2281">
                  <c:v>-3.8580000000000041</c:v>
                </c:pt>
                <c:pt idx="2282">
                  <c:v>-3.847999999999999</c:v>
                </c:pt>
                <c:pt idx="2283">
                  <c:v>-3.8379999999999939</c:v>
                </c:pt>
                <c:pt idx="2284">
                  <c:v>-3.828000000000003</c:v>
                </c:pt>
                <c:pt idx="2285">
                  <c:v>-3.8179999999999978</c:v>
                </c:pt>
                <c:pt idx="2286">
                  <c:v>-3.8079999999999927</c:v>
                </c:pt>
                <c:pt idx="2287">
                  <c:v>-3.7980000000000018</c:v>
                </c:pt>
                <c:pt idx="2288">
                  <c:v>-3.7879999999999967</c:v>
                </c:pt>
                <c:pt idx="2289">
                  <c:v>-3.7780000000000058</c:v>
                </c:pt>
                <c:pt idx="2290">
                  <c:v>-3.7680000000000007</c:v>
                </c:pt>
                <c:pt idx="2291">
                  <c:v>-3.7579999999999956</c:v>
                </c:pt>
                <c:pt idx="2292">
                  <c:v>-3.7480000000000047</c:v>
                </c:pt>
                <c:pt idx="2293">
                  <c:v>-3.7379999999999995</c:v>
                </c:pt>
                <c:pt idx="2294">
                  <c:v>-3.7279999999999944</c:v>
                </c:pt>
                <c:pt idx="2295">
                  <c:v>-3.7180000000000035</c:v>
                </c:pt>
                <c:pt idx="2296">
                  <c:v>-3.7079999999999984</c:v>
                </c:pt>
                <c:pt idx="2297">
                  <c:v>-3.6979999999999933</c:v>
                </c:pt>
                <c:pt idx="2298">
                  <c:v>-3.6880000000000024</c:v>
                </c:pt>
                <c:pt idx="2299">
                  <c:v>-3.6779999999999973</c:v>
                </c:pt>
                <c:pt idx="2300">
                  <c:v>-3.6779999999999973</c:v>
                </c:pt>
                <c:pt idx="2301">
                  <c:v>-3.6679999999999922</c:v>
                </c:pt>
                <c:pt idx="2302">
                  <c:v>-3.6580000000000013</c:v>
                </c:pt>
                <c:pt idx="2303">
                  <c:v>-3.6479999999999961</c:v>
                </c:pt>
                <c:pt idx="2304">
                  <c:v>-3.6380000000000052</c:v>
                </c:pt>
                <c:pt idx="2305">
                  <c:v>-3.6280000000000001</c:v>
                </c:pt>
                <c:pt idx="2306">
                  <c:v>-3.617999999999995</c:v>
                </c:pt>
                <c:pt idx="2307">
                  <c:v>-3.6080000000000041</c:v>
                </c:pt>
                <c:pt idx="2308">
                  <c:v>-3.597999999999999</c:v>
                </c:pt>
                <c:pt idx="2309">
                  <c:v>-3.5879999999999939</c:v>
                </c:pt>
                <c:pt idx="2310">
                  <c:v>-3.5679999999999978</c:v>
                </c:pt>
                <c:pt idx="2311">
                  <c:v>-3.5579999999999927</c:v>
                </c:pt>
                <c:pt idx="2312">
                  <c:v>-3.5480000000000018</c:v>
                </c:pt>
                <c:pt idx="2313">
                  <c:v>-3.5379999999999967</c:v>
                </c:pt>
                <c:pt idx="2314">
                  <c:v>-3.5280000000000058</c:v>
                </c:pt>
                <c:pt idx="2315">
                  <c:v>-3.5180000000000007</c:v>
                </c:pt>
                <c:pt idx="2316">
                  <c:v>-3.5079999999999956</c:v>
                </c:pt>
                <c:pt idx="2317">
                  <c:v>-3.4980000000000047</c:v>
                </c:pt>
                <c:pt idx="2318">
                  <c:v>-3.4879999999999995</c:v>
                </c:pt>
                <c:pt idx="2319">
                  <c:v>-3.4779999999999944</c:v>
                </c:pt>
                <c:pt idx="2320">
                  <c:v>-3.4680000000000035</c:v>
                </c:pt>
                <c:pt idx="2321">
                  <c:v>-3.4579999999999984</c:v>
                </c:pt>
                <c:pt idx="2322">
                  <c:v>-3.4479999999999933</c:v>
                </c:pt>
                <c:pt idx="2323">
                  <c:v>-3.4380000000000024</c:v>
                </c:pt>
                <c:pt idx="2324">
                  <c:v>-3.4279999999999973</c:v>
                </c:pt>
                <c:pt idx="2325">
                  <c:v>-3.4179999999999922</c:v>
                </c:pt>
                <c:pt idx="2326">
                  <c:v>-3.4080000000000013</c:v>
                </c:pt>
                <c:pt idx="2327">
                  <c:v>-3.3979999999999961</c:v>
                </c:pt>
                <c:pt idx="2328">
                  <c:v>-3.3880000000000052</c:v>
                </c:pt>
                <c:pt idx="2329">
                  <c:v>-3.3780000000000001</c:v>
                </c:pt>
                <c:pt idx="2330">
                  <c:v>-3.367999999999995</c:v>
                </c:pt>
                <c:pt idx="2331">
                  <c:v>-3.3580000000000041</c:v>
                </c:pt>
                <c:pt idx="2332">
                  <c:v>-3.347999999999999</c:v>
                </c:pt>
                <c:pt idx="2333">
                  <c:v>-3.3379999999999939</c:v>
                </c:pt>
                <c:pt idx="2334">
                  <c:v>-3.328000000000003</c:v>
                </c:pt>
                <c:pt idx="2335">
                  <c:v>-3.3179999999999978</c:v>
                </c:pt>
                <c:pt idx="2336">
                  <c:v>-3.3079999999999927</c:v>
                </c:pt>
                <c:pt idx="2337">
                  <c:v>-3.2980000000000018</c:v>
                </c:pt>
                <c:pt idx="2338">
                  <c:v>-3.2879999999999967</c:v>
                </c:pt>
                <c:pt idx="2339">
                  <c:v>-3.2780000000000058</c:v>
                </c:pt>
                <c:pt idx="2340">
                  <c:v>-3.2680000000000007</c:v>
                </c:pt>
                <c:pt idx="2341">
                  <c:v>-3.2579999999999956</c:v>
                </c:pt>
                <c:pt idx="2342">
                  <c:v>-3.2480000000000047</c:v>
                </c:pt>
                <c:pt idx="2343">
                  <c:v>-3.2379999999999995</c:v>
                </c:pt>
                <c:pt idx="2344">
                  <c:v>-3.2279999999999944</c:v>
                </c:pt>
                <c:pt idx="2345">
                  <c:v>-3.2180000000000035</c:v>
                </c:pt>
                <c:pt idx="2346">
                  <c:v>-3.2079999999999984</c:v>
                </c:pt>
                <c:pt idx="2347">
                  <c:v>-3.1979999999999933</c:v>
                </c:pt>
                <c:pt idx="2348">
                  <c:v>-3.1880000000000024</c:v>
                </c:pt>
                <c:pt idx="2349">
                  <c:v>-3.1779999999999973</c:v>
                </c:pt>
                <c:pt idx="2350">
                  <c:v>-3.1779999999999973</c:v>
                </c:pt>
                <c:pt idx="2351">
                  <c:v>-3.1580000000000013</c:v>
                </c:pt>
                <c:pt idx="2352">
                  <c:v>-3.1479999999999961</c:v>
                </c:pt>
                <c:pt idx="2353">
                  <c:v>-3.1380000000000052</c:v>
                </c:pt>
                <c:pt idx="2354">
                  <c:v>-3.1280000000000001</c:v>
                </c:pt>
                <c:pt idx="2355">
                  <c:v>-3.117999999999995</c:v>
                </c:pt>
                <c:pt idx="2356">
                  <c:v>-3.1080000000000041</c:v>
                </c:pt>
                <c:pt idx="2357">
                  <c:v>-3.097999999999999</c:v>
                </c:pt>
                <c:pt idx="2358">
                  <c:v>-3.0879999999999939</c:v>
                </c:pt>
                <c:pt idx="2359">
                  <c:v>-3.078000000000003</c:v>
                </c:pt>
                <c:pt idx="2360">
                  <c:v>-3.0679999999999978</c:v>
                </c:pt>
                <c:pt idx="2361">
                  <c:v>-3.0579999999999927</c:v>
                </c:pt>
                <c:pt idx="2362">
                  <c:v>-3.0480000000000018</c:v>
                </c:pt>
                <c:pt idx="2363">
                  <c:v>-3.0379999999999967</c:v>
                </c:pt>
                <c:pt idx="2364">
                  <c:v>-3.0280000000000058</c:v>
                </c:pt>
                <c:pt idx="2365">
                  <c:v>-3.0180000000000007</c:v>
                </c:pt>
                <c:pt idx="2366">
                  <c:v>-3.0079999999999956</c:v>
                </c:pt>
                <c:pt idx="2367">
                  <c:v>-2.9980000000000047</c:v>
                </c:pt>
                <c:pt idx="2368">
                  <c:v>-2.9879999999999995</c:v>
                </c:pt>
                <c:pt idx="2369">
                  <c:v>-2.9779999999999944</c:v>
                </c:pt>
                <c:pt idx="2370">
                  <c:v>-2.9680000000000035</c:v>
                </c:pt>
                <c:pt idx="2371">
                  <c:v>-2.9579999999999984</c:v>
                </c:pt>
                <c:pt idx="2372">
                  <c:v>-2.9479999999999933</c:v>
                </c:pt>
                <c:pt idx="2373">
                  <c:v>-2.9380000000000024</c:v>
                </c:pt>
                <c:pt idx="2374">
                  <c:v>-2.9279999999999973</c:v>
                </c:pt>
                <c:pt idx="2375">
                  <c:v>-2.9179999999999922</c:v>
                </c:pt>
                <c:pt idx="2376">
                  <c:v>-2.9080000000000013</c:v>
                </c:pt>
                <c:pt idx="2377">
                  <c:v>-2.8979999999999961</c:v>
                </c:pt>
                <c:pt idx="2378">
                  <c:v>-2.8880000000000052</c:v>
                </c:pt>
                <c:pt idx="2379">
                  <c:v>-2.8780000000000001</c:v>
                </c:pt>
                <c:pt idx="2380">
                  <c:v>-2.867999999999995</c:v>
                </c:pt>
                <c:pt idx="2381">
                  <c:v>-2.8580000000000041</c:v>
                </c:pt>
                <c:pt idx="2382">
                  <c:v>-2.847999999999999</c:v>
                </c:pt>
                <c:pt idx="2383">
                  <c:v>-2.8379999999999939</c:v>
                </c:pt>
                <c:pt idx="2384">
                  <c:v>-2.828000000000003</c:v>
                </c:pt>
                <c:pt idx="2385">
                  <c:v>-2.8179999999999978</c:v>
                </c:pt>
                <c:pt idx="2386">
                  <c:v>-2.8079999999999927</c:v>
                </c:pt>
                <c:pt idx="2387">
                  <c:v>-2.7980000000000018</c:v>
                </c:pt>
                <c:pt idx="2388">
                  <c:v>-2.7879999999999967</c:v>
                </c:pt>
                <c:pt idx="2389">
                  <c:v>-2.7780000000000058</c:v>
                </c:pt>
                <c:pt idx="2390">
                  <c:v>-2.7680000000000007</c:v>
                </c:pt>
                <c:pt idx="2391">
                  <c:v>-2.7579999999999956</c:v>
                </c:pt>
                <c:pt idx="2392">
                  <c:v>-2.7379999999999995</c:v>
                </c:pt>
                <c:pt idx="2393">
                  <c:v>-2.7279999999999944</c:v>
                </c:pt>
                <c:pt idx="2394">
                  <c:v>-2.7180000000000035</c:v>
                </c:pt>
                <c:pt idx="2395">
                  <c:v>-2.7079999999999984</c:v>
                </c:pt>
                <c:pt idx="2396">
                  <c:v>-2.6979999999999933</c:v>
                </c:pt>
                <c:pt idx="2397">
                  <c:v>-2.6880000000000024</c:v>
                </c:pt>
                <c:pt idx="2398">
                  <c:v>-2.6779999999999973</c:v>
                </c:pt>
                <c:pt idx="2399">
                  <c:v>-2.6679999999999922</c:v>
                </c:pt>
                <c:pt idx="2400">
                  <c:v>-2.6679999999999922</c:v>
                </c:pt>
                <c:pt idx="2401">
                  <c:v>-2.6580000000000013</c:v>
                </c:pt>
                <c:pt idx="2402">
                  <c:v>-2.6479999999999961</c:v>
                </c:pt>
                <c:pt idx="2403">
                  <c:v>-2.6380000000000052</c:v>
                </c:pt>
                <c:pt idx="2404">
                  <c:v>-2.6280000000000001</c:v>
                </c:pt>
                <c:pt idx="2405">
                  <c:v>-2.617999999999995</c:v>
                </c:pt>
                <c:pt idx="2406">
                  <c:v>-2.6080000000000041</c:v>
                </c:pt>
                <c:pt idx="2407">
                  <c:v>-2.597999999999999</c:v>
                </c:pt>
                <c:pt idx="2408">
                  <c:v>-2.5879999999999939</c:v>
                </c:pt>
                <c:pt idx="2409">
                  <c:v>-2.578000000000003</c:v>
                </c:pt>
                <c:pt idx="2410">
                  <c:v>-2.5679999999999978</c:v>
                </c:pt>
                <c:pt idx="2411">
                  <c:v>-2.5579999999999927</c:v>
                </c:pt>
                <c:pt idx="2412">
                  <c:v>-2.5480000000000018</c:v>
                </c:pt>
                <c:pt idx="2413">
                  <c:v>-2.5379999999999967</c:v>
                </c:pt>
                <c:pt idx="2414">
                  <c:v>-2.5280000000000058</c:v>
                </c:pt>
                <c:pt idx="2415">
                  <c:v>-2.5180000000000007</c:v>
                </c:pt>
                <c:pt idx="2416">
                  <c:v>-2.5079999999999956</c:v>
                </c:pt>
                <c:pt idx="2417">
                  <c:v>-2.4980000000000047</c:v>
                </c:pt>
                <c:pt idx="2418">
                  <c:v>-2.4879999999999995</c:v>
                </c:pt>
                <c:pt idx="2419">
                  <c:v>-2.4779999999999944</c:v>
                </c:pt>
                <c:pt idx="2420">
                  <c:v>-2.4680000000000035</c:v>
                </c:pt>
                <c:pt idx="2421">
                  <c:v>-2.4579999999999984</c:v>
                </c:pt>
                <c:pt idx="2422">
                  <c:v>-2.4479999999999933</c:v>
                </c:pt>
                <c:pt idx="2423">
                  <c:v>-2.4380000000000024</c:v>
                </c:pt>
                <c:pt idx="2424">
                  <c:v>-2.4279999999999973</c:v>
                </c:pt>
                <c:pt idx="2425">
                  <c:v>-2.4179999999999922</c:v>
                </c:pt>
                <c:pt idx="2426">
                  <c:v>-2.4080000000000013</c:v>
                </c:pt>
                <c:pt idx="2427">
                  <c:v>-2.3979999999999961</c:v>
                </c:pt>
                <c:pt idx="2428">
                  <c:v>-2.3880000000000052</c:v>
                </c:pt>
                <c:pt idx="2429">
                  <c:v>-2.3780000000000001</c:v>
                </c:pt>
                <c:pt idx="2430">
                  <c:v>-2.367999999999995</c:v>
                </c:pt>
                <c:pt idx="2431">
                  <c:v>-2.3580000000000041</c:v>
                </c:pt>
                <c:pt idx="2432">
                  <c:v>-2.3379999999999939</c:v>
                </c:pt>
                <c:pt idx="2433">
                  <c:v>-2.328000000000003</c:v>
                </c:pt>
                <c:pt idx="2434">
                  <c:v>-2.3179999999999978</c:v>
                </c:pt>
                <c:pt idx="2435">
                  <c:v>-2.3079999999999927</c:v>
                </c:pt>
                <c:pt idx="2436">
                  <c:v>-2.2980000000000018</c:v>
                </c:pt>
                <c:pt idx="2437">
                  <c:v>-2.2879999999999967</c:v>
                </c:pt>
                <c:pt idx="2438">
                  <c:v>-2.2780000000000058</c:v>
                </c:pt>
                <c:pt idx="2439">
                  <c:v>-2.2680000000000007</c:v>
                </c:pt>
                <c:pt idx="2440">
                  <c:v>-2.2579999999999956</c:v>
                </c:pt>
                <c:pt idx="2441">
                  <c:v>-2.2480000000000047</c:v>
                </c:pt>
                <c:pt idx="2442">
                  <c:v>-2.2379999999999995</c:v>
                </c:pt>
                <c:pt idx="2443">
                  <c:v>-2.2279999999999944</c:v>
                </c:pt>
                <c:pt idx="2444">
                  <c:v>-2.2180000000000035</c:v>
                </c:pt>
                <c:pt idx="2445">
                  <c:v>-2.2079999999999984</c:v>
                </c:pt>
                <c:pt idx="2446">
                  <c:v>-2.1979999999999933</c:v>
                </c:pt>
                <c:pt idx="2447">
                  <c:v>-2.1880000000000024</c:v>
                </c:pt>
                <c:pt idx="2448">
                  <c:v>-2.1779999999999973</c:v>
                </c:pt>
                <c:pt idx="2449">
                  <c:v>-2.1679999999999922</c:v>
                </c:pt>
                <c:pt idx="2450">
                  <c:v>-2.1679999999999922</c:v>
                </c:pt>
                <c:pt idx="2451">
                  <c:v>-2.1580000000000013</c:v>
                </c:pt>
                <c:pt idx="2452">
                  <c:v>-2.1479999999999961</c:v>
                </c:pt>
                <c:pt idx="2453">
                  <c:v>-2.1380000000000052</c:v>
                </c:pt>
                <c:pt idx="2454">
                  <c:v>-2.1280000000000001</c:v>
                </c:pt>
                <c:pt idx="2455">
                  <c:v>-2.117999999999995</c:v>
                </c:pt>
                <c:pt idx="2456">
                  <c:v>-2.1080000000000041</c:v>
                </c:pt>
                <c:pt idx="2457">
                  <c:v>-2.097999999999999</c:v>
                </c:pt>
                <c:pt idx="2458">
                  <c:v>-2.0879999999999939</c:v>
                </c:pt>
                <c:pt idx="2459">
                  <c:v>-2.078000000000003</c:v>
                </c:pt>
                <c:pt idx="2460">
                  <c:v>-2.0679999999999978</c:v>
                </c:pt>
                <c:pt idx="2461">
                  <c:v>-2.0579999999999927</c:v>
                </c:pt>
                <c:pt idx="2462">
                  <c:v>-2.0480000000000018</c:v>
                </c:pt>
                <c:pt idx="2463">
                  <c:v>-2.0379999999999967</c:v>
                </c:pt>
                <c:pt idx="2464">
                  <c:v>-2.0280000000000058</c:v>
                </c:pt>
                <c:pt idx="2465">
                  <c:v>-2.0180000000000007</c:v>
                </c:pt>
                <c:pt idx="2466">
                  <c:v>-2.0079999999999956</c:v>
                </c:pt>
                <c:pt idx="2467">
                  <c:v>-1.9980000000000047</c:v>
                </c:pt>
                <c:pt idx="2468">
                  <c:v>-1.9879999999999995</c:v>
                </c:pt>
                <c:pt idx="2469">
                  <c:v>-1.9779999999999944</c:v>
                </c:pt>
                <c:pt idx="2470">
                  <c:v>-1.9680000000000035</c:v>
                </c:pt>
                <c:pt idx="2471">
                  <c:v>-1.9579999999999984</c:v>
                </c:pt>
                <c:pt idx="2472">
                  <c:v>-1.9479999999999933</c:v>
                </c:pt>
                <c:pt idx="2473">
                  <c:v>-1.9279999999999973</c:v>
                </c:pt>
                <c:pt idx="2474">
                  <c:v>-1.9179999999999922</c:v>
                </c:pt>
                <c:pt idx="2475">
                  <c:v>-1.9080000000000013</c:v>
                </c:pt>
                <c:pt idx="2476">
                  <c:v>-1.8979999999999961</c:v>
                </c:pt>
                <c:pt idx="2477">
                  <c:v>-1.8880000000000052</c:v>
                </c:pt>
                <c:pt idx="2478">
                  <c:v>-1.8780000000000001</c:v>
                </c:pt>
                <c:pt idx="2479">
                  <c:v>-1.867999999999995</c:v>
                </c:pt>
                <c:pt idx="2480">
                  <c:v>-1.8580000000000041</c:v>
                </c:pt>
                <c:pt idx="2481">
                  <c:v>-1.847999999999999</c:v>
                </c:pt>
                <c:pt idx="2482">
                  <c:v>-1.8379999999999939</c:v>
                </c:pt>
                <c:pt idx="2483">
                  <c:v>-1.828000000000003</c:v>
                </c:pt>
                <c:pt idx="2484">
                  <c:v>-1.8179999999999978</c:v>
                </c:pt>
                <c:pt idx="2485">
                  <c:v>-1.8079999999999927</c:v>
                </c:pt>
                <c:pt idx="2486">
                  <c:v>-1.7980000000000018</c:v>
                </c:pt>
                <c:pt idx="2487">
                  <c:v>-1.7879999999999967</c:v>
                </c:pt>
                <c:pt idx="2488">
                  <c:v>-1.7780000000000058</c:v>
                </c:pt>
                <c:pt idx="2489">
                  <c:v>-1.7680000000000007</c:v>
                </c:pt>
                <c:pt idx="2490">
                  <c:v>-1.7579999999999956</c:v>
                </c:pt>
                <c:pt idx="2491">
                  <c:v>-1.7480000000000047</c:v>
                </c:pt>
                <c:pt idx="2492">
                  <c:v>-1.7379999999999995</c:v>
                </c:pt>
                <c:pt idx="2493">
                  <c:v>-1.7279999999999944</c:v>
                </c:pt>
                <c:pt idx="2494">
                  <c:v>-1.7180000000000035</c:v>
                </c:pt>
                <c:pt idx="2495">
                  <c:v>-1.7079999999999984</c:v>
                </c:pt>
                <c:pt idx="2496">
                  <c:v>-1.6979999999999933</c:v>
                </c:pt>
                <c:pt idx="2497">
                  <c:v>-1.6880000000000024</c:v>
                </c:pt>
                <c:pt idx="2498">
                  <c:v>-1.6779999999999973</c:v>
                </c:pt>
                <c:pt idx="2499">
                  <c:v>-1.6679999999999922</c:v>
                </c:pt>
                <c:pt idx="2500">
                  <c:v>-1.6679999999999922</c:v>
                </c:pt>
                <c:pt idx="2501">
                  <c:v>-1.6580000000000013</c:v>
                </c:pt>
                <c:pt idx="2502">
                  <c:v>-1.6479999999999961</c:v>
                </c:pt>
                <c:pt idx="2503">
                  <c:v>-1.6380000000000052</c:v>
                </c:pt>
                <c:pt idx="2504">
                  <c:v>-1.6280000000000001</c:v>
                </c:pt>
                <c:pt idx="2505">
                  <c:v>-1.617999999999995</c:v>
                </c:pt>
                <c:pt idx="2506">
                  <c:v>-1.6080000000000041</c:v>
                </c:pt>
                <c:pt idx="2507">
                  <c:v>-1.597999999999999</c:v>
                </c:pt>
                <c:pt idx="2508">
                  <c:v>-1.5879999999999939</c:v>
                </c:pt>
                <c:pt idx="2509">
                  <c:v>-1.578000000000003</c:v>
                </c:pt>
                <c:pt idx="2510">
                  <c:v>-1.5679999999999978</c:v>
                </c:pt>
                <c:pt idx="2511">
                  <c:v>-1.5579999999999927</c:v>
                </c:pt>
                <c:pt idx="2512">
                  <c:v>-1.5480000000000018</c:v>
                </c:pt>
                <c:pt idx="2513">
                  <c:v>-1.5379999999999967</c:v>
                </c:pt>
                <c:pt idx="2514">
                  <c:v>-1.5180000000000007</c:v>
                </c:pt>
                <c:pt idx="2515">
                  <c:v>-1.5079999999999956</c:v>
                </c:pt>
                <c:pt idx="2516">
                  <c:v>-1.4980000000000047</c:v>
                </c:pt>
                <c:pt idx="2517">
                  <c:v>-1.4879999999999995</c:v>
                </c:pt>
                <c:pt idx="2518">
                  <c:v>-1.4779999999999944</c:v>
                </c:pt>
                <c:pt idx="2519">
                  <c:v>-1.4680000000000035</c:v>
                </c:pt>
                <c:pt idx="2520">
                  <c:v>-1.4579999999999984</c:v>
                </c:pt>
                <c:pt idx="2521">
                  <c:v>-1.4479999999999933</c:v>
                </c:pt>
                <c:pt idx="2522">
                  <c:v>-1.4380000000000024</c:v>
                </c:pt>
                <c:pt idx="2523">
                  <c:v>-1.4279999999999973</c:v>
                </c:pt>
                <c:pt idx="2524">
                  <c:v>-1.4179999999999922</c:v>
                </c:pt>
                <c:pt idx="2525">
                  <c:v>-1.4080000000000013</c:v>
                </c:pt>
                <c:pt idx="2526">
                  <c:v>-1.3979999999999961</c:v>
                </c:pt>
                <c:pt idx="2527">
                  <c:v>-1.3880000000000052</c:v>
                </c:pt>
                <c:pt idx="2528">
                  <c:v>-1.3780000000000001</c:v>
                </c:pt>
                <c:pt idx="2529">
                  <c:v>-1.367999999999995</c:v>
                </c:pt>
                <c:pt idx="2530">
                  <c:v>-1.3580000000000041</c:v>
                </c:pt>
                <c:pt idx="2531">
                  <c:v>-1.347999999999999</c:v>
                </c:pt>
                <c:pt idx="2532">
                  <c:v>-1.3379999999999939</c:v>
                </c:pt>
                <c:pt idx="2533">
                  <c:v>-1.328000000000003</c:v>
                </c:pt>
                <c:pt idx="2534">
                  <c:v>-1.3179999999999978</c:v>
                </c:pt>
                <c:pt idx="2535">
                  <c:v>-1.3079999999999927</c:v>
                </c:pt>
                <c:pt idx="2536">
                  <c:v>-1.2980000000000018</c:v>
                </c:pt>
                <c:pt idx="2537">
                  <c:v>-1.2879999999999967</c:v>
                </c:pt>
                <c:pt idx="2538">
                  <c:v>-1.2780000000000058</c:v>
                </c:pt>
                <c:pt idx="2539">
                  <c:v>-1.2680000000000007</c:v>
                </c:pt>
                <c:pt idx="2540">
                  <c:v>-1.2579999999999956</c:v>
                </c:pt>
                <c:pt idx="2541">
                  <c:v>-1.2480000000000047</c:v>
                </c:pt>
                <c:pt idx="2542">
                  <c:v>-1.2379999999999995</c:v>
                </c:pt>
                <c:pt idx="2543">
                  <c:v>-1.2279999999999944</c:v>
                </c:pt>
                <c:pt idx="2544">
                  <c:v>-1.2180000000000035</c:v>
                </c:pt>
                <c:pt idx="2545">
                  <c:v>-1.2079999999999984</c:v>
                </c:pt>
                <c:pt idx="2546">
                  <c:v>-1.1979999999999933</c:v>
                </c:pt>
                <c:pt idx="2547">
                  <c:v>-1.1880000000000024</c:v>
                </c:pt>
                <c:pt idx="2548">
                  <c:v>-1.1779999999999973</c:v>
                </c:pt>
                <c:pt idx="2549">
                  <c:v>-1.1679999999999922</c:v>
                </c:pt>
                <c:pt idx="2550">
                  <c:v>-1.1679999999999922</c:v>
                </c:pt>
                <c:pt idx="2551">
                  <c:v>-1.1580000000000013</c:v>
                </c:pt>
                <c:pt idx="2552">
                  <c:v>-1.1479999999999961</c:v>
                </c:pt>
                <c:pt idx="2553">
                  <c:v>-1.1380000000000052</c:v>
                </c:pt>
                <c:pt idx="2554">
                  <c:v>-1.1280000000000001</c:v>
                </c:pt>
                <c:pt idx="2555">
                  <c:v>-1.1080000000000041</c:v>
                </c:pt>
                <c:pt idx="2556">
                  <c:v>-1.097999999999999</c:v>
                </c:pt>
                <c:pt idx="2557">
                  <c:v>-1.0879999999999939</c:v>
                </c:pt>
                <c:pt idx="2558">
                  <c:v>-1.078000000000003</c:v>
                </c:pt>
                <c:pt idx="2559">
                  <c:v>-1.0679999999999978</c:v>
                </c:pt>
                <c:pt idx="2560">
                  <c:v>-1.0579999999999927</c:v>
                </c:pt>
                <c:pt idx="2561">
                  <c:v>-1.0480000000000018</c:v>
                </c:pt>
                <c:pt idx="2562">
                  <c:v>-1.0379999999999967</c:v>
                </c:pt>
                <c:pt idx="2563">
                  <c:v>-1.0280000000000058</c:v>
                </c:pt>
                <c:pt idx="2564">
                  <c:v>-1.0180000000000007</c:v>
                </c:pt>
                <c:pt idx="2565">
                  <c:v>-1.0079999999999956</c:v>
                </c:pt>
                <c:pt idx="2566">
                  <c:v>-0.99800000000000466</c:v>
                </c:pt>
                <c:pt idx="2567">
                  <c:v>-0.98799999999999955</c:v>
                </c:pt>
                <c:pt idx="2568">
                  <c:v>-0.97799999999999443</c:v>
                </c:pt>
                <c:pt idx="2569">
                  <c:v>-0.96800000000000352</c:v>
                </c:pt>
                <c:pt idx="2570">
                  <c:v>-0.95799999999999841</c:v>
                </c:pt>
                <c:pt idx="2571">
                  <c:v>-0.94799999999999329</c:v>
                </c:pt>
                <c:pt idx="2572">
                  <c:v>-0.93800000000000239</c:v>
                </c:pt>
                <c:pt idx="2573">
                  <c:v>-0.92799999999999727</c:v>
                </c:pt>
                <c:pt idx="2574">
                  <c:v>-0.91799999999999216</c:v>
                </c:pt>
                <c:pt idx="2575">
                  <c:v>-0.90800000000000125</c:v>
                </c:pt>
                <c:pt idx="2576">
                  <c:v>-0.89799999999999613</c:v>
                </c:pt>
                <c:pt idx="2577">
                  <c:v>-0.88800000000000523</c:v>
                </c:pt>
                <c:pt idx="2578">
                  <c:v>-0.87800000000000011</c:v>
                </c:pt>
                <c:pt idx="2579">
                  <c:v>-0.867999999999995</c:v>
                </c:pt>
                <c:pt idx="2580">
                  <c:v>-0.85800000000000409</c:v>
                </c:pt>
                <c:pt idx="2581">
                  <c:v>-0.84799999999999898</c:v>
                </c:pt>
                <c:pt idx="2582">
                  <c:v>-0.83799999999999386</c:v>
                </c:pt>
                <c:pt idx="2583">
                  <c:v>-0.82800000000000296</c:v>
                </c:pt>
                <c:pt idx="2584">
                  <c:v>-0.81799999999999784</c:v>
                </c:pt>
                <c:pt idx="2585">
                  <c:v>-0.80799999999999272</c:v>
                </c:pt>
                <c:pt idx="2586">
                  <c:v>-0.79800000000000182</c:v>
                </c:pt>
                <c:pt idx="2587">
                  <c:v>-0.7879999999999967</c:v>
                </c:pt>
                <c:pt idx="2588">
                  <c:v>-0.7780000000000058</c:v>
                </c:pt>
                <c:pt idx="2589">
                  <c:v>-0.76800000000000068</c:v>
                </c:pt>
                <c:pt idx="2590">
                  <c:v>-0.75799999999999557</c:v>
                </c:pt>
                <c:pt idx="2591">
                  <c:v>-0.74800000000000466</c:v>
                </c:pt>
                <c:pt idx="2592">
                  <c:v>-0.73799999999999955</c:v>
                </c:pt>
                <c:pt idx="2593">
                  <c:v>-0.72799999999999443</c:v>
                </c:pt>
                <c:pt idx="2594">
                  <c:v>-0.71800000000000352</c:v>
                </c:pt>
                <c:pt idx="2595">
                  <c:v>-0.69799999999999329</c:v>
                </c:pt>
                <c:pt idx="2596">
                  <c:v>-0.68800000000000239</c:v>
                </c:pt>
                <c:pt idx="2597">
                  <c:v>-0.67799999999999727</c:v>
                </c:pt>
                <c:pt idx="2598">
                  <c:v>-0.66799999999999216</c:v>
                </c:pt>
                <c:pt idx="2599">
                  <c:v>-0.65800000000000125</c:v>
                </c:pt>
                <c:pt idx="2600">
                  <c:v>-0.65800000000000125</c:v>
                </c:pt>
                <c:pt idx="2601">
                  <c:v>-0.65800000000000125</c:v>
                </c:pt>
                <c:pt idx="2602">
                  <c:v>-0.64799999999999613</c:v>
                </c:pt>
                <c:pt idx="2603">
                  <c:v>-0.64799999999999613</c:v>
                </c:pt>
                <c:pt idx="2604">
                  <c:v>-0.63800000000000523</c:v>
                </c:pt>
                <c:pt idx="2605">
                  <c:v>-0.62800000000000011</c:v>
                </c:pt>
                <c:pt idx="2606">
                  <c:v>-0.62800000000000011</c:v>
                </c:pt>
                <c:pt idx="2607">
                  <c:v>-0.617999999999995</c:v>
                </c:pt>
                <c:pt idx="2608">
                  <c:v>-0.60800000000000409</c:v>
                </c:pt>
                <c:pt idx="2609">
                  <c:v>-0.60800000000000409</c:v>
                </c:pt>
                <c:pt idx="2610">
                  <c:v>-0.59799999999999898</c:v>
                </c:pt>
                <c:pt idx="2611">
                  <c:v>-0.59799999999999898</c:v>
                </c:pt>
                <c:pt idx="2612">
                  <c:v>-0.58799999999999386</c:v>
                </c:pt>
                <c:pt idx="2613">
                  <c:v>-0.57800000000000296</c:v>
                </c:pt>
                <c:pt idx="2614">
                  <c:v>-0.57800000000000296</c:v>
                </c:pt>
                <c:pt idx="2615">
                  <c:v>-0.56799999999999784</c:v>
                </c:pt>
                <c:pt idx="2616">
                  <c:v>-0.55799999999999272</c:v>
                </c:pt>
                <c:pt idx="2617">
                  <c:v>-0.55799999999999272</c:v>
                </c:pt>
                <c:pt idx="2618">
                  <c:v>-0.54800000000000182</c:v>
                </c:pt>
                <c:pt idx="2619">
                  <c:v>-0.54800000000000182</c:v>
                </c:pt>
                <c:pt idx="2620">
                  <c:v>-0.5379999999999967</c:v>
                </c:pt>
                <c:pt idx="2621">
                  <c:v>-0.5280000000000058</c:v>
                </c:pt>
                <c:pt idx="2622">
                  <c:v>-0.5280000000000058</c:v>
                </c:pt>
                <c:pt idx="2623">
                  <c:v>-0.51800000000000068</c:v>
                </c:pt>
                <c:pt idx="2624">
                  <c:v>-0.51800000000000068</c:v>
                </c:pt>
                <c:pt idx="2625">
                  <c:v>-0.50799999999999557</c:v>
                </c:pt>
                <c:pt idx="2626">
                  <c:v>-0.49800000000000466</c:v>
                </c:pt>
                <c:pt idx="2627">
                  <c:v>-0.49800000000000466</c:v>
                </c:pt>
                <c:pt idx="2628">
                  <c:v>-0.48799999999999955</c:v>
                </c:pt>
                <c:pt idx="2629">
                  <c:v>-0.47799999999999443</c:v>
                </c:pt>
                <c:pt idx="2630">
                  <c:v>-0.47799999999999443</c:v>
                </c:pt>
                <c:pt idx="2631">
                  <c:v>-0.46800000000000352</c:v>
                </c:pt>
                <c:pt idx="2632">
                  <c:v>-0.46800000000000352</c:v>
                </c:pt>
                <c:pt idx="2633">
                  <c:v>-0.45799999999999841</c:v>
                </c:pt>
                <c:pt idx="2634">
                  <c:v>-0.44799999999999329</c:v>
                </c:pt>
                <c:pt idx="2635">
                  <c:v>-0.44799999999999329</c:v>
                </c:pt>
                <c:pt idx="2636">
                  <c:v>-0.43800000000000239</c:v>
                </c:pt>
                <c:pt idx="2637">
                  <c:v>-0.42799999999999727</c:v>
                </c:pt>
                <c:pt idx="2638">
                  <c:v>-0.42799999999999727</c:v>
                </c:pt>
                <c:pt idx="2639">
                  <c:v>-0.41799999999999216</c:v>
                </c:pt>
                <c:pt idx="2640">
                  <c:v>-0.41799999999999216</c:v>
                </c:pt>
                <c:pt idx="2641">
                  <c:v>-0.40800000000000125</c:v>
                </c:pt>
                <c:pt idx="2642">
                  <c:v>-0.39799999999999613</c:v>
                </c:pt>
                <c:pt idx="2643">
                  <c:v>-0.39799999999999613</c:v>
                </c:pt>
                <c:pt idx="2644">
                  <c:v>-0.38800000000000523</c:v>
                </c:pt>
                <c:pt idx="2645">
                  <c:v>-0.37800000000000011</c:v>
                </c:pt>
                <c:pt idx="2646">
                  <c:v>-0.37800000000000011</c:v>
                </c:pt>
                <c:pt idx="2647">
                  <c:v>-0.367999999999995</c:v>
                </c:pt>
                <c:pt idx="2648">
                  <c:v>-0.367999999999995</c:v>
                </c:pt>
                <c:pt idx="2649">
                  <c:v>-0.35800000000000409</c:v>
                </c:pt>
                <c:pt idx="2650">
                  <c:v>-0.35800000000000409</c:v>
                </c:pt>
                <c:pt idx="2651">
                  <c:v>-0.34799999999999898</c:v>
                </c:pt>
                <c:pt idx="2652">
                  <c:v>-0.34799999999999898</c:v>
                </c:pt>
                <c:pt idx="2653">
                  <c:v>-0.33799999999999386</c:v>
                </c:pt>
                <c:pt idx="2654">
                  <c:v>-0.33799999999999386</c:v>
                </c:pt>
                <c:pt idx="2655">
                  <c:v>-0.32800000000000296</c:v>
                </c:pt>
                <c:pt idx="2656">
                  <c:v>-0.31799999999999784</c:v>
                </c:pt>
                <c:pt idx="2657">
                  <c:v>-0.31799999999999784</c:v>
                </c:pt>
                <c:pt idx="2658">
                  <c:v>-0.30799999999999272</c:v>
                </c:pt>
                <c:pt idx="2659">
                  <c:v>-0.29800000000000182</c:v>
                </c:pt>
                <c:pt idx="2660">
                  <c:v>-0.29800000000000182</c:v>
                </c:pt>
                <c:pt idx="2661">
                  <c:v>-0.2879999999999967</c:v>
                </c:pt>
                <c:pt idx="2662">
                  <c:v>-0.2879999999999967</c:v>
                </c:pt>
                <c:pt idx="2663">
                  <c:v>-0.2780000000000058</c:v>
                </c:pt>
                <c:pt idx="2664">
                  <c:v>-0.26800000000000068</c:v>
                </c:pt>
                <c:pt idx="2665">
                  <c:v>-0.26800000000000068</c:v>
                </c:pt>
                <c:pt idx="2666">
                  <c:v>-0.25799999999999557</c:v>
                </c:pt>
                <c:pt idx="2667">
                  <c:v>-0.24800000000000466</c:v>
                </c:pt>
                <c:pt idx="2668">
                  <c:v>-0.24800000000000466</c:v>
                </c:pt>
                <c:pt idx="2669">
                  <c:v>-0.23799999999999955</c:v>
                </c:pt>
                <c:pt idx="2670">
                  <c:v>-0.23799999999999955</c:v>
                </c:pt>
                <c:pt idx="2671">
                  <c:v>-0.22799999999999443</c:v>
                </c:pt>
                <c:pt idx="2672">
                  <c:v>-0.21800000000000352</c:v>
                </c:pt>
                <c:pt idx="2673">
                  <c:v>-0.21800000000000352</c:v>
                </c:pt>
                <c:pt idx="2674">
                  <c:v>-0.20799999999999841</c:v>
                </c:pt>
                <c:pt idx="2675">
                  <c:v>-0.20799999999999841</c:v>
                </c:pt>
                <c:pt idx="2676">
                  <c:v>-0.19799999999999329</c:v>
                </c:pt>
                <c:pt idx="2677">
                  <c:v>-0.18800000000000239</c:v>
                </c:pt>
                <c:pt idx="2678">
                  <c:v>-0.18800000000000239</c:v>
                </c:pt>
                <c:pt idx="2679">
                  <c:v>-0.17799999999999727</c:v>
                </c:pt>
                <c:pt idx="2680">
                  <c:v>-0.16799999999999216</c:v>
                </c:pt>
                <c:pt idx="2681">
                  <c:v>-0.16799999999999216</c:v>
                </c:pt>
                <c:pt idx="2682">
                  <c:v>-0.15800000000000125</c:v>
                </c:pt>
                <c:pt idx="2683">
                  <c:v>-0.15800000000000125</c:v>
                </c:pt>
                <c:pt idx="2684">
                  <c:v>-0.14799999999999613</c:v>
                </c:pt>
                <c:pt idx="2685">
                  <c:v>-0.13800000000000523</c:v>
                </c:pt>
                <c:pt idx="2686">
                  <c:v>-0.13800000000000523</c:v>
                </c:pt>
                <c:pt idx="2687">
                  <c:v>-0.12800000000000011</c:v>
                </c:pt>
                <c:pt idx="2688">
                  <c:v>-0.117999999999995</c:v>
                </c:pt>
                <c:pt idx="2689">
                  <c:v>-0.117999999999995</c:v>
                </c:pt>
                <c:pt idx="2690">
                  <c:v>-0.10800000000000409</c:v>
                </c:pt>
                <c:pt idx="2691">
                  <c:v>-0.10800000000000409</c:v>
                </c:pt>
                <c:pt idx="2692">
                  <c:v>-9.7999999999998977E-2</c:v>
                </c:pt>
                <c:pt idx="2693">
                  <c:v>-8.7999999999993861E-2</c:v>
                </c:pt>
                <c:pt idx="2694">
                  <c:v>-8.7999999999993861E-2</c:v>
                </c:pt>
                <c:pt idx="2695">
                  <c:v>-7.8000000000002956E-2</c:v>
                </c:pt>
                <c:pt idx="2696">
                  <c:v>-6.799999999999784E-2</c:v>
                </c:pt>
                <c:pt idx="2697">
                  <c:v>-6.799999999999784E-2</c:v>
                </c:pt>
                <c:pt idx="2698">
                  <c:v>-5.7999999999992724E-2</c:v>
                </c:pt>
                <c:pt idx="2699">
                  <c:v>-5.7999999999992724E-2</c:v>
                </c:pt>
                <c:pt idx="2700">
                  <c:v>-5.7999999999992724E-2</c:v>
                </c:pt>
                <c:pt idx="2701">
                  <c:v>-4.8000000000001819E-2</c:v>
                </c:pt>
                <c:pt idx="2702">
                  <c:v>-3.7999999999996703E-2</c:v>
                </c:pt>
                <c:pt idx="2703">
                  <c:v>-3.7999999999996703E-2</c:v>
                </c:pt>
                <c:pt idx="2704">
                  <c:v>-2.8000000000005798E-2</c:v>
                </c:pt>
                <c:pt idx="2705">
                  <c:v>-2.8000000000005798E-2</c:v>
                </c:pt>
                <c:pt idx="2706">
                  <c:v>-1.8000000000000682E-2</c:v>
                </c:pt>
                <c:pt idx="2707">
                  <c:v>-7.9999999999955662E-3</c:v>
                </c:pt>
                <c:pt idx="2708">
                  <c:v>-7.9999999999955662E-3</c:v>
                </c:pt>
                <c:pt idx="2709">
                  <c:v>1.9999999999953388E-3</c:v>
                </c:pt>
                <c:pt idx="2710">
                  <c:v>1.2000000000000455E-2</c:v>
                </c:pt>
                <c:pt idx="2711">
                  <c:v>1.2000000000000455E-2</c:v>
                </c:pt>
                <c:pt idx="2712">
                  <c:v>2.2000000000005571E-2</c:v>
                </c:pt>
                <c:pt idx="2713">
                  <c:v>2.2000000000005571E-2</c:v>
                </c:pt>
                <c:pt idx="2714">
                  <c:v>3.1999999999996476E-2</c:v>
                </c:pt>
                <c:pt idx="2715">
                  <c:v>4.2000000000001592E-2</c:v>
                </c:pt>
                <c:pt idx="2716">
                  <c:v>4.2000000000001592E-2</c:v>
                </c:pt>
                <c:pt idx="2717">
                  <c:v>5.2000000000006708E-2</c:v>
                </c:pt>
                <c:pt idx="2718">
                  <c:v>6.1999999999997613E-2</c:v>
                </c:pt>
                <c:pt idx="2719">
                  <c:v>6.1999999999997613E-2</c:v>
                </c:pt>
                <c:pt idx="2720">
                  <c:v>7.2000000000002728E-2</c:v>
                </c:pt>
                <c:pt idx="2721">
                  <c:v>7.2000000000002728E-2</c:v>
                </c:pt>
                <c:pt idx="2722">
                  <c:v>8.2000000000007844E-2</c:v>
                </c:pt>
                <c:pt idx="2723">
                  <c:v>9.1999999999998749E-2</c:v>
                </c:pt>
                <c:pt idx="2724">
                  <c:v>9.1999999999998749E-2</c:v>
                </c:pt>
                <c:pt idx="2725">
                  <c:v>0.10200000000000387</c:v>
                </c:pt>
                <c:pt idx="2726">
                  <c:v>0.10200000000000387</c:v>
                </c:pt>
                <c:pt idx="2727">
                  <c:v>0.11199999999999477</c:v>
                </c:pt>
                <c:pt idx="2728">
                  <c:v>0.12199999999999989</c:v>
                </c:pt>
                <c:pt idx="2729">
                  <c:v>0.12199999999999989</c:v>
                </c:pt>
                <c:pt idx="2730">
                  <c:v>0.132000000000005</c:v>
                </c:pt>
                <c:pt idx="2731">
                  <c:v>0.14199999999999591</c:v>
                </c:pt>
                <c:pt idx="2732">
                  <c:v>0.14199999999999591</c:v>
                </c:pt>
                <c:pt idx="2733">
                  <c:v>0.15200000000000102</c:v>
                </c:pt>
                <c:pt idx="2734">
                  <c:v>0.15200000000000102</c:v>
                </c:pt>
                <c:pt idx="2735">
                  <c:v>0.16200000000000614</c:v>
                </c:pt>
                <c:pt idx="2736">
                  <c:v>0.17199999999999704</c:v>
                </c:pt>
                <c:pt idx="2737">
                  <c:v>0.17199999999999704</c:v>
                </c:pt>
                <c:pt idx="2738">
                  <c:v>0.18200000000000216</c:v>
                </c:pt>
                <c:pt idx="2739">
                  <c:v>0.19200000000000728</c:v>
                </c:pt>
                <c:pt idx="2740">
                  <c:v>0.19200000000000728</c:v>
                </c:pt>
                <c:pt idx="2741">
                  <c:v>0.20199999999999818</c:v>
                </c:pt>
                <c:pt idx="2742">
                  <c:v>0.20199999999999818</c:v>
                </c:pt>
                <c:pt idx="2743">
                  <c:v>0.2120000000000033</c:v>
                </c:pt>
                <c:pt idx="2744">
                  <c:v>0.2219999999999942</c:v>
                </c:pt>
                <c:pt idx="2745">
                  <c:v>0.2219999999999942</c:v>
                </c:pt>
                <c:pt idx="2746">
                  <c:v>0.23199999999999932</c:v>
                </c:pt>
                <c:pt idx="2747">
                  <c:v>0.24200000000000443</c:v>
                </c:pt>
                <c:pt idx="2748">
                  <c:v>0.24200000000000443</c:v>
                </c:pt>
                <c:pt idx="2749">
                  <c:v>0.25199999999999534</c:v>
                </c:pt>
                <c:pt idx="2750">
                  <c:v>0.25199999999999534</c:v>
                </c:pt>
                <c:pt idx="2751">
                  <c:v>0.25199999999999534</c:v>
                </c:pt>
                <c:pt idx="2752">
                  <c:v>0.26200000000000045</c:v>
                </c:pt>
                <c:pt idx="2753">
                  <c:v>0.27200000000000557</c:v>
                </c:pt>
                <c:pt idx="2754">
                  <c:v>0.27200000000000557</c:v>
                </c:pt>
                <c:pt idx="2755">
                  <c:v>0.28199999999999648</c:v>
                </c:pt>
                <c:pt idx="2756">
                  <c:v>0.28199999999999648</c:v>
                </c:pt>
                <c:pt idx="2757">
                  <c:v>0.29200000000000159</c:v>
                </c:pt>
                <c:pt idx="2758">
                  <c:v>0.30200000000000671</c:v>
                </c:pt>
                <c:pt idx="2759">
                  <c:v>0.30200000000000671</c:v>
                </c:pt>
                <c:pt idx="2760">
                  <c:v>0.31199999999999761</c:v>
                </c:pt>
                <c:pt idx="2761">
                  <c:v>0.32200000000000273</c:v>
                </c:pt>
                <c:pt idx="2762">
                  <c:v>0.32200000000000273</c:v>
                </c:pt>
                <c:pt idx="2763">
                  <c:v>0.33200000000000784</c:v>
                </c:pt>
                <c:pt idx="2764">
                  <c:v>0.33200000000000784</c:v>
                </c:pt>
                <c:pt idx="2765">
                  <c:v>0.34199999999999875</c:v>
                </c:pt>
                <c:pt idx="2766">
                  <c:v>0.35200000000000387</c:v>
                </c:pt>
                <c:pt idx="2767">
                  <c:v>0.35200000000000387</c:v>
                </c:pt>
                <c:pt idx="2768">
                  <c:v>0.36199999999999477</c:v>
                </c:pt>
                <c:pt idx="2769">
                  <c:v>0.37199999999999989</c:v>
                </c:pt>
                <c:pt idx="2770">
                  <c:v>0.37199999999999989</c:v>
                </c:pt>
                <c:pt idx="2771">
                  <c:v>0.382000000000005</c:v>
                </c:pt>
                <c:pt idx="2772">
                  <c:v>0.382000000000005</c:v>
                </c:pt>
                <c:pt idx="2773">
                  <c:v>0.39199999999999591</c:v>
                </c:pt>
                <c:pt idx="2774">
                  <c:v>0.40200000000000102</c:v>
                </c:pt>
                <c:pt idx="2775">
                  <c:v>0.40200000000000102</c:v>
                </c:pt>
                <c:pt idx="2776">
                  <c:v>0.41200000000000614</c:v>
                </c:pt>
                <c:pt idx="2777">
                  <c:v>0.42199999999999704</c:v>
                </c:pt>
                <c:pt idx="2778">
                  <c:v>0.42199999999999704</c:v>
                </c:pt>
                <c:pt idx="2779">
                  <c:v>0.43200000000000216</c:v>
                </c:pt>
                <c:pt idx="2780">
                  <c:v>0.43200000000000216</c:v>
                </c:pt>
                <c:pt idx="2781">
                  <c:v>0.44200000000000728</c:v>
                </c:pt>
                <c:pt idx="2782">
                  <c:v>0.45199999999999818</c:v>
                </c:pt>
                <c:pt idx="2783">
                  <c:v>0.45199999999999818</c:v>
                </c:pt>
                <c:pt idx="2784">
                  <c:v>0.4620000000000033</c:v>
                </c:pt>
                <c:pt idx="2785">
                  <c:v>0.4620000000000033</c:v>
                </c:pt>
                <c:pt idx="2786">
                  <c:v>0.4719999999999942</c:v>
                </c:pt>
                <c:pt idx="2787">
                  <c:v>0.48199999999999932</c:v>
                </c:pt>
                <c:pt idx="2788">
                  <c:v>0.48199999999999932</c:v>
                </c:pt>
                <c:pt idx="2789">
                  <c:v>0.49200000000000443</c:v>
                </c:pt>
                <c:pt idx="2790">
                  <c:v>0.50199999999999534</c:v>
                </c:pt>
                <c:pt idx="2791">
                  <c:v>0.50199999999999534</c:v>
                </c:pt>
                <c:pt idx="2792">
                  <c:v>0.51200000000000045</c:v>
                </c:pt>
                <c:pt idx="2793">
                  <c:v>0.51200000000000045</c:v>
                </c:pt>
                <c:pt idx="2794">
                  <c:v>0.52200000000000557</c:v>
                </c:pt>
                <c:pt idx="2795">
                  <c:v>0.53199999999999648</c:v>
                </c:pt>
                <c:pt idx="2796">
                  <c:v>0.53199999999999648</c:v>
                </c:pt>
                <c:pt idx="2797">
                  <c:v>0.54200000000000159</c:v>
                </c:pt>
                <c:pt idx="2798">
                  <c:v>0.55200000000000671</c:v>
                </c:pt>
                <c:pt idx="2799">
                  <c:v>0.55200000000000671</c:v>
                </c:pt>
                <c:pt idx="2800">
                  <c:v>0.55200000000000671</c:v>
                </c:pt>
                <c:pt idx="2801">
                  <c:v>0.56199999999999761</c:v>
                </c:pt>
                <c:pt idx="2802">
                  <c:v>0.56199999999999761</c:v>
                </c:pt>
                <c:pt idx="2803">
                  <c:v>0.57200000000000273</c:v>
                </c:pt>
                <c:pt idx="2804">
                  <c:v>0.57200000000000273</c:v>
                </c:pt>
                <c:pt idx="2805">
                  <c:v>0.58200000000000784</c:v>
                </c:pt>
                <c:pt idx="2806">
                  <c:v>0.58200000000000784</c:v>
                </c:pt>
                <c:pt idx="2807">
                  <c:v>0.59199999999999875</c:v>
                </c:pt>
                <c:pt idx="2808">
                  <c:v>0.60200000000000387</c:v>
                </c:pt>
                <c:pt idx="2809">
                  <c:v>0.60200000000000387</c:v>
                </c:pt>
                <c:pt idx="2810">
                  <c:v>0.61199999999999477</c:v>
                </c:pt>
                <c:pt idx="2811">
                  <c:v>0.61199999999999477</c:v>
                </c:pt>
                <c:pt idx="2812">
                  <c:v>0.62199999999999989</c:v>
                </c:pt>
                <c:pt idx="2813">
                  <c:v>0.62199999999999989</c:v>
                </c:pt>
                <c:pt idx="2814">
                  <c:v>0.632000000000005</c:v>
                </c:pt>
                <c:pt idx="2815">
                  <c:v>0.632000000000005</c:v>
                </c:pt>
                <c:pt idx="2816">
                  <c:v>0.64199999999999591</c:v>
                </c:pt>
                <c:pt idx="2817">
                  <c:v>0.64199999999999591</c:v>
                </c:pt>
                <c:pt idx="2818">
                  <c:v>0.65200000000000102</c:v>
                </c:pt>
                <c:pt idx="2819">
                  <c:v>0.65200000000000102</c:v>
                </c:pt>
                <c:pt idx="2820">
                  <c:v>0.66200000000000614</c:v>
                </c:pt>
                <c:pt idx="2821">
                  <c:v>0.67199999999999704</c:v>
                </c:pt>
                <c:pt idx="2822">
                  <c:v>0.67199999999999704</c:v>
                </c:pt>
                <c:pt idx="2823">
                  <c:v>0.68200000000000216</c:v>
                </c:pt>
                <c:pt idx="2824">
                  <c:v>0.68200000000000216</c:v>
                </c:pt>
                <c:pt idx="2825">
                  <c:v>0.69200000000000728</c:v>
                </c:pt>
                <c:pt idx="2826">
                  <c:v>0.69200000000000728</c:v>
                </c:pt>
                <c:pt idx="2827">
                  <c:v>0.70199999999999818</c:v>
                </c:pt>
                <c:pt idx="2828">
                  <c:v>0.70199999999999818</c:v>
                </c:pt>
                <c:pt idx="2829">
                  <c:v>0.7120000000000033</c:v>
                </c:pt>
                <c:pt idx="2830">
                  <c:v>0.7120000000000033</c:v>
                </c:pt>
                <c:pt idx="2831">
                  <c:v>0.7219999999999942</c:v>
                </c:pt>
                <c:pt idx="2832">
                  <c:v>0.73199999999999932</c:v>
                </c:pt>
                <c:pt idx="2833">
                  <c:v>0.73199999999999932</c:v>
                </c:pt>
                <c:pt idx="2834">
                  <c:v>0.74200000000000443</c:v>
                </c:pt>
                <c:pt idx="2835">
                  <c:v>0.74200000000000443</c:v>
                </c:pt>
                <c:pt idx="2836">
                  <c:v>0.75199999999999534</c:v>
                </c:pt>
                <c:pt idx="2837">
                  <c:v>0.75199999999999534</c:v>
                </c:pt>
                <c:pt idx="2838">
                  <c:v>0.76200000000000045</c:v>
                </c:pt>
                <c:pt idx="2839">
                  <c:v>0.76200000000000045</c:v>
                </c:pt>
                <c:pt idx="2840">
                  <c:v>0.77200000000000557</c:v>
                </c:pt>
                <c:pt idx="2841">
                  <c:v>0.77200000000000557</c:v>
                </c:pt>
                <c:pt idx="2842">
                  <c:v>0.78199999999999648</c:v>
                </c:pt>
                <c:pt idx="2843">
                  <c:v>0.79200000000000159</c:v>
                </c:pt>
                <c:pt idx="2844">
                  <c:v>0.79200000000000159</c:v>
                </c:pt>
                <c:pt idx="2845">
                  <c:v>0.80200000000000671</c:v>
                </c:pt>
                <c:pt idx="2846">
                  <c:v>0.80200000000000671</c:v>
                </c:pt>
                <c:pt idx="2847">
                  <c:v>0.81199999999999761</c:v>
                </c:pt>
                <c:pt idx="2848">
                  <c:v>0.81199999999999761</c:v>
                </c:pt>
                <c:pt idx="2849">
                  <c:v>0.82200000000000273</c:v>
                </c:pt>
                <c:pt idx="2850">
                  <c:v>0.82200000000000273</c:v>
                </c:pt>
                <c:pt idx="2851">
                  <c:v>0.83200000000000784</c:v>
                </c:pt>
                <c:pt idx="2852">
                  <c:v>0.85200000000000387</c:v>
                </c:pt>
                <c:pt idx="2853">
                  <c:v>0.86199999999999477</c:v>
                </c:pt>
                <c:pt idx="2854">
                  <c:v>0.882000000000005</c:v>
                </c:pt>
                <c:pt idx="2855">
                  <c:v>0.89199999999999591</c:v>
                </c:pt>
                <c:pt idx="2856">
                  <c:v>0.90200000000000102</c:v>
                </c:pt>
                <c:pt idx="2857">
                  <c:v>0.92199999999999704</c:v>
                </c:pt>
                <c:pt idx="2858">
                  <c:v>0.93200000000000216</c:v>
                </c:pt>
                <c:pt idx="2859">
                  <c:v>0.95199999999999818</c:v>
                </c:pt>
                <c:pt idx="2860">
                  <c:v>0.9620000000000033</c:v>
                </c:pt>
                <c:pt idx="2861">
                  <c:v>0.98199999999999932</c:v>
                </c:pt>
                <c:pt idx="2862">
                  <c:v>0.99200000000000443</c:v>
                </c:pt>
                <c:pt idx="2863">
                  <c:v>1.0019999999999953</c:v>
                </c:pt>
                <c:pt idx="2864">
                  <c:v>1.0220000000000056</c:v>
                </c:pt>
                <c:pt idx="2865">
                  <c:v>1.0319999999999965</c:v>
                </c:pt>
                <c:pt idx="2866">
                  <c:v>1.0520000000000067</c:v>
                </c:pt>
                <c:pt idx="2867">
                  <c:v>1.0619999999999976</c:v>
                </c:pt>
                <c:pt idx="2868">
                  <c:v>1.0820000000000078</c:v>
                </c:pt>
                <c:pt idx="2869">
                  <c:v>1.0919999999999987</c:v>
                </c:pt>
                <c:pt idx="2870">
                  <c:v>1.1020000000000039</c:v>
                </c:pt>
                <c:pt idx="2871">
                  <c:v>1.1219999999999999</c:v>
                </c:pt>
                <c:pt idx="2872">
                  <c:v>1.132000000000005</c:v>
                </c:pt>
                <c:pt idx="2873">
                  <c:v>1.152000000000001</c:v>
                </c:pt>
                <c:pt idx="2874">
                  <c:v>1.1620000000000061</c:v>
                </c:pt>
                <c:pt idx="2875">
                  <c:v>1.1820000000000022</c:v>
                </c:pt>
                <c:pt idx="2876">
                  <c:v>1.1920000000000073</c:v>
                </c:pt>
                <c:pt idx="2877">
                  <c:v>1.2019999999999982</c:v>
                </c:pt>
                <c:pt idx="2878">
                  <c:v>1.2219999999999942</c:v>
                </c:pt>
                <c:pt idx="2879">
                  <c:v>1.2319999999999993</c:v>
                </c:pt>
                <c:pt idx="2880">
                  <c:v>1.2519999999999953</c:v>
                </c:pt>
                <c:pt idx="2881">
                  <c:v>1.2620000000000005</c:v>
                </c:pt>
                <c:pt idx="2882">
                  <c:v>1.2819999999999965</c:v>
                </c:pt>
                <c:pt idx="2883">
                  <c:v>1.2920000000000016</c:v>
                </c:pt>
                <c:pt idx="2884">
                  <c:v>1.3020000000000067</c:v>
                </c:pt>
                <c:pt idx="2885">
                  <c:v>1.3220000000000027</c:v>
                </c:pt>
                <c:pt idx="2886">
                  <c:v>1.3320000000000078</c:v>
                </c:pt>
                <c:pt idx="2887">
                  <c:v>1.3520000000000039</c:v>
                </c:pt>
                <c:pt idx="2888">
                  <c:v>1.3619999999999948</c:v>
                </c:pt>
                <c:pt idx="2889">
                  <c:v>1.382000000000005</c:v>
                </c:pt>
                <c:pt idx="2890">
                  <c:v>1.3919999999999959</c:v>
                </c:pt>
                <c:pt idx="2891">
                  <c:v>1.402000000000001</c:v>
                </c:pt>
                <c:pt idx="2892">
                  <c:v>1.421999999999997</c:v>
                </c:pt>
                <c:pt idx="2893">
                  <c:v>1.4320000000000022</c:v>
                </c:pt>
                <c:pt idx="2894">
                  <c:v>1.4519999999999982</c:v>
                </c:pt>
                <c:pt idx="2895">
                  <c:v>1.4620000000000033</c:v>
                </c:pt>
                <c:pt idx="2896">
                  <c:v>1.4819999999999993</c:v>
                </c:pt>
                <c:pt idx="2897">
                  <c:v>1.4920000000000044</c:v>
                </c:pt>
                <c:pt idx="2898">
                  <c:v>1.5019999999999953</c:v>
                </c:pt>
                <c:pt idx="2899">
                  <c:v>1.5220000000000056</c:v>
                </c:pt>
                <c:pt idx="2900">
                  <c:v>1.5220000000000056</c:v>
                </c:pt>
                <c:pt idx="2901">
                  <c:v>1.5319999999999965</c:v>
                </c:pt>
                <c:pt idx="2902">
                  <c:v>1.5520000000000067</c:v>
                </c:pt>
                <c:pt idx="2903">
                  <c:v>1.5619999999999976</c:v>
                </c:pt>
                <c:pt idx="2904">
                  <c:v>1.5820000000000078</c:v>
                </c:pt>
                <c:pt idx="2905">
                  <c:v>1.5919999999999987</c:v>
                </c:pt>
                <c:pt idx="2906">
                  <c:v>1.6020000000000039</c:v>
                </c:pt>
                <c:pt idx="2907">
                  <c:v>1.6219999999999999</c:v>
                </c:pt>
                <c:pt idx="2908">
                  <c:v>1.632000000000005</c:v>
                </c:pt>
                <c:pt idx="2909">
                  <c:v>1.652000000000001</c:v>
                </c:pt>
                <c:pt idx="2910">
                  <c:v>1.6620000000000061</c:v>
                </c:pt>
                <c:pt idx="2911">
                  <c:v>1.6820000000000022</c:v>
                </c:pt>
                <c:pt idx="2912">
                  <c:v>1.6920000000000073</c:v>
                </c:pt>
                <c:pt idx="2913">
                  <c:v>1.7019999999999982</c:v>
                </c:pt>
                <c:pt idx="2914">
                  <c:v>1.7219999999999942</c:v>
                </c:pt>
                <c:pt idx="2915">
                  <c:v>1.7319999999999993</c:v>
                </c:pt>
                <c:pt idx="2916">
                  <c:v>1.7519999999999953</c:v>
                </c:pt>
                <c:pt idx="2917">
                  <c:v>1.7620000000000005</c:v>
                </c:pt>
                <c:pt idx="2918">
                  <c:v>1.7819999999999965</c:v>
                </c:pt>
                <c:pt idx="2919">
                  <c:v>1.7920000000000016</c:v>
                </c:pt>
                <c:pt idx="2920">
                  <c:v>1.8020000000000067</c:v>
                </c:pt>
                <c:pt idx="2921">
                  <c:v>1.8220000000000027</c:v>
                </c:pt>
                <c:pt idx="2922">
                  <c:v>1.8320000000000078</c:v>
                </c:pt>
                <c:pt idx="2923">
                  <c:v>1.8520000000000039</c:v>
                </c:pt>
                <c:pt idx="2924">
                  <c:v>1.8619999999999948</c:v>
                </c:pt>
                <c:pt idx="2925">
                  <c:v>1.882000000000005</c:v>
                </c:pt>
                <c:pt idx="2926">
                  <c:v>1.8919999999999959</c:v>
                </c:pt>
                <c:pt idx="2927">
                  <c:v>1.902000000000001</c:v>
                </c:pt>
                <c:pt idx="2928">
                  <c:v>1.921999999999997</c:v>
                </c:pt>
                <c:pt idx="2929">
                  <c:v>1.9320000000000022</c:v>
                </c:pt>
                <c:pt idx="2930">
                  <c:v>1.9519999999999982</c:v>
                </c:pt>
                <c:pt idx="2931">
                  <c:v>1.9620000000000033</c:v>
                </c:pt>
                <c:pt idx="2932">
                  <c:v>1.9819999999999993</c:v>
                </c:pt>
                <c:pt idx="2933">
                  <c:v>1.9920000000000044</c:v>
                </c:pt>
                <c:pt idx="2934">
                  <c:v>2.0019999999999953</c:v>
                </c:pt>
                <c:pt idx="2935">
                  <c:v>2.0220000000000056</c:v>
                </c:pt>
                <c:pt idx="2936">
                  <c:v>2.0319999999999965</c:v>
                </c:pt>
                <c:pt idx="2937">
                  <c:v>2.0520000000000067</c:v>
                </c:pt>
                <c:pt idx="2938">
                  <c:v>2.0619999999999976</c:v>
                </c:pt>
                <c:pt idx="2939">
                  <c:v>2.0820000000000078</c:v>
                </c:pt>
                <c:pt idx="2940">
                  <c:v>2.0919999999999987</c:v>
                </c:pt>
                <c:pt idx="2941">
                  <c:v>2.1020000000000039</c:v>
                </c:pt>
                <c:pt idx="2942">
                  <c:v>2.1219999999999999</c:v>
                </c:pt>
                <c:pt idx="2943">
                  <c:v>2.132000000000005</c:v>
                </c:pt>
                <c:pt idx="2944">
                  <c:v>2.152000000000001</c:v>
                </c:pt>
                <c:pt idx="2945">
                  <c:v>2.1620000000000061</c:v>
                </c:pt>
                <c:pt idx="2946">
                  <c:v>2.1820000000000022</c:v>
                </c:pt>
                <c:pt idx="2947">
                  <c:v>2.1920000000000073</c:v>
                </c:pt>
                <c:pt idx="2948">
                  <c:v>2.2019999999999982</c:v>
                </c:pt>
                <c:pt idx="2949">
                  <c:v>2.2219999999999942</c:v>
                </c:pt>
                <c:pt idx="2950">
                  <c:v>2.2219999999999942</c:v>
                </c:pt>
                <c:pt idx="2951">
                  <c:v>2.2319999999999993</c:v>
                </c:pt>
                <c:pt idx="2952">
                  <c:v>2.2519999999999953</c:v>
                </c:pt>
                <c:pt idx="2953">
                  <c:v>2.2620000000000005</c:v>
                </c:pt>
                <c:pt idx="2954">
                  <c:v>2.2819999999999965</c:v>
                </c:pt>
                <c:pt idx="2955">
                  <c:v>2.2920000000000016</c:v>
                </c:pt>
                <c:pt idx="2956">
                  <c:v>2.3020000000000067</c:v>
                </c:pt>
                <c:pt idx="2957">
                  <c:v>2.3220000000000027</c:v>
                </c:pt>
                <c:pt idx="2958">
                  <c:v>2.3320000000000078</c:v>
                </c:pt>
                <c:pt idx="2959">
                  <c:v>2.3520000000000039</c:v>
                </c:pt>
                <c:pt idx="2960">
                  <c:v>2.3619999999999948</c:v>
                </c:pt>
                <c:pt idx="2961">
                  <c:v>2.382000000000005</c:v>
                </c:pt>
                <c:pt idx="2962">
                  <c:v>2.3919999999999959</c:v>
                </c:pt>
                <c:pt idx="2963">
                  <c:v>2.402000000000001</c:v>
                </c:pt>
                <c:pt idx="2964">
                  <c:v>2.421999999999997</c:v>
                </c:pt>
                <c:pt idx="2965">
                  <c:v>2.4320000000000022</c:v>
                </c:pt>
                <c:pt idx="2966">
                  <c:v>2.4519999999999982</c:v>
                </c:pt>
                <c:pt idx="2967">
                  <c:v>2.4620000000000033</c:v>
                </c:pt>
                <c:pt idx="2968">
                  <c:v>2.4819999999999993</c:v>
                </c:pt>
                <c:pt idx="2969">
                  <c:v>2.4920000000000044</c:v>
                </c:pt>
                <c:pt idx="2970">
                  <c:v>2.5019999999999953</c:v>
                </c:pt>
                <c:pt idx="2971">
                  <c:v>2.5220000000000056</c:v>
                </c:pt>
                <c:pt idx="2972">
                  <c:v>2.5319999999999965</c:v>
                </c:pt>
                <c:pt idx="2973">
                  <c:v>2.5520000000000067</c:v>
                </c:pt>
                <c:pt idx="2974">
                  <c:v>2.5619999999999976</c:v>
                </c:pt>
                <c:pt idx="2975">
                  <c:v>2.5820000000000078</c:v>
                </c:pt>
                <c:pt idx="2976">
                  <c:v>2.5919999999999987</c:v>
                </c:pt>
                <c:pt idx="2977">
                  <c:v>2.6020000000000039</c:v>
                </c:pt>
                <c:pt idx="2978">
                  <c:v>2.6219999999999999</c:v>
                </c:pt>
                <c:pt idx="2979">
                  <c:v>2.632000000000005</c:v>
                </c:pt>
                <c:pt idx="2980">
                  <c:v>2.652000000000001</c:v>
                </c:pt>
                <c:pt idx="2981">
                  <c:v>2.6620000000000061</c:v>
                </c:pt>
                <c:pt idx="2982">
                  <c:v>2.6820000000000022</c:v>
                </c:pt>
                <c:pt idx="2983">
                  <c:v>2.6920000000000073</c:v>
                </c:pt>
                <c:pt idx="2984">
                  <c:v>2.7019999999999982</c:v>
                </c:pt>
                <c:pt idx="2985">
                  <c:v>2.7219999999999942</c:v>
                </c:pt>
                <c:pt idx="2986">
                  <c:v>2.7319999999999993</c:v>
                </c:pt>
                <c:pt idx="2987">
                  <c:v>2.7519999999999953</c:v>
                </c:pt>
                <c:pt idx="2988">
                  <c:v>2.7620000000000005</c:v>
                </c:pt>
                <c:pt idx="2989">
                  <c:v>2.7819999999999965</c:v>
                </c:pt>
                <c:pt idx="2990">
                  <c:v>2.7920000000000016</c:v>
                </c:pt>
                <c:pt idx="2991">
                  <c:v>2.8020000000000067</c:v>
                </c:pt>
                <c:pt idx="2992">
                  <c:v>2.8220000000000027</c:v>
                </c:pt>
                <c:pt idx="2993">
                  <c:v>2.8320000000000078</c:v>
                </c:pt>
                <c:pt idx="2994">
                  <c:v>2.8520000000000039</c:v>
                </c:pt>
                <c:pt idx="2995">
                  <c:v>2.8619999999999948</c:v>
                </c:pt>
                <c:pt idx="2996">
                  <c:v>2.882000000000005</c:v>
                </c:pt>
                <c:pt idx="2997">
                  <c:v>2.8919999999999959</c:v>
                </c:pt>
                <c:pt idx="2998">
                  <c:v>2.902000000000001</c:v>
                </c:pt>
                <c:pt idx="2999">
                  <c:v>2.921999999999997</c:v>
                </c:pt>
                <c:pt idx="3000">
                  <c:v>2.921999999999997</c:v>
                </c:pt>
                <c:pt idx="3001">
                  <c:v>2.9320000000000022</c:v>
                </c:pt>
                <c:pt idx="3002">
                  <c:v>2.9519999999999982</c:v>
                </c:pt>
                <c:pt idx="3003">
                  <c:v>2.9620000000000033</c:v>
                </c:pt>
                <c:pt idx="3004">
                  <c:v>2.9819999999999993</c:v>
                </c:pt>
                <c:pt idx="3005">
                  <c:v>2.9920000000000044</c:v>
                </c:pt>
                <c:pt idx="3006">
                  <c:v>3.0019999999999953</c:v>
                </c:pt>
                <c:pt idx="3007">
                  <c:v>3.0220000000000056</c:v>
                </c:pt>
                <c:pt idx="3008">
                  <c:v>3.0319999999999965</c:v>
                </c:pt>
                <c:pt idx="3009">
                  <c:v>3.0520000000000067</c:v>
                </c:pt>
                <c:pt idx="3010">
                  <c:v>3.0619999999999976</c:v>
                </c:pt>
                <c:pt idx="3011">
                  <c:v>3.0820000000000078</c:v>
                </c:pt>
                <c:pt idx="3012">
                  <c:v>3.0919999999999987</c:v>
                </c:pt>
                <c:pt idx="3013">
                  <c:v>3.1020000000000039</c:v>
                </c:pt>
                <c:pt idx="3014">
                  <c:v>3.1219999999999999</c:v>
                </c:pt>
                <c:pt idx="3015">
                  <c:v>3.132000000000005</c:v>
                </c:pt>
                <c:pt idx="3016">
                  <c:v>3.152000000000001</c:v>
                </c:pt>
                <c:pt idx="3017">
                  <c:v>3.1620000000000061</c:v>
                </c:pt>
                <c:pt idx="3018">
                  <c:v>3.1820000000000022</c:v>
                </c:pt>
                <c:pt idx="3019">
                  <c:v>3.1920000000000073</c:v>
                </c:pt>
                <c:pt idx="3020">
                  <c:v>3.2019999999999982</c:v>
                </c:pt>
                <c:pt idx="3021">
                  <c:v>3.2219999999999942</c:v>
                </c:pt>
                <c:pt idx="3022">
                  <c:v>3.2319999999999993</c:v>
                </c:pt>
                <c:pt idx="3023">
                  <c:v>3.2519999999999953</c:v>
                </c:pt>
                <c:pt idx="3024">
                  <c:v>3.2620000000000005</c:v>
                </c:pt>
                <c:pt idx="3025">
                  <c:v>3.2819999999999965</c:v>
                </c:pt>
                <c:pt idx="3026">
                  <c:v>3.2920000000000016</c:v>
                </c:pt>
                <c:pt idx="3027">
                  <c:v>3.3020000000000067</c:v>
                </c:pt>
                <c:pt idx="3028">
                  <c:v>3.3220000000000027</c:v>
                </c:pt>
                <c:pt idx="3029">
                  <c:v>3.3320000000000078</c:v>
                </c:pt>
                <c:pt idx="3030">
                  <c:v>3.3520000000000039</c:v>
                </c:pt>
                <c:pt idx="3031">
                  <c:v>3.3619999999999948</c:v>
                </c:pt>
                <c:pt idx="3032">
                  <c:v>3.382000000000005</c:v>
                </c:pt>
                <c:pt idx="3033">
                  <c:v>3.3919999999999959</c:v>
                </c:pt>
                <c:pt idx="3034">
                  <c:v>3.402000000000001</c:v>
                </c:pt>
                <c:pt idx="3035">
                  <c:v>3.421999999999997</c:v>
                </c:pt>
                <c:pt idx="3036">
                  <c:v>3.4320000000000022</c:v>
                </c:pt>
                <c:pt idx="3037">
                  <c:v>3.4519999999999982</c:v>
                </c:pt>
                <c:pt idx="3038">
                  <c:v>3.4620000000000033</c:v>
                </c:pt>
                <c:pt idx="3039">
                  <c:v>3.4819999999999993</c:v>
                </c:pt>
                <c:pt idx="3040">
                  <c:v>3.4920000000000044</c:v>
                </c:pt>
                <c:pt idx="3041">
                  <c:v>3.5019999999999953</c:v>
                </c:pt>
                <c:pt idx="3042">
                  <c:v>3.5220000000000056</c:v>
                </c:pt>
                <c:pt idx="3043">
                  <c:v>3.5319999999999965</c:v>
                </c:pt>
                <c:pt idx="3044">
                  <c:v>3.5520000000000067</c:v>
                </c:pt>
                <c:pt idx="3045">
                  <c:v>3.5619999999999976</c:v>
                </c:pt>
                <c:pt idx="3046">
                  <c:v>3.5820000000000078</c:v>
                </c:pt>
                <c:pt idx="3047">
                  <c:v>3.5919999999999987</c:v>
                </c:pt>
                <c:pt idx="3048">
                  <c:v>3.6020000000000039</c:v>
                </c:pt>
                <c:pt idx="3049">
                  <c:v>3.6219999999999999</c:v>
                </c:pt>
                <c:pt idx="3050">
                  <c:v>3.6219999999999999</c:v>
                </c:pt>
                <c:pt idx="3051">
                  <c:v>3.6620000000000061</c:v>
                </c:pt>
                <c:pt idx="3052">
                  <c:v>3.7120000000000033</c:v>
                </c:pt>
                <c:pt idx="3053">
                  <c:v>3.7519999999999953</c:v>
                </c:pt>
                <c:pt idx="3054">
                  <c:v>3.8020000000000067</c:v>
                </c:pt>
                <c:pt idx="3055">
                  <c:v>3.8520000000000039</c:v>
                </c:pt>
                <c:pt idx="3056">
                  <c:v>3.8919999999999959</c:v>
                </c:pt>
                <c:pt idx="3057">
                  <c:v>3.9420000000000073</c:v>
                </c:pt>
                <c:pt idx="3058">
                  <c:v>3.9819999999999993</c:v>
                </c:pt>
                <c:pt idx="3059">
                  <c:v>4.0319999999999965</c:v>
                </c:pt>
                <c:pt idx="3060">
                  <c:v>4.0720000000000027</c:v>
                </c:pt>
                <c:pt idx="3061">
                  <c:v>4.1219999999999999</c:v>
                </c:pt>
                <c:pt idx="3062">
                  <c:v>4.1620000000000061</c:v>
                </c:pt>
                <c:pt idx="3063">
                  <c:v>4.2120000000000033</c:v>
                </c:pt>
                <c:pt idx="3064">
                  <c:v>4.2519999999999953</c:v>
                </c:pt>
                <c:pt idx="3065">
                  <c:v>4.3020000000000067</c:v>
                </c:pt>
                <c:pt idx="3066">
                  <c:v>4.3520000000000039</c:v>
                </c:pt>
                <c:pt idx="3067">
                  <c:v>4.3919999999999959</c:v>
                </c:pt>
                <c:pt idx="3068">
                  <c:v>4.4420000000000073</c:v>
                </c:pt>
                <c:pt idx="3069">
                  <c:v>4.4819999999999993</c:v>
                </c:pt>
                <c:pt idx="3070">
                  <c:v>4.5319999999999965</c:v>
                </c:pt>
                <c:pt idx="3071">
                  <c:v>4.5720000000000027</c:v>
                </c:pt>
                <c:pt idx="3072">
                  <c:v>4.6219999999999999</c:v>
                </c:pt>
                <c:pt idx="3073">
                  <c:v>4.6620000000000061</c:v>
                </c:pt>
                <c:pt idx="3074">
                  <c:v>4.7120000000000033</c:v>
                </c:pt>
                <c:pt idx="3075">
                  <c:v>4.7519999999999953</c:v>
                </c:pt>
                <c:pt idx="3076">
                  <c:v>4.8020000000000067</c:v>
                </c:pt>
                <c:pt idx="3077">
                  <c:v>4.8520000000000039</c:v>
                </c:pt>
                <c:pt idx="3078">
                  <c:v>4.8919999999999959</c:v>
                </c:pt>
                <c:pt idx="3079">
                  <c:v>4.9420000000000073</c:v>
                </c:pt>
                <c:pt idx="3080">
                  <c:v>4.9819999999999993</c:v>
                </c:pt>
                <c:pt idx="3081">
                  <c:v>5.0319999999999965</c:v>
                </c:pt>
                <c:pt idx="3082">
                  <c:v>5.0720000000000027</c:v>
                </c:pt>
                <c:pt idx="3083">
                  <c:v>5.1219999999999999</c:v>
                </c:pt>
                <c:pt idx="3084">
                  <c:v>5.1620000000000061</c:v>
                </c:pt>
                <c:pt idx="3085">
                  <c:v>5.2120000000000033</c:v>
                </c:pt>
                <c:pt idx="3086">
                  <c:v>5.2519999999999953</c:v>
                </c:pt>
                <c:pt idx="3087">
                  <c:v>5.3020000000000067</c:v>
                </c:pt>
                <c:pt idx="3088">
                  <c:v>5.3520000000000039</c:v>
                </c:pt>
                <c:pt idx="3089">
                  <c:v>5.3919999999999959</c:v>
                </c:pt>
                <c:pt idx="3090">
                  <c:v>5.4420000000000073</c:v>
                </c:pt>
                <c:pt idx="3091">
                  <c:v>5.4819999999999993</c:v>
                </c:pt>
                <c:pt idx="3092">
                  <c:v>5.5319999999999965</c:v>
                </c:pt>
                <c:pt idx="3093">
                  <c:v>5.5720000000000027</c:v>
                </c:pt>
                <c:pt idx="3094">
                  <c:v>5.6219999999999999</c:v>
                </c:pt>
                <c:pt idx="3095">
                  <c:v>5.6620000000000061</c:v>
                </c:pt>
                <c:pt idx="3096">
                  <c:v>5.7120000000000033</c:v>
                </c:pt>
                <c:pt idx="3097">
                  <c:v>5.7620000000000005</c:v>
                </c:pt>
                <c:pt idx="3098">
                  <c:v>5.8020000000000067</c:v>
                </c:pt>
                <c:pt idx="3099">
                  <c:v>5.8520000000000039</c:v>
                </c:pt>
                <c:pt idx="3100">
                  <c:v>5.8520000000000039</c:v>
                </c:pt>
                <c:pt idx="3101">
                  <c:v>5.8919999999999959</c:v>
                </c:pt>
                <c:pt idx="3102">
                  <c:v>5.9320000000000022</c:v>
                </c:pt>
                <c:pt idx="3103">
                  <c:v>5.9719999999999942</c:v>
                </c:pt>
                <c:pt idx="3104">
                  <c:v>6.0120000000000005</c:v>
                </c:pt>
                <c:pt idx="3105">
                  <c:v>6.0520000000000067</c:v>
                </c:pt>
                <c:pt idx="3106">
                  <c:v>6.0919999999999987</c:v>
                </c:pt>
                <c:pt idx="3107">
                  <c:v>6.132000000000005</c:v>
                </c:pt>
                <c:pt idx="3108">
                  <c:v>6.171999999999997</c:v>
                </c:pt>
                <c:pt idx="3109">
                  <c:v>6.2120000000000033</c:v>
                </c:pt>
                <c:pt idx="3110">
                  <c:v>6.2519999999999953</c:v>
                </c:pt>
                <c:pt idx="3111">
                  <c:v>6.2920000000000016</c:v>
                </c:pt>
                <c:pt idx="3112">
                  <c:v>6.3419999999999987</c:v>
                </c:pt>
                <c:pt idx="3113">
                  <c:v>6.382000000000005</c:v>
                </c:pt>
                <c:pt idx="3114">
                  <c:v>6.421999999999997</c:v>
                </c:pt>
                <c:pt idx="3115">
                  <c:v>6.4620000000000033</c:v>
                </c:pt>
                <c:pt idx="3116">
                  <c:v>6.5019999999999953</c:v>
                </c:pt>
                <c:pt idx="3117">
                  <c:v>6.5420000000000016</c:v>
                </c:pt>
                <c:pt idx="3118">
                  <c:v>6.5820000000000078</c:v>
                </c:pt>
                <c:pt idx="3119">
                  <c:v>6.6219999999999999</c:v>
                </c:pt>
                <c:pt idx="3120">
                  <c:v>6.6620000000000061</c:v>
                </c:pt>
                <c:pt idx="3121">
                  <c:v>6.7019999999999982</c:v>
                </c:pt>
                <c:pt idx="3122">
                  <c:v>6.7420000000000044</c:v>
                </c:pt>
                <c:pt idx="3123">
                  <c:v>6.7819999999999965</c:v>
                </c:pt>
                <c:pt idx="3124">
                  <c:v>6.8320000000000078</c:v>
                </c:pt>
                <c:pt idx="3125">
                  <c:v>6.8719999999999999</c:v>
                </c:pt>
                <c:pt idx="3126">
                  <c:v>6.9120000000000061</c:v>
                </c:pt>
                <c:pt idx="3127">
                  <c:v>6.9519999999999982</c:v>
                </c:pt>
                <c:pt idx="3128">
                  <c:v>6.9920000000000044</c:v>
                </c:pt>
                <c:pt idx="3129">
                  <c:v>7.0319999999999965</c:v>
                </c:pt>
                <c:pt idx="3130">
                  <c:v>7.0720000000000027</c:v>
                </c:pt>
                <c:pt idx="3131">
                  <c:v>7.1119999999999948</c:v>
                </c:pt>
                <c:pt idx="3132">
                  <c:v>7.152000000000001</c:v>
                </c:pt>
                <c:pt idx="3133">
                  <c:v>7.1920000000000073</c:v>
                </c:pt>
                <c:pt idx="3134">
                  <c:v>7.2319999999999993</c:v>
                </c:pt>
                <c:pt idx="3135">
                  <c:v>7.2720000000000056</c:v>
                </c:pt>
                <c:pt idx="3136">
                  <c:v>7.3220000000000027</c:v>
                </c:pt>
                <c:pt idx="3137">
                  <c:v>7.3619999999999948</c:v>
                </c:pt>
                <c:pt idx="3138">
                  <c:v>7.402000000000001</c:v>
                </c:pt>
                <c:pt idx="3139">
                  <c:v>7.4420000000000073</c:v>
                </c:pt>
                <c:pt idx="3140">
                  <c:v>7.4819999999999993</c:v>
                </c:pt>
                <c:pt idx="3141">
                  <c:v>7.5220000000000056</c:v>
                </c:pt>
                <c:pt idx="3142">
                  <c:v>7.5619999999999976</c:v>
                </c:pt>
                <c:pt idx="3143">
                  <c:v>7.6020000000000039</c:v>
                </c:pt>
                <c:pt idx="3144">
                  <c:v>7.6419999999999959</c:v>
                </c:pt>
                <c:pt idx="3145">
                  <c:v>7.6820000000000022</c:v>
                </c:pt>
                <c:pt idx="3146">
                  <c:v>7.7219999999999942</c:v>
                </c:pt>
                <c:pt idx="3147">
                  <c:v>7.7620000000000005</c:v>
                </c:pt>
                <c:pt idx="3148">
                  <c:v>7.8119999999999976</c:v>
                </c:pt>
                <c:pt idx="3149">
                  <c:v>7.8520000000000039</c:v>
                </c:pt>
                <c:pt idx="3150">
                  <c:v>7.8520000000000039</c:v>
                </c:pt>
                <c:pt idx="3151">
                  <c:v>7.8919999999999959</c:v>
                </c:pt>
                <c:pt idx="3152">
                  <c:v>7.9320000000000022</c:v>
                </c:pt>
                <c:pt idx="3153">
                  <c:v>7.9719999999999942</c:v>
                </c:pt>
                <c:pt idx="3154">
                  <c:v>8.0120000000000005</c:v>
                </c:pt>
                <c:pt idx="3155">
                  <c:v>8.0520000000000067</c:v>
                </c:pt>
                <c:pt idx="3156">
                  <c:v>8.0919999999999987</c:v>
                </c:pt>
                <c:pt idx="3157">
                  <c:v>8.132000000000005</c:v>
                </c:pt>
                <c:pt idx="3158">
                  <c:v>8.171999999999997</c:v>
                </c:pt>
                <c:pt idx="3159">
                  <c:v>8.2120000000000033</c:v>
                </c:pt>
                <c:pt idx="3160">
                  <c:v>8.2519999999999953</c:v>
                </c:pt>
                <c:pt idx="3161">
                  <c:v>8.2920000000000016</c:v>
                </c:pt>
                <c:pt idx="3162">
                  <c:v>8.3419999999999987</c:v>
                </c:pt>
                <c:pt idx="3163">
                  <c:v>8.382000000000005</c:v>
                </c:pt>
                <c:pt idx="3164">
                  <c:v>8.421999999999997</c:v>
                </c:pt>
                <c:pt idx="3165">
                  <c:v>8.4620000000000033</c:v>
                </c:pt>
                <c:pt idx="3166">
                  <c:v>8.5019999999999953</c:v>
                </c:pt>
                <c:pt idx="3167">
                  <c:v>8.5420000000000016</c:v>
                </c:pt>
                <c:pt idx="3168">
                  <c:v>8.5820000000000078</c:v>
                </c:pt>
                <c:pt idx="3169">
                  <c:v>8.6219999999999999</c:v>
                </c:pt>
                <c:pt idx="3170">
                  <c:v>8.6620000000000061</c:v>
                </c:pt>
                <c:pt idx="3171">
                  <c:v>8.7019999999999982</c:v>
                </c:pt>
                <c:pt idx="3172">
                  <c:v>8.7420000000000044</c:v>
                </c:pt>
                <c:pt idx="3173">
                  <c:v>8.7819999999999965</c:v>
                </c:pt>
                <c:pt idx="3174">
                  <c:v>8.8320000000000078</c:v>
                </c:pt>
                <c:pt idx="3175">
                  <c:v>8.8719999999999999</c:v>
                </c:pt>
                <c:pt idx="3176">
                  <c:v>8.9120000000000061</c:v>
                </c:pt>
                <c:pt idx="3177">
                  <c:v>8.9519999999999982</c:v>
                </c:pt>
                <c:pt idx="3178">
                  <c:v>8.9920000000000044</c:v>
                </c:pt>
                <c:pt idx="3179">
                  <c:v>9.0319999999999965</c:v>
                </c:pt>
                <c:pt idx="3180">
                  <c:v>9.0720000000000027</c:v>
                </c:pt>
                <c:pt idx="3181">
                  <c:v>9.1119999999999948</c:v>
                </c:pt>
                <c:pt idx="3182">
                  <c:v>9.152000000000001</c:v>
                </c:pt>
                <c:pt idx="3183">
                  <c:v>9.1920000000000073</c:v>
                </c:pt>
                <c:pt idx="3184">
                  <c:v>9.2319999999999993</c:v>
                </c:pt>
                <c:pt idx="3185">
                  <c:v>9.2720000000000056</c:v>
                </c:pt>
                <c:pt idx="3186">
                  <c:v>9.3220000000000027</c:v>
                </c:pt>
                <c:pt idx="3187">
                  <c:v>9.3619999999999948</c:v>
                </c:pt>
                <c:pt idx="3188">
                  <c:v>9.402000000000001</c:v>
                </c:pt>
                <c:pt idx="3189">
                  <c:v>9.4420000000000073</c:v>
                </c:pt>
                <c:pt idx="3190">
                  <c:v>9.4819999999999993</c:v>
                </c:pt>
                <c:pt idx="3191">
                  <c:v>9.5220000000000056</c:v>
                </c:pt>
                <c:pt idx="3192">
                  <c:v>9.5619999999999976</c:v>
                </c:pt>
                <c:pt idx="3193">
                  <c:v>9.6020000000000039</c:v>
                </c:pt>
                <c:pt idx="3194">
                  <c:v>9.6419999999999959</c:v>
                </c:pt>
                <c:pt idx="3195">
                  <c:v>9.6820000000000022</c:v>
                </c:pt>
                <c:pt idx="3196">
                  <c:v>9.7219999999999942</c:v>
                </c:pt>
                <c:pt idx="3197">
                  <c:v>9.7620000000000005</c:v>
                </c:pt>
                <c:pt idx="3198">
                  <c:v>9.8119999999999976</c:v>
                </c:pt>
                <c:pt idx="3199">
                  <c:v>9.8520000000000039</c:v>
                </c:pt>
                <c:pt idx="3200">
                  <c:v>9.8520000000000039</c:v>
                </c:pt>
                <c:pt idx="3201">
                  <c:v>9.9120000000000061</c:v>
                </c:pt>
                <c:pt idx="3202">
                  <c:v>9.9620000000000033</c:v>
                </c:pt>
                <c:pt idx="3203">
                  <c:v>10.022000000000006</c:v>
                </c:pt>
                <c:pt idx="3204">
                  <c:v>10.082000000000008</c:v>
                </c:pt>
                <c:pt idx="3205">
                  <c:v>10.141999999999996</c:v>
                </c:pt>
                <c:pt idx="3206">
                  <c:v>10.201999999999998</c:v>
                </c:pt>
                <c:pt idx="3207">
                  <c:v>10.262</c:v>
                </c:pt>
                <c:pt idx="3208">
                  <c:v>10.322000000000003</c:v>
                </c:pt>
                <c:pt idx="3209">
                  <c:v>10.382000000000005</c:v>
                </c:pt>
                <c:pt idx="3210">
                  <c:v>10.442000000000007</c:v>
                </c:pt>
                <c:pt idx="3211">
                  <c:v>10.501999999999995</c:v>
                </c:pt>
                <c:pt idx="3212">
                  <c:v>10.552000000000007</c:v>
                </c:pt>
                <c:pt idx="3213">
                  <c:v>10.611999999999995</c:v>
                </c:pt>
                <c:pt idx="3214">
                  <c:v>10.671999999999997</c:v>
                </c:pt>
                <c:pt idx="3215">
                  <c:v>10.731999999999999</c:v>
                </c:pt>
                <c:pt idx="3216">
                  <c:v>10.792000000000002</c:v>
                </c:pt>
                <c:pt idx="3217">
                  <c:v>10.852000000000004</c:v>
                </c:pt>
                <c:pt idx="3218">
                  <c:v>10.912000000000006</c:v>
                </c:pt>
                <c:pt idx="3219">
                  <c:v>10.971999999999994</c:v>
                </c:pt>
                <c:pt idx="3220">
                  <c:v>11.031999999999996</c:v>
                </c:pt>
                <c:pt idx="3221">
                  <c:v>11.091999999999999</c:v>
                </c:pt>
                <c:pt idx="3222">
                  <c:v>11.141999999999996</c:v>
                </c:pt>
                <c:pt idx="3223">
                  <c:v>11.201999999999998</c:v>
                </c:pt>
                <c:pt idx="3224">
                  <c:v>11.262</c:v>
                </c:pt>
                <c:pt idx="3225">
                  <c:v>11.322000000000003</c:v>
                </c:pt>
                <c:pt idx="3226">
                  <c:v>11.382000000000005</c:v>
                </c:pt>
                <c:pt idx="3227">
                  <c:v>11.442000000000007</c:v>
                </c:pt>
                <c:pt idx="3228">
                  <c:v>11.501999999999995</c:v>
                </c:pt>
                <c:pt idx="3229">
                  <c:v>11.561999999999998</c:v>
                </c:pt>
                <c:pt idx="3230">
                  <c:v>11.622</c:v>
                </c:pt>
                <c:pt idx="3231">
                  <c:v>11.682000000000002</c:v>
                </c:pt>
                <c:pt idx="3232">
                  <c:v>11.731999999999999</c:v>
                </c:pt>
                <c:pt idx="3233">
                  <c:v>11.792000000000002</c:v>
                </c:pt>
                <c:pt idx="3234">
                  <c:v>11.852000000000004</c:v>
                </c:pt>
                <c:pt idx="3235">
                  <c:v>11.912000000000006</c:v>
                </c:pt>
                <c:pt idx="3236">
                  <c:v>11.971999999999994</c:v>
                </c:pt>
                <c:pt idx="3237">
                  <c:v>12.031999999999996</c:v>
                </c:pt>
                <c:pt idx="3238">
                  <c:v>12.091999999999999</c:v>
                </c:pt>
                <c:pt idx="3239">
                  <c:v>12.152000000000001</c:v>
                </c:pt>
                <c:pt idx="3240">
                  <c:v>12.212000000000003</c:v>
                </c:pt>
                <c:pt idx="3241">
                  <c:v>12.272000000000006</c:v>
                </c:pt>
                <c:pt idx="3242">
                  <c:v>12.322000000000003</c:v>
                </c:pt>
                <c:pt idx="3243">
                  <c:v>12.382000000000005</c:v>
                </c:pt>
                <c:pt idx="3244">
                  <c:v>12.442000000000007</c:v>
                </c:pt>
                <c:pt idx="3245">
                  <c:v>12.501999999999995</c:v>
                </c:pt>
                <c:pt idx="3246">
                  <c:v>12.561999999999998</c:v>
                </c:pt>
                <c:pt idx="3247">
                  <c:v>12.622</c:v>
                </c:pt>
                <c:pt idx="3248">
                  <c:v>12.682000000000002</c:v>
                </c:pt>
                <c:pt idx="3249">
                  <c:v>12.742000000000004</c:v>
                </c:pt>
                <c:pt idx="3250">
                  <c:v>12.742000000000004</c:v>
                </c:pt>
                <c:pt idx="3251">
                  <c:v>12.792000000000002</c:v>
                </c:pt>
                <c:pt idx="3252">
                  <c:v>12.841999999999999</c:v>
                </c:pt>
                <c:pt idx="3253">
                  <c:v>12.891999999999996</c:v>
                </c:pt>
                <c:pt idx="3254">
                  <c:v>12.942000000000007</c:v>
                </c:pt>
                <c:pt idx="3255">
                  <c:v>12.992000000000004</c:v>
                </c:pt>
                <c:pt idx="3256">
                  <c:v>13.052000000000007</c:v>
                </c:pt>
                <c:pt idx="3257">
                  <c:v>13.102000000000004</c:v>
                </c:pt>
                <c:pt idx="3258">
                  <c:v>13.152000000000001</c:v>
                </c:pt>
                <c:pt idx="3259">
                  <c:v>13.201999999999998</c:v>
                </c:pt>
                <c:pt idx="3260">
                  <c:v>13.251999999999995</c:v>
                </c:pt>
                <c:pt idx="3261">
                  <c:v>13.302000000000007</c:v>
                </c:pt>
                <c:pt idx="3262">
                  <c:v>13.352000000000004</c:v>
                </c:pt>
                <c:pt idx="3263">
                  <c:v>13.402000000000001</c:v>
                </c:pt>
                <c:pt idx="3264">
                  <c:v>13.462000000000003</c:v>
                </c:pt>
                <c:pt idx="3265">
                  <c:v>13.512</c:v>
                </c:pt>
                <c:pt idx="3266">
                  <c:v>13.561999999999998</c:v>
                </c:pt>
                <c:pt idx="3267">
                  <c:v>13.611999999999995</c:v>
                </c:pt>
                <c:pt idx="3268">
                  <c:v>13.662000000000006</c:v>
                </c:pt>
                <c:pt idx="3269">
                  <c:v>13.712000000000003</c:v>
                </c:pt>
                <c:pt idx="3270">
                  <c:v>13.762</c:v>
                </c:pt>
                <c:pt idx="3271">
                  <c:v>13.811999999999998</c:v>
                </c:pt>
                <c:pt idx="3272">
                  <c:v>13.861999999999995</c:v>
                </c:pt>
                <c:pt idx="3273">
                  <c:v>13.921999999999997</c:v>
                </c:pt>
                <c:pt idx="3274">
                  <c:v>13.971999999999994</c:v>
                </c:pt>
                <c:pt idx="3275">
                  <c:v>14.022000000000006</c:v>
                </c:pt>
                <c:pt idx="3276">
                  <c:v>14.072000000000003</c:v>
                </c:pt>
                <c:pt idx="3277">
                  <c:v>14.122</c:v>
                </c:pt>
                <c:pt idx="3278">
                  <c:v>14.171999999999997</c:v>
                </c:pt>
                <c:pt idx="3279">
                  <c:v>14.221999999999994</c:v>
                </c:pt>
                <c:pt idx="3280">
                  <c:v>14.272000000000006</c:v>
                </c:pt>
                <c:pt idx="3281">
                  <c:v>14.332000000000008</c:v>
                </c:pt>
                <c:pt idx="3282">
                  <c:v>14.382000000000005</c:v>
                </c:pt>
                <c:pt idx="3283">
                  <c:v>14.432000000000002</c:v>
                </c:pt>
                <c:pt idx="3284">
                  <c:v>14.481999999999999</c:v>
                </c:pt>
                <c:pt idx="3285">
                  <c:v>14.531999999999996</c:v>
                </c:pt>
                <c:pt idx="3286">
                  <c:v>14.582000000000008</c:v>
                </c:pt>
                <c:pt idx="3287">
                  <c:v>14.632000000000005</c:v>
                </c:pt>
                <c:pt idx="3288">
                  <c:v>14.682000000000002</c:v>
                </c:pt>
                <c:pt idx="3289">
                  <c:v>14.742000000000004</c:v>
                </c:pt>
                <c:pt idx="3290">
                  <c:v>14.792000000000002</c:v>
                </c:pt>
                <c:pt idx="3291">
                  <c:v>14.841999999999999</c:v>
                </c:pt>
                <c:pt idx="3292">
                  <c:v>14.891999999999996</c:v>
                </c:pt>
                <c:pt idx="3293">
                  <c:v>14.942000000000007</c:v>
                </c:pt>
                <c:pt idx="3294">
                  <c:v>14.992000000000004</c:v>
                </c:pt>
                <c:pt idx="3295">
                  <c:v>15.042000000000002</c:v>
                </c:pt>
                <c:pt idx="3296">
                  <c:v>15.091999999999999</c:v>
                </c:pt>
                <c:pt idx="3297">
                  <c:v>15.152000000000001</c:v>
                </c:pt>
                <c:pt idx="3298">
                  <c:v>15.201999999999998</c:v>
                </c:pt>
                <c:pt idx="3299">
                  <c:v>15.251999999999995</c:v>
                </c:pt>
                <c:pt idx="3300">
                  <c:v>15.251999999999995</c:v>
                </c:pt>
                <c:pt idx="3301">
                  <c:v>15.311999999999998</c:v>
                </c:pt>
                <c:pt idx="3302">
                  <c:v>15.372</c:v>
                </c:pt>
                <c:pt idx="3303">
                  <c:v>15.432000000000002</c:v>
                </c:pt>
                <c:pt idx="3304">
                  <c:v>15.492000000000004</c:v>
                </c:pt>
                <c:pt idx="3305">
                  <c:v>15.542000000000002</c:v>
                </c:pt>
                <c:pt idx="3306">
                  <c:v>15.602000000000004</c:v>
                </c:pt>
                <c:pt idx="3307">
                  <c:v>15.662000000000006</c:v>
                </c:pt>
                <c:pt idx="3308">
                  <c:v>15.721999999999994</c:v>
                </c:pt>
                <c:pt idx="3309">
                  <c:v>15.781999999999996</c:v>
                </c:pt>
                <c:pt idx="3310">
                  <c:v>15.841999999999999</c:v>
                </c:pt>
                <c:pt idx="3311">
                  <c:v>15.902000000000001</c:v>
                </c:pt>
                <c:pt idx="3312">
                  <c:v>15.962000000000003</c:v>
                </c:pt>
                <c:pt idx="3313">
                  <c:v>16.022000000000006</c:v>
                </c:pt>
                <c:pt idx="3314">
                  <c:v>16.082000000000008</c:v>
                </c:pt>
                <c:pt idx="3315">
                  <c:v>16.141999999999996</c:v>
                </c:pt>
                <c:pt idx="3316">
                  <c:v>16.201999999999998</c:v>
                </c:pt>
                <c:pt idx="3317">
                  <c:v>16.262</c:v>
                </c:pt>
                <c:pt idx="3318">
                  <c:v>16.322000000000003</c:v>
                </c:pt>
                <c:pt idx="3319">
                  <c:v>16.372</c:v>
                </c:pt>
                <c:pt idx="3320">
                  <c:v>16.432000000000002</c:v>
                </c:pt>
                <c:pt idx="3321">
                  <c:v>16.492000000000004</c:v>
                </c:pt>
                <c:pt idx="3322">
                  <c:v>16.552000000000007</c:v>
                </c:pt>
                <c:pt idx="3323">
                  <c:v>16.611999999999995</c:v>
                </c:pt>
                <c:pt idx="3324">
                  <c:v>16.671999999999997</c:v>
                </c:pt>
                <c:pt idx="3325">
                  <c:v>16.731999999999999</c:v>
                </c:pt>
                <c:pt idx="3326">
                  <c:v>16.792000000000002</c:v>
                </c:pt>
                <c:pt idx="3327">
                  <c:v>16.852000000000004</c:v>
                </c:pt>
                <c:pt idx="3328">
                  <c:v>16.912000000000006</c:v>
                </c:pt>
                <c:pt idx="3329">
                  <c:v>16.971999999999994</c:v>
                </c:pt>
                <c:pt idx="3330">
                  <c:v>17.031999999999996</c:v>
                </c:pt>
                <c:pt idx="3331">
                  <c:v>17.091999999999999</c:v>
                </c:pt>
                <c:pt idx="3332">
                  <c:v>17.152000000000001</c:v>
                </c:pt>
                <c:pt idx="3333">
                  <c:v>17.212000000000003</c:v>
                </c:pt>
                <c:pt idx="3334">
                  <c:v>17.262</c:v>
                </c:pt>
                <c:pt idx="3335">
                  <c:v>17.322000000000003</c:v>
                </c:pt>
                <c:pt idx="3336">
                  <c:v>17.382000000000005</c:v>
                </c:pt>
                <c:pt idx="3337">
                  <c:v>17.442000000000007</c:v>
                </c:pt>
                <c:pt idx="3338">
                  <c:v>17.501999999999995</c:v>
                </c:pt>
                <c:pt idx="3339">
                  <c:v>17.561999999999998</c:v>
                </c:pt>
                <c:pt idx="3340">
                  <c:v>17.622</c:v>
                </c:pt>
                <c:pt idx="3341">
                  <c:v>17.682000000000002</c:v>
                </c:pt>
                <c:pt idx="3342">
                  <c:v>17.742000000000004</c:v>
                </c:pt>
                <c:pt idx="3343">
                  <c:v>17.802000000000007</c:v>
                </c:pt>
                <c:pt idx="3344">
                  <c:v>17.861999999999995</c:v>
                </c:pt>
                <c:pt idx="3345">
                  <c:v>17.921999999999997</c:v>
                </c:pt>
                <c:pt idx="3346">
                  <c:v>17.981999999999999</c:v>
                </c:pt>
                <c:pt idx="3347">
                  <c:v>18.042000000000002</c:v>
                </c:pt>
                <c:pt idx="3348">
                  <c:v>18.091999999999999</c:v>
                </c:pt>
                <c:pt idx="3349">
                  <c:v>18.152000000000001</c:v>
                </c:pt>
                <c:pt idx="3350">
                  <c:v>18.152000000000001</c:v>
                </c:pt>
                <c:pt idx="3351">
                  <c:v>18.171999999999997</c:v>
                </c:pt>
                <c:pt idx="3352">
                  <c:v>18.182000000000002</c:v>
                </c:pt>
                <c:pt idx="3353">
                  <c:v>18.192000000000007</c:v>
                </c:pt>
                <c:pt idx="3354">
                  <c:v>18.212000000000003</c:v>
                </c:pt>
                <c:pt idx="3355">
                  <c:v>18.221999999999994</c:v>
                </c:pt>
                <c:pt idx="3356">
                  <c:v>18.231999999999999</c:v>
                </c:pt>
                <c:pt idx="3357">
                  <c:v>18.251999999999995</c:v>
                </c:pt>
                <c:pt idx="3358">
                  <c:v>18.262</c:v>
                </c:pt>
                <c:pt idx="3359">
                  <c:v>18.272000000000006</c:v>
                </c:pt>
                <c:pt idx="3360">
                  <c:v>18.292000000000002</c:v>
                </c:pt>
                <c:pt idx="3361">
                  <c:v>18.302000000000007</c:v>
                </c:pt>
                <c:pt idx="3362">
                  <c:v>18.311999999999998</c:v>
                </c:pt>
                <c:pt idx="3363">
                  <c:v>18.332000000000008</c:v>
                </c:pt>
                <c:pt idx="3364">
                  <c:v>18.341999999999999</c:v>
                </c:pt>
                <c:pt idx="3365">
                  <c:v>18.352000000000004</c:v>
                </c:pt>
                <c:pt idx="3366">
                  <c:v>18.372</c:v>
                </c:pt>
                <c:pt idx="3367">
                  <c:v>18.382000000000005</c:v>
                </c:pt>
                <c:pt idx="3368">
                  <c:v>18.391999999999996</c:v>
                </c:pt>
                <c:pt idx="3369">
                  <c:v>18.412000000000006</c:v>
                </c:pt>
                <c:pt idx="3370">
                  <c:v>18.421999999999997</c:v>
                </c:pt>
                <c:pt idx="3371">
                  <c:v>18.432000000000002</c:v>
                </c:pt>
                <c:pt idx="3372">
                  <c:v>18.451999999999998</c:v>
                </c:pt>
                <c:pt idx="3373">
                  <c:v>18.462000000000003</c:v>
                </c:pt>
                <c:pt idx="3374">
                  <c:v>18.471999999999994</c:v>
                </c:pt>
                <c:pt idx="3375">
                  <c:v>18.492000000000004</c:v>
                </c:pt>
                <c:pt idx="3376">
                  <c:v>18.501999999999995</c:v>
                </c:pt>
                <c:pt idx="3377">
                  <c:v>18.512</c:v>
                </c:pt>
                <c:pt idx="3378">
                  <c:v>18.531999999999996</c:v>
                </c:pt>
                <c:pt idx="3379">
                  <c:v>18.542000000000002</c:v>
                </c:pt>
                <c:pt idx="3380">
                  <c:v>18.552000000000007</c:v>
                </c:pt>
                <c:pt idx="3381">
                  <c:v>18.572000000000003</c:v>
                </c:pt>
                <c:pt idx="3382">
                  <c:v>18.582000000000008</c:v>
                </c:pt>
                <c:pt idx="3383">
                  <c:v>18.591999999999999</c:v>
                </c:pt>
                <c:pt idx="3384">
                  <c:v>18.611999999999995</c:v>
                </c:pt>
                <c:pt idx="3385">
                  <c:v>18.622</c:v>
                </c:pt>
                <c:pt idx="3386">
                  <c:v>18.632000000000005</c:v>
                </c:pt>
                <c:pt idx="3387">
                  <c:v>18.652000000000001</c:v>
                </c:pt>
                <c:pt idx="3388">
                  <c:v>18.662000000000006</c:v>
                </c:pt>
                <c:pt idx="3389">
                  <c:v>18.671999999999997</c:v>
                </c:pt>
                <c:pt idx="3390">
                  <c:v>18.692000000000007</c:v>
                </c:pt>
                <c:pt idx="3391">
                  <c:v>18.701999999999998</c:v>
                </c:pt>
                <c:pt idx="3392">
                  <c:v>18.712000000000003</c:v>
                </c:pt>
                <c:pt idx="3393">
                  <c:v>18.731999999999999</c:v>
                </c:pt>
                <c:pt idx="3394">
                  <c:v>18.742000000000004</c:v>
                </c:pt>
                <c:pt idx="3395">
                  <c:v>18.751999999999995</c:v>
                </c:pt>
                <c:pt idx="3396">
                  <c:v>18.772000000000006</c:v>
                </c:pt>
                <c:pt idx="3397">
                  <c:v>18.781999999999996</c:v>
                </c:pt>
                <c:pt idx="3398">
                  <c:v>18.792000000000002</c:v>
                </c:pt>
                <c:pt idx="3399">
                  <c:v>18.811999999999998</c:v>
                </c:pt>
                <c:pt idx="3400">
                  <c:v>18.811999999999998</c:v>
                </c:pt>
                <c:pt idx="3401">
                  <c:v>18.811999999999998</c:v>
                </c:pt>
                <c:pt idx="3402">
                  <c:v>18.822000000000003</c:v>
                </c:pt>
                <c:pt idx="3403">
                  <c:v>18.832000000000008</c:v>
                </c:pt>
                <c:pt idx="3404">
                  <c:v>18.832000000000008</c:v>
                </c:pt>
                <c:pt idx="3405">
                  <c:v>18.841999999999999</c:v>
                </c:pt>
                <c:pt idx="3406">
                  <c:v>18.841999999999999</c:v>
                </c:pt>
                <c:pt idx="3407">
                  <c:v>18.852000000000004</c:v>
                </c:pt>
                <c:pt idx="3408">
                  <c:v>18.861999999999995</c:v>
                </c:pt>
                <c:pt idx="3409">
                  <c:v>18.861999999999995</c:v>
                </c:pt>
                <c:pt idx="3410">
                  <c:v>18.872</c:v>
                </c:pt>
                <c:pt idx="3411">
                  <c:v>18.872</c:v>
                </c:pt>
                <c:pt idx="3412">
                  <c:v>18.882000000000005</c:v>
                </c:pt>
                <c:pt idx="3413">
                  <c:v>18.891999999999996</c:v>
                </c:pt>
                <c:pt idx="3414">
                  <c:v>18.891999999999996</c:v>
                </c:pt>
                <c:pt idx="3415">
                  <c:v>18.902000000000001</c:v>
                </c:pt>
                <c:pt idx="3416">
                  <c:v>18.902000000000001</c:v>
                </c:pt>
                <c:pt idx="3417">
                  <c:v>18.912000000000006</c:v>
                </c:pt>
                <c:pt idx="3418">
                  <c:v>18.921999999999997</c:v>
                </c:pt>
                <c:pt idx="3419">
                  <c:v>18.921999999999997</c:v>
                </c:pt>
                <c:pt idx="3420">
                  <c:v>18.932000000000002</c:v>
                </c:pt>
                <c:pt idx="3421">
                  <c:v>18.942000000000007</c:v>
                </c:pt>
                <c:pt idx="3422">
                  <c:v>18.942000000000007</c:v>
                </c:pt>
                <c:pt idx="3423">
                  <c:v>18.951999999999998</c:v>
                </c:pt>
                <c:pt idx="3424">
                  <c:v>18.951999999999998</c:v>
                </c:pt>
                <c:pt idx="3425">
                  <c:v>18.962000000000003</c:v>
                </c:pt>
                <c:pt idx="3426">
                  <c:v>18.971999999999994</c:v>
                </c:pt>
                <c:pt idx="3427">
                  <c:v>18.971999999999994</c:v>
                </c:pt>
                <c:pt idx="3428">
                  <c:v>18.981999999999999</c:v>
                </c:pt>
                <c:pt idx="3429">
                  <c:v>18.981999999999999</c:v>
                </c:pt>
                <c:pt idx="3430">
                  <c:v>18.992000000000004</c:v>
                </c:pt>
                <c:pt idx="3431">
                  <c:v>19.001999999999995</c:v>
                </c:pt>
                <c:pt idx="3432">
                  <c:v>19.001999999999995</c:v>
                </c:pt>
                <c:pt idx="3433">
                  <c:v>19.012</c:v>
                </c:pt>
                <c:pt idx="3434">
                  <c:v>19.012</c:v>
                </c:pt>
                <c:pt idx="3435">
                  <c:v>19.022000000000006</c:v>
                </c:pt>
                <c:pt idx="3436">
                  <c:v>19.031999999999996</c:v>
                </c:pt>
                <c:pt idx="3437">
                  <c:v>19.031999999999996</c:v>
                </c:pt>
                <c:pt idx="3438">
                  <c:v>19.042000000000002</c:v>
                </c:pt>
                <c:pt idx="3439">
                  <c:v>19.042000000000002</c:v>
                </c:pt>
                <c:pt idx="3440">
                  <c:v>19.052000000000007</c:v>
                </c:pt>
                <c:pt idx="3441">
                  <c:v>19.061999999999998</c:v>
                </c:pt>
                <c:pt idx="3442">
                  <c:v>19.061999999999998</c:v>
                </c:pt>
                <c:pt idx="3443">
                  <c:v>19.072000000000003</c:v>
                </c:pt>
                <c:pt idx="3444">
                  <c:v>19.072000000000003</c:v>
                </c:pt>
                <c:pt idx="3445">
                  <c:v>19.082000000000008</c:v>
                </c:pt>
                <c:pt idx="3446">
                  <c:v>19.091999999999999</c:v>
                </c:pt>
                <c:pt idx="3447">
                  <c:v>19.091999999999999</c:v>
                </c:pt>
                <c:pt idx="3448">
                  <c:v>19.102000000000004</c:v>
                </c:pt>
                <c:pt idx="3449">
                  <c:v>19.111999999999995</c:v>
                </c:pt>
                <c:pt idx="3450">
                  <c:v>19.111999999999995</c:v>
                </c:pt>
                <c:pt idx="3451">
                  <c:v>19.111999999999995</c:v>
                </c:pt>
                <c:pt idx="3452">
                  <c:v>19.122</c:v>
                </c:pt>
                <c:pt idx="3453">
                  <c:v>19.132000000000005</c:v>
                </c:pt>
                <c:pt idx="3454">
                  <c:v>19.141999999999996</c:v>
                </c:pt>
                <c:pt idx="3455">
                  <c:v>19.141999999999996</c:v>
                </c:pt>
                <c:pt idx="3456">
                  <c:v>19.152000000000001</c:v>
                </c:pt>
                <c:pt idx="3457">
                  <c:v>19.162000000000006</c:v>
                </c:pt>
                <c:pt idx="3458">
                  <c:v>19.171999999999997</c:v>
                </c:pt>
                <c:pt idx="3459">
                  <c:v>19.182000000000002</c:v>
                </c:pt>
                <c:pt idx="3460">
                  <c:v>19.182000000000002</c:v>
                </c:pt>
                <c:pt idx="3461">
                  <c:v>19.192000000000007</c:v>
                </c:pt>
                <c:pt idx="3462">
                  <c:v>19.201999999999998</c:v>
                </c:pt>
                <c:pt idx="3463">
                  <c:v>19.212000000000003</c:v>
                </c:pt>
                <c:pt idx="3464">
                  <c:v>19.212000000000003</c:v>
                </c:pt>
                <c:pt idx="3465">
                  <c:v>19.221999999999994</c:v>
                </c:pt>
                <c:pt idx="3466">
                  <c:v>19.231999999999999</c:v>
                </c:pt>
                <c:pt idx="3467">
                  <c:v>19.242000000000004</c:v>
                </c:pt>
                <c:pt idx="3468">
                  <c:v>19.251999999999995</c:v>
                </c:pt>
                <c:pt idx="3469">
                  <c:v>19.251999999999995</c:v>
                </c:pt>
                <c:pt idx="3470">
                  <c:v>19.262</c:v>
                </c:pt>
                <c:pt idx="3471">
                  <c:v>19.272000000000006</c:v>
                </c:pt>
                <c:pt idx="3472">
                  <c:v>19.281999999999996</c:v>
                </c:pt>
                <c:pt idx="3473">
                  <c:v>19.292000000000002</c:v>
                </c:pt>
                <c:pt idx="3474">
                  <c:v>19.292000000000002</c:v>
                </c:pt>
                <c:pt idx="3475">
                  <c:v>19.302000000000007</c:v>
                </c:pt>
                <c:pt idx="3476">
                  <c:v>19.311999999999998</c:v>
                </c:pt>
                <c:pt idx="3477">
                  <c:v>19.322000000000003</c:v>
                </c:pt>
                <c:pt idx="3478">
                  <c:v>19.322000000000003</c:v>
                </c:pt>
                <c:pt idx="3479">
                  <c:v>19.332000000000008</c:v>
                </c:pt>
                <c:pt idx="3480">
                  <c:v>19.341999999999999</c:v>
                </c:pt>
                <c:pt idx="3481">
                  <c:v>19.352000000000004</c:v>
                </c:pt>
                <c:pt idx="3482">
                  <c:v>19.361999999999995</c:v>
                </c:pt>
                <c:pt idx="3483">
                  <c:v>19.361999999999995</c:v>
                </c:pt>
                <c:pt idx="3484">
                  <c:v>19.372</c:v>
                </c:pt>
                <c:pt idx="3485">
                  <c:v>19.382000000000005</c:v>
                </c:pt>
                <c:pt idx="3486">
                  <c:v>19.391999999999996</c:v>
                </c:pt>
                <c:pt idx="3487">
                  <c:v>19.391999999999996</c:v>
                </c:pt>
                <c:pt idx="3488">
                  <c:v>19.402000000000001</c:v>
                </c:pt>
                <c:pt idx="3489">
                  <c:v>19.412000000000006</c:v>
                </c:pt>
                <c:pt idx="3490">
                  <c:v>19.421999999999997</c:v>
                </c:pt>
                <c:pt idx="3491">
                  <c:v>19.432000000000002</c:v>
                </c:pt>
                <c:pt idx="3492">
                  <c:v>19.432000000000002</c:v>
                </c:pt>
                <c:pt idx="3493">
                  <c:v>19.442000000000007</c:v>
                </c:pt>
                <c:pt idx="3494">
                  <c:v>19.451999999999998</c:v>
                </c:pt>
                <c:pt idx="3495">
                  <c:v>19.462000000000003</c:v>
                </c:pt>
                <c:pt idx="3496">
                  <c:v>19.471999999999994</c:v>
                </c:pt>
                <c:pt idx="3497">
                  <c:v>19.471999999999994</c:v>
                </c:pt>
                <c:pt idx="3498">
                  <c:v>19.481999999999999</c:v>
                </c:pt>
                <c:pt idx="3499">
                  <c:v>19.492000000000004</c:v>
                </c:pt>
                <c:pt idx="3500">
                  <c:v>19.492000000000004</c:v>
                </c:pt>
                <c:pt idx="3501">
                  <c:v>19.501999999999995</c:v>
                </c:pt>
                <c:pt idx="3502">
                  <c:v>19.512</c:v>
                </c:pt>
                <c:pt idx="3503">
                  <c:v>19.522000000000006</c:v>
                </c:pt>
                <c:pt idx="3504">
                  <c:v>19.531999999999996</c:v>
                </c:pt>
                <c:pt idx="3505">
                  <c:v>19.542000000000002</c:v>
                </c:pt>
                <c:pt idx="3506">
                  <c:v>19.552000000000007</c:v>
                </c:pt>
                <c:pt idx="3507">
                  <c:v>19.561999999999998</c:v>
                </c:pt>
                <c:pt idx="3508">
                  <c:v>19.572000000000003</c:v>
                </c:pt>
                <c:pt idx="3509">
                  <c:v>19.582000000000008</c:v>
                </c:pt>
                <c:pt idx="3510">
                  <c:v>19.591999999999999</c:v>
                </c:pt>
                <c:pt idx="3511">
                  <c:v>19.602000000000004</c:v>
                </c:pt>
                <c:pt idx="3512">
                  <c:v>19.611999999999995</c:v>
                </c:pt>
                <c:pt idx="3513">
                  <c:v>19.622</c:v>
                </c:pt>
                <c:pt idx="3514">
                  <c:v>19.632000000000005</c:v>
                </c:pt>
                <c:pt idx="3515">
                  <c:v>19.641999999999996</c:v>
                </c:pt>
                <c:pt idx="3516">
                  <c:v>19.652000000000001</c:v>
                </c:pt>
                <c:pt idx="3517">
                  <c:v>19.662000000000006</c:v>
                </c:pt>
                <c:pt idx="3518">
                  <c:v>19.671999999999997</c:v>
                </c:pt>
                <c:pt idx="3519">
                  <c:v>19.682000000000002</c:v>
                </c:pt>
                <c:pt idx="3520">
                  <c:v>19.692000000000007</c:v>
                </c:pt>
                <c:pt idx="3521">
                  <c:v>19.701999999999998</c:v>
                </c:pt>
                <c:pt idx="3522">
                  <c:v>19.712000000000003</c:v>
                </c:pt>
                <c:pt idx="3523">
                  <c:v>19.721999999999994</c:v>
                </c:pt>
                <c:pt idx="3524">
                  <c:v>19.731999999999999</c:v>
                </c:pt>
                <c:pt idx="3525">
                  <c:v>19.742000000000004</c:v>
                </c:pt>
                <c:pt idx="3526">
                  <c:v>19.751999999999995</c:v>
                </c:pt>
                <c:pt idx="3527">
                  <c:v>19.762</c:v>
                </c:pt>
                <c:pt idx="3528">
                  <c:v>19.772000000000006</c:v>
                </c:pt>
                <c:pt idx="3529">
                  <c:v>19.781999999999996</c:v>
                </c:pt>
                <c:pt idx="3530">
                  <c:v>19.792000000000002</c:v>
                </c:pt>
                <c:pt idx="3531">
                  <c:v>19.802000000000007</c:v>
                </c:pt>
                <c:pt idx="3532">
                  <c:v>19.811999999999998</c:v>
                </c:pt>
                <c:pt idx="3533">
                  <c:v>19.822000000000003</c:v>
                </c:pt>
                <c:pt idx="3534">
                  <c:v>19.832000000000008</c:v>
                </c:pt>
                <c:pt idx="3535">
                  <c:v>19.841999999999999</c:v>
                </c:pt>
                <c:pt idx="3536">
                  <c:v>19.852000000000004</c:v>
                </c:pt>
                <c:pt idx="3537">
                  <c:v>19.861999999999995</c:v>
                </c:pt>
                <c:pt idx="3538">
                  <c:v>19.872</c:v>
                </c:pt>
                <c:pt idx="3539">
                  <c:v>19.882000000000005</c:v>
                </c:pt>
                <c:pt idx="3540">
                  <c:v>19.891999999999996</c:v>
                </c:pt>
                <c:pt idx="3541">
                  <c:v>19.902000000000001</c:v>
                </c:pt>
                <c:pt idx="3542">
                  <c:v>19.912000000000006</c:v>
                </c:pt>
                <c:pt idx="3543">
                  <c:v>19.921999999999997</c:v>
                </c:pt>
                <c:pt idx="3544">
                  <c:v>19.932000000000002</c:v>
                </c:pt>
                <c:pt idx="3545">
                  <c:v>19.942000000000007</c:v>
                </c:pt>
                <c:pt idx="3546">
                  <c:v>19.951999999999998</c:v>
                </c:pt>
                <c:pt idx="3547">
                  <c:v>19.962000000000003</c:v>
                </c:pt>
                <c:pt idx="3548">
                  <c:v>19.971999999999994</c:v>
                </c:pt>
                <c:pt idx="3549">
                  <c:v>19.981999999999999</c:v>
                </c:pt>
                <c:pt idx="3550">
                  <c:v>19.981999999999999</c:v>
                </c:pt>
                <c:pt idx="3551">
                  <c:v>19.992000000000004</c:v>
                </c:pt>
                <c:pt idx="3552">
                  <c:v>20.001999999999995</c:v>
                </c:pt>
                <c:pt idx="3553">
                  <c:v>20.012</c:v>
                </c:pt>
                <c:pt idx="3554">
                  <c:v>20.022000000000006</c:v>
                </c:pt>
                <c:pt idx="3555">
                  <c:v>20.031999999999996</c:v>
                </c:pt>
                <c:pt idx="3556">
                  <c:v>20.042000000000002</c:v>
                </c:pt>
                <c:pt idx="3557">
                  <c:v>20.052000000000007</c:v>
                </c:pt>
                <c:pt idx="3558">
                  <c:v>20.061999999999998</c:v>
                </c:pt>
                <c:pt idx="3559">
                  <c:v>20.072000000000003</c:v>
                </c:pt>
                <c:pt idx="3560">
                  <c:v>20.082000000000008</c:v>
                </c:pt>
                <c:pt idx="3561">
                  <c:v>20.091999999999999</c:v>
                </c:pt>
                <c:pt idx="3562">
                  <c:v>20.102000000000004</c:v>
                </c:pt>
                <c:pt idx="3563">
                  <c:v>20.111999999999995</c:v>
                </c:pt>
                <c:pt idx="3564">
                  <c:v>20.122</c:v>
                </c:pt>
                <c:pt idx="3565">
                  <c:v>20.132000000000005</c:v>
                </c:pt>
                <c:pt idx="3566">
                  <c:v>20.141999999999996</c:v>
                </c:pt>
                <c:pt idx="3567">
                  <c:v>20.152000000000001</c:v>
                </c:pt>
                <c:pt idx="3568">
                  <c:v>20.162000000000006</c:v>
                </c:pt>
                <c:pt idx="3569">
                  <c:v>20.171999999999997</c:v>
                </c:pt>
                <c:pt idx="3570">
                  <c:v>20.182000000000002</c:v>
                </c:pt>
                <c:pt idx="3571">
                  <c:v>20.192000000000007</c:v>
                </c:pt>
                <c:pt idx="3572">
                  <c:v>20.201999999999998</c:v>
                </c:pt>
                <c:pt idx="3573">
                  <c:v>20.212000000000003</c:v>
                </c:pt>
                <c:pt idx="3574">
                  <c:v>20.221999999999994</c:v>
                </c:pt>
                <c:pt idx="3575">
                  <c:v>20.231999999999999</c:v>
                </c:pt>
                <c:pt idx="3576">
                  <c:v>20.242000000000004</c:v>
                </c:pt>
                <c:pt idx="3577">
                  <c:v>20.251999999999995</c:v>
                </c:pt>
                <c:pt idx="3578">
                  <c:v>20.262</c:v>
                </c:pt>
                <c:pt idx="3579">
                  <c:v>20.272000000000006</c:v>
                </c:pt>
                <c:pt idx="3580">
                  <c:v>20.281999999999996</c:v>
                </c:pt>
                <c:pt idx="3581">
                  <c:v>20.292000000000002</c:v>
                </c:pt>
                <c:pt idx="3582">
                  <c:v>20.302000000000007</c:v>
                </c:pt>
                <c:pt idx="3583">
                  <c:v>20.311999999999998</c:v>
                </c:pt>
                <c:pt idx="3584">
                  <c:v>20.322000000000003</c:v>
                </c:pt>
                <c:pt idx="3585">
                  <c:v>20.332000000000008</c:v>
                </c:pt>
                <c:pt idx="3586">
                  <c:v>20.341999999999999</c:v>
                </c:pt>
                <c:pt idx="3587">
                  <c:v>20.352000000000004</c:v>
                </c:pt>
                <c:pt idx="3588">
                  <c:v>20.361999999999995</c:v>
                </c:pt>
                <c:pt idx="3589">
                  <c:v>20.372</c:v>
                </c:pt>
                <c:pt idx="3590">
                  <c:v>20.382000000000005</c:v>
                </c:pt>
                <c:pt idx="3591">
                  <c:v>20.391999999999996</c:v>
                </c:pt>
                <c:pt idx="3592">
                  <c:v>20.402000000000001</c:v>
                </c:pt>
                <c:pt idx="3593">
                  <c:v>20.412000000000006</c:v>
                </c:pt>
                <c:pt idx="3594">
                  <c:v>20.421999999999997</c:v>
                </c:pt>
                <c:pt idx="3595">
                  <c:v>20.432000000000002</c:v>
                </c:pt>
                <c:pt idx="3596">
                  <c:v>20.442000000000007</c:v>
                </c:pt>
                <c:pt idx="3597">
                  <c:v>20.451999999999998</c:v>
                </c:pt>
                <c:pt idx="3598">
                  <c:v>20.462000000000003</c:v>
                </c:pt>
                <c:pt idx="3599">
                  <c:v>20.471999999999994</c:v>
                </c:pt>
                <c:pt idx="3600">
                  <c:v>20.471999999999994</c:v>
                </c:pt>
                <c:pt idx="3601">
                  <c:v>20.481999999999999</c:v>
                </c:pt>
                <c:pt idx="3602">
                  <c:v>20.492000000000004</c:v>
                </c:pt>
                <c:pt idx="3603">
                  <c:v>20.501999999999995</c:v>
                </c:pt>
                <c:pt idx="3604">
                  <c:v>20.512</c:v>
                </c:pt>
                <c:pt idx="3605">
                  <c:v>20.522000000000006</c:v>
                </c:pt>
                <c:pt idx="3606">
                  <c:v>20.531999999999996</c:v>
                </c:pt>
                <c:pt idx="3607">
                  <c:v>20.542000000000002</c:v>
                </c:pt>
                <c:pt idx="3608">
                  <c:v>20.552000000000007</c:v>
                </c:pt>
                <c:pt idx="3609">
                  <c:v>20.561999999999998</c:v>
                </c:pt>
                <c:pt idx="3610">
                  <c:v>20.572000000000003</c:v>
                </c:pt>
                <c:pt idx="3611">
                  <c:v>20.582000000000008</c:v>
                </c:pt>
                <c:pt idx="3612">
                  <c:v>20.591999999999999</c:v>
                </c:pt>
                <c:pt idx="3613">
                  <c:v>20.602000000000004</c:v>
                </c:pt>
                <c:pt idx="3614">
                  <c:v>20.611999999999995</c:v>
                </c:pt>
                <c:pt idx="3615">
                  <c:v>20.622</c:v>
                </c:pt>
                <c:pt idx="3616">
                  <c:v>20.632000000000005</c:v>
                </c:pt>
                <c:pt idx="3617">
                  <c:v>20.641999999999996</c:v>
                </c:pt>
                <c:pt idx="3618">
                  <c:v>20.652000000000001</c:v>
                </c:pt>
                <c:pt idx="3619">
                  <c:v>20.662000000000006</c:v>
                </c:pt>
                <c:pt idx="3620">
                  <c:v>20.671999999999997</c:v>
                </c:pt>
                <c:pt idx="3621">
                  <c:v>20.682000000000002</c:v>
                </c:pt>
                <c:pt idx="3622">
                  <c:v>20.692000000000007</c:v>
                </c:pt>
                <c:pt idx="3623">
                  <c:v>20.701999999999998</c:v>
                </c:pt>
                <c:pt idx="3624">
                  <c:v>20.712000000000003</c:v>
                </c:pt>
                <c:pt idx="3625">
                  <c:v>20.721999999999994</c:v>
                </c:pt>
                <c:pt idx="3626">
                  <c:v>20.731999999999999</c:v>
                </c:pt>
                <c:pt idx="3627">
                  <c:v>20.742000000000004</c:v>
                </c:pt>
                <c:pt idx="3628">
                  <c:v>20.751999999999995</c:v>
                </c:pt>
                <c:pt idx="3629">
                  <c:v>20.762</c:v>
                </c:pt>
                <c:pt idx="3630">
                  <c:v>20.772000000000006</c:v>
                </c:pt>
                <c:pt idx="3631">
                  <c:v>20.781999999999996</c:v>
                </c:pt>
                <c:pt idx="3632">
                  <c:v>20.792000000000002</c:v>
                </c:pt>
                <c:pt idx="3633">
                  <c:v>20.802000000000007</c:v>
                </c:pt>
                <c:pt idx="3634">
                  <c:v>20.811999999999998</c:v>
                </c:pt>
                <c:pt idx="3635">
                  <c:v>20.822000000000003</c:v>
                </c:pt>
                <c:pt idx="3636">
                  <c:v>20.832000000000008</c:v>
                </c:pt>
                <c:pt idx="3637">
                  <c:v>20.841999999999999</c:v>
                </c:pt>
                <c:pt idx="3638">
                  <c:v>20.852000000000004</c:v>
                </c:pt>
                <c:pt idx="3639">
                  <c:v>20.861999999999995</c:v>
                </c:pt>
                <c:pt idx="3640">
                  <c:v>20.872</c:v>
                </c:pt>
                <c:pt idx="3641">
                  <c:v>20.882000000000005</c:v>
                </c:pt>
                <c:pt idx="3642">
                  <c:v>20.891999999999996</c:v>
                </c:pt>
                <c:pt idx="3643">
                  <c:v>20.902000000000001</c:v>
                </c:pt>
                <c:pt idx="3644">
                  <c:v>20.912000000000006</c:v>
                </c:pt>
                <c:pt idx="3645">
                  <c:v>20.921999999999997</c:v>
                </c:pt>
                <c:pt idx="3646">
                  <c:v>20.932000000000002</c:v>
                </c:pt>
                <c:pt idx="3647">
                  <c:v>20.942000000000007</c:v>
                </c:pt>
                <c:pt idx="3648">
                  <c:v>20.951999999999998</c:v>
                </c:pt>
                <c:pt idx="3649">
                  <c:v>20.962000000000003</c:v>
                </c:pt>
                <c:pt idx="3650">
                  <c:v>20.962000000000003</c:v>
                </c:pt>
                <c:pt idx="3651">
                  <c:v>20.971999999999994</c:v>
                </c:pt>
                <c:pt idx="3652">
                  <c:v>20.981999999999999</c:v>
                </c:pt>
                <c:pt idx="3653">
                  <c:v>20.992000000000004</c:v>
                </c:pt>
                <c:pt idx="3654">
                  <c:v>21.001999999999995</c:v>
                </c:pt>
                <c:pt idx="3655">
                  <c:v>21.012</c:v>
                </c:pt>
                <c:pt idx="3656">
                  <c:v>21.022000000000006</c:v>
                </c:pt>
                <c:pt idx="3657">
                  <c:v>21.031999999999996</c:v>
                </c:pt>
                <c:pt idx="3658">
                  <c:v>21.042000000000002</c:v>
                </c:pt>
                <c:pt idx="3659">
                  <c:v>21.052000000000007</c:v>
                </c:pt>
                <c:pt idx="3660">
                  <c:v>21.061999999999998</c:v>
                </c:pt>
                <c:pt idx="3661">
                  <c:v>21.072000000000003</c:v>
                </c:pt>
                <c:pt idx="3662">
                  <c:v>21.082000000000008</c:v>
                </c:pt>
                <c:pt idx="3663">
                  <c:v>21.091999999999999</c:v>
                </c:pt>
                <c:pt idx="3664">
                  <c:v>21.102000000000004</c:v>
                </c:pt>
                <c:pt idx="3665">
                  <c:v>21.111999999999995</c:v>
                </c:pt>
                <c:pt idx="3666">
                  <c:v>21.122</c:v>
                </c:pt>
                <c:pt idx="3667">
                  <c:v>21.132000000000005</c:v>
                </c:pt>
                <c:pt idx="3668">
                  <c:v>21.141999999999996</c:v>
                </c:pt>
                <c:pt idx="3669">
                  <c:v>21.152000000000001</c:v>
                </c:pt>
                <c:pt idx="3670">
                  <c:v>21.162000000000006</c:v>
                </c:pt>
                <c:pt idx="3671">
                  <c:v>21.171999999999997</c:v>
                </c:pt>
                <c:pt idx="3672">
                  <c:v>21.182000000000002</c:v>
                </c:pt>
                <c:pt idx="3673">
                  <c:v>21.192000000000007</c:v>
                </c:pt>
                <c:pt idx="3674">
                  <c:v>21.201999999999998</c:v>
                </c:pt>
                <c:pt idx="3675">
                  <c:v>21.212000000000003</c:v>
                </c:pt>
                <c:pt idx="3676">
                  <c:v>21.221999999999994</c:v>
                </c:pt>
                <c:pt idx="3677">
                  <c:v>21.231999999999999</c:v>
                </c:pt>
                <c:pt idx="3678">
                  <c:v>21.242000000000004</c:v>
                </c:pt>
                <c:pt idx="3679">
                  <c:v>21.251999999999995</c:v>
                </c:pt>
                <c:pt idx="3680">
                  <c:v>21.262</c:v>
                </c:pt>
                <c:pt idx="3681">
                  <c:v>21.272000000000006</c:v>
                </c:pt>
                <c:pt idx="3682">
                  <c:v>21.281999999999996</c:v>
                </c:pt>
                <c:pt idx="3683">
                  <c:v>21.292000000000002</c:v>
                </c:pt>
                <c:pt idx="3684">
                  <c:v>21.302000000000007</c:v>
                </c:pt>
                <c:pt idx="3685">
                  <c:v>21.311999999999998</c:v>
                </c:pt>
                <c:pt idx="3686">
                  <c:v>21.322000000000003</c:v>
                </c:pt>
                <c:pt idx="3687">
                  <c:v>21.332000000000008</c:v>
                </c:pt>
                <c:pt idx="3688">
                  <c:v>21.341999999999999</c:v>
                </c:pt>
                <c:pt idx="3689">
                  <c:v>21.352000000000004</c:v>
                </c:pt>
                <c:pt idx="3690">
                  <c:v>21.361999999999995</c:v>
                </c:pt>
                <c:pt idx="3691">
                  <c:v>21.372</c:v>
                </c:pt>
                <c:pt idx="3692">
                  <c:v>21.382000000000005</c:v>
                </c:pt>
                <c:pt idx="3693">
                  <c:v>21.391999999999996</c:v>
                </c:pt>
                <c:pt idx="3694">
                  <c:v>21.402000000000001</c:v>
                </c:pt>
                <c:pt idx="3695">
                  <c:v>21.412000000000006</c:v>
                </c:pt>
                <c:pt idx="3696">
                  <c:v>21.421999999999997</c:v>
                </c:pt>
                <c:pt idx="3697">
                  <c:v>21.432000000000002</c:v>
                </c:pt>
                <c:pt idx="3698">
                  <c:v>21.442000000000007</c:v>
                </c:pt>
                <c:pt idx="3699">
                  <c:v>21.451999999999998</c:v>
                </c:pt>
                <c:pt idx="3700">
                  <c:v>21.451999999999998</c:v>
                </c:pt>
                <c:pt idx="3701">
                  <c:v>21.462000000000003</c:v>
                </c:pt>
                <c:pt idx="3702">
                  <c:v>21.462000000000003</c:v>
                </c:pt>
                <c:pt idx="3703">
                  <c:v>21.471999999999994</c:v>
                </c:pt>
                <c:pt idx="3704">
                  <c:v>21.481999999999999</c:v>
                </c:pt>
                <c:pt idx="3705">
                  <c:v>21.481999999999999</c:v>
                </c:pt>
                <c:pt idx="3706">
                  <c:v>21.492000000000004</c:v>
                </c:pt>
                <c:pt idx="3707">
                  <c:v>21.492000000000004</c:v>
                </c:pt>
                <c:pt idx="3708">
                  <c:v>21.501999999999995</c:v>
                </c:pt>
                <c:pt idx="3709">
                  <c:v>21.512</c:v>
                </c:pt>
                <c:pt idx="3710">
                  <c:v>21.512</c:v>
                </c:pt>
                <c:pt idx="3711">
                  <c:v>21.522000000000006</c:v>
                </c:pt>
                <c:pt idx="3712">
                  <c:v>21.522000000000006</c:v>
                </c:pt>
                <c:pt idx="3713">
                  <c:v>21.531999999999996</c:v>
                </c:pt>
                <c:pt idx="3714">
                  <c:v>21.531999999999996</c:v>
                </c:pt>
                <c:pt idx="3715">
                  <c:v>21.542000000000002</c:v>
                </c:pt>
                <c:pt idx="3716">
                  <c:v>21.552000000000007</c:v>
                </c:pt>
                <c:pt idx="3717">
                  <c:v>21.552000000000007</c:v>
                </c:pt>
                <c:pt idx="3718">
                  <c:v>21.561999999999998</c:v>
                </c:pt>
                <c:pt idx="3719">
                  <c:v>21.561999999999998</c:v>
                </c:pt>
                <c:pt idx="3720">
                  <c:v>21.572000000000003</c:v>
                </c:pt>
                <c:pt idx="3721">
                  <c:v>21.582000000000008</c:v>
                </c:pt>
                <c:pt idx="3722">
                  <c:v>21.582000000000008</c:v>
                </c:pt>
                <c:pt idx="3723">
                  <c:v>21.591999999999999</c:v>
                </c:pt>
                <c:pt idx="3724">
                  <c:v>21.591999999999999</c:v>
                </c:pt>
                <c:pt idx="3725">
                  <c:v>21.602000000000004</c:v>
                </c:pt>
                <c:pt idx="3726">
                  <c:v>21.602000000000004</c:v>
                </c:pt>
                <c:pt idx="3727">
                  <c:v>21.611999999999995</c:v>
                </c:pt>
                <c:pt idx="3728">
                  <c:v>21.622</c:v>
                </c:pt>
                <c:pt idx="3729">
                  <c:v>21.622</c:v>
                </c:pt>
                <c:pt idx="3730">
                  <c:v>21.632000000000005</c:v>
                </c:pt>
                <c:pt idx="3731">
                  <c:v>21.632000000000005</c:v>
                </c:pt>
                <c:pt idx="3732">
                  <c:v>21.641999999999996</c:v>
                </c:pt>
                <c:pt idx="3733">
                  <c:v>21.641999999999996</c:v>
                </c:pt>
                <c:pt idx="3734">
                  <c:v>21.652000000000001</c:v>
                </c:pt>
                <c:pt idx="3735">
                  <c:v>21.662000000000006</c:v>
                </c:pt>
                <c:pt idx="3736">
                  <c:v>21.662000000000006</c:v>
                </c:pt>
                <c:pt idx="3737">
                  <c:v>21.671999999999997</c:v>
                </c:pt>
                <c:pt idx="3738">
                  <c:v>21.671999999999997</c:v>
                </c:pt>
                <c:pt idx="3739">
                  <c:v>21.682000000000002</c:v>
                </c:pt>
                <c:pt idx="3740">
                  <c:v>21.692000000000007</c:v>
                </c:pt>
                <c:pt idx="3741">
                  <c:v>21.692000000000007</c:v>
                </c:pt>
                <c:pt idx="3742">
                  <c:v>21.701999999999998</c:v>
                </c:pt>
                <c:pt idx="3743">
                  <c:v>21.701999999999998</c:v>
                </c:pt>
                <c:pt idx="3744">
                  <c:v>21.712000000000003</c:v>
                </c:pt>
                <c:pt idx="3745">
                  <c:v>21.712000000000003</c:v>
                </c:pt>
                <c:pt idx="3746">
                  <c:v>21.721999999999994</c:v>
                </c:pt>
                <c:pt idx="3747">
                  <c:v>21.731999999999999</c:v>
                </c:pt>
                <c:pt idx="3748">
                  <c:v>21.731999999999999</c:v>
                </c:pt>
                <c:pt idx="3749">
                  <c:v>21.742000000000004</c:v>
                </c:pt>
                <c:pt idx="3750">
                  <c:v>21.742000000000004</c:v>
                </c:pt>
                <c:pt idx="3751">
                  <c:v>21.751999999999995</c:v>
                </c:pt>
                <c:pt idx="3752">
                  <c:v>21.751999999999995</c:v>
                </c:pt>
                <c:pt idx="3753">
                  <c:v>21.762</c:v>
                </c:pt>
                <c:pt idx="3754">
                  <c:v>21.772000000000006</c:v>
                </c:pt>
                <c:pt idx="3755">
                  <c:v>21.781999999999996</c:v>
                </c:pt>
                <c:pt idx="3756">
                  <c:v>21.781999999999996</c:v>
                </c:pt>
                <c:pt idx="3757">
                  <c:v>21.792000000000002</c:v>
                </c:pt>
                <c:pt idx="3758">
                  <c:v>21.802000000000007</c:v>
                </c:pt>
                <c:pt idx="3759">
                  <c:v>21.811999999999998</c:v>
                </c:pt>
                <c:pt idx="3760">
                  <c:v>21.811999999999998</c:v>
                </c:pt>
                <c:pt idx="3761">
                  <c:v>21.822000000000003</c:v>
                </c:pt>
                <c:pt idx="3762">
                  <c:v>21.832000000000008</c:v>
                </c:pt>
                <c:pt idx="3763">
                  <c:v>21.832000000000008</c:v>
                </c:pt>
                <c:pt idx="3764">
                  <c:v>21.841999999999999</c:v>
                </c:pt>
                <c:pt idx="3765">
                  <c:v>21.852000000000004</c:v>
                </c:pt>
                <c:pt idx="3766">
                  <c:v>21.861999999999995</c:v>
                </c:pt>
                <c:pt idx="3767">
                  <c:v>21.861999999999995</c:v>
                </c:pt>
                <c:pt idx="3768">
                  <c:v>21.872</c:v>
                </c:pt>
                <c:pt idx="3769">
                  <c:v>21.882000000000005</c:v>
                </c:pt>
                <c:pt idx="3770">
                  <c:v>21.891999999999996</c:v>
                </c:pt>
                <c:pt idx="3771">
                  <c:v>21.891999999999996</c:v>
                </c:pt>
                <c:pt idx="3772">
                  <c:v>21.902000000000001</c:v>
                </c:pt>
                <c:pt idx="3773">
                  <c:v>21.912000000000006</c:v>
                </c:pt>
                <c:pt idx="3774">
                  <c:v>21.921999999999997</c:v>
                </c:pt>
                <c:pt idx="3775">
                  <c:v>21.921999999999997</c:v>
                </c:pt>
                <c:pt idx="3776">
                  <c:v>21.932000000000002</c:v>
                </c:pt>
                <c:pt idx="3777">
                  <c:v>21.942000000000007</c:v>
                </c:pt>
                <c:pt idx="3778">
                  <c:v>21.951999999999998</c:v>
                </c:pt>
                <c:pt idx="3779">
                  <c:v>21.951999999999998</c:v>
                </c:pt>
                <c:pt idx="3780">
                  <c:v>21.962000000000003</c:v>
                </c:pt>
                <c:pt idx="3781">
                  <c:v>21.971999999999994</c:v>
                </c:pt>
                <c:pt idx="3782">
                  <c:v>21.981999999999999</c:v>
                </c:pt>
                <c:pt idx="3783">
                  <c:v>21.981999999999999</c:v>
                </c:pt>
                <c:pt idx="3784">
                  <c:v>21.992000000000004</c:v>
                </c:pt>
                <c:pt idx="3785">
                  <c:v>22.001999999999995</c:v>
                </c:pt>
                <c:pt idx="3786">
                  <c:v>22.012</c:v>
                </c:pt>
                <c:pt idx="3787">
                  <c:v>22.012</c:v>
                </c:pt>
                <c:pt idx="3788">
                  <c:v>22.022000000000006</c:v>
                </c:pt>
                <c:pt idx="3789">
                  <c:v>22.031999999999996</c:v>
                </c:pt>
                <c:pt idx="3790">
                  <c:v>22.042000000000002</c:v>
                </c:pt>
                <c:pt idx="3791">
                  <c:v>22.042000000000002</c:v>
                </c:pt>
                <c:pt idx="3792">
                  <c:v>22.052000000000007</c:v>
                </c:pt>
                <c:pt idx="3793">
                  <c:v>22.061999999999998</c:v>
                </c:pt>
                <c:pt idx="3794">
                  <c:v>22.072000000000003</c:v>
                </c:pt>
                <c:pt idx="3795">
                  <c:v>22.072000000000003</c:v>
                </c:pt>
                <c:pt idx="3796">
                  <c:v>22.082000000000008</c:v>
                </c:pt>
                <c:pt idx="3797">
                  <c:v>22.091999999999999</c:v>
                </c:pt>
                <c:pt idx="3798">
                  <c:v>22.102000000000004</c:v>
                </c:pt>
                <c:pt idx="3799">
                  <c:v>22.102000000000004</c:v>
                </c:pt>
                <c:pt idx="3800">
                  <c:v>22.102000000000004</c:v>
                </c:pt>
                <c:pt idx="3801">
                  <c:v>22.102000000000004</c:v>
                </c:pt>
                <c:pt idx="3802">
                  <c:v>22.111999999999995</c:v>
                </c:pt>
                <c:pt idx="3803">
                  <c:v>22.111999999999995</c:v>
                </c:pt>
                <c:pt idx="3804">
                  <c:v>22.111999999999995</c:v>
                </c:pt>
                <c:pt idx="3805">
                  <c:v>22.111999999999995</c:v>
                </c:pt>
                <c:pt idx="3806">
                  <c:v>22.111999999999995</c:v>
                </c:pt>
                <c:pt idx="3807">
                  <c:v>22.111999999999995</c:v>
                </c:pt>
                <c:pt idx="3808">
                  <c:v>22.122</c:v>
                </c:pt>
                <c:pt idx="3809">
                  <c:v>22.122</c:v>
                </c:pt>
                <c:pt idx="3810">
                  <c:v>22.122</c:v>
                </c:pt>
                <c:pt idx="3811">
                  <c:v>22.122</c:v>
                </c:pt>
                <c:pt idx="3812">
                  <c:v>22.122</c:v>
                </c:pt>
                <c:pt idx="3813">
                  <c:v>22.122</c:v>
                </c:pt>
                <c:pt idx="3814">
                  <c:v>22.122</c:v>
                </c:pt>
                <c:pt idx="3815">
                  <c:v>22.132000000000005</c:v>
                </c:pt>
                <c:pt idx="3816">
                  <c:v>22.132000000000005</c:v>
                </c:pt>
                <c:pt idx="3817">
                  <c:v>22.132000000000005</c:v>
                </c:pt>
                <c:pt idx="3818">
                  <c:v>22.132000000000005</c:v>
                </c:pt>
                <c:pt idx="3819">
                  <c:v>22.132000000000005</c:v>
                </c:pt>
                <c:pt idx="3820">
                  <c:v>22.132000000000005</c:v>
                </c:pt>
                <c:pt idx="3821">
                  <c:v>22.141999999999996</c:v>
                </c:pt>
                <c:pt idx="3822">
                  <c:v>22.141999999999996</c:v>
                </c:pt>
                <c:pt idx="3823">
                  <c:v>22.141999999999996</c:v>
                </c:pt>
                <c:pt idx="3824">
                  <c:v>22.141999999999996</c:v>
                </c:pt>
                <c:pt idx="3825">
                  <c:v>22.141999999999996</c:v>
                </c:pt>
                <c:pt idx="3826">
                  <c:v>22.141999999999996</c:v>
                </c:pt>
                <c:pt idx="3827">
                  <c:v>22.141999999999996</c:v>
                </c:pt>
                <c:pt idx="3828">
                  <c:v>22.152000000000001</c:v>
                </c:pt>
                <c:pt idx="3829">
                  <c:v>22.152000000000001</c:v>
                </c:pt>
                <c:pt idx="3830">
                  <c:v>22.152000000000001</c:v>
                </c:pt>
                <c:pt idx="3831">
                  <c:v>22.152000000000001</c:v>
                </c:pt>
                <c:pt idx="3832">
                  <c:v>22.152000000000001</c:v>
                </c:pt>
                <c:pt idx="3833">
                  <c:v>22.152000000000001</c:v>
                </c:pt>
                <c:pt idx="3834">
                  <c:v>22.162000000000006</c:v>
                </c:pt>
                <c:pt idx="3835">
                  <c:v>22.162000000000006</c:v>
                </c:pt>
                <c:pt idx="3836">
                  <c:v>22.162000000000006</c:v>
                </c:pt>
                <c:pt idx="3837">
                  <c:v>22.162000000000006</c:v>
                </c:pt>
                <c:pt idx="3838">
                  <c:v>22.162000000000006</c:v>
                </c:pt>
                <c:pt idx="3839">
                  <c:v>22.162000000000006</c:v>
                </c:pt>
                <c:pt idx="3840">
                  <c:v>22.162000000000006</c:v>
                </c:pt>
                <c:pt idx="3841">
                  <c:v>22.171999999999997</c:v>
                </c:pt>
                <c:pt idx="3842">
                  <c:v>22.171999999999997</c:v>
                </c:pt>
                <c:pt idx="3843">
                  <c:v>22.171999999999997</c:v>
                </c:pt>
                <c:pt idx="3844">
                  <c:v>22.171999999999997</c:v>
                </c:pt>
                <c:pt idx="3845">
                  <c:v>22.171999999999997</c:v>
                </c:pt>
                <c:pt idx="3846">
                  <c:v>22.171999999999997</c:v>
                </c:pt>
                <c:pt idx="3847">
                  <c:v>22.171999999999997</c:v>
                </c:pt>
                <c:pt idx="3848">
                  <c:v>22.182000000000002</c:v>
                </c:pt>
                <c:pt idx="3849">
                  <c:v>22.182000000000002</c:v>
                </c:pt>
                <c:pt idx="3850">
                  <c:v>22.182000000000002</c:v>
                </c:pt>
                <c:pt idx="3851">
                  <c:v>22.182000000000002</c:v>
                </c:pt>
                <c:pt idx="3852">
                  <c:v>22.192000000000007</c:v>
                </c:pt>
                <c:pt idx="3853">
                  <c:v>22.192000000000007</c:v>
                </c:pt>
                <c:pt idx="3854">
                  <c:v>22.201999999999998</c:v>
                </c:pt>
                <c:pt idx="3855">
                  <c:v>22.201999999999998</c:v>
                </c:pt>
                <c:pt idx="3856">
                  <c:v>22.212000000000003</c:v>
                </c:pt>
                <c:pt idx="3857">
                  <c:v>22.212000000000003</c:v>
                </c:pt>
                <c:pt idx="3858">
                  <c:v>22.221999999999994</c:v>
                </c:pt>
                <c:pt idx="3859">
                  <c:v>22.221999999999994</c:v>
                </c:pt>
                <c:pt idx="3860">
                  <c:v>22.231999999999999</c:v>
                </c:pt>
                <c:pt idx="3861">
                  <c:v>22.231999999999999</c:v>
                </c:pt>
                <c:pt idx="3862">
                  <c:v>22.242000000000004</c:v>
                </c:pt>
                <c:pt idx="3863">
                  <c:v>22.242000000000004</c:v>
                </c:pt>
                <c:pt idx="3864">
                  <c:v>22.251999999999995</c:v>
                </c:pt>
                <c:pt idx="3865">
                  <c:v>22.251999999999995</c:v>
                </c:pt>
                <c:pt idx="3866">
                  <c:v>22.262</c:v>
                </c:pt>
                <c:pt idx="3867">
                  <c:v>22.262</c:v>
                </c:pt>
                <c:pt idx="3868">
                  <c:v>22.272000000000006</c:v>
                </c:pt>
                <c:pt idx="3869">
                  <c:v>22.272000000000006</c:v>
                </c:pt>
                <c:pt idx="3870">
                  <c:v>22.281999999999996</c:v>
                </c:pt>
                <c:pt idx="3871">
                  <c:v>22.292000000000002</c:v>
                </c:pt>
                <c:pt idx="3872">
                  <c:v>22.292000000000002</c:v>
                </c:pt>
                <c:pt idx="3873">
                  <c:v>22.302000000000007</c:v>
                </c:pt>
                <c:pt idx="3874">
                  <c:v>22.302000000000007</c:v>
                </c:pt>
                <c:pt idx="3875">
                  <c:v>22.311999999999998</c:v>
                </c:pt>
                <c:pt idx="3876">
                  <c:v>22.311999999999998</c:v>
                </c:pt>
                <c:pt idx="3877">
                  <c:v>22.322000000000003</c:v>
                </c:pt>
                <c:pt idx="3878">
                  <c:v>22.322000000000003</c:v>
                </c:pt>
                <c:pt idx="3879">
                  <c:v>22.332000000000008</c:v>
                </c:pt>
                <c:pt idx="3880">
                  <c:v>22.332000000000008</c:v>
                </c:pt>
                <c:pt idx="3881">
                  <c:v>22.341999999999999</c:v>
                </c:pt>
                <c:pt idx="3882">
                  <c:v>22.341999999999999</c:v>
                </c:pt>
                <c:pt idx="3883">
                  <c:v>22.352000000000004</c:v>
                </c:pt>
                <c:pt idx="3884">
                  <c:v>22.352000000000004</c:v>
                </c:pt>
                <c:pt idx="3885">
                  <c:v>22.361999999999995</c:v>
                </c:pt>
                <c:pt idx="3886">
                  <c:v>22.361999999999995</c:v>
                </c:pt>
                <c:pt idx="3887">
                  <c:v>22.372</c:v>
                </c:pt>
                <c:pt idx="3888">
                  <c:v>22.372</c:v>
                </c:pt>
                <c:pt idx="3889">
                  <c:v>22.382000000000005</c:v>
                </c:pt>
                <c:pt idx="3890">
                  <c:v>22.382000000000005</c:v>
                </c:pt>
                <c:pt idx="3891">
                  <c:v>22.391999999999996</c:v>
                </c:pt>
                <c:pt idx="3892">
                  <c:v>22.391999999999996</c:v>
                </c:pt>
                <c:pt idx="3893">
                  <c:v>22.402000000000001</c:v>
                </c:pt>
                <c:pt idx="3894">
                  <c:v>22.402000000000001</c:v>
                </c:pt>
                <c:pt idx="3895">
                  <c:v>22.412000000000006</c:v>
                </c:pt>
                <c:pt idx="3896">
                  <c:v>22.412000000000006</c:v>
                </c:pt>
                <c:pt idx="3897">
                  <c:v>22.421999999999997</c:v>
                </c:pt>
                <c:pt idx="3898">
                  <c:v>22.421999999999997</c:v>
                </c:pt>
                <c:pt idx="3899">
                  <c:v>22.432000000000002</c:v>
                </c:pt>
                <c:pt idx="3900">
                  <c:v>22.432000000000002</c:v>
                </c:pt>
                <c:pt idx="3901">
                  <c:v>22.512</c:v>
                </c:pt>
                <c:pt idx="3902">
                  <c:v>22.591999999999999</c:v>
                </c:pt>
                <c:pt idx="3903">
                  <c:v>22.671999999999997</c:v>
                </c:pt>
                <c:pt idx="3904">
                  <c:v>22.751999999999995</c:v>
                </c:pt>
                <c:pt idx="3905">
                  <c:v>22.832000000000008</c:v>
                </c:pt>
                <c:pt idx="3906">
                  <c:v>22.912000000000006</c:v>
                </c:pt>
                <c:pt idx="3907">
                  <c:v>22.992000000000004</c:v>
                </c:pt>
                <c:pt idx="3908">
                  <c:v>23.082000000000008</c:v>
                </c:pt>
                <c:pt idx="3909">
                  <c:v>23.162000000000006</c:v>
                </c:pt>
                <c:pt idx="3910">
                  <c:v>23.242000000000004</c:v>
                </c:pt>
                <c:pt idx="3911">
                  <c:v>23.322000000000003</c:v>
                </c:pt>
                <c:pt idx="3912">
                  <c:v>23.402000000000001</c:v>
                </c:pt>
                <c:pt idx="3913">
                  <c:v>23.481999999999999</c:v>
                </c:pt>
                <c:pt idx="3914">
                  <c:v>23.561999999999998</c:v>
                </c:pt>
                <c:pt idx="3915">
                  <c:v>23.641999999999996</c:v>
                </c:pt>
                <c:pt idx="3916">
                  <c:v>23.721999999999994</c:v>
                </c:pt>
                <c:pt idx="3917">
                  <c:v>23.802000000000007</c:v>
                </c:pt>
                <c:pt idx="3918">
                  <c:v>23.882000000000005</c:v>
                </c:pt>
                <c:pt idx="3919">
                  <c:v>23.971999999999994</c:v>
                </c:pt>
                <c:pt idx="3920">
                  <c:v>24.052000000000007</c:v>
                </c:pt>
                <c:pt idx="3921">
                  <c:v>24.132000000000005</c:v>
                </c:pt>
                <c:pt idx="3922">
                  <c:v>24.212000000000003</c:v>
                </c:pt>
                <c:pt idx="3923">
                  <c:v>24.292000000000002</c:v>
                </c:pt>
                <c:pt idx="3924">
                  <c:v>24.372</c:v>
                </c:pt>
                <c:pt idx="3925">
                  <c:v>24.451999999999998</c:v>
                </c:pt>
                <c:pt idx="3926">
                  <c:v>24.531999999999996</c:v>
                </c:pt>
                <c:pt idx="3927">
                  <c:v>24.611999999999995</c:v>
                </c:pt>
                <c:pt idx="3928">
                  <c:v>24.692000000000007</c:v>
                </c:pt>
                <c:pt idx="3929">
                  <c:v>24.772000000000006</c:v>
                </c:pt>
                <c:pt idx="3930">
                  <c:v>24.852000000000004</c:v>
                </c:pt>
                <c:pt idx="3931">
                  <c:v>24.942000000000007</c:v>
                </c:pt>
                <c:pt idx="3932">
                  <c:v>25.022000000000006</c:v>
                </c:pt>
                <c:pt idx="3933">
                  <c:v>25.102000000000004</c:v>
                </c:pt>
                <c:pt idx="3934">
                  <c:v>25.182000000000002</c:v>
                </c:pt>
                <c:pt idx="3935">
                  <c:v>25.262</c:v>
                </c:pt>
                <c:pt idx="3936">
                  <c:v>25.341999999999999</c:v>
                </c:pt>
                <c:pt idx="3937">
                  <c:v>25.421999999999997</c:v>
                </c:pt>
                <c:pt idx="3938">
                  <c:v>25.501999999999995</c:v>
                </c:pt>
                <c:pt idx="3939">
                  <c:v>25.582000000000008</c:v>
                </c:pt>
                <c:pt idx="3940">
                  <c:v>25.662000000000006</c:v>
                </c:pt>
                <c:pt idx="3941">
                  <c:v>25.742000000000004</c:v>
                </c:pt>
                <c:pt idx="3942">
                  <c:v>25.832000000000008</c:v>
                </c:pt>
                <c:pt idx="3943">
                  <c:v>25.912000000000006</c:v>
                </c:pt>
                <c:pt idx="3944">
                  <c:v>25.992000000000004</c:v>
                </c:pt>
                <c:pt idx="3945">
                  <c:v>26.072000000000003</c:v>
                </c:pt>
                <c:pt idx="3946">
                  <c:v>26.152000000000001</c:v>
                </c:pt>
                <c:pt idx="3947">
                  <c:v>26.231999999999999</c:v>
                </c:pt>
                <c:pt idx="3948">
                  <c:v>26.311999999999998</c:v>
                </c:pt>
                <c:pt idx="3949">
                  <c:v>26.391999999999996</c:v>
                </c:pt>
                <c:pt idx="3950">
                  <c:v>26.391999999999996</c:v>
                </c:pt>
                <c:pt idx="3951">
                  <c:v>26.471999999999994</c:v>
                </c:pt>
                <c:pt idx="3952">
                  <c:v>26.552000000000007</c:v>
                </c:pt>
                <c:pt idx="3953">
                  <c:v>26.632000000000005</c:v>
                </c:pt>
                <c:pt idx="3954">
                  <c:v>26.721999999999994</c:v>
                </c:pt>
                <c:pt idx="3955">
                  <c:v>26.802000000000007</c:v>
                </c:pt>
                <c:pt idx="3956">
                  <c:v>26.882000000000005</c:v>
                </c:pt>
                <c:pt idx="3957">
                  <c:v>26.962000000000003</c:v>
                </c:pt>
                <c:pt idx="3958">
                  <c:v>27.042000000000002</c:v>
                </c:pt>
                <c:pt idx="3959">
                  <c:v>27.122</c:v>
                </c:pt>
                <c:pt idx="3960">
                  <c:v>27.201999999999998</c:v>
                </c:pt>
                <c:pt idx="3961">
                  <c:v>27.281999999999996</c:v>
                </c:pt>
                <c:pt idx="3962">
                  <c:v>27.361999999999995</c:v>
                </c:pt>
                <c:pt idx="3963">
                  <c:v>27.442000000000007</c:v>
                </c:pt>
                <c:pt idx="3964">
                  <c:v>27.522000000000006</c:v>
                </c:pt>
                <c:pt idx="3965">
                  <c:v>27.611999999999995</c:v>
                </c:pt>
                <c:pt idx="3966">
                  <c:v>27.692000000000007</c:v>
                </c:pt>
                <c:pt idx="3967">
                  <c:v>27.772000000000006</c:v>
                </c:pt>
                <c:pt idx="3968">
                  <c:v>27.852000000000004</c:v>
                </c:pt>
                <c:pt idx="3969">
                  <c:v>27.932000000000002</c:v>
                </c:pt>
                <c:pt idx="3970">
                  <c:v>28.012</c:v>
                </c:pt>
                <c:pt idx="3971">
                  <c:v>28.091999999999999</c:v>
                </c:pt>
                <c:pt idx="3972">
                  <c:v>28.171999999999997</c:v>
                </c:pt>
                <c:pt idx="3973">
                  <c:v>28.251999999999995</c:v>
                </c:pt>
                <c:pt idx="3974">
                  <c:v>28.332000000000008</c:v>
                </c:pt>
                <c:pt idx="3975">
                  <c:v>28.412000000000006</c:v>
                </c:pt>
                <c:pt idx="3976">
                  <c:v>28.501999999999995</c:v>
                </c:pt>
                <c:pt idx="3977">
                  <c:v>28.582000000000008</c:v>
                </c:pt>
                <c:pt idx="3978">
                  <c:v>28.662000000000006</c:v>
                </c:pt>
                <c:pt idx="3979">
                  <c:v>28.742000000000004</c:v>
                </c:pt>
                <c:pt idx="3980">
                  <c:v>28.822000000000003</c:v>
                </c:pt>
                <c:pt idx="3981">
                  <c:v>28.902000000000001</c:v>
                </c:pt>
                <c:pt idx="3982">
                  <c:v>28.981999999999999</c:v>
                </c:pt>
                <c:pt idx="3983">
                  <c:v>29.061999999999998</c:v>
                </c:pt>
                <c:pt idx="3984">
                  <c:v>29.141999999999996</c:v>
                </c:pt>
                <c:pt idx="3985">
                  <c:v>29.221999999999994</c:v>
                </c:pt>
                <c:pt idx="3986">
                  <c:v>29.302000000000007</c:v>
                </c:pt>
                <c:pt idx="3987">
                  <c:v>29.391999999999996</c:v>
                </c:pt>
                <c:pt idx="3988">
                  <c:v>29.471999999999994</c:v>
                </c:pt>
                <c:pt idx="3989">
                  <c:v>29.552000000000007</c:v>
                </c:pt>
                <c:pt idx="3990">
                  <c:v>29.632000000000005</c:v>
                </c:pt>
                <c:pt idx="3991">
                  <c:v>29.712000000000003</c:v>
                </c:pt>
                <c:pt idx="3992">
                  <c:v>29.792000000000002</c:v>
                </c:pt>
                <c:pt idx="3993">
                  <c:v>29.872</c:v>
                </c:pt>
                <c:pt idx="3994">
                  <c:v>29.951999999999998</c:v>
                </c:pt>
                <c:pt idx="3995">
                  <c:v>30.031999999999996</c:v>
                </c:pt>
                <c:pt idx="3996">
                  <c:v>30.111999999999995</c:v>
                </c:pt>
                <c:pt idx="3997">
                  <c:v>30.192000000000007</c:v>
                </c:pt>
                <c:pt idx="3998">
                  <c:v>30.281999999999996</c:v>
                </c:pt>
                <c:pt idx="3999">
                  <c:v>30.361999999999995</c:v>
                </c:pt>
                <c:pt idx="4000">
                  <c:v>30.361999999999995</c:v>
                </c:pt>
                <c:pt idx="4001">
                  <c:v>30.372</c:v>
                </c:pt>
                <c:pt idx="4002">
                  <c:v>30.382000000000005</c:v>
                </c:pt>
                <c:pt idx="4003">
                  <c:v>30.391999999999996</c:v>
                </c:pt>
                <c:pt idx="4004">
                  <c:v>30.402000000000001</c:v>
                </c:pt>
                <c:pt idx="4005">
                  <c:v>30.412000000000006</c:v>
                </c:pt>
                <c:pt idx="4006">
                  <c:v>30.421999999999997</c:v>
                </c:pt>
                <c:pt idx="4007">
                  <c:v>30.432000000000002</c:v>
                </c:pt>
                <c:pt idx="4008">
                  <c:v>30.442000000000007</c:v>
                </c:pt>
                <c:pt idx="4009">
                  <c:v>30.451999999999998</c:v>
                </c:pt>
                <c:pt idx="4010">
                  <c:v>30.462000000000003</c:v>
                </c:pt>
                <c:pt idx="4011">
                  <c:v>30.471999999999994</c:v>
                </c:pt>
                <c:pt idx="4012">
                  <c:v>30.481999999999999</c:v>
                </c:pt>
                <c:pt idx="4013">
                  <c:v>30.492000000000004</c:v>
                </c:pt>
                <c:pt idx="4014">
                  <c:v>30.501999999999995</c:v>
                </c:pt>
                <c:pt idx="4015">
                  <c:v>30.512</c:v>
                </c:pt>
                <c:pt idx="4016">
                  <c:v>30.522000000000006</c:v>
                </c:pt>
                <c:pt idx="4017">
                  <c:v>30.531999999999996</c:v>
                </c:pt>
                <c:pt idx="4018">
                  <c:v>30.542000000000002</c:v>
                </c:pt>
                <c:pt idx="4019">
                  <c:v>30.552000000000007</c:v>
                </c:pt>
                <c:pt idx="4020">
                  <c:v>30.561999999999998</c:v>
                </c:pt>
                <c:pt idx="4021">
                  <c:v>30.572000000000003</c:v>
                </c:pt>
                <c:pt idx="4022">
                  <c:v>30.582000000000008</c:v>
                </c:pt>
                <c:pt idx="4023">
                  <c:v>30.591999999999999</c:v>
                </c:pt>
                <c:pt idx="4024">
                  <c:v>30.602000000000004</c:v>
                </c:pt>
                <c:pt idx="4025">
                  <c:v>30.611999999999995</c:v>
                </c:pt>
                <c:pt idx="4026">
                  <c:v>30.622</c:v>
                </c:pt>
                <c:pt idx="4027">
                  <c:v>30.632000000000005</c:v>
                </c:pt>
                <c:pt idx="4028">
                  <c:v>30.641999999999996</c:v>
                </c:pt>
                <c:pt idx="4029">
                  <c:v>30.652000000000001</c:v>
                </c:pt>
                <c:pt idx="4030">
                  <c:v>30.662000000000006</c:v>
                </c:pt>
                <c:pt idx="4031">
                  <c:v>30.671999999999997</c:v>
                </c:pt>
                <c:pt idx="4032">
                  <c:v>30.682000000000002</c:v>
                </c:pt>
                <c:pt idx="4033">
                  <c:v>30.692000000000007</c:v>
                </c:pt>
                <c:pt idx="4034">
                  <c:v>30.701999999999998</c:v>
                </c:pt>
                <c:pt idx="4035">
                  <c:v>30.712000000000003</c:v>
                </c:pt>
                <c:pt idx="4036">
                  <c:v>30.721999999999994</c:v>
                </c:pt>
                <c:pt idx="4037">
                  <c:v>30.731999999999999</c:v>
                </c:pt>
                <c:pt idx="4038">
                  <c:v>30.742000000000004</c:v>
                </c:pt>
                <c:pt idx="4039">
                  <c:v>30.751999999999995</c:v>
                </c:pt>
                <c:pt idx="4040">
                  <c:v>30.762</c:v>
                </c:pt>
                <c:pt idx="4041">
                  <c:v>30.772000000000006</c:v>
                </c:pt>
                <c:pt idx="4042">
                  <c:v>30.781999999999996</c:v>
                </c:pt>
                <c:pt idx="4043">
                  <c:v>30.792000000000002</c:v>
                </c:pt>
                <c:pt idx="4044">
                  <c:v>30.802000000000007</c:v>
                </c:pt>
                <c:pt idx="4045">
                  <c:v>30.822000000000003</c:v>
                </c:pt>
                <c:pt idx="4046">
                  <c:v>30.832000000000008</c:v>
                </c:pt>
                <c:pt idx="4047">
                  <c:v>30.841999999999999</c:v>
                </c:pt>
                <c:pt idx="4048">
                  <c:v>30.852000000000004</c:v>
                </c:pt>
                <c:pt idx="4049">
                  <c:v>30.861999999999995</c:v>
                </c:pt>
                <c:pt idx="4050">
                  <c:v>30.861999999999995</c:v>
                </c:pt>
                <c:pt idx="4051">
                  <c:v>31.001999999999995</c:v>
                </c:pt>
                <c:pt idx="4052">
                  <c:v>31.102000000000004</c:v>
                </c:pt>
                <c:pt idx="4053">
                  <c:v>31.302000000000007</c:v>
                </c:pt>
                <c:pt idx="4054">
                  <c:v>31.402000000000001</c:v>
                </c:pt>
                <c:pt idx="4055">
                  <c:v>31.501999999999995</c:v>
                </c:pt>
                <c:pt idx="4056">
                  <c:v>31.701999999999998</c:v>
                </c:pt>
                <c:pt idx="4057">
                  <c:v>31.802000000000007</c:v>
                </c:pt>
                <c:pt idx="4058">
                  <c:v>31.902000000000001</c:v>
                </c:pt>
                <c:pt idx="4059">
                  <c:v>32.102000000000004</c:v>
                </c:pt>
                <c:pt idx="4060">
                  <c:v>32.201999999999998</c:v>
                </c:pt>
                <c:pt idx="4061">
                  <c:v>32.302000000000007</c:v>
                </c:pt>
                <c:pt idx="4062">
                  <c:v>32.501999999999995</c:v>
                </c:pt>
                <c:pt idx="4063">
                  <c:v>32.602000000000004</c:v>
                </c:pt>
                <c:pt idx="4064">
                  <c:v>32.701999999999998</c:v>
                </c:pt>
                <c:pt idx="4065">
                  <c:v>32.902000000000001</c:v>
                </c:pt>
                <c:pt idx="4066">
                  <c:v>33.001999999999995</c:v>
                </c:pt>
                <c:pt idx="4067">
                  <c:v>33.201999999999998</c:v>
                </c:pt>
                <c:pt idx="4068">
                  <c:v>33.302000000000007</c:v>
                </c:pt>
                <c:pt idx="4069">
                  <c:v>33.402000000000001</c:v>
                </c:pt>
                <c:pt idx="4070">
                  <c:v>33.602000000000004</c:v>
                </c:pt>
                <c:pt idx="4071">
                  <c:v>33.701999999999998</c:v>
                </c:pt>
                <c:pt idx="4072">
                  <c:v>33.802000000000007</c:v>
                </c:pt>
                <c:pt idx="4073">
                  <c:v>34.001999999999995</c:v>
                </c:pt>
                <c:pt idx="4074">
                  <c:v>34.102000000000004</c:v>
                </c:pt>
                <c:pt idx="4075">
                  <c:v>34.201999999999998</c:v>
                </c:pt>
                <c:pt idx="4076">
                  <c:v>34.402000000000001</c:v>
                </c:pt>
                <c:pt idx="4077">
                  <c:v>34.501999999999995</c:v>
                </c:pt>
                <c:pt idx="4078">
                  <c:v>34.602000000000004</c:v>
                </c:pt>
                <c:pt idx="4079">
                  <c:v>34.802000000000007</c:v>
                </c:pt>
                <c:pt idx="4080">
                  <c:v>34.902000000000001</c:v>
                </c:pt>
                <c:pt idx="4081">
                  <c:v>35.001999999999995</c:v>
                </c:pt>
                <c:pt idx="4082">
                  <c:v>35.201999999999998</c:v>
                </c:pt>
                <c:pt idx="4083">
                  <c:v>35.302000000000007</c:v>
                </c:pt>
                <c:pt idx="4084">
                  <c:v>35.402000000000001</c:v>
                </c:pt>
                <c:pt idx="4085">
                  <c:v>35.602000000000004</c:v>
                </c:pt>
                <c:pt idx="4086">
                  <c:v>35.701999999999998</c:v>
                </c:pt>
                <c:pt idx="4087">
                  <c:v>35.902000000000001</c:v>
                </c:pt>
                <c:pt idx="4088">
                  <c:v>36.001999999999995</c:v>
                </c:pt>
                <c:pt idx="4089">
                  <c:v>36.102000000000004</c:v>
                </c:pt>
                <c:pt idx="4090">
                  <c:v>36.302000000000007</c:v>
                </c:pt>
                <c:pt idx="4091">
                  <c:v>36.402000000000001</c:v>
                </c:pt>
                <c:pt idx="4092">
                  <c:v>36.501999999999995</c:v>
                </c:pt>
                <c:pt idx="4093">
                  <c:v>36.701999999999998</c:v>
                </c:pt>
                <c:pt idx="4094">
                  <c:v>36.802000000000007</c:v>
                </c:pt>
                <c:pt idx="4095">
                  <c:v>36.902000000000001</c:v>
                </c:pt>
                <c:pt idx="4096">
                  <c:v>37.102000000000004</c:v>
                </c:pt>
                <c:pt idx="4097">
                  <c:v>37.201999999999998</c:v>
                </c:pt>
                <c:pt idx="4098">
                  <c:v>37.302000000000007</c:v>
                </c:pt>
                <c:pt idx="4099">
                  <c:v>37.501999999999995</c:v>
                </c:pt>
                <c:pt idx="4100">
                  <c:v>37.501999999999995</c:v>
                </c:pt>
                <c:pt idx="4101">
                  <c:v>37.602000000000004</c:v>
                </c:pt>
                <c:pt idx="4102">
                  <c:v>37.701999999999998</c:v>
                </c:pt>
                <c:pt idx="4103">
                  <c:v>37.902000000000001</c:v>
                </c:pt>
                <c:pt idx="4104">
                  <c:v>38.001999999999995</c:v>
                </c:pt>
                <c:pt idx="4105">
                  <c:v>38.102000000000004</c:v>
                </c:pt>
                <c:pt idx="4106">
                  <c:v>38.302000000000007</c:v>
                </c:pt>
                <c:pt idx="4107">
                  <c:v>38.402000000000001</c:v>
                </c:pt>
                <c:pt idx="4108">
                  <c:v>38.602000000000004</c:v>
                </c:pt>
                <c:pt idx="4109">
                  <c:v>38.701999999999998</c:v>
                </c:pt>
                <c:pt idx="4110">
                  <c:v>38.802000000000007</c:v>
                </c:pt>
                <c:pt idx="4111">
                  <c:v>39.001999999999995</c:v>
                </c:pt>
                <c:pt idx="4112">
                  <c:v>39.102000000000004</c:v>
                </c:pt>
                <c:pt idx="4113">
                  <c:v>39.201999999999998</c:v>
                </c:pt>
                <c:pt idx="4114">
                  <c:v>39.402000000000001</c:v>
                </c:pt>
                <c:pt idx="4115">
                  <c:v>39.501999999999995</c:v>
                </c:pt>
                <c:pt idx="4116">
                  <c:v>39.602000000000004</c:v>
                </c:pt>
                <c:pt idx="4117">
                  <c:v>39.802000000000007</c:v>
                </c:pt>
                <c:pt idx="4118">
                  <c:v>39.902000000000001</c:v>
                </c:pt>
                <c:pt idx="4119">
                  <c:v>40.001999999999995</c:v>
                </c:pt>
                <c:pt idx="4120">
                  <c:v>40.201999999999998</c:v>
                </c:pt>
                <c:pt idx="4121">
                  <c:v>40.302000000000007</c:v>
                </c:pt>
                <c:pt idx="4122">
                  <c:v>40.402000000000001</c:v>
                </c:pt>
                <c:pt idx="4123">
                  <c:v>40.602000000000004</c:v>
                </c:pt>
                <c:pt idx="4124">
                  <c:v>40.701999999999998</c:v>
                </c:pt>
                <c:pt idx="4125">
                  <c:v>40.802000000000007</c:v>
                </c:pt>
                <c:pt idx="4126">
                  <c:v>41.001999999999995</c:v>
                </c:pt>
                <c:pt idx="4127">
                  <c:v>41.102000000000004</c:v>
                </c:pt>
                <c:pt idx="4128">
                  <c:v>41.302000000000007</c:v>
                </c:pt>
                <c:pt idx="4129">
                  <c:v>41.402000000000001</c:v>
                </c:pt>
                <c:pt idx="4130">
                  <c:v>41.501999999999995</c:v>
                </c:pt>
                <c:pt idx="4131">
                  <c:v>41.701999999999998</c:v>
                </c:pt>
                <c:pt idx="4132">
                  <c:v>41.802000000000007</c:v>
                </c:pt>
                <c:pt idx="4133">
                  <c:v>41.902000000000001</c:v>
                </c:pt>
                <c:pt idx="4134">
                  <c:v>42.102000000000004</c:v>
                </c:pt>
                <c:pt idx="4135">
                  <c:v>42.201999999999998</c:v>
                </c:pt>
                <c:pt idx="4136">
                  <c:v>42.302000000000007</c:v>
                </c:pt>
                <c:pt idx="4137">
                  <c:v>42.501999999999995</c:v>
                </c:pt>
                <c:pt idx="4138">
                  <c:v>42.602000000000004</c:v>
                </c:pt>
                <c:pt idx="4139">
                  <c:v>42.701999999999998</c:v>
                </c:pt>
                <c:pt idx="4140">
                  <c:v>42.902000000000001</c:v>
                </c:pt>
                <c:pt idx="4141">
                  <c:v>43.001999999999995</c:v>
                </c:pt>
                <c:pt idx="4142">
                  <c:v>43.102000000000004</c:v>
                </c:pt>
                <c:pt idx="4143">
                  <c:v>43.302000000000007</c:v>
                </c:pt>
                <c:pt idx="4144">
                  <c:v>43.402000000000001</c:v>
                </c:pt>
                <c:pt idx="4145">
                  <c:v>43.501999999999995</c:v>
                </c:pt>
                <c:pt idx="4146">
                  <c:v>43.701999999999998</c:v>
                </c:pt>
                <c:pt idx="4147">
                  <c:v>43.802000000000007</c:v>
                </c:pt>
                <c:pt idx="4148">
                  <c:v>44.001999999999995</c:v>
                </c:pt>
                <c:pt idx="4149">
                  <c:v>44.102000000000004</c:v>
                </c:pt>
                <c:pt idx="4150">
                  <c:v>44.102000000000004</c:v>
                </c:pt>
                <c:pt idx="4151">
                  <c:v>44.102000000000004</c:v>
                </c:pt>
                <c:pt idx="4152">
                  <c:v>44.102000000000004</c:v>
                </c:pt>
                <c:pt idx="4153">
                  <c:v>44.102000000000004</c:v>
                </c:pt>
                <c:pt idx="4154">
                  <c:v>44.102000000000004</c:v>
                </c:pt>
                <c:pt idx="4155">
                  <c:v>44.102000000000004</c:v>
                </c:pt>
                <c:pt idx="4156">
                  <c:v>44.201999999999998</c:v>
                </c:pt>
                <c:pt idx="4157">
                  <c:v>44.201999999999998</c:v>
                </c:pt>
                <c:pt idx="4158">
                  <c:v>44.201999999999998</c:v>
                </c:pt>
                <c:pt idx="4159">
                  <c:v>44.201999999999998</c:v>
                </c:pt>
                <c:pt idx="4160">
                  <c:v>44.201999999999998</c:v>
                </c:pt>
                <c:pt idx="4161">
                  <c:v>44.201999999999998</c:v>
                </c:pt>
                <c:pt idx="4162">
                  <c:v>44.201999999999998</c:v>
                </c:pt>
                <c:pt idx="4163">
                  <c:v>44.201999999999998</c:v>
                </c:pt>
                <c:pt idx="4164">
                  <c:v>44.201999999999998</c:v>
                </c:pt>
                <c:pt idx="4165">
                  <c:v>44.201999999999998</c:v>
                </c:pt>
                <c:pt idx="4166">
                  <c:v>44.302000000000007</c:v>
                </c:pt>
                <c:pt idx="4167">
                  <c:v>44.302000000000007</c:v>
                </c:pt>
                <c:pt idx="4168">
                  <c:v>44.302000000000007</c:v>
                </c:pt>
                <c:pt idx="4169">
                  <c:v>44.302000000000007</c:v>
                </c:pt>
                <c:pt idx="4170">
                  <c:v>44.302000000000007</c:v>
                </c:pt>
                <c:pt idx="4171">
                  <c:v>44.302000000000007</c:v>
                </c:pt>
                <c:pt idx="4172">
                  <c:v>44.302000000000007</c:v>
                </c:pt>
                <c:pt idx="4173">
                  <c:v>44.302000000000007</c:v>
                </c:pt>
                <c:pt idx="4174">
                  <c:v>44.302000000000007</c:v>
                </c:pt>
                <c:pt idx="4175">
                  <c:v>44.302000000000007</c:v>
                </c:pt>
                <c:pt idx="4176">
                  <c:v>44.402000000000001</c:v>
                </c:pt>
                <c:pt idx="4177">
                  <c:v>44.402000000000001</c:v>
                </c:pt>
                <c:pt idx="4178">
                  <c:v>44.402000000000001</c:v>
                </c:pt>
                <c:pt idx="4179">
                  <c:v>44.402000000000001</c:v>
                </c:pt>
                <c:pt idx="4180">
                  <c:v>44.402000000000001</c:v>
                </c:pt>
                <c:pt idx="4181">
                  <c:v>44.402000000000001</c:v>
                </c:pt>
                <c:pt idx="4182">
                  <c:v>44.402000000000001</c:v>
                </c:pt>
                <c:pt idx="4183">
                  <c:v>44.402000000000001</c:v>
                </c:pt>
                <c:pt idx="4184">
                  <c:v>44.402000000000001</c:v>
                </c:pt>
                <c:pt idx="4185">
                  <c:v>44.402000000000001</c:v>
                </c:pt>
                <c:pt idx="4186">
                  <c:v>44.501999999999995</c:v>
                </c:pt>
                <c:pt idx="4187">
                  <c:v>44.501999999999995</c:v>
                </c:pt>
                <c:pt idx="4188">
                  <c:v>44.501999999999995</c:v>
                </c:pt>
                <c:pt idx="4189">
                  <c:v>44.501999999999995</c:v>
                </c:pt>
                <c:pt idx="4190">
                  <c:v>44.501999999999995</c:v>
                </c:pt>
                <c:pt idx="4191">
                  <c:v>44.501999999999995</c:v>
                </c:pt>
                <c:pt idx="4192">
                  <c:v>44.501999999999995</c:v>
                </c:pt>
                <c:pt idx="4193">
                  <c:v>44.501999999999995</c:v>
                </c:pt>
                <c:pt idx="4194">
                  <c:v>44.501999999999995</c:v>
                </c:pt>
                <c:pt idx="4195">
                  <c:v>44.501999999999995</c:v>
                </c:pt>
                <c:pt idx="4196">
                  <c:v>44.602000000000004</c:v>
                </c:pt>
                <c:pt idx="4197">
                  <c:v>44.602000000000004</c:v>
                </c:pt>
                <c:pt idx="4198">
                  <c:v>44.602000000000004</c:v>
                </c:pt>
                <c:pt idx="4199">
                  <c:v>44.602000000000004</c:v>
                </c:pt>
                <c:pt idx="4200">
                  <c:v>44.602000000000004</c:v>
                </c:pt>
                <c:pt idx="4201">
                  <c:v>44.701999999999998</c:v>
                </c:pt>
                <c:pt idx="4202">
                  <c:v>44.802000000000007</c:v>
                </c:pt>
                <c:pt idx="4203">
                  <c:v>44.902000000000001</c:v>
                </c:pt>
                <c:pt idx="4204">
                  <c:v>45.001999999999995</c:v>
                </c:pt>
                <c:pt idx="4205">
                  <c:v>45.102000000000004</c:v>
                </c:pt>
                <c:pt idx="4206">
                  <c:v>45.201999999999998</c:v>
                </c:pt>
                <c:pt idx="4207">
                  <c:v>45.302000000000007</c:v>
                </c:pt>
                <c:pt idx="4208">
                  <c:v>45.402000000000001</c:v>
                </c:pt>
                <c:pt idx="4209">
                  <c:v>45.501999999999995</c:v>
                </c:pt>
                <c:pt idx="4210">
                  <c:v>45.602000000000004</c:v>
                </c:pt>
                <c:pt idx="4211">
                  <c:v>45.701999999999998</c:v>
                </c:pt>
                <c:pt idx="4212">
                  <c:v>45.802000000000007</c:v>
                </c:pt>
                <c:pt idx="4213">
                  <c:v>45.902000000000001</c:v>
                </c:pt>
                <c:pt idx="4214">
                  <c:v>46.001999999999995</c:v>
                </c:pt>
                <c:pt idx="4215">
                  <c:v>46.102000000000004</c:v>
                </c:pt>
                <c:pt idx="4216">
                  <c:v>46.201999999999998</c:v>
                </c:pt>
                <c:pt idx="4217">
                  <c:v>46.302000000000007</c:v>
                </c:pt>
                <c:pt idx="4218">
                  <c:v>46.402000000000001</c:v>
                </c:pt>
                <c:pt idx="4219">
                  <c:v>46.501999999999995</c:v>
                </c:pt>
                <c:pt idx="4220">
                  <c:v>46.602000000000004</c:v>
                </c:pt>
                <c:pt idx="4221">
                  <c:v>46.701999999999998</c:v>
                </c:pt>
                <c:pt idx="4222">
                  <c:v>46.802000000000007</c:v>
                </c:pt>
                <c:pt idx="4223">
                  <c:v>46.902000000000001</c:v>
                </c:pt>
                <c:pt idx="4224">
                  <c:v>47.001999999999995</c:v>
                </c:pt>
                <c:pt idx="4225">
                  <c:v>47.201999999999998</c:v>
                </c:pt>
                <c:pt idx="4226">
                  <c:v>47.302000000000007</c:v>
                </c:pt>
                <c:pt idx="4227">
                  <c:v>47.402000000000001</c:v>
                </c:pt>
                <c:pt idx="4228">
                  <c:v>47.501999999999995</c:v>
                </c:pt>
                <c:pt idx="4229">
                  <c:v>47.602000000000004</c:v>
                </c:pt>
                <c:pt idx="4230">
                  <c:v>47.701999999999998</c:v>
                </c:pt>
                <c:pt idx="4231">
                  <c:v>47.802000000000007</c:v>
                </c:pt>
                <c:pt idx="4232">
                  <c:v>47.902000000000001</c:v>
                </c:pt>
                <c:pt idx="4233">
                  <c:v>48.001999999999995</c:v>
                </c:pt>
                <c:pt idx="4234">
                  <c:v>48.102000000000004</c:v>
                </c:pt>
                <c:pt idx="4235">
                  <c:v>48.201999999999998</c:v>
                </c:pt>
                <c:pt idx="4236">
                  <c:v>48.302000000000007</c:v>
                </c:pt>
                <c:pt idx="4237">
                  <c:v>48.402000000000001</c:v>
                </c:pt>
                <c:pt idx="4238">
                  <c:v>48.501999999999995</c:v>
                </c:pt>
                <c:pt idx="4239">
                  <c:v>48.602000000000004</c:v>
                </c:pt>
                <c:pt idx="4240">
                  <c:v>48.701999999999998</c:v>
                </c:pt>
                <c:pt idx="4241">
                  <c:v>48.802000000000007</c:v>
                </c:pt>
                <c:pt idx="4242">
                  <c:v>48.902000000000001</c:v>
                </c:pt>
                <c:pt idx="4243">
                  <c:v>49.001999999999995</c:v>
                </c:pt>
                <c:pt idx="4244">
                  <c:v>49.102000000000004</c:v>
                </c:pt>
                <c:pt idx="4245">
                  <c:v>49.201999999999998</c:v>
                </c:pt>
                <c:pt idx="4246">
                  <c:v>49.302000000000007</c:v>
                </c:pt>
                <c:pt idx="4247">
                  <c:v>49.402000000000001</c:v>
                </c:pt>
                <c:pt idx="4248">
                  <c:v>49.501999999999995</c:v>
                </c:pt>
                <c:pt idx="4249">
                  <c:v>49.602000000000004</c:v>
                </c:pt>
                <c:pt idx="4250">
                  <c:v>49.602000000000004</c:v>
                </c:pt>
                <c:pt idx="4251">
                  <c:v>49.701999999999998</c:v>
                </c:pt>
                <c:pt idx="4252">
                  <c:v>49.802000000000007</c:v>
                </c:pt>
                <c:pt idx="4253">
                  <c:v>49.902000000000001</c:v>
                </c:pt>
                <c:pt idx="4254">
                  <c:v>50.001999999999995</c:v>
                </c:pt>
                <c:pt idx="4255">
                  <c:v>50.102000000000004</c:v>
                </c:pt>
                <c:pt idx="4256">
                  <c:v>50.201999999999998</c:v>
                </c:pt>
                <c:pt idx="4257">
                  <c:v>50.302000000000007</c:v>
                </c:pt>
                <c:pt idx="4258">
                  <c:v>50.402000000000001</c:v>
                </c:pt>
                <c:pt idx="4259">
                  <c:v>50.501999999999995</c:v>
                </c:pt>
                <c:pt idx="4260">
                  <c:v>50.602000000000004</c:v>
                </c:pt>
                <c:pt idx="4261">
                  <c:v>50.701999999999998</c:v>
                </c:pt>
                <c:pt idx="4262">
                  <c:v>50.802000000000007</c:v>
                </c:pt>
                <c:pt idx="4263">
                  <c:v>50.902000000000001</c:v>
                </c:pt>
                <c:pt idx="4264">
                  <c:v>51.001999999999995</c:v>
                </c:pt>
                <c:pt idx="4265">
                  <c:v>51.102000000000004</c:v>
                </c:pt>
                <c:pt idx="4266">
                  <c:v>51.201999999999998</c:v>
                </c:pt>
                <c:pt idx="4267">
                  <c:v>51.402000000000001</c:v>
                </c:pt>
                <c:pt idx="4268">
                  <c:v>51.501999999999995</c:v>
                </c:pt>
                <c:pt idx="4269">
                  <c:v>51.602000000000004</c:v>
                </c:pt>
                <c:pt idx="4270">
                  <c:v>51.701999999999998</c:v>
                </c:pt>
                <c:pt idx="4271">
                  <c:v>51.802000000000007</c:v>
                </c:pt>
                <c:pt idx="4272">
                  <c:v>51.902000000000001</c:v>
                </c:pt>
                <c:pt idx="4273">
                  <c:v>52.001999999999995</c:v>
                </c:pt>
                <c:pt idx="4274">
                  <c:v>52.102000000000004</c:v>
                </c:pt>
                <c:pt idx="4275">
                  <c:v>52.201999999999998</c:v>
                </c:pt>
                <c:pt idx="4276">
                  <c:v>52.302000000000007</c:v>
                </c:pt>
                <c:pt idx="4277">
                  <c:v>52.402000000000001</c:v>
                </c:pt>
                <c:pt idx="4278">
                  <c:v>52.501999999999995</c:v>
                </c:pt>
                <c:pt idx="4279">
                  <c:v>52.602000000000004</c:v>
                </c:pt>
                <c:pt idx="4280">
                  <c:v>52.701999999999998</c:v>
                </c:pt>
                <c:pt idx="4281">
                  <c:v>52.802000000000007</c:v>
                </c:pt>
                <c:pt idx="4282">
                  <c:v>52.902000000000001</c:v>
                </c:pt>
                <c:pt idx="4283">
                  <c:v>53.001999999999995</c:v>
                </c:pt>
                <c:pt idx="4284">
                  <c:v>53.102000000000004</c:v>
                </c:pt>
                <c:pt idx="4285">
                  <c:v>53.201999999999998</c:v>
                </c:pt>
                <c:pt idx="4286">
                  <c:v>53.302000000000007</c:v>
                </c:pt>
                <c:pt idx="4287">
                  <c:v>53.402000000000001</c:v>
                </c:pt>
                <c:pt idx="4288">
                  <c:v>53.501999999999995</c:v>
                </c:pt>
                <c:pt idx="4289">
                  <c:v>53.602000000000004</c:v>
                </c:pt>
                <c:pt idx="4290">
                  <c:v>53.701999999999998</c:v>
                </c:pt>
                <c:pt idx="4291">
                  <c:v>53.802000000000007</c:v>
                </c:pt>
                <c:pt idx="4292">
                  <c:v>53.902000000000001</c:v>
                </c:pt>
                <c:pt idx="4293">
                  <c:v>54.001999999999995</c:v>
                </c:pt>
                <c:pt idx="4294">
                  <c:v>54.102000000000004</c:v>
                </c:pt>
                <c:pt idx="4295">
                  <c:v>54.201999999999998</c:v>
                </c:pt>
                <c:pt idx="4296">
                  <c:v>54.302000000000007</c:v>
                </c:pt>
                <c:pt idx="4297">
                  <c:v>54.402000000000001</c:v>
                </c:pt>
                <c:pt idx="4298">
                  <c:v>54.501999999999995</c:v>
                </c:pt>
                <c:pt idx="4299">
                  <c:v>54.602000000000004</c:v>
                </c:pt>
                <c:pt idx="4300">
                  <c:v>54.602000000000004</c:v>
                </c:pt>
                <c:pt idx="4301">
                  <c:v>54.602000000000004</c:v>
                </c:pt>
                <c:pt idx="4302">
                  <c:v>54.701999999999998</c:v>
                </c:pt>
                <c:pt idx="4303">
                  <c:v>54.701999999999998</c:v>
                </c:pt>
                <c:pt idx="4304">
                  <c:v>54.701999999999998</c:v>
                </c:pt>
                <c:pt idx="4305">
                  <c:v>54.701999999999998</c:v>
                </c:pt>
                <c:pt idx="4306">
                  <c:v>54.701999999999998</c:v>
                </c:pt>
                <c:pt idx="4307">
                  <c:v>54.701999999999998</c:v>
                </c:pt>
                <c:pt idx="4308">
                  <c:v>54.701999999999998</c:v>
                </c:pt>
                <c:pt idx="4309">
                  <c:v>54.701999999999998</c:v>
                </c:pt>
                <c:pt idx="4310">
                  <c:v>54.701999999999998</c:v>
                </c:pt>
                <c:pt idx="4311">
                  <c:v>54.701999999999998</c:v>
                </c:pt>
                <c:pt idx="4312">
                  <c:v>54.802000000000007</c:v>
                </c:pt>
                <c:pt idx="4313">
                  <c:v>54.802000000000007</c:v>
                </c:pt>
                <c:pt idx="4314">
                  <c:v>54.802000000000007</c:v>
                </c:pt>
                <c:pt idx="4315">
                  <c:v>54.802000000000007</c:v>
                </c:pt>
                <c:pt idx="4316">
                  <c:v>54.802000000000007</c:v>
                </c:pt>
                <c:pt idx="4317">
                  <c:v>54.802000000000007</c:v>
                </c:pt>
                <c:pt idx="4318">
                  <c:v>54.802000000000007</c:v>
                </c:pt>
                <c:pt idx="4319">
                  <c:v>54.802000000000007</c:v>
                </c:pt>
                <c:pt idx="4320">
                  <c:v>54.802000000000007</c:v>
                </c:pt>
                <c:pt idx="4321">
                  <c:v>54.802000000000007</c:v>
                </c:pt>
                <c:pt idx="4322">
                  <c:v>54.902000000000001</c:v>
                </c:pt>
                <c:pt idx="4323">
                  <c:v>54.902000000000001</c:v>
                </c:pt>
                <c:pt idx="4324">
                  <c:v>54.902000000000001</c:v>
                </c:pt>
                <c:pt idx="4325">
                  <c:v>54.902000000000001</c:v>
                </c:pt>
                <c:pt idx="4326">
                  <c:v>54.902000000000001</c:v>
                </c:pt>
                <c:pt idx="4327">
                  <c:v>54.902000000000001</c:v>
                </c:pt>
                <c:pt idx="4328">
                  <c:v>54.902000000000001</c:v>
                </c:pt>
                <c:pt idx="4329">
                  <c:v>54.902000000000001</c:v>
                </c:pt>
                <c:pt idx="4330">
                  <c:v>54.902000000000001</c:v>
                </c:pt>
                <c:pt idx="4331">
                  <c:v>54.902000000000001</c:v>
                </c:pt>
                <c:pt idx="4332">
                  <c:v>55.001999999999995</c:v>
                </c:pt>
                <c:pt idx="4333">
                  <c:v>55.001999999999995</c:v>
                </c:pt>
                <c:pt idx="4334">
                  <c:v>55.001999999999995</c:v>
                </c:pt>
                <c:pt idx="4335">
                  <c:v>55.001999999999995</c:v>
                </c:pt>
                <c:pt idx="4336">
                  <c:v>55.001999999999995</c:v>
                </c:pt>
                <c:pt idx="4337">
                  <c:v>55.001999999999995</c:v>
                </c:pt>
                <c:pt idx="4338">
                  <c:v>55.001999999999995</c:v>
                </c:pt>
                <c:pt idx="4339">
                  <c:v>55.001999999999995</c:v>
                </c:pt>
                <c:pt idx="4340">
                  <c:v>55.001999999999995</c:v>
                </c:pt>
                <c:pt idx="4341">
                  <c:v>55.001999999999995</c:v>
                </c:pt>
                <c:pt idx="4342">
                  <c:v>55.102000000000004</c:v>
                </c:pt>
                <c:pt idx="4343">
                  <c:v>55.102000000000004</c:v>
                </c:pt>
                <c:pt idx="4344">
                  <c:v>55.102000000000004</c:v>
                </c:pt>
                <c:pt idx="4345">
                  <c:v>55.102000000000004</c:v>
                </c:pt>
                <c:pt idx="4346">
                  <c:v>55.102000000000004</c:v>
                </c:pt>
                <c:pt idx="4347">
                  <c:v>55.102000000000004</c:v>
                </c:pt>
                <c:pt idx="4348">
                  <c:v>55.102000000000004</c:v>
                </c:pt>
                <c:pt idx="4349">
                  <c:v>55.102000000000004</c:v>
                </c:pt>
                <c:pt idx="4350">
                  <c:v>55.102000000000004</c:v>
                </c:pt>
                <c:pt idx="4351">
                  <c:v>55.201999999999998</c:v>
                </c:pt>
                <c:pt idx="4352">
                  <c:v>55.201999999999998</c:v>
                </c:pt>
                <c:pt idx="4353">
                  <c:v>55.302000000000007</c:v>
                </c:pt>
                <c:pt idx="4354">
                  <c:v>55.302000000000007</c:v>
                </c:pt>
                <c:pt idx="4355">
                  <c:v>55.402000000000001</c:v>
                </c:pt>
                <c:pt idx="4356">
                  <c:v>55.402000000000001</c:v>
                </c:pt>
                <c:pt idx="4357">
                  <c:v>55.501999999999995</c:v>
                </c:pt>
                <c:pt idx="4358">
                  <c:v>55.501999999999995</c:v>
                </c:pt>
                <c:pt idx="4359">
                  <c:v>55.602000000000004</c:v>
                </c:pt>
                <c:pt idx="4360">
                  <c:v>55.602000000000004</c:v>
                </c:pt>
                <c:pt idx="4361">
                  <c:v>55.701999999999998</c:v>
                </c:pt>
                <c:pt idx="4362">
                  <c:v>55.701999999999998</c:v>
                </c:pt>
                <c:pt idx="4363">
                  <c:v>55.802000000000007</c:v>
                </c:pt>
                <c:pt idx="4364">
                  <c:v>55.802000000000007</c:v>
                </c:pt>
                <c:pt idx="4365">
                  <c:v>55.902000000000001</c:v>
                </c:pt>
                <c:pt idx="4366">
                  <c:v>55.902000000000001</c:v>
                </c:pt>
                <c:pt idx="4367">
                  <c:v>55.902000000000001</c:v>
                </c:pt>
                <c:pt idx="4368">
                  <c:v>56.001999999999995</c:v>
                </c:pt>
                <c:pt idx="4369">
                  <c:v>56.001999999999995</c:v>
                </c:pt>
                <c:pt idx="4370">
                  <c:v>56.102000000000004</c:v>
                </c:pt>
                <c:pt idx="4371">
                  <c:v>56.102000000000004</c:v>
                </c:pt>
                <c:pt idx="4372">
                  <c:v>56.201999999999998</c:v>
                </c:pt>
                <c:pt idx="4373">
                  <c:v>56.201999999999998</c:v>
                </c:pt>
                <c:pt idx="4374">
                  <c:v>56.302000000000007</c:v>
                </c:pt>
                <c:pt idx="4375">
                  <c:v>56.302000000000007</c:v>
                </c:pt>
                <c:pt idx="4376">
                  <c:v>56.402000000000001</c:v>
                </c:pt>
                <c:pt idx="4377">
                  <c:v>56.402000000000001</c:v>
                </c:pt>
                <c:pt idx="4378">
                  <c:v>56.501999999999995</c:v>
                </c:pt>
                <c:pt idx="4379">
                  <c:v>56.501999999999995</c:v>
                </c:pt>
                <c:pt idx="4380">
                  <c:v>56.602000000000004</c:v>
                </c:pt>
                <c:pt idx="4381">
                  <c:v>56.602000000000004</c:v>
                </c:pt>
                <c:pt idx="4382">
                  <c:v>56.701999999999998</c:v>
                </c:pt>
                <c:pt idx="4383">
                  <c:v>56.701999999999998</c:v>
                </c:pt>
                <c:pt idx="4384">
                  <c:v>56.802000000000007</c:v>
                </c:pt>
                <c:pt idx="4385">
                  <c:v>56.802000000000007</c:v>
                </c:pt>
                <c:pt idx="4386">
                  <c:v>56.902000000000001</c:v>
                </c:pt>
                <c:pt idx="4387">
                  <c:v>56.902000000000001</c:v>
                </c:pt>
                <c:pt idx="4388">
                  <c:v>57.001999999999995</c:v>
                </c:pt>
                <c:pt idx="4389">
                  <c:v>57.001999999999995</c:v>
                </c:pt>
                <c:pt idx="4390">
                  <c:v>57.102000000000004</c:v>
                </c:pt>
                <c:pt idx="4391">
                  <c:v>57.102000000000004</c:v>
                </c:pt>
                <c:pt idx="4392">
                  <c:v>57.102000000000004</c:v>
                </c:pt>
                <c:pt idx="4393">
                  <c:v>57.201999999999998</c:v>
                </c:pt>
                <c:pt idx="4394">
                  <c:v>57.201999999999998</c:v>
                </c:pt>
                <c:pt idx="4395">
                  <c:v>57.302000000000007</c:v>
                </c:pt>
                <c:pt idx="4396">
                  <c:v>57.302000000000007</c:v>
                </c:pt>
                <c:pt idx="4397">
                  <c:v>57.402000000000001</c:v>
                </c:pt>
                <c:pt idx="4398">
                  <c:v>57.402000000000001</c:v>
                </c:pt>
                <c:pt idx="4399">
                  <c:v>57.501999999999995</c:v>
                </c:pt>
                <c:pt idx="4400">
                  <c:v>57.501999999999995</c:v>
                </c:pt>
                <c:pt idx="4401">
                  <c:v>57.501999999999995</c:v>
                </c:pt>
                <c:pt idx="4402">
                  <c:v>57.501999999999995</c:v>
                </c:pt>
                <c:pt idx="4403">
                  <c:v>57.501999999999995</c:v>
                </c:pt>
                <c:pt idx="4404">
                  <c:v>57.501999999999995</c:v>
                </c:pt>
                <c:pt idx="4405">
                  <c:v>57.501999999999995</c:v>
                </c:pt>
                <c:pt idx="4406">
                  <c:v>57.501999999999995</c:v>
                </c:pt>
                <c:pt idx="4407">
                  <c:v>57.501999999999995</c:v>
                </c:pt>
                <c:pt idx="4408">
                  <c:v>57.501999999999995</c:v>
                </c:pt>
                <c:pt idx="4409">
                  <c:v>57.501999999999995</c:v>
                </c:pt>
                <c:pt idx="4410">
                  <c:v>57.501999999999995</c:v>
                </c:pt>
                <c:pt idx="4411">
                  <c:v>57.501999999999995</c:v>
                </c:pt>
                <c:pt idx="4412">
                  <c:v>57.501999999999995</c:v>
                </c:pt>
                <c:pt idx="4413">
                  <c:v>57.501999999999995</c:v>
                </c:pt>
                <c:pt idx="4414">
                  <c:v>57.602000000000004</c:v>
                </c:pt>
                <c:pt idx="4415">
                  <c:v>57.602000000000004</c:v>
                </c:pt>
                <c:pt idx="4416">
                  <c:v>57.602000000000004</c:v>
                </c:pt>
                <c:pt idx="4417">
                  <c:v>57.602000000000004</c:v>
                </c:pt>
                <c:pt idx="4418">
                  <c:v>57.602000000000004</c:v>
                </c:pt>
                <c:pt idx="4419">
                  <c:v>57.602000000000004</c:v>
                </c:pt>
                <c:pt idx="4420">
                  <c:v>57.602000000000004</c:v>
                </c:pt>
                <c:pt idx="4421">
                  <c:v>57.602000000000004</c:v>
                </c:pt>
                <c:pt idx="4422">
                  <c:v>57.602000000000004</c:v>
                </c:pt>
                <c:pt idx="4423">
                  <c:v>57.602000000000004</c:v>
                </c:pt>
                <c:pt idx="4424">
                  <c:v>57.602000000000004</c:v>
                </c:pt>
                <c:pt idx="4425">
                  <c:v>57.602000000000004</c:v>
                </c:pt>
                <c:pt idx="4426">
                  <c:v>57.602000000000004</c:v>
                </c:pt>
                <c:pt idx="4427">
                  <c:v>57.602000000000004</c:v>
                </c:pt>
                <c:pt idx="4428">
                  <c:v>57.602000000000004</c:v>
                </c:pt>
                <c:pt idx="4429">
                  <c:v>57.602000000000004</c:v>
                </c:pt>
                <c:pt idx="4430">
                  <c:v>57.602000000000004</c:v>
                </c:pt>
                <c:pt idx="4431">
                  <c:v>57.602000000000004</c:v>
                </c:pt>
                <c:pt idx="4432">
                  <c:v>57.602000000000004</c:v>
                </c:pt>
                <c:pt idx="4433">
                  <c:v>57.701999999999998</c:v>
                </c:pt>
                <c:pt idx="4434">
                  <c:v>57.701999999999998</c:v>
                </c:pt>
                <c:pt idx="4435">
                  <c:v>57.701999999999998</c:v>
                </c:pt>
                <c:pt idx="4436">
                  <c:v>57.701999999999998</c:v>
                </c:pt>
                <c:pt idx="4437">
                  <c:v>57.701999999999998</c:v>
                </c:pt>
                <c:pt idx="4438">
                  <c:v>57.701999999999998</c:v>
                </c:pt>
                <c:pt idx="4439">
                  <c:v>57.701999999999998</c:v>
                </c:pt>
                <c:pt idx="4440">
                  <c:v>57.701999999999998</c:v>
                </c:pt>
                <c:pt idx="4441">
                  <c:v>57.701999999999998</c:v>
                </c:pt>
                <c:pt idx="4442">
                  <c:v>57.701999999999998</c:v>
                </c:pt>
                <c:pt idx="4443">
                  <c:v>57.701999999999998</c:v>
                </c:pt>
                <c:pt idx="4444">
                  <c:v>57.701999999999998</c:v>
                </c:pt>
                <c:pt idx="4445">
                  <c:v>57.701999999999998</c:v>
                </c:pt>
                <c:pt idx="4446">
                  <c:v>57.701999999999998</c:v>
                </c:pt>
                <c:pt idx="4447">
                  <c:v>57.701999999999998</c:v>
                </c:pt>
                <c:pt idx="4448">
                  <c:v>57.701999999999998</c:v>
                </c:pt>
                <c:pt idx="4449">
                  <c:v>57.701999999999998</c:v>
                </c:pt>
                <c:pt idx="4450">
                  <c:v>57.701999999999998</c:v>
                </c:pt>
                <c:pt idx="4451">
                  <c:v>57.802000000000007</c:v>
                </c:pt>
                <c:pt idx="4452">
                  <c:v>58.001999999999995</c:v>
                </c:pt>
                <c:pt idx="4453">
                  <c:v>58.102000000000004</c:v>
                </c:pt>
                <c:pt idx="4454">
                  <c:v>58.201999999999998</c:v>
                </c:pt>
                <c:pt idx="4455">
                  <c:v>58.302000000000007</c:v>
                </c:pt>
                <c:pt idx="4456">
                  <c:v>58.402000000000001</c:v>
                </c:pt>
                <c:pt idx="4457">
                  <c:v>58.501999999999995</c:v>
                </c:pt>
                <c:pt idx="4458">
                  <c:v>58.602000000000004</c:v>
                </c:pt>
                <c:pt idx="4459">
                  <c:v>58.701999999999998</c:v>
                </c:pt>
                <c:pt idx="4460">
                  <c:v>58.802000000000007</c:v>
                </c:pt>
                <c:pt idx="4461">
                  <c:v>59.001999999999995</c:v>
                </c:pt>
                <c:pt idx="4462">
                  <c:v>59.10199999999999</c:v>
                </c:pt>
                <c:pt idx="4463">
                  <c:v>59.202000000000012</c:v>
                </c:pt>
                <c:pt idx="4464">
                  <c:v>59.302000000000007</c:v>
                </c:pt>
                <c:pt idx="4465">
                  <c:v>59.402000000000001</c:v>
                </c:pt>
                <c:pt idx="4466">
                  <c:v>59.501999999999995</c:v>
                </c:pt>
                <c:pt idx="4467">
                  <c:v>59.60199999999999</c:v>
                </c:pt>
                <c:pt idx="4468">
                  <c:v>59.702000000000012</c:v>
                </c:pt>
                <c:pt idx="4469">
                  <c:v>59.802000000000007</c:v>
                </c:pt>
                <c:pt idx="4470">
                  <c:v>59.902000000000001</c:v>
                </c:pt>
                <c:pt idx="4471">
                  <c:v>60.10199999999999</c:v>
                </c:pt>
                <c:pt idx="4472">
                  <c:v>60.202000000000012</c:v>
                </c:pt>
                <c:pt idx="4473">
                  <c:v>60.302000000000007</c:v>
                </c:pt>
                <c:pt idx="4474">
                  <c:v>60.402000000000001</c:v>
                </c:pt>
                <c:pt idx="4475">
                  <c:v>60.501999999999995</c:v>
                </c:pt>
                <c:pt idx="4476">
                  <c:v>60.60199999999999</c:v>
                </c:pt>
                <c:pt idx="4477">
                  <c:v>60.702000000000012</c:v>
                </c:pt>
                <c:pt idx="4478">
                  <c:v>60.802000000000007</c:v>
                </c:pt>
                <c:pt idx="4479">
                  <c:v>60.902000000000001</c:v>
                </c:pt>
                <c:pt idx="4480">
                  <c:v>61.10199999999999</c:v>
                </c:pt>
                <c:pt idx="4481">
                  <c:v>61.202000000000012</c:v>
                </c:pt>
                <c:pt idx="4482">
                  <c:v>61.302000000000007</c:v>
                </c:pt>
                <c:pt idx="4483">
                  <c:v>61.402000000000001</c:v>
                </c:pt>
                <c:pt idx="4484">
                  <c:v>61.501999999999995</c:v>
                </c:pt>
                <c:pt idx="4485">
                  <c:v>61.60199999999999</c:v>
                </c:pt>
                <c:pt idx="4486">
                  <c:v>61.702000000000012</c:v>
                </c:pt>
                <c:pt idx="4487">
                  <c:v>61.802000000000007</c:v>
                </c:pt>
                <c:pt idx="4488">
                  <c:v>61.902000000000001</c:v>
                </c:pt>
                <c:pt idx="4489">
                  <c:v>62.10199999999999</c:v>
                </c:pt>
                <c:pt idx="4490">
                  <c:v>62.202000000000012</c:v>
                </c:pt>
                <c:pt idx="4491">
                  <c:v>62.302000000000007</c:v>
                </c:pt>
                <c:pt idx="4492">
                  <c:v>62.402000000000001</c:v>
                </c:pt>
                <c:pt idx="4493">
                  <c:v>62.501999999999995</c:v>
                </c:pt>
                <c:pt idx="4494">
                  <c:v>62.60199999999999</c:v>
                </c:pt>
                <c:pt idx="4495">
                  <c:v>62.702000000000012</c:v>
                </c:pt>
                <c:pt idx="4496">
                  <c:v>62.802000000000007</c:v>
                </c:pt>
                <c:pt idx="4497">
                  <c:v>62.902000000000001</c:v>
                </c:pt>
                <c:pt idx="4498">
                  <c:v>63.10199999999999</c:v>
                </c:pt>
                <c:pt idx="4499">
                  <c:v>63.202000000000012</c:v>
                </c:pt>
                <c:pt idx="4500">
                  <c:v>63.202000000000012</c:v>
                </c:pt>
                <c:pt idx="4501">
                  <c:v>63.302000000000007</c:v>
                </c:pt>
                <c:pt idx="4502">
                  <c:v>63.402000000000001</c:v>
                </c:pt>
                <c:pt idx="4503">
                  <c:v>63.501999999999995</c:v>
                </c:pt>
                <c:pt idx="4504">
                  <c:v>63.60199999999999</c:v>
                </c:pt>
                <c:pt idx="4505">
                  <c:v>63.702000000000012</c:v>
                </c:pt>
                <c:pt idx="4506">
                  <c:v>63.802000000000007</c:v>
                </c:pt>
                <c:pt idx="4507">
                  <c:v>63.902000000000001</c:v>
                </c:pt>
                <c:pt idx="4508">
                  <c:v>64.10199999999999</c:v>
                </c:pt>
                <c:pt idx="4509">
                  <c:v>64.202000000000012</c:v>
                </c:pt>
                <c:pt idx="4510">
                  <c:v>64.302000000000007</c:v>
                </c:pt>
                <c:pt idx="4511">
                  <c:v>64.402000000000001</c:v>
                </c:pt>
                <c:pt idx="4512">
                  <c:v>64.501999999999995</c:v>
                </c:pt>
                <c:pt idx="4513">
                  <c:v>64.60199999999999</c:v>
                </c:pt>
                <c:pt idx="4514">
                  <c:v>64.702000000000012</c:v>
                </c:pt>
                <c:pt idx="4515">
                  <c:v>64.802000000000007</c:v>
                </c:pt>
                <c:pt idx="4516">
                  <c:v>64.902000000000001</c:v>
                </c:pt>
                <c:pt idx="4517">
                  <c:v>65.001999999999995</c:v>
                </c:pt>
                <c:pt idx="4518">
                  <c:v>65.202000000000012</c:v>
                </c:pt>
                <c:pt idx="4519">
                  <c:v>65.302000000000007</c:v>
                </c:pt>
                <c:pt idx="4520">
                  <c:v>65.402000000000001</c:v>
                </c:pt>
                <c:pt idx="4521">
                  <c:v>65.501999999999995</c:v>
                </c:pt>
                <c:pt idx="4522">
                  <c:v>65.60199999999999</c:v>
                </c:pt>
                <c:pt idx="4523">
                  <c:v>65.702000000000012</c:v>
                </c:pt>
                <c:pt idx="4524">
                  <c:v>65.802000000000007</c:v>
                </c:pt>
                <c:pt idx="4525">
                  <c:v>65.902000000000001</c:v>
                </c:pt>
                <c:pt idx="4526">
                  <c:v>66.001999999999995</c:v>
                </c:pt>
                <c:pt idx="4527">
                  <c:v>66.202000000000012</c:v>
                </c:pt>
                <c:pt idx="4528">
                  <c:v>66.302000000000007</c:v>
                </c:pt>
                <c:pt idx="4529">
                  <c:v>66.402000000000001</c:v>
                </c:pt>
                <c:pt idx="4530">
                  <c:v>66.501999999999995</c:v>
                </c:pt>
                <c:pt idx="4531">
                  <c:v>66.60199999999999</c:v>
                </c:pt>
                <c:pt idx="4532">
                  <c:v>66.702000000000012</c:v>
                </c:pt>
                <c:pt idx="4533">
                  <c:v>66.802000000000007</c:v>
                </c:pt>
                <c:pt idx="4534">
                  <c:v>66.902000000000001</c:v>
                </c:pt>
                <c:pt idx="4535">
                  <c:v>67.001999999999995</c:v>
                </c:pt>
                <c:pt idx="4536">
                  <c:v>67.202000000000012</c:v>
                </c:pt>
                <c:pt idx="4537">
                  <c:v>67.302000000000007</c:v>
                </c:pt>
                <c:pt idx="4538">
                  <c:v>67.402000000000001</c:v>
                </c:pt>
                <c:pt idx="4539">
                  <c:v>67.501999999999995</c:v>
                </c:pt>
                <c:pt idx="4540">
                  <c:v>67.60199999999999</c:v>
                </c:pt>
                <c:pt idx="4541">
                  <c:v>67.702000000000012</c:v>
                </c:pt>
                <c:pt idx="4542">
                  <c:v>67.802000000000007</c:v>
                </c:pt>
                <c:pt idx="4543">
                  <c:v>67.902000000000001</c:v>
                </c:pt>
                <c:pt idx="4544">
                  <c:v>68.001999999999995</c:v>
                </c:pt>
                <c:pt idx="4545">
                  <c:v>68.202000000000012</c:v>
                </c:pt>
                <c:pt idx="4546">
                  <c:v>68.302000000000007</c:v>
                </c:pt>
                <c:pt idx="4547">
                  <c:v>68.402000000000001</c:v>
                </c:pt>
                <c:pt idx="4548">
                  <c:v>68.501999999999995</c:v>
                </c:pt>
                <c:pt idx="4549">
                  <c:v>68.60199999999999</c:v>
                </c:pt>
                <c:pt idx="4550">
                  <c:v>68.60199999999999</c:v>
                </c:pt>
                <c:pt idx="4551">
                  <c:v>68.60199999999999</c:v>
                </c:pt>
                <c:pt idx="4552">
                  <c:v>68.60199999999999</c:v>
                </c:pt>
                <c:pt idx="4553">
                  <c:v>68.60199999999999</c:v>
                </c:pt>
                <c:pt idx="4554">
                  <c:v>68.60199999999999</c:v>
                </c:pt>
                <c:pt idx="4555">
                  <c:v>68.60199999999999</c:v>
                </c:pt>
                <c:pt idx="4556">
                  <c:v>68.60199999999999</c:v>
                </c:pt>
                <c:pt idx="4557">
                  <c:v>68.60199999999999</c:v>
                </c:pt>
                <c:pt idx="4558">
                  <c:v>68.60199999999999</c:v>
                </c:pt>
                <c:pt idx="4559">
                  <c:v>68.60199999999999</c:v>
                </c:pt>
                <c:pt idx="4560">
                  <c:v>68.60199999999999</c:v>
                </c:pt>
                <c:pt idx="4561">
                  <c:v>68.702000000000012</c:v>
                </c:pt>
                <c:pt idx="4562">
                  <c:v>68.702000000000012</c:v>
                </c:pt>
                <c:pt idx="4563">
                  <c:v>68.702000000000012</c:v>
                </c:pt>
                <c:pt idx="4564">
                  <c:v>68.702000000000012</c:v>
                </c:pt>
                <c:pt idx="4565">
                  <c:v>68.702000000000012</c:v>
                </c:pt>
                <c:pt idx="4566">
                  <c:v>68.702000000000012</c:v>
                </c:pt>
                <c:pt idx="4567">
                  <c:v>68.702000000000012</c:v>
                </c:pt>
                <c:pt idx="4568">
                  <c:v>68.702000000000012</c:v>
                </c:pt>
                <c:pt idx="4569">
                  <c:v>68.702000000000012</c:v>
                </c:pt>
                <c:pt idx="4570">
                  <c:v>68.702000000000012</c:v>
                </c:pt>
                <c:pt idx="4571">
                  <c:v>68.702000000000012</c:v>
                </c:pt>
                <c:pt idx="4572">
                  <c:v>68.702000000000012</c:v>
                </c:pt>
                <c:pt idx="4573">
                  <c:v>68.702000000000012</c:v>
                </c:pt>
                <c:pt idx="4574">
                  <c:v>68.702000000000012</c:v>
                </c:pt>
                <c:pt idx="4575">
                  <c:v>68.702000000000012</c:v>
                </c:pt>
                <c:pt idx="4576">
                  <c:v>68.702000000000012</c:v>
                </c:pt>
                <c:pt idx="4577">
                  <c:v>68.702000000000012</c:v>
                </c:pt>
                <c:pt idx="4578">
                  <c:v>68.702000000000012</c:v>
                </c:pt>
                <c:pt idx="4579">
                  <c:v>68.702000000000012</c:v>
                </c:pt>
                <c:pt idx="4580">
                  <c:v>68.702000000000012</c:v>
                </c:pt>
                <c:pt idx="4581">
                  <c:v>68.802000000000007</c:v>
                </c:pt>
                <c:pt idx="4582">
                  <c:v>68.802000000000007</c:v>
                </c:pt>
                <c:pt idx="4583">
                  <c:v>68.802000000000007</c:v>
                </c:pt>
                <c:pt idx="4584">
                  <c:v>68.802000000000007</c:v>
                </c:pt>
                <c:pt idx="4585">
                  <c:v>68.802000000000007</c:v>
                </c:pt>
                <c:pt idx="4586">
                  <c:v>68.802000000000007</c:v>
                </c:pt>
                <c:pt idx="4587">
                  <c:v>68.802000000000007</c:v>
                </c:pt>
                <c:pt idx="4588">
                  <c:v>68.802000000000007</c:v>
                </c:pt>
                <c:pt idx="4589">
                  <c:v>68.802000000000007</c:v>
                </c:pt>
                <c:pt idx="4590">
                  <c:v>68.802000000000007</c:v>
                </c:pt>
                <c:pt idx="4591">
                  <c:v>68.802000000000007</c:v>
                </c:pt>
                <c:pt idx="4592">
                  <c:v>68.802000000000007</c:v>
                </c:pt>
                <c:pt idx="4593">
                  <c:v>68.802000000000007</c:v>
                </c:pt>
                <c:pt idx="4594">
                  <c:v>68.802000000000007</c:v>
                </c:pt>
                <c:pt idx="4595">
                  <c:v>68.802000000000007</c:v>
                </c:pt>
                <c:pt idx="4596">
                  <c:v>68.802000000000007</c:v>
                </c:pt>
                <c:pt idx="4597">
                  <c:v>68.802000000000007</c:v>
                </c:pt>
                <c:pt idx="4598">
                  <c:v>68.802000000000007</c:v>
                </c:pt>
                <c:pt idx="4599">
                  <c:v>68.802000000000007</c:v>
                </c:pt>
              </c:numCache>
            </c:numRef>
          </c:xVal>
          <c:yVal>
            <c:numRef>
              <c:f>StaticLS2!$L$6:$L$4805</c:f>
              <c:numCache>
                <c:formatCode>General</c:formatCode>
                <c:ptCount val="4800"/>
                <c:pt idx="0">
                  <c:v>1E-13</c:v>
                </c:pt>
                <c:pt idx="1">
                  <c:v>1E-13</c:v>
                </c:pt>
                <c:pt idx="2">
                  <c:v>1E-13</c:v>
                </c:pt>
                <c:pt idx="3">
                  <c:v>1E-13</c:v>
                </c:pt>
                <c:pt idx="4">
                  <c:v>1E-13</c:v>
                </c:pt>
                <c:pt idx="5">
                  <c:v>1E-13</c:v>
                </c:pt>
                <c:pt idx="6">
                  <c:v>1E-13</c:v>
                </c:pt>
                <c:pt idx="7">
                  <c:v>1E-13</c:v>
                </c:pt>
                <c:pt idx="8">
                  <c:v>1E-13</c:v>
                </c:pt>
                <c:pt idx="9">
                  <c:v>1E-13</c:v>
                </c:pt>
                <c:pt idx="10">
                  <c:v>1E-13</c:v>
                </c:pt>
                <c:pt idx="11">
                  <c:v>1E-13</c:v>
                </c:pt>
                <c:pt idx="12">
                  <c:v>1E-13</c:v>
                </c:pt>
                <c:pt idx="13">
                  <c:v>1E-13</c:v>
                </c:pt>
                <c:pt idx="14">
                  <c:v>1E-13</c:v>
                </c:pt>
                <c:pt idx="15">
                  <c:v>1E-13</c:v>
                </c:pt>
                <c:pt idx="16">
                  <c:v>1E-13</c:v>
                </c:pt>
                <c:pt idx="17">
                  <c:v>1E-13</c:v>
                </c:pt>
                <c:pt idx="18">
                  <c:v>1E-13</c:v>
                </c:pt>
                <c:pt idx="19">
                  <c:v>1E-13</c:v>
                </c:pt>
                <c:pt idx="20">
                  <c:v>1E-13</c:v>
                </c:pt>
                <c:pt idx="21">
                  <c:v>1E-13</c:v>
                </c:pt>
                <c:pt idx="22">
                  <c:v>1E-13</c:v>
                </c:pt>
                <c:pt idx="23">
                  <c:v>1E-13</c:v>
                </c:pt>
                <c:pt idx="24">
                  <c:v>1E-13</c:v>
                </c:pt>
                <c:pt idx="25">
                  <c:v>1E-13</c:v>
                </c:pt>
                <c:pt idx="26">
                  <c:v>1E-13</c:v>
                </c:pt>
                <c:pt idx="27">
                  <c:v>1E-13</c:v>
                </c:pt>
                <c:pt idx="28">
                  <c:v>1E-13</c:v>
                </c:pt>
                <c:pt idx="29">
                  <c:v>1E-13</c:v>
                </c:pt>
                <c:pt idx="30">
                  <c:v>1E-13</c:v>
                </c:pt>
                <c:pt idx="31">
                  <c:v>1E-13</c:v>
                </c:pt>
                <c:pt idx="32">
                  <c:v>1E-13</c:v>
                </c:pt>
                <c:pt idx="33">
                  <c:v>1E-13</c:v>
                </c:pt>
                <c:pt idx="34">
                  <c:v>1E-13</c:v>
                </c:pt>
                <c:pt idx="35">
                  <c:v>1E-13</c:v>
                </c:pt>
                <c:pt idx="36">
                  <c:v>1E-13</c:v>
                </c:pt>
                <c:pt idx="37">
                  <c:v>1E-13</c:v>
                </c:pt>
                <c:pt idx="38">
                  <c:v>1E-13</c:v>
                </c:pt>
                <c:pt idx="39">
                  <c:v>1E-13</c:v>
                </c:pt>
                <c:pt idx="40">
                  <c:v>1E-13</c:v>
                </c:pt>
                <c:pt idx="41">
                  <c:v>1E-13</c:v>
                </c:pt>
                <c:pt idx="42">
                  <c:v>1E-13</c:v>
                </c:pt>
                <c:pt idx="43">
                  <c:v>1E-13</c:v>
                </c:pt>
                <c:pt idx="44">
                  <c:v>1E-13</c:v>
                </c:pt>
                <c:pt idx="45">
                  <c:v>1E-13</c:v>
                </c:pt>
                <c:pt idx="46">
                  <c:v>1E-13</c:v>
                </c:pt>
                <c:pt idx="47">
                  <c:v>1E-13</c:v>
                </c:pt>
                <c:pt idx="48">
                  <c:v>1E-13</c:v>
                </c:pt>
                <c:pt idx="49">
                  <c:v>1E-13</c:v>
                </c:pt>
                <c:pt idx="50">
                  <c:v>1E-13</c:v>
                </c:pt>
                <c:pt idx="51">
                  <c:v>1E-13</c:v>
                </c:pt>
                <c:pt idx="52">
                  <c:v>1E-13</c:v>
                </c:pt>
                <c:pt idx="53">
                  <c:v>1E-13</c:v>
                </c:pt>
                <c:pt idx="54">
                  <c:v>1E-13</c:v>
                </c:pt>
                <c:pt idx="55">
                  <c:v>1E-13</c:v>
                </c:pt>
                <c:pt idx="56">
                  <c:v>1E-13</c:v>
                </c:pt>
                <c:pt idx="57">
                  <c:v>1E-13</c:v>
                </c:pt>
                <c:pt idx="58">
                  <c:v>1E-13</c:v>
                </c:pt>
                <c:pt idx="59">
                  <c:v>1E-13</c:v>
                </c:pt>
                <c:pt idx="60">
                  <c:v>1E-13</c:v>
                </c:pt>
                <c:pt idx="61">
                  <c:v>1E-13</c:v>
                </c:pt>
                <c:pt idx="62">
                  <c:v>1E-13</c:v>
                </c:pt>
                <c:pt idx="63">
                  <c:v>1E-13</c:v>
                </c:pt>
                <c:pt idx="64">
                  <c:v>1E-13</c:v>
                </c:pt>
                <c:pt idx="65">
                  <c:v>1E-13</c:v>
                </c:pt>
                <c:pt idx="66">
                  <c:v>1E-13</c:v>
                </c:pt>
                <c:pt idx="67">
                  <c:v>1E-13</c:v>
                </c:pt>
                <c:pt idx="68">
                  <c:v>1E-13</c:v>
                </c:pt>
                <c:pt idx="69">
                  <c:v>1E-13</c:v>
                </c:pt>
                <c:pt idx="70">
                  <c:v>1E-13</c:v>
                </c:pt>
                <c:pt idx="71">
                  <c:v>1E-13</c:v>
                </c:pt>
                <c:pt idx="72">
                  <c:v>1E-13</c:v>
                </c:pt>
                <c:pt idx="73">
                  <c:v>1E-13</c:v>
                </c:pt>
                <c:pt idx="74">
                  <c:v>1E-13</c:v>
                </c:pt>
                <c:pt idx="75">
                  <c:v>1E-13</c:v>
                </c:pt>
                <c:pt idx="76">
                  <c:v>1E-13</c:v>
                </c:pt>
                <c:pt idx="77">
                  <c:v>1E-13</c:v>
                </c:pt>
                <c:pt idx="78">
                  <c:v>1E-13</c:v>
                </c:pt>
                <c:pt idx="79">
                  <c:v>1E-13</c:v>
                </c:pt>
                <c:pt idx="80">
                  <c:v>1E-13</c:v>
                </c:pt>
                <c:pt idx="81">
                  <c:v>1E-13</c:v>
                </c:pt>
                <c:pt idx="82">
                  <c:v>1E-13</c:v>
                </c:pt>
                <c:pt idx="83">
                  <c:v>1E-13</c:v>
                </c:pt>
                <c:pt idx="84">
                  <c:v>1E-13</c:v>
                </c:pt>
                <c:pt idx="85">
                  <c:v>1E-13</c:v>
                </c:pt>
                <c:pt idx="86">
                  <c:v>1E-13</c:v>
                </c:pt>
                <c:pt idx="87">
                  <c:v>1E-13</c:v>
                </c:pt>
                <c:pt idx="88">
                  <c:v>1E-13</c:v>
                </c:pt>
                <c:pt idx="89">
                  <c:v>1E-13</c:v>
                </c:pt>
                <c:pt idx="90">
                  <c:v>1E-13</c:v>
                </c:pt>
                <c:pt idx="91">
                  <c:v>1E-13</c:v>
                </c:pt>
                <c:pt idx="92">
                  <c:v>1E-13</c:v>
                </c:pt>
                <c:pt idx="93">
                  <c:v>1E-13</c:v>
                </c:pt>
                <c:pt idx="94">
                  <c:v>1E-13</c:v>
                </c:pt>
                <c:pt idx="95">
                  <c:v>1E-13</c:v>
                </c:pt>
                <c:pt idx="96">
                  <c:v>1E-13</c:v>
                </c:pt>
                <c:pt idx="97">
                  <c:v>1E-13</c:v>
                </c:pt>
                <c:pt idx="98">
                  <c:v>1E-13</c:v>
                </c:pt>
                <c:pt idx="99">
                  <c:v>1E-13</c:v>
                </c:pt>
                <c:pt idx="100">
                  <c:v>1E-13</c:v>
                </c:pt>
                <c:pt idx="101">
                  <c:v>1E-13</c:v>
                </c:pt>
                <c:pt idx="102">
                  <c:v>1E-13</c:v>
                </c:pt>
                <c:pt idx="103">
                  <c:v>1E-13</c:v>
                </c:pt>
                <c:pt idx="104">
                  <c:v>1E-13</c:v>
                </c:pt>
                <c:pt idx="105">
                  <c:v>1E-13</c:v>
                </c:pt>
                <c:pt idx="106">
                  <c:v>1E-13</c:v>
                </c:pt>
                <c:pt idx="107">
                  <c:v>1E-13</c:v>
                </c:pt>
                <c:pt idx="108">
                  <c:v>1E-13</c:v>
                </c:pt>
                <c:pt idx="109">
                  <c:v>1E-13</c:v>
                </c:pt>
                <c:pt idx="110">
                  <c:v>1E-13</c:v>
                </c:pt>
                <c:pt idx="111">
                  <c:v>1E-13</c:v>
                </c:pt>
                <c:pt idx="112">
                  <c:v>1E-13</c:v>
                </c:pt>
                <c:pt idx="113">
                  <c:v>1E-13</c:v>
                </c:pt>
                <c:pt idx="114">
                  <c:v>1E-13</c:v>
                </c:pt>
                <c:pt idx="115">
                  <c:v>1E-13</c:v>
                </c:pt>
                <c:pt idx="116">
                  <c:v>1E-13</c:v>
                </c:pt>
                <c:pt idx="117">
                  <c:v>1E-13</c:v>
                </c:pt>
                <c:pt idx="118">
                  <c:v>1E-13</c:v>
                </c:pt>
                <c:pt idx="119">
                  <c:v>1E-13</c:v>
                </c:pt>
                <c:pt idx="120">
                  <c:v>1E-13</c:v>
                </c:pt>
                <c:pt idx="121">
                  <c:v>1E-13</c:v>
                </c:pt>
                <c:pt idx="122">
                  <c:v>1E-13</c:v>
                </c:pt>
                <c:pt idx="123">
                  <c:v>1E-13</c:v>
                </c:pt>
                <c:pt idx="124">
                  <c:v>1E-13</c:v>
                </c:pt>
                <c:pt idx="125">
                  <c:v>1E-13</c:v>
                </c:pt>
                <c:pt idx="126">
                  <c:v>1E-13</c:v>
                </c:pt>
                <c:pt idx="127">
                  <c:v>1E-13</c:v>
                </c:pt>
                <c:pt idx="128">
                  <c:v>1E-13</c:v>
                </c:pt>
                <c:pt idx="129">
                  <c:v>1E-13</c:v>
                </c:pt>
                <c:pt idx="130">
                  <c:v>1E-13</c:v>
                </c:pt>
                <c:pt idx="131">
                  <c:v>1E-13</c:v>
                </c:pt>
                <c:pt idx="132">
                  <c:v>1E-13</c:v>
                </c:pt>
                <c:pt idx="133">
                  <c:v>1E-13</c:v>
                </c:pt>
                <c:pt idx="134">
                  <c:v>1E-13</c:v>
                </c:pt>
                <c:pt idx="135">
                  <c:v>1E-13</c:v>
                </c:pt>
                <c:pt idx="136">
                  <c:v>1E-13</c:v>
                </c:pt>
                <c:pt idx="137">
                  <c:v>1E-13</c:v>
                </c:pt>
                <c:pt idx="138">
                  <c:v>1E-13</c:v>
                </c:pt>
                <c:pt idx="139">
                  <c:v>1E-13</c:v>
                </c:pt>
                <c:pt idx="140">
                  <c:v>1E-13</c:v>
                </c:pt>
                <c:pt idx="141">
                  <c:v>1E-13</c:v>
                </c:pt>
                <c:pt idx="142">
                  <c:v>1E-13</c:v>
                </c:pt>
                <c:pt idx="143">
                  <c:v>1E-13</c:v>
                </c:pt>
                <c:pt idx="144">
                  <c:v>1E-13</c:v>
                </c:pt>
                <c:pt idx="145">
                  <c:v>1E-13</c:v>
                </c:pt>
                <c:pt idx="146">
                  <c:v>1E-13</c:v>
                </c:pt>
                <c:pt idx="147">
                  <c:v>1E-13</c:v>
                </c:pt>
                <c:pt idx="148">
                  <c:v>1E-13</c:v>
                </c:pt>
                <c:pt idx="149">
                  <c:v>1E-13</c:v>
                </c:pt>
                <c:pt idx="150">
                  <c:v>1E-13</c:v>
                </c:pt>
                <c:pt idx="151">
                  <c:v>1E-13</c:v>
                </c:pt>
                <c:pt idx="152">
                  <c:v>1E-13</c:v>
                </c:pt>
                <c:pt idx="153">
                  <c:v>1E-13</c:v>
                </c:pt>
                <c:pt idx="154">
                  <c:v>1E-13</c:v>
                </c:pt>
                <c:pt idx="155">
                  <c:v>1E-13</c:v>
                </c:pt>
                <c:pt idx="156">
                  <c:v>1E-13</c:v>
                </c:pt>
                <c:pt idx="157">
                  <c:v>1E-13</c:v>
                </c:pt>
                <c:pt idx="158">
                  <c:v>1E-13</c:v>
                </c:pt>
                <c:pt idx="159">
                  <c:v>1E-13</c:v>
                </c:pt>
                <c:pt idx="160">
                  <c:v>1E-13</c:v>
                </c:pt>
                <c:pt idx="161">
                  <c:v>1E-13</c:v>
                </c:pt>
                <c:pt idx="162">
                  <c:v>1E-13</c:v>
                </c:pt>
                <c:pt idx="163">
                  <c:v>1E-13</c:v>
                </c:pt>
                <c:pt idx="164">
                  <c:v>1E-13</c:v>
                </c:pt>
                <c:pt idx="165">
                  <c:v>1E-13</c:v>
                </c:pt>
                <c:pt idx="166">
                  <c:v>1E-13</c:v>
                </c:pt>
                <c:pt idx="167">
                  <c:v>1E-13</c:v>
                </c:pt>
                <c:pt idx="168">
                  <c:v>1E-13</c:v>
                </c:pt>
                <c:pt idx="169">
                  <c:v>1E-13</c:v>
                </c:pt>
                <c:pt idx="170">
                  <c:v>1E-13</c:v>
                </c:pt>
                <c:pt idx="171">
                  <c:v>1E-13</c:v>
                </c:pt>
                <c:pt idx="172">
                  <c:v>1E-13</c:v>
                </c:pt>
                <c:pt idx="173">
                  <c:v>1E-13</c:v>
                </c:pt>
                <c:pt idx="174">
                  <c:v>1E-13</c:v>
                </c:pt>
                <c:pt idx="175">
                  <c:v>1E-13</c:v>
                </c:pt>
                <c:pt idx="176">
                  <c:v>1E-13</c:v>
                </c:pt>
                <c:pt idx="177">
                  <c:v>1E-13</c:v>
                </c:pt>
                <c:pt idx="178">
                  <c:v>1E-13</c:v>
                </c:pt>
                <c:pt idx="179">
                  <c:v>1E-13</c:v>
                </c:pt>
                <c:pt idx="180">
                  <c:v>1E-13</c:v>
                </c:pt>
                <c:pt idx="181">
                  <c:v>1E-13</c:v>
                </c:pt>
                <c:pt idx="182">
                  <c:v>1E-13</c:v>
                </c:pt>
                <c:pt idx="183">
                  <c:v>1E-13</c:v>
                </c:pt>
                <c:pt idx="184">
                  <c:v>1E-13</c:v>
                </c:pt>
                <c:pt idx="185">
                  <c:v>1E-13</c:v>
                </c:pt>
                <c:pt idx="186">
                  <c:v>1E-13</c:v>
                </c:pt>
                <c:pt idx="187">
                  <c:v>1E-13</c:v>
                </c:pt>
                <c:pt idx="188">
                  <c:v>1E-13</c:v>
                </c:pt>
                <c:pt idx="189">
                  <c:v>1E-13</c:v>
                </c:pt>
                <c:pt idx="190">
                  <c:v>1E-13</c:v>
                </c:pt>
                <c:pt idx="191">
                  <c:v>1E-13</c:v>
                </c:pt>
                <c:pt idx="192">
                  <c:v>1E-13</c:v>
                </c:pt>
                <c:pt idx="193">
                  <c:v>1E-13</c:v>
                </c:pt>
                <c:pt idx="194">
                  <c:v>1E-13</c:v>
                </c:pt>
                <c:pt idx="195">
                  <c:v>1E-13</c:v>
                </c:pt>
                <c:pt idx="196">
                  <c:v>1E-13</c:v>
                </c:pt>
                <c:pt idx="197">
                  <c:v>1E-13</c:v>
                </c:pt>
                <c:pt idx="198">
                  <c:v>1E-13</c:v>
                </c:pt>
                <c:pt idx="199">
                  <c:v>1E-13</c:v>
                </c:pt>
                <c:pt idx="200">
                  <c:v>1E-13</c:v>
                </c:pt>
                <c:pt idx="201">
                  <c:v>1E-13</c:v>
                </c:pt>
                <c:pt idx="202">
                  <c:v>1E-13</c:v>
                </c:pt>
                <c:pt idx="203">
                  <c:v>1E-13</c:v>
                </c:pt>
                <c:pt idx="204">
                  <c:v>1E-13</c:v>
                </c:pt>
                <c:pt idx="205">
                  <c:v>1E-13</c:v>
                </c:pt>
                <c:pt idx="206">
                  <c:v>1E-13</c:v>
                </c:pt>
                <c:pt idx="207">
                  <c:v>1E-13</c:v>
                </c:pt>
                <c:pt idx="208">
                  <c:v>1E-13</c:v>
                </c:pt>
                <c:pt idx="209">
                  <c:v>1E-13</c:v>
                </c:pt>
                <c:pt idx="210">
                  <c:v>1E-13</c:v>
                </c:pt>
                <c:pt idx="211">
                  <c:v>1E-13</c:v>
                </c:pt>
                <c:pt idx="212">
                  <c:v>1E-13</c:v>
                </c:pt>
                <c:pt idx="213">
                  <c:v>1E-13</c:v>
                </c:pt>
                <c:pt idx="214">
                  <c:v>1E-13</c:v>
                </c:pt>
                <c:pt idx="215">
                  <c:v>1E-13</c:v>
                </c:pt>
                <c:pt idx="216">
                  <c:v>1E-13</c:v>
                </c:pt>
                <c:pt idx="217">
                  <c:v>1E-13</c:v>
                </c:pt>
                <c:pt idx="218">
                  <c:v>1E-13</c:v>
                </c:pt>
                <c:pt idx="219">
                  <c:v>1E-13</c:v>
                </c:pt>
                <c:pt idx="220">
                  <c:v>1E-13</c:v>
                </c:pt>
                <c:pt idx="221">
                  <c:v>1E-13</c:v>
                </c:pt>
                <c:pt idx="222">
                  <c:v>1E-13</c:v>
                </c:pt>
                <c:pt idx="223">
                  <c:v>1E-13</c:v>
                </c:pt>
                <c:pt idx="224">
                  <c:v>1E-13</c:v>
                </c:pt>
                <c:pt idx="225">
                  <c:v>1E-13</c:v>
                </c:pt>
                <c:pt idx="226">
                  <c:v>1E-13</c:v>
                </c:pt>
                <c:pt idx="227">
                  <c:v>1E-13</c:v>
                </c:pt>
                <c:pt idx="228">
                  <c:v>1E-13</c:v>
                </c:pt>
                <c:pt idx="229">
                  <c:v>1E-13</c:v>
                </c:pt>
                <c:pt idx="230">
                  <c:v>1E-13</c:v>
                </c:pt>
                <c:pt idx="231">
                  <c:v>1E-13</c:v>
                </c:pt>
                <c:pt idx="232">
                  <c:v>1E-13</c:v>
                </c:pt>
                <c:pt idx="233">
                  <c:v>1E-13</c:v>
                </c:pt>
                <c:pt idx="234">
                  <c:v>1E-13</c:v>
                </c:pt>
                <c:pt idx="235">
                  <c:v>1E-13</c:v>
                </c:pt>
                <c:pt idx="236">
                  <c:v>1E-13</c:v>
                </c:pt>
                <c:pt idx="237">
                  <c:v>1E-13</c:v>
                </c:pt>
                <c:pt idx="238">
                  <c:v>1E-13</c:v>
                </c:pt>
                <c:pt idx="239">
                  <c:v>1E-13</c:v>
                </c:pt>
                <c:pt idx="240">
                  <c:v>1E-13</c:v>
                </c:pt>
                <c:pt idx="241">
                  <c:v>1E-13</c:v>
                </c:pt>
                <c:pt idx="242">
                  <c:v>1E-13</c:v>
                </c:pt>
                <c:pt idx="243">
                  <c:v>1E-13</c:v>
                </c:pt>
                <c:pt idx="244">
                  <c:v>1E-13</c:v>
                </c:pt>
                <c:pt idx="245">
                  <c:v>1E-13</c:v>
                </c:pt>
                <c:pt idx="246">
                  <c:v>1E-13</c:v>
                </c:pt>
                <c:pt idx="247">
                  <c:v>1E-13</c:v>
                </c:pt>
                <c:pt idx="248">
                  <c:v>1E-13</c:v>
                </c:pt>
                <c:pt idx="249">
                  <c:v>1E-13</c:v>
                </c:pt>
                <c:pt idx="250">
                  <c:v>1E-13</c:v>
                </c:pt>
                <c:pt idx="251">
                  <c:v>1E-13</c:v>
                </c:pt>
                <c:pt idx="252">
                  <c:v>1E-13</c:v>
                </c:pt>
                <c:pt idx="253">
                  <c:v>1E-13</c:v>
                </c:pt>
                <c:pt idx="254">
                  <c:v>1E-13</c:v>
                </c:pt>
                <c:pt idx="255">
                  <c:v>1E-13</c:v>
                </c:pt>
                <c:pt idx="256">
                  <c:v>1E-13</c:v>
                </c:pt>
                <c:pt idx="257">
                  <c:v>1E-13</c:v>
                </c:pt>
                <c:pt idx="258">
                  <c:v>1E-13</c:v>
                </c:pt>
                <c:pt idx="259">
                  <c:v>1E-13</c:v>
                </c:pt>
                <c:pt idx="260">
                  <c:v>1E-13</c:v>
                </c:pt>
                <c:pt idx="261">
                  <c:v>1E-13</c:v>
                </c:pt>
                <c:pt idx="262">
                  <c:v>1E-13</c:v>
                </c:pt>
                <c:pt idx="263">
                  <c:v>1E-13</c:v>
                </c:pt>
                <c:pt idx="264">
                  <c:v>1E-13</c:v>
                </c:pt>
                <c:pt idx="265">
                  <c:v>1E-13</c:v>
                </c:pt>
                <c:pt idx="266">
                  <c:v>1E-13</c:v>
                </c:pt>
                <c:pt idx="267">
                  <c:v>1E-13</c:v>
                </c:pt>
                <c:pt idx="268">
                  <c:v>1E-13</c:v>
                </c:pt>
                <c:pt idx="269">
                  <c:v>1E-13</c:v>
                </c:pt>
                <c:pt idx="270">
                  <c:v>1E-13</c:v>
                </c:pt>
                <c:pt idx="271">
                  <c:v>1E-13</c:v>
                </c:pt>
                <c:pt idx="272">
                  <c:v>1E-13</c:v>
                </c:pt>
                <c:pt idx="273">
                  <c:v>1E-13</c:v>
                </c:pt>
                <c:pt idx="274">
                  <c:v>1E-13</c:v>
                </c:pt>
                <c:pt idx="275">
                  <c:v>1E-13</c:v>
                </c:pt>
                <c:pt idx="276">
                  <c:v>1E-13</c:v>
                </c:pt>
                <c:pt idx="277">
                  <c:v>1E-13</c:v>
                </c:pt>
                <c:pt idx="278">
                  <c:v>1E-13</c:v>
                </c:pt>
                <c:pt idx="279">
                  <c:v>1E-13</c:v>
                </c:pt>
                <c:pt idx="280">
                  <c:v>1E-13</c:v>
                </c:pt>
                <c:pt idx="281">
                  <c:v>1E-13</c:v>
                </c:pt>
                <c:pt idx="282">
                  <c:v>1E-13</c:v>
                </c:pt>
                <c:pt idx="283">
                  <c:v>1E-13</c:v>
                </c:pt>
                <c:pt idx="284">
                  <c:v>1E-13</c:v>
                </c:pt>
                <c:pt idx="285">
                  <c:v>1E-13</c:v>
                </c:pt>
                <c:pt idx="286">
                  <c:v>1E-13</c:v>
                </c:pt>
                <c:pt idx="287">
                  <c:v>1E-13</c:v>
                </c:pt>
                <c:pt idx="288">
                  <c:v>1E-13</c:v>
                </c:pt>
                <c:pt idx="289">
                  <c:v>1E-13</c:v>
                </c:pt>
                <c:pt idx="290">
                  <c:v>1E-13</c:v>
                </c:pt>
                <c:pt idx="291">
                  <c:v>1E-13</c:v>
                </c:pt>
                <c:pt idx="292">
                  <c:v>1E-13</c:v>
                </c:pt>
                <c:pt idx="293">
                  <c:v>1E-13</c:v>
                </c:pt>
                <c:pt idx="294">
                  <c:v>1E-13</c:v>
                </c:pt>
                <c:pt idx="295">
                  <c:v>1E-13</c:v>
                </c:pt>
                <c:pt idx="296">
                  <c:v>1E-13</c:v>
                </c:pt>
                <c:pt idx="297">
                  <c:v>1E-13</c:v>
                </c:pt>
                <c:pt idx="298">
                  <c:v>1E-13</c:v>
                </c:pt>
                <c:pt idx="299">
                  <c:v>1E-13</c:v>
                </c:pt>
                <c:pt idx="300">
                  <c:v>1E-13</c:v>
                </c:pt>
                <c:pt idx="301">
                  <c:v>1E-13</c:v>
                </c:pt>
                <c:pt idx="302">
                  <c:v>1E-13</c:v>
                </c:pt>
                <c:pt idx="303">
                  <c:v>1E-13</c:v>
                </c:pt>
                <c:pt idx="304">
                  <c:v>1E-13</c:v>
                </c:pt>
                <c:pt idx="305">
                  <c:v>1E-13</c:v>
                </c:pt>
                <c:pt idx="306">
                  <c:v>1E-13</c:v>
                </c:pt>
                <c:pt idx="307">
                  <c:v>1E-13</c:v>
                </c:pt>
                <c:pt idx="308">
                  <c:v>1E-13</c:v>
                </c:pt>
                <c:pt idx="309">
                  <c:v>1E-13</c:v>
                </c:pt>
                <c:pt idx="310">
                  <c:v>1E-13</c:v>
                </c:pt>
                <c:pt idx="311">
                  <c:v>1E-13</c:v>
                </c:pt>
                <c:pt idx="312">
                  <c:v>1E-13</c:v>
                </c:pt>
                <c:pt idx="313">
                  <c:v>1E-13</c:v>
                </c:pt>
                <c:pt idx="314">
                  <c:v>1E-13</c:v>
                </c:pt>
                <c:pt idx="315">
                  <c:v>1E-13</c:v>
                </c:pt>
                <c:pt idx="316">
                  <c:v>1E-13</c:v>
                </c:pt>
                <c:pt idx="317">
                  <c:v>1E-13</c:v>
                </c:pt>
                <c:pt idx="318">
                  <c:v>1E-13</c:v>
                </c:pt>
                <c:pt idx="319">
                  <c:v>1E-13</c:v>
                </c:pt>
                <c:pt idx="320">
                  <c:v>1E-13</c:v>
                </c:pt>
                <c:pt idx="321">
                  <c:v>1E-13</c:v>
                </c:pt>
                <c:pt idx="322">
                  <c:v>1E-13</c:v>
                </c:pt>
                <c:pt idx="323">
                  <c:v>1E-13</c:v>
                </c:pt>
                <c:pt idx="324">
                  <c:v>1E-13</c:v>
                </c:pt>
                <c:pt idx="325">
                  <c:v>1E-13</c:v>
                </c:pt>
                <c:pt idx="326">
                  <c:v>1E-13</c:v>
                </c:pt>
                <c:pt idx="327">
                  <c:v>1E-13</c:v>
                </c:pt>
                <c:pt idx="328">
                  <c:v>1E-13</c:v>
                </c:pt>
                <c:pt idx="329">
                  <c:v>1E-13</c:v>
                </c:pt>
                <c:pt idx="330">
                  <c:v>1E-13</c:v>
                </c:pt>
                <c:pt idx="331">
                  <c:v>1E-13</c:v>
                </c:pt>
                <c:pt idx="332">
                  <c:v>1E-13</c:v>
                </c:pt>
                <c:pt idx="333">
                  <c:v>1E-13</c:v>
                </c:pt>
                <c:pt idx="334">
                  <c:v>1E-13</c:v>
                </c:pt>
                <c:pt idx="335">
                  <c:v>1E-13</c:v>
                </c:pt>
                <c:pt idx="336">
                  <c:v>1E-13</c:v>
                </c:pt>
                <c:pt idx="337">
                  <c:v>1E-13</c:v>
                </c:pt>
                <c:pt idx="338">
                  <c:v>1E-13</c:v>
                </c:pt>
                <c:pt idx="339">
                  <c:v>1E-13</c:v>
                </c:pt>
                <c:pt idx="340">
                  <c:v>1E-13</c:v>
                </c:pt>
                <c:pt idx="341">
                  <c:v>1E-13</c:v>
                </c:pt>
                <c:pt idx="342">
                  <c:v>1E-13</c:v>
                </c:pt>
                <c:pt idx="343">
                  <c:v>1E-13</c:v>
                </c:pt>
                <c:pt idx="344">
                  <c:v>1E-13</c:v>
                </c:pt>
                <c:pt idx="345">
                  <c:v>1E-13</c:v>
                </c:pt>
                <c:pt idx="346">
                  <c:v>1E-13</c:v>
                </c:pt>
                <c:pt idx="347">
                  <c:v>1E-13</c:v>
                </c:pt>
                <c:pt idx="348">
                  <c:v>1E-13</c:v>
                </c:pt>
                <c:pt idx="349">
                  <c:v>1E-13</c:v>
                </c:pt>
                <c:pt idx="350">
                  <c:v>1E-13</c:v>
                </c:pt>
                <c:pt idx="351">
                  <c:v>1E-13</c:v>
                </c:pt>
                <c:pt idx="352">
                  <c:v>1E-13</c:v>
                </c:pt>
                <c:pt idx="353">
                  <c:v>1E-13</c:v>
                </c:pt>
                <c:pt idx="354">
                  <c:v>1E-13</c:v>
                </c:pt>
                <c:pt idx="355">
                  <c:v>1E-13</c:v>
                </c:pt>
                <c:pt idx="356">
                  <c:v>1E-13</c:v>
                </c:pt>
                <c:pt idx="357">
                  <c:v>1E-13</c:v>
                </c:pt>
                <c:pt idx="358">
                  <c:v>1E-13</c:v>
                </c:pt>
                <c:pt idx="359">
                  <c:v>1E-13</c:v>
                </c:pt>
                <c:pt idx="360">
                  <c:v>1E-13</c:v>
                </c:pt>
                <c:pt idx="361">
                  <c:v>1E-13</c:v>
                </c:pt>
                <c:pt idx="362">
                  <c:v>1E-13</c:v>
                </c:pt>
                <c:pt idx="363">
                  <c:v>1E-13</c:v>
                </c:pt>
                <c:pt idx="364">
                  <c:v>1E-13</c:v>
                </c:pt>
                <c:pt idx="365">
                  <c:v>1E-13</c:v>
                </c:pt>
                <c:pt idx="366">
                  <c:v>1E-13</c:v>
                </c:pt>
                <c:pt idx="367">
                  <c:v>1E-13</c:v>
                </c:pt>
                <c:pt idx="368">
                  <c:v>1E-13</c:v>
                </c:pt>
                <c:pt idx="369">
                  <c:v>1E-13</c:v>
                </c:pt>
                <c:pt idx="370">
                  <c:v>1E-13</c:v>
                </c:pt>
                <c:pt idx="371">
                  <c:v>1E-13</c:v>
                </c:pt>
                <c:pt idx="372">
                  <c:v>1E-13</c:v>
                </c:pt>
                <c:pt idx="373">
                  <c:v>1E-13</c:v>
                </c:pt>
                <c:pt idx="374">
                  <c:v>1E-13</c:v>
                </c:pt>
                <c:pt idx="375">
                  <c:v>1E-13</c:v>
                </c:pt>
                <c:pt idx="376">
                  <c:v>1E-13</c:v>
                </c:pt>
                <c:pt idx="377">
                  <c:v>1E-13</c:v>
                </c:pt>
                <c:pt idx="378">
                  <c:v>1E-13</c:v>
                </c:pt>
                <c:pt idx="379">
                  <c:v>1E-13</c:v>
                </c:pt>
                <c:pt idx="380">
                  <c:v>1E-13</c:v>
                </c:pt>
                <c:pt idx="381">
                  <c:v>1E-13</c:v>
                </c:pt>
                <c:pt idx="382">
                  <c:v>1E-13</c:v>
                </c:pt>
                <c:pt idx="383">
                  <c:v>1E-13</c:v>
                </c:pt>
                <c:pt idx="384">
                  <c:v>1E-13</c:v>
                </c:pt>
                <c:pt idx="385">
                  <c:v>1E-13</c:v>
                </c:pt>
                <c:pt idx="386">
                  <c:v>1E-13</c:v>
                </c:pt>
                <c:pt idx="387">
                  <c:v>1E-13</c:v>
                </c:pt>
                <c:pt idx="388">
                  <c:v>1E-13</c:v>
                </c:pt>
                <c:pt idx="389">
                  <c:v>1E-13</c:v>
                </c:pt>
                <c:pt idx="390">
                  <c:v>1E-13</c:v>
                </c:pt>
                <c:pt idx="391">
                  <c:v>1E-13</c:v>
                </c:pt>
                <c:pt idx="392">
                  <c:v>1E-13</c:v>
                </c:pt>
                <c:pt idx="393">
                  <c:v>1E-13</c:v>
                </c:pt>
                <c:pt idx="394">
                  <c:v>1E-13</c:v>
                </c:pt>
                <c:pt idx="395">
                  <c:v>1E-13</c:v>
                </c:pt>
                <c:pt idx="396">
                  <c:v>1E-13</c:v>
                </c:pt>
                <c:pt idx="397">
                  <c:v>1E-13</c:v>
                </c:pt>
                <c:pt idx="398">
                  <c:v>1E-13</c:v>
                </c:pt>
                <c:pt idx="399">
                  <c:v>1E-13</c:v>
                </c:pt>
                <c:pt idx="400">
                  <c:v>1E-13</c:v>
                </c:pt>
                <c:pt idx="401">
                  <c:v>1E-13</c:v>
                </c:pt>
                <c:pt idx="402">
                  <c:v>1E-13</c:v>
                </c:pt>
                <c:pt idx="403">
                  <c:v>1E-13</c:v>
                </c:pt>
                <c:pt idx="404">
                  <c:v>1E-13</c:v>
                </c:pt>
                <c:pt idx="405">
                  <c:v>1E-13</c:v>
                </c:pt>
                <c:pt idx="406">
                  <c:v>1E-13</c:v>
                </c:pt>
                <c:pt idx="407">
                  <c:v>1E-13</c:v>
                </c:pt>
                <c:pt idx="408">
                  <c:v>1E-13</c:v>
                </c:pt>
                <c:pt idx="409">
                  <c:v>1E-13</c:v>
                </c:pt>
                <c:pt idx="410">
                  <c:v>1E-13</c:v>
                </c:pt>
                <c:pt idx="411">
                  <c:v>1E-13</c:v>
                </c:pt>
                <c:pt idx="412">
                  <c:v>1E-13</c:v>
                </c:pt>
                <c:pt idx="413">
                  <c:v>1E-13</c:v>
                </c:pt>
                <c:pt idx="414">
                  <c:v>1E-13</c:v>
                </c:pt>
                <c:pt idx="415">
                  <c:v>1E-13</c:v>
                </c:pt>
                <c:pt idx="416">
                  <c:v>1E-13</c:v>
                </c:pt>
                <c:pt idx="417">
                  <c:v>1E-13</c:v>
                </c:pt>
                <c:pt idx="418">
                  <c:v>1E-13</c:v>
                </c:pt>
                <c:pt idx="419">
                  <c:v>1E-13</c:v>
                </c:pt>
                <c:pt idx="420">
                  <c:v>1E-13</c:v>
                </c:pt>
                <c:pt idx="421">
                  <c:v>1E-13</c:v>
                </c:pt>
                <c:pt idx="422">
                  <c:v>1E-13</c:v>
                </c:pt>
                <c:pt idx="423">
                  <c:v>1E-13</c:v>
                </c:pt>
                <c:pt idx="424">
                  <c:v>1E-13</c:v>
                </c:pt>
                <c:pt idx="425">
                  <c:v>1E-13</c:v>
                </c:pt>
                <c:pt idx="426">
                  <c:v>1E-13</c:v>
                </c:pt>
                <c:pt idx="427">
                  <c:v>1E-13</c:v>
                </c:pt>
                <c:pt idx="428">
                  <c:v>1E-13</c:v>
                </c:pt>
                <c:pt idx="429">
                  <c:v>1E-13</c:v>
                </c:pt>
                <c:pt idx="430">
                  <c:v>1E-13</c:v>
                </c:pt>
                <c:pt idx="431">
                  <c:v>1E-13</c:v>
                </c:pt>
                <c:pt idx="432">
                  <c:v>1E-13</c:v>
                </c:pt>
                <c:pt idx="433">
                  <c:v>1E-13</c:v>
                </c:pt>
                <c:pt idx="434">
                  <c:v>1E-13</c:v>
                </c:pt>
                <c:pt idx="435">
                  <c:v>1E-13</c:v>
                </c:pt>
                <c:pt idx="436">
                  <c:v>1E-13</c:v>
                </c:pt>
                <c:pt idx="437">
                  <c:v>1E-13</c:v>
                </c:pt>
                <c:pt idx="438">
                  <c:v>1E-13</c:v>
                </c:pt>
                <c:pt idx="439">
                  <c:v>1E-13</c:v>
                </c:pt>
                <c:pt idx="440">
                  <c:v>1E-13</c:v>
                </c:pt>
                <c:pt idx="441">
                  <c:v>1E-13</c:v>
                </c:pt>
                <c:pt idx="442">
                  <c:v>1E-13</c:v>
                </c:pt>
                <c:pt idx="443">
                  <c:v>1E-13</c:v>
                </c:pt>
                <c:pt idx="444">
                  <c:v>1E-13</c:v>
                </c:pt>
                <c:pt idx="445">
                  <c:v>1E-13</c:v>
                </c:pt>
                <c:pt idx="446">
                  <c:v>1E-13</c:v>
                </c:pt>
                <c:pt idx="447">
                  <c:v>1E-13</c:v>
                </c:pt>
                <c:pt idx="448">
                  <c:v>1E-13</c:v>
                </c:pt>
                <c:pt idx="449">
                  <c:v>1E-13</c:v>
                </c:pt>
                <c:pt idx="450">
                  <c:v>1E-13</c:v>
                </c:pt>
                <c:pt idx="451">
                  <c:v>1E-13</c:v>
                </c:pt>
                <c:pt idx="452">
                  <c:v>1E-13</c:v>
                </c:pt>
                <c:pt idx="453">
                  <c:v>1E-13</c:v>
                </c:pt>
                <c:pt idx="454">
                  <c:v>1E-13</c:v>
                </c:pt>
                <c:pt idx="455">
                  <c:v>1E-13</c:v>
                </c:pt>
                <c:pt idx="456">
                  <c:v>1E-13</c:v>
                </c:pt>
                <c:pt idx="457">
                  <c:v>1E-13</c:v>
                </c:pt>
                <c:pt idx="458">
                  <c:v>1E-13</c:v>
                </c:pt>
                <c:pt idx="459">
                  <c:v>1E-13</c:v>
                </c:pt>
                <c:pt idx="460">
                  <c:v>1E-13</c:v>
                </c:pt>
                <c:pt idx="461">
                  <c:v>1E-13</c:v>
                </c:pt>
                <c:pt idx="462">
                  <c:v>1E-13</c:v>
                </c:pt>
                <c:pt idx="463">
                  <c:v>1E-13</c:v>
                </c:pt>
                <c:pt idx="464">
                  <c:v>1E-13</c:v>
                </c:pt>
                <c:pt idx="465">
                  <c:v>1E-13</c:v>
                </c:pt>
                <c:pt idx="466">
                  <c:v>1E-13</c:v>
                </c:pt>
                <c:pt idx="467">
                  <c:v>1E-13</c:v>
                </c:pt>
                <c:pt idx="468">
                  <c:v>1E-13</c:v>
                </c:pt>
                <c:pt idx="469">
                  <c:v>1E-13</c:v>
                </c:pt>
                <c:pt idx="470">
                  <c:v>1E-13</c:v>
                </c:pt>
                <c:pt idx="471">
                  <c:v>1E-13</c:v>
                </c:pt>
                <c:pt idx="472">
                  <c:v>1E-13</c:v>
                </c:pt>
                <c:pt idx="473">
                  <c:v>1E-13</c:v>
                </c:pt>
                <c:pt idx="474">
                  <c:v>1E-13</c:v>
                </c:pt>
                <c:pt idx="475">
                  <c:v>1E-13</c:v>
                </c:pt>
                <c:pt idx="476">
                  <c:v>1E-13</c:v>
                </c:pt>
                <c:pt idx="477">
                  <c:v>1E-13</c:v>
                </c:pt>
                <c:pt idx="478">
                  <c:v>1E-13</c:v>
                </c:pt>
                <c:pt idx="479">
                  <c:v>1E-13</c:v>
                </c:pt>
                <c:pt idx="480">
                  <c:v>1E-13</c:v>
                </c:pt>
                <c:pt idx="481">
                  <c:v>1E-13</c:v>
                </c:pt>
                <c:pt idx="482">
                  <c:v>1E-13</c:v>
                </c:pt>
                <c:pt idx="483">
                  <c:v>1E-13</c:v>
                </c:pt>
                <c:pt idx="484">
                  <c:v>1E-13</c:v>
                </c:pt>
                <c:pt idx="485">
                  <c:v>1E-13</c:v>
                </c:pt>
                <c:pt idx="486">
                  <c:v>1E-13</c:v>
                </c:pt>
                <c:pt idx="487">
                  <c:v>1E-13</c:v>
                </c:pt>
                <c:pt idx="488">
                  <c:v>1E-13</c:v>
                </c:pt>
                <c:pt idx="489">
                  <c:v>1E-13</c:v>
                </c:pt>
                <c:pt idx="490">
                  <c:v>1E-13</c:v>
                </c:pt>
                <c:pt idx="491">
                  <c:v>1E-13</c:v>
                </c:pt>
                <c:pt idx="492">
                  <c:v>1E-13</c:v>
                </c:pt>
                <c:pt idx="493">
                  <c:v>1E-13</c:v>
                </c:pt>
                <c:pt idx="494">
                  <c:v>1E-13</c:v>
                </c:pt>
                <c:pt idx="495">
                  <c:v>1E-13</c:v>
                </c:pt>
                <c:pt idx="496">
                  <c:v>1E-13</c:v>
                </c:pt>
                <c:pt idx="497">
                  <c:v>1E-13</c:v>
                </c:pt>
                <c:pt idx="498">
                  <c:v>1E-13</c:v>
                </c:pt>
                <c:pt idx="499">
                  <c:v>1E-13</c:v>
                </c:pt>
                <c:pt idx="500">
                  <c:v>1E-13</c:v>
                </c:pt>
                <c:pt idx="501">
                  <c:v>1E-13</c:v>
                </c:pt>
                <c:pt idx="502">
                  <c:v>1E-13</c:v>
                </c:pt>
                <c:pt idx="503">
                  <c:v>1E-13</c:v>
                </c:pt>
                <c:pt idx="504">
                  <c:v>1E-13</c:v>
                </c:pt>
                <c:pt idx="505">
                  <c:v>1E-13</c:v>
                </c:pt>
                <c:pt idx="506">
                  <c:v>1E-13</c:v>
                </c:pt>
                <c:pt idx="507">
                  <c:v>1E-13</c:v>
                </c:pt>
                <c:pt idx="508">
                  <c:v>1E-13</c:v>
                </c:pt>
                <c:pt idx="509">
                  <c:v>1E-13</c:v>
                </c:pt>
                <c:pt idx="510">
                  <c:v>1E-13</c:v>
                </c:pt>
                <c:pt idx="511">
                  <c:v>1E-13</c:v>
                </c:pt>
                <c:pt idx="512">
                  <c:v>1E-13</c:v>
                </c:pt>
                <c:pt idx="513">
                  <c:v>1E-13</c:v>
                </c:pt>
                <c:pt idx="514">
                  <c:v>1E-13</c:v>
                </c:pt>
                <c:pt idx="515">
                  <c:v>1E-13</c:v>
                </c:pt>
                <c:pt idx="516">
                  <c:v>1E-13</c:v>
                </c:pt>
                <c:pt idx="517">
                  <c:v>1E-13</c:v>
                </c:pt>
                <c:pt idx="518">
                  <c:v>1E-13</c:v>
                </c:pt>
                <c:pt idx="519">
                  <c:v>1E-13</c:v>
                </c:pt>
                <c:pt idx="520">
                  <c:v>1E-13</c:v>
                </c:pt>
                <c:pt idx="521">
                  <c:v>1E-13</c:v>
                </c:pt>
                <c:pt idx="522">
                  <c:v>1E-13</c:v>
                </c:pt>
                <c:pt idx="523">
                  <c:v>1E-13</c:v>
                </c:pt>
                <c:pt idx="524">
                  <c:v>1E-13</c:v>
                </c:pt>
                <c:pt idx="525">
                  <c:v>1E-13</c:v>
                </c:pt>
                <c:pt idx="526">
                  <c:v>1E-13</c:v>
                </c:pt>
                <c:pt idx="527">
                  <c:v>1E-13</c:v>
                </c:pt>
                <c:pt idx="528">
                  <c:v>1E-13</c:v>
                </c:pt>
                <c:pt idx="529">
                  <c:v>1E-13</c:v>
                </c:pt>
                <c:pt idx="530">
                  <c:v>1E-13</c:v>
                </c:pt>
                <c:pt idx="531">
                  <c:v>1E-13</c:v>
                </c:pt>
                <c:pt idx="532">
                  <c:v>1E-13</c:v>
                </c:pt>
                <c:pt idx="533">
                  <c:v>1E-13</c:v>
                </c:pt>
                <c:pt idx="534">
                  <c:v>1E-13</c:v>
                </c:pt>
                <c:pt idx="535">
                  <c:v>1E-13</c:v>
                </c:pt>
                <c:pt idx="536">
                  <c:v>1E-13</c:v>
                </c:pt>
                <c:pt idx="537">
                  <c:v>1E-13</c:v>
                </c:pt>
                <c:pt idx="538">
                  <c:v>1E-13</c:v>
                </c:pt>
                <c:pt idx="539">
                  <c:v>1E-13</c:v>
                </c:pt>
                <c:pt idx="540">
                  <c:v>1E-13</c:v>
                </c:pt>
                <c:pt idx="541">
                  <c:v>1E-13</c:v>
                </c:pt>
                <c:pt idx="542">
                  <c:v>1E-13</c:v>
                </c:pt>
                <c:pt idx="543">
                  <c:v>1E-13</c:v>
                </c:pt>
                <c:pt idx="544">
                  <c:v>1E-13</c:v>
                </c:pt>
                <c:pt idx="545">
                  <c:v>1E-13</c:v>
                </c:pt>
                <c:pt idx="546">
                  <c:v>1E-13</c:v>
                </c:pt>
                <c:pt idx="547">
                  <c:v>1E-13</c:v>
                </c:pt>
                <c:pt idx="548">
                  <c:v>1E-13</c:v>
                </c:pt>
                <c:pt idx="549">
                  <c:v>1E-13</c:v>
                </c:pt>
                <c:pt idx="550">
                  <c:v>1E-13</c:v>
                </c:pt>
                <c:pt idx="551">
                  <c:v>1E-13</c:v>
                </c:pt>
                <c:pt idx="552">
                  <c:v>1E-13</c:v>
                </c:pt>
                <c:pt idx="553">
                  <c:v>1E-13</c:v>
                </c:pt>
                <c:pt idx="554">
                  <c:v>1E-13</c:v>
                </c:pt>
                <c:pt idx="555">
                  <c:v>1E-13</c:v>
                </c:pt>
                <c:pt idx="556">
                  <c:v>1E-13</c:v>
                </c:pt>
                <c:pt idx="557">
                  <c:v>1E-13</c:v>
                </c:pt>
                <c:pt idx="558">
                  <c:v>1E-13</c:v>
                </c:pt>
                <c:pt idx="559">
                  <c:v>1E-13</c:v>
                </c:pt>
                <c:pt idx="560">
                  <c:v>1E-13</c:v>
                </c:pt>
                <c:pt idx="561">
                  <c:v>1E-13</c:v>
                </c:pt>
                <c:pt idx="562">
                  <c:v>1E-13</c:v>
                </c:pt>
                <c:pt idx="563">
                  <c:v>1E-13</c:v>
                </c:pt>
                <c:pt idx="564">
                  <c:v>1E-13</c:v>
                </c:pt>
                <c:pt idx="565">
                  <c:v>1E-13</c:v>
                </c:pt>
                <c:pt idx="566">
                  <c:v>1E-13</c:v>
                </c:pt>
                <c:pt idx="567">
                  <c:v>1E-13</c:v>
                </c:pt>
                <c:pt idx="568">
                  <c:v>1E-13</c:v>
                </c:pt>
                <c:pt idx="569">
                  <c:v>1E-13</c:v>
                </c:pt>
                <c:pt idx="570">
                  <c:v>1E-13</c:v>
                </c:pt>
                <c:pt idx="571">
                  <c:v>1E-13</c:v>
                </c:pt>
                <c:pt idx="572">
                  <c:v>1E-13</c:v>
                </c:pt>
                <c:pt idx="573">
                  <c:v>1E-13</c:v>
                </c:pt>
                <c:pt idx="574">
                  <c:v>1E-13</c:v>
                </c:pt>
                <c:pt idx="575">
                  <c:v>1E-13</c:v>
                </c:pt>
                <c:pt idx="576">
                  <c:v>1E-13</c:v>
                </c:pt>
                <c:pt idx="577">
                  <c:v>1E-13</c:v>
                </c:pt>
                <c:pt idx="578">
                  <c:v>1E-13</c:v>
                </c:pt>
                <c:pt idx="579">
                  <c:v>1E-13</c:v>
                </c:pt>
                <c:pt idx="580">
                  <c:v>1E-13</c:v>
                </c:pt>
                <c:pt idx="581">
                  <c:v>1E-13</c:v>
                </c:pt>
                <c:pt idx="582">
                  <c:v>1E-13</c:v>
                </c:pt>
                <c:pt idx="583">
                  <c:v>1E-13</c:v>
                </c:pt>
                <c:pt idx="584">
                  <c:v>1E-13</c:v>
                </c:pt>
                <c:pt idx="585">
                  <c:v>1E-13</c:v>
                </c:pt>
                <c:pt idx="586">
                  <c:v>1E-13</c:v>
                </c:pt>
                <c:pt idx="587">
                  <c:v>1E-13</c:v>
                </c:pt>
                <c:pt idx="588">
                  <c:v>1E-13</c:v>
                </c:pt>
                <c:pt idx="589">
                  <c:v>1E-13</c:v>
                </c:pt>
                <c:pt idx="590">
                  <c:v>1E-13</c:v>
                </c:pt>
                <c:pt idx="591">
                  <c:v>1E-13</c:v>
                </c:pt>
                <c:pt idx="592">
                  <c:v>1E-13</c:v>
                </c:pt>
                <c:pt idx="593">
                  <c:v>1E-13</c:v>
                </c:pt>
                <c:pt idx="594">
                  <c:v>1E-13</c:v>
                </c:pt>
                <c:pt idx="595">
                  <c:v>1E-13</c:v>
                </c:pt>
                <c:pt idx="596">
                  <c:v>1E-13</c:v>
                </c:pt>
                <c:pt idx="597">
                  <c:v>1E-13</c:v>
                </c:pt>
                <c:pt idx="598">
                  <c:v>1E-13</c:v>
                </c:pt>
                <c:pt idx="599">
                  <c:v>1E-13</c:v>
                </c:pt>
                <c:pt idx="600">
                  <c:v>1E-13</c:v>
                </c:pt>
                <c:pt idx="601">
                  <c:v>1E-13</c:v>
                </c:pt>
                <c:pt idx="602">
                  <c:v>1E-13</c:v>
                </c:pt>
                <c:pt idx="603">
                  <c:v>1E-13</c:v>
                </c:pt>
                <c:pt idx="604">
                  <c:v>1E-13</c:v>
                </c:pt>
                <c:pt idx="605">
                  <c:v>1E-13</c:v>
                </c:pt>
                <c:pt idx="606">
                  <c:v>1E-13</c:v>
                </c:pt>
                <c:pt idx="607">
                  <c:v>1E-13</c:v>
                </c:pt>
                <c:pt idx="608">
                  <c:v>1E-13</c:v>
                </c:pt>
                <c:pt idx="609">
                  <c:v>1E-13</c:v>
                </c:pt>
                <c:pt idx="610">
                  <c:v>1E-13</c:v>
                </c:pt>
                <c:pt idx="611">
                  <c:v>1E-13</c:v>
                </c:pt>
                <c:pt idx="612">
                  <c:v>1E-13</c:v>
                </c:pt>
                <c:pt idx="613">
                  <c:v>1E-13</c:v>
                </c:pt>
                <c:pt idx="614">
                  <c:v>1E-13</c:v>
                </c:pt>
                <c:pt idx="615">
                  <c:v>1E-13</c:v>
                </c:pt>
                <c:pt idx="616">
                  <c:v>1E-13</c:v>
                </c:pt>
                <c:pt idx="617">
                  <c:v>1E-13</c:v>
                </c:pt>
                <c:pt idx="618">
                  <c:v>1E-13</c:v>
                </c:pt>
                <c:pt idx="619">
                  <c:v>1E-13</c:v>
                </c:pt>
                <c:pt idx="620">
                  <c:v>1E-13</c:v>
                </c:pt>
                <c:pt idx="621">
                  <c:v>1E-13</c:v>
                </c:pt>
                <c:pt idx="622">
                  <c:v>1E-13</c:v>
                </c:pt>
                <c:pt idx="623">
                  <c:v>1E-13</c:v>
                </c:pt>
                <c:pt idx="624">
                  <c:v>1E-13</c:v>
                </c:pt>
                <c:pt idx="625">
                  <c:v>1E-13</c:v>
                </c:pt>
                <c:pt idx="626">
                  <c:v>1E-13</c:v>
                </c:pt>
                <c:pt idx="627">
                  <c:v>1E-13</c:v>
                </c:pt>
                <c:pt idx="628">
                  <c:v>1E-13</c:v>
                </c:pt>
                <c:pt idx="629">
                  <c:v>1E-13</c:v>
                </c:pt>
                <c:pt idx="630">
                  <c:v>1E-13</c:v>
                </c:pt>
                <c:pt idx="631">
                  <c:v>1E-13</c:v>
                </c:pt>
                <c:pt idx="632">
                  <c:v>1E-13</c:v>
                </c:pt>
                <c:pt idx="633">
                  <c:v>1E-13</c:v>
                </c:pt>
                <c:pt idx="634">
                  <c:v>1E-13</c:v>
                </c:pt>
                <c:pt idx="635">
                  <c:v>1E-13</c:v>
                </c:pt>
                <c:pt idx="636">
                  <c:v>1E-13</c:v>
                </c:pt>
                <c:pt idx="637">
                  <c:v>1E-13</c:v>
                </c:pt>
                <c:pt idx="638">
                  <c:v>1E-13</c:v>
                </c:pt>
                <c:pt idx="639">
                  <c:v>1E-13</c:v>
                </c:pt>
                <c:pt idx="640">
                  <c:v>1E-13</c:v>
                </c:pt>
                <c:pt idx="641">
                  <c:v>1E-13</c:v>
                </c:pt>
                <c:pt idx="642">
                  <c:v>1E-13</c:v>
                </c:pt>
                <c:pt idx="643">
                  <c:v>1E-13</c:v>
                </c:pt>
                <c:pt idx="644">
                  <c:v>1E-13</c:v>
                </c:pt>
                <c:pt idx="645">
                  <c:v>1E-13</c:v>
                </c:pt>
                <c:pt idx="646">
                  <c:v>1E-13</c:v>
                </c:pt>
                <c:pt idx="647">
                  <c:v>1E-13</c:v>
                </c:pt>
                <c:pt idx="648">
                  <c:v>1E-13</c:v>
                </c:pt>
                <c:pt idx="649">
                  <c:v>1E-13</c:v>
                </c:pt>
                <c:pt idx="650">
                  <c:v>1E-13</c:v>
                </c:pt>
                <c:pt idx="651">
                  <c:v>1E-13</c:v>
                </c:pt>
                <c:pt idx="652">
                  <c:v>1E-13</c:v>
                </c:pt>
                <c:pt idx="653">
                  <c:v>1E-13</c:v>
                </c:pt>
                <c:pt idx="654">
                  <c:v>1E-13</c:v>
                </c:pt>
                <c:pt idx="655">
                  <c:v>1E-13</c:v>
                </c:pt>
                <c:pt idx="656">
                  <c:v>1E-13</c:v>
                </c:pt>
                <c:pt idx="657">
                  <c:v>1E-13</c:v>
                </c:pt>
                <c:pt idx="658">
                  <c:v>1E-13</c:v>
                </c:pt>
                <c:pt idx="659">
                  <c:v>1E-13</c:v>
                </c:pt>
                <c:pt idx="660">
                  <c:v>1E-13</c:v>
                </c:pt>
                <c:pt idx="661">
                  <c:v>1E-13</c:v>
                </c:pt>
                <c:pt idx="662">
                  <c:v>1E-13</c:v>
                </c:pt>
                <c:pt idx="663">
                  <c:v>1E-13</c:v>
                </c:pt>
                <c:pt idx="664">
                  <c:v>1E-13</c:v>
                </c:pt>
                <c:pt idx="665">
                  <c:v>1E-13</c:v>
                </c:pt>
                <c:pt idx="666">
                  <c:v>1E-13</c:v>
                </c:pt>
                <c:pt idx="667">
                  <c:v>1E-13</c:v>
                </c:pt>
                <c:pt idx="668">
                  <c:v>1E-13</c:v>
                </c:pt>
                <c:pt idx="669">
                  <c:v>1E-13</c:v>
                </c:pt>
                <c:pt idx="670">
                  <c:v>1E-13</c:v>
                </c:pt>
                <c:pt idx="671">
                  <c:v>1E-13</c:v>
                </c:pt>
                <c:pt idx="672">
                  <c:v>1.0414901086453571E-13</c:v>
                </c:pt>
                <c:pt idx="673">
                  <c:v>1.3341255120141271E-13</c:v>
                </c:pt>
                <c:pt idx="674">
                  <c:v>1.7089857863838492E-13</c:v>
                </c:pt>
                <c:pt idx="675">
                  <c:v>2.1892671574288097E-13</c:v>
                </c:pt>
                <c:pt idx="676">
                  <c:v>2.8043436167761909E-13</c:v>
                </c:pt>
                <c:pt idx="677">
                  <c:v>3.5922848312607931E-13</c:v>
                </c:pt>
                <c:pt idx="678">
                  <c:v>4.6016209002607936E-13</c:v>
                </c:pt>
                <c:pt idx="679">
                  <c:v>5.8946264122818239E-13</c:v>
                </c:pt>
                <c:pt idx="680">
                  <c:v>7.5510322832967452E-13</c:v>
                </c:pt>
                <c:pt idx="681">
                  <c:v>9.6728069040035684E-13</c:v>
                </c:pt>
                <c:pt idx="682">
                  <c:v>1.2390771773524205E-12</c:v>
                </c:pt>
                <c:pt idx="683">
                  <c:v>1.587272130336627E-12</c:v>
                </c:pt>
                <c:pt idx="684">
                  <c:v>2.0332590012670634E-12</c:v>
                </c:pt>
                <c:pt idx="685">
                  <c:v>2.6045777802334919E-12</c:v>
                </c:pt>
                <c:pt idx="686">
                  <c:v>3.336470953444683E-12</c:v>
                </c:pt>
                <c:pt idx="687">
                  <c:v>4.2740504394217459E-12</c:v>
                </c:pt>
                <c:pt idx="688">
                  <c:v>5.4752030330285715E-12</c:v>
                </c:pt>
                <c:pt idx="689">
                  <c:v>7.0136877742573014E-12</c:v>
                </c:pt>
                <c:pt idx="690">
                  <c:v>8.9846396015120625E-12</c:v>
                </c:pt>
                <c:pt idx="691">
                  <c:v>1.1509507413598412E-11</c:v>
                </c:pt>
                <c:pt idx="692">
                  <c:v>1.474379836451309E-11</c:v>
                </c:pt>
                <c:pt idx="693">
                  <c:v>1.8887678820984916E-11</c:v>
                </c:pt>
                <c:pt idx="694">
                  <c:v>2.4194191728995235E-11</c:v>
                </c:pt>
                <c:pt idx="695">
                  <c:v>3.0992765893069834E-11</c:v>
                </c:pt>
                <c:pt idx="696">
                  <c:v>3.9702780663235714E-11</c:v>
                </c:pt>
                <c:pt idx="697">
                  <c:v>5.0859906856049995E-11</c:v>
                </c:pt>
                <c:pt idx="698">
                  <c:v>6.5153601423015067E-11</c:v>
                </c:pt>
                <c:pt idx="699">
                  <c:v>8.3462806036900003E-11</c:v>
                </c:pt>
                <c:pt idx="700">
                  <c:v>8.3462806036900003E-11</c:v>
                </c:pt>
                <c:pt idx="701">
                  <c:v>8.4527382298153974E-11</c:v>
                </c:pt>
                <c:pt idx="702">
                  <c:v>8.5592197131867447E-11</c:v>
                </c:pt>
                <c:pt idx="703">
                  <c:v>8.6657192349635709E-11</c:v>
                </c:pt>
                <c:pt idx="704">
                  <c:v>8.7722414502182545E-11</c:v>
                </c:pt>
                <c:pt idx="705">
                  <c:v>8.8787822857624602E-11</c:v>
                </c:pt>
                <c:pt idx="706">
                  <c:v>8.9853405778280951E-11</c:v>
                </c:pt>
                <c:pt idx="707">
                  <c:v>9.0919291278642063E-11</c:v>
                </c:pt>
                <c:pt idx="708">
                  <c:v>9.1985298974653161E-11</c:v>
                </c:pt>
                <c:pt idx="709">
                  <c:v>9.3051597612688068E-11</c:v>
                </c:pt>
                <c:pt idx="710">
                  <c:v>9.4118088272458729E-11</c:v>
                </c:pt>
                <c:pt idx="711">
                  <c:v>9.5183062154478575E-11</c:v>
                </c:pt>
                <c:pt idx="712">
                  <c:v>9.6250029959168253E-11</c:v>
                </c:pt>
                <c:pt idx="713">
                  <c:v>9.7317189785593648E-11</c:v>
                </c:pt>
                <c:pt idx="714">
                  <c:v>9.8384529996073805E-11</c:v>
                </c:pt>
                <c:pt idx="715">
                  <c:v>9.9452172786258724E-11</c:v>
                </c:pt>
                <c:pt idx="716">
                  <c:v>1.0052000759817936E-10</c:v>
                </c:pt>
                <c:pt idx="717">
                  <c:v>1.0158638963959445E-10</c:v>
                </c:pt>
                <c:pt idx="718">
                  <c:v>1.026546608645508E-10</c:v>
                </c:pt>
                <c:pt idx="719">
                  <c:v>1.0372324048805238E-10</c:v>
                </c:pt>
                <c:pt idx="720">
                  <c:v>1.0479201213328969E-10</c:v>
                </c:pt>
                <c:pt idx="721">
                  <c:v>1.0586108635823173E-10</c:v>
                </c:pt>
                <c:pt idx="722">
                  <c:v>1.0692860307353968E-10</c:v>
                </c:pt>
                <c:pt idx="723">
                  <c:v>1.0799818935644363E-10</c:v>
                </c:pt>
                <c:pt idx="724">
                  <c:v>1.0906796766108333E-10</c:v>
                </c:pt>
                <c:pt idx="725">
                  <c:v>1.1013794380629919E-10</c:v>
                </c:pt>
                <c:pt idx="726">
                  <c:v>1.1120658937665952E-10</c:v>
                </c:pt>
                <c:pt idx="727">
                  <c:v>1.1227713576824205E-10</c:v>
                </c:pt>
                <c:pt idx="728">
                  <c:v>1.1334794400764602E-10</c:v>
                </c:pt>
                <c:pt idx="729">
                  <c:v>1.144173052953849E-10</c:v>
                </c:pt>
                <c:pt idx="730">
                  <c:v>1.1548863141159125E-10</c:v>
                </c:pt>
                <c:pt idx="731">
                  <c:v>1.165602717451833E-10</c:v>
                </c:pt>
                <c:pt idx="732">
                  <c:v>1.1763212155703251E-10</c:v>
                </c:pt>
                <c:pt idx="733">
                  <c:v>1.1870265243170713E-10</c:v>
                </c:pt>
                <c:pt idx="734">
                  <c:v>1.1977508412760396E-10</c:v>
                </c:pt>
                <c:pt idx="735">
                  <c:v>1.2084614451676191E-10</c:v>
                </c:pt>
                <c:pt idx="736">
                  <c:v>1.2191916973438729E-10</c:v>
                </c:pt>
                <c:pt idx="737">
                  <c:v>1.2299252080707936E-10</c:v>
                </c:pt>
                <c:pt idx="738">
                  <c:v>1.2406439001506347E-10</c:v>
                </c:pt>
                <c:pt idx="739">
                  <c:v>1.2513834042832461E-10</c:v>
                </c:pt>
                <c:pt idx="740">
                  <c:v>1.2621080897687773E-10</c:v>
                </c:pt>
                <c:pt idx="741">
                  <c:v>1.2728530636114364E-10</c:v>
                </c:pt>
                <c:pt idx="742">
                  <c:v>1.2836013541931664E-10</c:v>
                </c:pt>
                <c:pt idx="743">
                  <c:v>1.2943356989538889E-10</c:v>
                </c:pt>
                <c:pt idx="744">
                  <c:v>1.305090564825357E-10</c:v>
                </c:pt>
                <c:pt idx="745">
                  <c:v>1.3158307866149606E-10</c:v>
                </c:pt>
                <c:pt idx="746">
                  <c:v>1.3265920532109524E-10</c:v>
                </c:pt>
                <c:pt idx="747">
                  <c:v>1.3373386757250794E-10</c:v>
                </c:pt>
                <c:pt idx="748">
                  <c:v>1.3481069249296427E-10</c:v>
                </c:pt>
                <c:pt idx="749">
                  <c:v>1.3588599481682934E-10</c:v>
                </c:pt>
                <c:pt idx="750">
                  <c:v>1.3588599481682934E-10</c:v>
                </c:pt>
                <c:pt idx="751">
                  <c:v>1.3644422527791268E-10</c:v>
                </c:pt>
                <c:pt idx="752">
                  <c:v>1.3696196630734919E-10</c:v>
                </c:pt>
                <c:pt idx="753">
                  <c:v>1.3744114782056347E-10</c:v>
                </c:pt>
                <c:pt idx="754">
                  <c:v>1.3788335060255158E-10</c:v>
                </c:pt>
                <c:pt idx="755">
                  <c:v>1.382869356799127E-10</c:v>
                </c:pt>
                <c:pt idx="756">
                  <c:v>1.3865020589084125E-10</c:v>
                </c:pt>
                <c:pt idx="757">
                  <c:v>1.3897638099373413E-10</c:v>
                </c:pt>
                <c:pt idx="758">
                  <c:v>1.3926405476880949E-10</c:v>
                </c:pt>
                <c:pt idx="759">
                  <c:v>1.3951129730064281E-10</c:v>
                </c:pt>
                <c:pt idx="760">
                  <c:v>1.3972161928965476E-10</c:v>
                </c:pt>
                <c:pt idx="761">
                  <c:v>1.3989338176244443E-10</c:v>
                </c:pt>
                <c:pt idx="762">
                  <c:v>1.4002635196539283E-10</c:v>
                </c:pt>
                <c:pt idx="763">
                  <c:v>1.401208208405238E-10</c:v>
                </c:pt>
                <c:pt idx="764">
                  <c:v>1.401764392574087E-10</c:v>
                </c:pt>
                <c:pt idx="765">
                  <c:v>1.4019343996966665E-10</c:v>
                </c:pt>
                <c:pt idx="766">
                  <c:v>1.4017193935410711E-10</c:v>
                </c:pt>
                <c:pt idx="767">
                  <c:v>1.4011158828030156E-10</c:v>
                </c:pt>
                <c:pt idx="768">
                  <c:v>1.4001273587867855E-10</c:v>
                </c:pt>
                <c:pt idx="769">
                  <c:v>1.3987520758402381E-10</c:v>
                </c:pt>
                <c:pt idx="770">
                  <c:v>1.3969906158474203E-10</c:v>
                </c:pt>
                <c:pt idx="771">
                  <c:v>1.3948587866582935E-10</c:v>
                </c:pt>
                <c:pt idx="772">
                  <c:v>1.3923249725729363E-10</c:v>
                </c:pt>
                <c:pt idx="773">
                  <c:v>1.3894043995572617E-10</c:v>
                </c:pt>
                <c:pt idx="774">
                  <c:v>1.386096485727222E-10</c:v>
                </c:pt>
                <c:pt idx="775">
                  <c:v>1.3824176208168254E-10</c:v>
                </c:pt>
                <c:pt idx="776">
                  <c:v>1.3783379347782938E-10</c:v>
                </c:pt>
                <c:pt idx="777">
                  <c:v>1.3738872976594046E-10</c:v>
                </c:pt>
                <c:pt idx="778">
                  <c:v>1.3690346756442853E-10</c:v>
                </c:pt>
                <c:pt idx="779">
                  <c:v>1.3638111025488095E-10</c:v>
                </c:pt>
                <c:pt idx="780">
                  <c:v>1.3581826351368652E-10</c:v>
                </c:pt>
                <c:pt idx="781">
                  <c:v>1.3521884536009917E-10</c:v>
                </c:pt>
                <c:pt idx="782">
                  <c:v>1.3458057674826584E-10</c:v>
                </c:pt>
                <c:pt idx="783">
                  <c:v>1.3390210964680948E-10</c:v>
                </c:pt>
                <c:pt idx="784">
                  <c:v>1.3318631468369839E-10</c:v>
                </c:pt>
                <c:pt idx="785">
                  <c:v>1.3243219295798413E-10</c:v>
                </c:pt>
                <c:pt idx="786">
                  <c:v>1.316393371508333E-10</c:v>
                </c:pt>
                <c:pt idx="787">
                  <c:v>1.3080803820426983E-10</c:v>
                </c:pt>
                <c:pt idx="788">
                  <c:v>1.2993788879946028E-10</c:v>
                </c:pt>
                <c:pt idx="789">
                  <c:v>1.2902912169002377E-10</c:v>
                </c:pt>
                <c:pt idx="790">
                  <c:v>1.2808167868755556E-10</c:v>
                </c:pt>
                <c:pt idx="791">
                  <c:v>1.2709590892248415E-10</c:v>
                </c:pt>
                <c:pt idx="792">
                  <c:v>1.260710559455476E-10</c:v>
                </c:pt>
                <c:pt idx="793">
                  <c:v>1.2500764345238888E-10</c:v>
                </c:pt>
                <c:pt idx="794">
                  <c:v>1.2390602057343649E-10</c:v>
                </c:pt>
                <c:pt idx="795">
                  <c:v>1.227653726710238E-10</c:v>
                </c:pt>
                <c:pt idx="796">
                  <c:v>1.2158639800600793E-10</c:v>
                </c:pt>
                <c:pt idx="797">
                  <c:v>1.2036997910252776E-10</c:v>
                </c:pt>
                <c:pt idx="798">
                  <c:v>1.191138272166627E-10</c:v>
                </c:pt>
                <c:pt idx="799">
                  <c:v>1.1781865030733727E-10</c:v>
                </c:pt>
                <c:pt idx="800">
                  <c:v>1.1781865030733727E-10</c:v>
                </c:pt>
                <c:pt idx="801">
                  <c:v>1.1696793582971826E-10</c:v>
                </c:pt>
                <c:pt idx="802">
                  <c:v>1.1611716316369442E-10</c:v>
                </c:pt>
                <c:pt idx="803">
                  <c:v>1.1526451877065077E-10</c:v>
                </c:pt>
                <c:pt idx="804">
                  <c:v>1.1441175800079759E-10</c:v>
                </c:pt>
                <c:pt idx="805">
                  <c:v>1.1355882266573014E-10</c:v>
                </c:pt>
                <c:pt idx="806">
                  <c:v>1.1270577095385314E-10</c:v>
                </c:pt>
                <c:pt idx="807">
                  <c:v>1.118509057033611E-10</c:v>
                </c:pt>
                <c:pt idx="808">
                  <c:v>1.1099762123786506E-10</c:v>
                </c:pt>
                <c:pt idx="809">
                  <c:v>1.1014246504534918E-10</c:v>
                </c:pt>
                <c:pt idx="810">
                  <c:v>1.0928713428761903E-10</c:v>
                </c:pt>
                <c:pt idx="811">
                  <c:v>1.0843174534148412E-10</c:v>
                </c:pt>
                <c:pt idx="812">
                  <c:v>1.075761818301349E-10</c:v>
                </c:pt>
                <c:pt idx="813">
                  <c:v>1.0671880478017061E-10</c:v>
                </c:pt>
                <c:pt idx="814">
                  <c:v>1.0586131135339682E-10</c:v>
                </c:pt>
                <c:pt idx="815">
                  <c:v>1.050037015498135E-10</c:v>
                </c:pt>
                <c:pt idx="816">
                  <c:v>1.0414591718101586E-10</c:v>
                </c:pt>
                <c:pt idx="817">
                  <c:v>1.0328801643540874E-10</c:v>
                </c:pt>
                <c:pt idx="818">
                  <c:v>1.0242824396278175E-10</c:v>
                </c:pt>
                <c:pt idx="819">
                  <c:v>1.0157015119543889E-10</c:v>
                </c:pt>
                <c:pt idx="820">
                  <c:v>1.0071012851267142E-10</c:v>
                </c:pt>
                <c:pt idx="821">
                  <c:v>9.984997781541348E-11</c:v>
                </c:pt>
                <c:pt idx="822">
                  <c:v>9.8989768929750783E-11</c:v>
                </c:pt>
                <c:pt idx="823">
                  <c:v>9.8127688317068266E-11</c:v>
                </c:pt>
                <c:pt idx="824">
                  <c:v>9.7267141938657923E-11</c:v>
                </c:pt>
                <c:pt idx="825">
                  <c:v>9.6404846028877771E-11</c:v>
                </c:pt>
                <c:pt idx="826">
                  <c:v>9.5542381372723808E-11</c:v>
                </c:pt>
                <c:pt idx="827">
                  <c:v>9.4679811977441244E-11</c:v>
                </c:pt>
                <c:pt idx="828">
                  <c:v>9.3817073835784922E-11</c:v>
                </c:pt>
                <c:pt idx="829">
                  <c:v>9.2952527974353974E-11</c:v>
                </c:pt>
                <c:pt idx="830">
                  <c:v>9.2087883192634908E-11</c:v>
                </c:pt>
                <c:pt idx="831">
                  <c:v>9.1223063845701587E-11</c:v>
                </c:pt>
                <c:pt idx="832">
                  <c:v>9.0358197948044442E-11</c:v>
                </c:pt>
                <c:pt idx="833">
                  <c:v>8.9493169122853957E-11</c:v>
                </c:pt>
                <c:pt idx="834">
                  <c:v>8.8627983188970627E-11</c:v>
                </c:pt>
                <c:pt idx="835">
                  <c:v>8.7760989535312698E-11</c:v>
                </c:pt>
                <c:pt idx="836">
                  <c:v>8.6893891142526193E-11</c:v>
                </c:pt>
                <c:pt idx="837">
                  <c:v>8.6026688010611099E-11</c:v>
                </c:pt>
                <c:pt idx="838">
                  <c:v>8.5159327770003173E-11</c:v>
                </c:pt>
                <c:pt idx="839">
                  <c:v>8.4290159809620623E-11</c:v>
                </c:pt>
                <c:pt idx="840">
                  <c:v>8.3422590090755559E-11</c:v>
                </c:pt>
                <c:pt idx="841">
                  <c:v>8.2553154463711106E-11</c:v>
                </c:pt>
                <c:pt idx="842">
                  <c:v>8.1683683923623793E-11</c:v>
                </c:pt>
                <c:pt idx="843">
                  <c:v>8.0813992267598415E-11</c:v>
                </c:pt>
                <c:pt idx="844">
                  <c:v>7.994425987968967E-11</c:v>
                </c:pt>
                <c:pt idx="845">
                  <c:v>7.9072661583601587E-11</c:v>
                </c:pt>
                <c:pt idx="846">
                  <c:v>7.8202667347871434E-11</c:v>
                </c:pt>
                <c:pt idx="847">
                  <c:v>7.7330877030047609E-11</c:v>
                </c:pt>
                <c:pt idx="848">
                  <c:v>7.6458923784690456E-11</c:v>
                </c:pt>
                <c:pt idx="849">
                  <c:v>7.5585180276080141E-11</c:v>
                </c:pt>
                <c:pt idx="850">
                  <c:v>7.5585180276080141E-11</c:v>
                </c:pt>
                <c:pt idx="851">
                  <c:v>7.4100861957076191E-11</c:v>
                </c:pt>
                <c:pt idx="852">
                  <c:v>7.2652426487675388E-11</c:v>
                </c:pt>
                <c:pt idx="853">
                  <c:v>7.1240023218116656E-11</c:v>
                </c:pt>
                <c:pt idx="854">
                  <c:v>6.9858977679884137E-11</c:v>
                </c:pt>
                <c:pt idx="855">
                  <c:v>6.8508256446909212E-11</c:v>
                </c:pt>
                <c:pt idx="856">
                  <c:v>6.7187050700365714E-11</c:v>
                </c:pt>
                <c:pt idx="857">
                  <c:v>6.5894537656210309E-11</c:v>
                </c:pt>
                <c:pt idx="858">
                  <c:v>6.4630192455032063E-11</c:v>
                </c:pt>
                <c:pt idx="859">
                  <c:v>6.3391837880686113E-11</c:v>
                </c:pt>
                <c:pt idx="860">
                  <c:v>6.217907941578818E-11</c:v>
                </c:pt>
                <c:pt idx="861">
                  <c:v>6.0991592369039679E-11</c:v>
                </c:pt>
                <c:pt idx="862">
                  <c:v>5.9827411330089125E-11</c:v>
                </c:pt>
                <c:pt idx="863">
                  <c:v>5.8686316928650547E-11</c:v>
                </c:pt>
                <c:pt idx="864">
                  <c:v>5.7568128198785156E-11</c:v>
                </c:pt>
                <c:pt idx="865">
                  <c:v>5.6472695596292691E-11</c:v>
                </c:pt>
                <c:pt idx="866">
                  <c:v>5.5398199181833568E-11</c:v>
                </c:pt>
                <c:pt idx="867">
                  <c:v>5.4346177844752367E-11</c:v>
                </c:pt>
                <c:pt idx="868">
                  <c:v>5.3313269846944679E-11</c:v>
                </c:pt>
                <c:pt idx="869">
                  <c:v>5.2301045499493658E-11</c:v>
                </c:pt>
                <c:pt idx="870">
                  <c:v>5.1309448359646672E-11</c:v>
                </c:pt>
                <c:pt idx="871">
                  <c:v>5.0336736111396064E-11</c:v>
                </c:pt>
                <c:pt idx="872">
                  <c:v>4.9382870001264304E-11</c:v>
                </c:pt>
                <c:pt idx="873">
                  <c:v>4.8447818316570789E-11</c:v>
                </c:pt>
                <c:pt idx="874">
                  <c:v>4.7529858467177042E-11</c:v>
                </c:pt>
                <c:pt idx="875">
                  <c:v>4.6630608129527747E-11</c:v>
                </c:pt>
                <c:pt idx="876">
                  <c:v>4.5748468945728633E-11</c:v>
                </c:pt>
                <c:pt idx="877">
                  <c:v>4.4883368413027355E-11</c:v>
                </c:pt>
                <c:pt idx="878">
                  <c:v>4.4035294544612537E-11</c:v>
                </c:pt>
                <c:pt idx="879">
                  <c:v>4.320423779758579E-11</c:v>
                </c:pt>
                <c:pt idx="880">
                  <c:v>4.2388434617171749E-11</c:v>
                </c:pt>
                <c:pt idx="881">
                  <c:v>4.1589691966695736E-11</c:v>
                </c:pt>
                <c:pt idx="882">
                  <c:v>4.0804551980808642E-11</c:v>
                </c:pt>
                <c:pt idx="883">
                  <c:v>4.0036404444426E-11</c:v>
                </c:pt>
                <c:pt idx="884">
                  <c:v>3.9281793179662459E-11</c:v>
                </c:pt>
                <c:pt idx="885">
                  <c:v>3.8542528757524427E-11</c:v>
                </c:pt>
                <c:pt idx="886">
                  <c:v>3.781685320932339E-11</c:v>
                </c:pt>
                <c:pt idx="887">
                  <c:v>3.7106403530054396E-11</c:v>
                </c:pt>
                <c:pt idx="888">
                  <c:v>3.6407900085452083E-11</c:v>
                </c:pt>
                <c:pt idx="889">
                  <c:v>3.5724677614201107E-11</c:v>
                </c:pt>
                <c:pt idx="890">
                  <c:v>3.5053282440517496E-11</c:v>
                </c:pt>
                <c:pt idx="891">
                  <c:v>3.4395527172001851E-11</c:v>
                </c:pt>
                <c:pt idx="892">
                  <c:v>3.3751352805611747E-11</c:v>
                </c:pt>
                <c:pt idx="893">
                  <c:v>3.3119003467441235E-11</c:v>
                </c:pt>
                <c:pt idx="894">
                  <c:v>3.2498594836038948E-11</c:v>
                </c:pt>
                <c:pt idx="895">
                  <c:v>3.1890010301841771E-11</c:v>
                </c:pt>
                <c:pt idx="896">
                  <c:v>3.1293365717963588E-11</c:v>
                </c:pt>
                <c:pt idx="897">
                  <c:v>3.0708602663246001E-11</c:v>
                </c:pt>
                <c:pt idx="898">
                  <c:v>3.0135662774719037E-11</c:v>
                </c:pt>
                <c:pt idx="899">
                  <c:v>2.9572964918256241E-11</c:v>
                </c:pt>
                <c:pt idx="900">
                  <c:v>2.9572964918256241E-11</c:v>
                </c:pt>
                <c:pt idx="901">
                  <c:v>2.9020392717048093E-11</c:v>
                </c:pt>
                <c:pt idx="902">
                  <c:v>2.8479759418767641E-11</c:v>
                </c:pt>
                <c:pt idx="903">
                  <c:v>2.7949251484799802E-11</c:v>
                </c:pt>
                <c:pt idx="904">
                  <c:v>2.743068233738286E-11</c:v>
                </c:pt>
                <c:pt idx="905">
                  <c:v>2.6920541276096168E-11</c:v>
                </c:pt>
                <c:pt idx="906">
                  <c:v>2.6420641606801201E-11</c:v>
                </c:pt>
                <c:pt idx="907">
                  <c:v>2.5929169790882861E-11</c:v>
                </c:pt>
                <c:pt idx="908">
                  <c:v>2.5447939483333037E-11</c:v>
                </c:pt>
                <c:pt idx="909">
                  <c:v>2.49768340745886E-11</c:v>
                </c:pt>
                <c:pt idx="910">
                  <c:v>2.4514272779653514E-11</c:v>
                </c:pt>
                <c:pt idx="911">
                  <c:v>2.4061836441712213E-11</c:v>
                </c:pt>
                <c:pt idx="912">
                  <c:v>2.3616247113963109E-11</c:v>
                </c:pt>
                <c:pt idx="913">
                  <c:v>2.3180782626830983E-11</c:v>
                </c:pt>
                <c:pt idx="914">
                  <c:v>2.2753862195319801E-11</c:v>
                </c:pt>
                <c:pt idx="915">
                  <c:v>2.2335369558996851E-11</c:v>
                </c:pt>
                <c:pt idx="916">
                  <c:v>2.1923723758300877E-11</c:v>
                </c:pt>
                <c:pt idx="917">
                  <c:v>2.1520505636416334E-11</c:v>
                </c:pt>
                <c:pt idx="918">
                  <c:v>2.1125773381747968E-11</c:v>
                </c:pt>
                <c:pt idx="919">
                  <c:v>2.0737888020894989E-11</c:v>
                </c:pt>
                <c:pt idx="920">
                  <c:v>2.0358430280665028E-11</c:v>
                </c:pt>
                <c:pt idx="921">
                  <c:v>1.9985819492438865E-11</c:v>
                </c:pt>
                <c:pt idx="922">
                  <c:v>1.9621636324835714E-11</c:v>
                </c:pt>
                <c:pt idx="923">
                  <c:v>1.9264241862643188E-11</c:v>
                </c:pt>
                <c:pt idx="924">
                  <c:v>1.8911997132460498E-11</c:v>
                </c:pt>
                <c:pt idx="925">
                  <c:v>1.856817996471242E-11</c:v>
                </c:pt>
                <c:pt idx="926">
                  <c:v>1.8231151502374972E-11</c:v>
                </c:pt>
                <c:pt idx="927">
                  <c:v>1.7900969933852905E-11</c:v>
                </c:pt>
                <c:pt idx="928">
                  <c:v>1.7576161152892261E-11</c:v>
                </c:pt>
                <c:pt idx="929">
                  <c:v>1.7258310677145989E-11</c:v>
                </c:pt>
                <c:pt idx="930">
                  <c:v>1.6946797946673443E-11</c:v>
                </c:pt>
                <c:pt idx="931">
                  <c:v>1.6641167152303983E-11</c:v>
                </c:pt>
                <c:pt idx="932">
                  <c:v>1.6341646140434523E-11</c:v>
                </c:pt>
                <c:pt idx="933">
                  <c:v>1.6048065194884505E-11</c:v>
                </c:pt>
                <c:pt idx="934">
                  <c:v>1.5760312787878145E-11</c:v>
                </c:pt>
                <c:pt idx="935">
                  <c:v>1.5478102884613757E-11</c:v>
                </c:pt>
                <c:pt idx="936">
                  <c:v>1.5201493673496102E-11</c:v>
                </c:pt>
                <c:pt idx="937">
                  <c:v>1.4930543284741543E-11</c:v>
                </c:pt>
                <c:pt idx="938">
                  <c:v>1.466479590917945E-11</c:v>
                </c:pt>
                <c:pt idx="939">
                  <c:v>1.4404309735214578E-11</c:v>
                </c:pt>
                <c:pt idx="940">
                  <c:v>1.4148915046666371E-11</c:v>
                </c:pt>
                <c:pt idx="941">
                  <c:v>1.3898611959911642E-11</c:v>
                </c:pt>
                <c:pt idx="942">
                  <c:v>1.3653458488789933E-11</c:v>
                </c:pt>
                <c:pt idx="943">
                  <c:v>1.3412998882319024E-11</c:v>
                </c:pt>
                <c:pt idx="944">
                  <c:v>1.3177461103272625E-11</c:v>
                </c:pt>
                <c:pt idx="945">
                  <c:v>1.2946505719289636E-11</c:v>
                </c:pt>
                <c:pt idx="946">
                  <c:v>1.2720132613993238E-11</c:v>
                </c:pt>
                <c:pt idx="947">
                  <c:v>1.2498400092165006E-11</c:v>
                </c:pt>
                <c:pt idx="948">
                  <c:v>1.2281021944438056E-11</c:v>
                </c:pt>
                <c:pt idx="949">
                  <c:v>1.2068056533782356E-11</c:v>
                </c:pt>
                <c:pt idx="950">
                  <c:v>1.2068056533782356E-11</c:v>
                </c:pt>
                <c:pt idx="951">
                  <c:v>1.1859503743821102E-11</c:v>
                </c:pt>
                <c:pt idx="952">
                  <c:v>1.1654854367824221E-11</c:v>
                </c:pt>
                <c:pt idx="953">
                  <c:v>1.145467585911495E-11</c:v>
                </c:pt>
                <c:pt idx="954">
                  <c:v>1.1258342634153699E-11</c:v>
                </c:pt>
                <c:pt idx="955">
                  <c:v>1.1065912881345221E-11</c:v>
                </c:pt>
                <c:pt idx="956">
                  <c:v>1.0877556375058484E-11</c:v>
                </c:pt>
                <c:pt idx="957">
                  <c:v>1.0692933624743965E-11</c:v>
                </c:pt>
                <c:pt idx="958">
                  <c:v>1.0512044630401675E-11</c:v>
                </c:pt>
                <c:pt idx="959">
                  <c:v>1.0334889450220006E-11</c:v>
                </c:pt>
                <c:pt idx="960">
                  <c:v>1.0161298309830006E-11</c:v>
                </c:pt>
                <c:pt idx="961">
                  <c:v>9.9914409254122298E-12</c:v>
                </c:pt>
                <c:pt idx="962">
                  <c:v>9.824866278641364E-12</c:v>
                </c:pt>
                <c:pt idx="963">
                  <c:v>9.6619672576263648E-12</c:v>
                </c:pt>
                <c:pt idx="964">
                  <c:v>9.5022928440419181E-12</c:v>
                </c:pt>
                <c:pt idx="965">
                  <c:v>9.3458431542648397E-12</c:v>
                </c:pt>
                <c:pt idx="966">
                  <c:v>9.1927876717220645E-12</c:v>
                </c:pt>
                <c:pt idx="967">
                  <c:v>9.0427871386176911E-12</c:v>
                </c:pt>
                <c:pt idx="968">
                  <c:v>8.8960112129438717E-12</c:v>
                </c:pt>
                <c:pt idx="969">
                  <c:v>8.752459952889016E-12</c:v>
                </c:pt>
                <c:pt idx="970">
                  <c:v>8.6117938097151973E-12</c:v>
                </c:pt>
                <c:pt idx="971">
                  <c:v>8.4740128997992284E-12</c:v>
                </c:pt>
                <c:pt idx="972">
                  <c:v>8.3392868811332614E-12</c:v>
                </c:pt>
                <c:pt idx="973">
                  <c:v>8.2074460375367379E-12</c:v>
                </c:pt>
                <c:pt idx="974">
                  <c:v>8.0783206528291009E-12</c:v>
                </c:pt>
                <c:pt idx="975">
                  <c:v>7.9520805013793153E-12</c:v>
                </c:pt>
                <c:pt idx="976">
                  <c:v>7.8285557506300146E-12</c:v>
                </c:pt>
                <c:pt idx="977">
                  <c:v>7.7077465169580069E-12</c:v>
                </c:pt>
                <c:pt idx="978">
                  <c:v>7.5894830259943335E-12</c:v>
                </c:pt>
                <c:pt idx="979">
                  <c:v>7.4737652777389914E-12</c:v>
                </c:pt>
                <c:pt idx="980">
                  <c:v>7.3607630465609421E-12</c:v>
                </c:pt>
                <c:pt idx="981">
                  <c:v>7.2501367837222688E-12</c:v>
                </c:pt>
                <c:pt idx="982">
                  <c:v>7.1420562635919275E-12</c:v>
                </c:pt>
                <c:pt idx="983">
                  <c:v>7.036351886366174E-12</c:v>
                </c:pt>
                <c:pt idx="984">
                  <c:v>6.9330234192913893E-12</c:v>
                </c:pt>
                <c:pt idx="985">
                  <c:v>6.8319013789406331E-12</c:v>
                </c:pt>
                <c:pt idx="986">
                  <c:v>6.7333250812982145E-12</c:v>
                </c:pt>
                <c:pt idx="987">
                  <c:v>6.6369550940030157E-12</c:v>
                </c:pt>
                <c:pt idx="988">
                  <c:v>6.5427914170550391E-12</c:v>
                </c:pt>
                <c:pt idx="989">
                  <c:v>6.4508341086426902E-12</c:v>
                </c:pt>
                <c:pt idx="990">
                  <c:v>6.3609133362086028E-12</c:v>
                </c:pt>
                <c:pt idx="991">
                  <c:v>6.2733687066791022E-12</c:v>
                </c:pt>
                <c:pt idx="992">
                  <c:v>6.1876908969473093E-12</c:v>
                </c:pt>
                <c:pt idx="993">
                  <c:v>6.1041612673463806E-12</c:v>
                </c:pt>
                <c:pt idx="994">
                  <c:v>6.0227264785052862E-12</c:v>
                </c:pt>
                <c:pt idx="995">
                  <c:v>5.9431585676503018E-12</c:v>
                </c:pt>
                <c:pt idx="996">
                  <c:v>5.8657970835193482E-12</c:v>
                </c:pt>
                <c:pt idx="997">
                  <c:v>5.7901328193823565E-12</c:v>
                </c:pt>
                <c:pt idx="998">
                  <c:v>5.7165051494120308E-12</c:v>
                </c:pt>
                <c:pt idx="999">
                  <c:v>5.6447444156162222E-12</c:v>
                </c:pt>
                <c:pt idx="1000">
                  <c:v>5.6447444156162222E-12</c:v>
                </c:pt>
                <c:pt idx="1001">
                  <c:v>5.5748507343717385E-12</c:v>
                </c:pt>
                <c:pt idx="1002">
                  <c:v>5.5067658590854122E-12</c:v>
                </c:pt>
                <c:pt idx="1003">
                  <c:v>5.4406061083783641E-12</c:v>
                </c:pt>
                <c:pt idx="1004">
                  <c:v>5.3761438104188967E-12</c:v>
                </c:pt>
                <c:pt idx="1005">
                  <c:v>5.3133787906417925E-12</c:v>
                </c:pt>
                <c:pt idx="1006">
                  <c:v>5.2524808816044196E-12</c:v>
                </c:pt>
                <c:pt idx="1007">
                  <c:v>5.193110767322475E-12</c:v>
                </c:pt>
                <c:pt idx="1008">
                  <c:v>5.135607880157071E-12</c:v>
                </c:pt>
                <c:pt idx="1009">
                  <c:v>5.0797444318996981E-12</c:v>
                </c:pt>
                <c:pt idx="1010">
                  <c:v>5.025467083179325E-12</c:v>
                </c:pt>
                <c:pt idx="1011">
                  <c:v>4.9728875363369598E-12</c:v>
                </c:pt>
                <c:pt idx="1012">
                  <c:v>4.9218362497572607E-12</c:v>
                </c:pt>
                <c:pt idx="1013">
                  <c:v>4.8724830559975946E-12</c:v>
                </c:pt>
                <c:pt idx="1014">
                  <c:v>4.8246002832262623E-12</c:v>
                </c:pt>
                <c:pt idx="1015">
                  <c:v>4.7783044828179995E-12</c:v>
                </c:pt>
                <c:pt idx="1016">
                  <c:v>4.7335378154984756E-12</c:v>
                </c:pt>
                <c:pt idx="1017">
                  <c:v>4.6904704047670788E-12</c:v>
                </c:pt>
                <c:pt idx="1018">
                  <c:v>4.6487049789883646E-12</c:v>
                </c:pt>
                <c:pt idx="1019">
                  <c:v>4.608528271224865E-12</c:v>
                </c:pt>
                <c:pt idx="1020">
                  <c:v>4.569712900586904E-12</c:v>
                </c:pt>
                <c:pt idx="1021">
                  <c:v>4.5325991722616661E-12</c:v>
                </c:pt>
                <c:pt idx="1022">
                  <c:v>4.4966788687219596E-12</c:v>
                </c:pt>
                <c:pt idx="1023">
                  <c:v>4.4622343976922297E-12</c:v>
                </c:pt>
                <c:pt idx="1024">
                  <c:v>4.4293835906921194E-12</c:v>
                </c:pt>
                <c:pt idx="1025">
                  <c:v>4.3979001724116422E-12</c:v>
                </c:pt>
                <c:pt idx="1026">
                  <c:v>4.3677281074170148E-12</c:v>
                </c:pt>
                <c:pt idx="1027">
                  <c:v>4.3389862746191667E-12</c:v>
                </c:pt>
                <c:pt idx="1028">
                  <c:v>4.3117834669388644E-12</c:v>
                </c:pt>
                <c:pt idx="1029">
                  <c:v>4.2857782736092385E-12</c:v>
                </c:pt>
                <c:pt idx="1030">
                  <c:v>4.2611564708105551E-12</c:v>
                </c:pt>
                <c:pt idx="1031">
                  <c:v>4.2380933026218241E-12</c:v>
                </c:pt>
                <c:pt idx="1032">
                  <c:v>4.2162561447252928E-12</c:v>
                </c:pt>
                <c:pt idx="1033">
                  <c:v>4.1958228596781818E-12</c:v>
                </c:pt>
                <c:pt idx="1034">
                  <c:v>4.1768032813208966E-12</c:v>
                </c:pt>
                <c:pt idx="1035">
                  <c:v>4.1592036940011505E-12</c:v>
                </c:pt>
                <c:pt idx="1036">
                  <c:v>4.1428806826973407E-12</c:v>
                </c:pt>
                <c:pt idx="1037">
                  <c:v>4.1280158922129989E-12</c:v>
                </c:pt>
                <c:pt idx="1038">
                  <c:v>4.1146251497942213E-12</c:v>
                </c:pt>
                <c:pt idx="1039">
                  <c:v>4.1025766199119516E-12</c:v>
                </c:pt>
                <c:pt idx="1040">
                  <c:v>4.0920603846884119E-12</c:v>
                </c:pt>
                <c:pt idx="1041">
                  <c:v>4.083126718905317E-12</c:v>
                </c:pt>
                <c:pt idx="1042">
                  <c:v>4.0756411685553959E-12</c:v>
                </c:pt>
                <c:pt idx="1043">
                  <c:v>4.0696729778403166E-12</c:v>
                </c:pt>
                <c:pt idx="1044">
                  <c:v>4.0654494694613484E-12</c:v>
                </c:pt>
                <c:pt idx="1045">
                  <c:v>4.06306141732992E-12</c:v>
                </c:pt>
                <c:pt idx="1046">
                  <c:v>4.0624420987419045E-12</c:v>
                </c:pt>
                <c:pt idx="1047">
                  <c:v>4.0638851711799988E-12</c:v>
                </c:pt>
                <c:pt idx="1048">
                  <c:v>4.0673727902000793E-12</c:v>
                </c:pt>
                <c:pt idx="1049">
                  <c:v>4.0730888311611899E-12</c:v>
                </c:pt>
                <c:pt idx="1050">
                  <c:v>4.0730888311611899E-12</c:v>
                </c:pt>
                <c:pt idx="1051">
                  <c:v>4.1082480109704756E-12</c:v>
                </c:pt>
                <c:pt idx="1052">
                  <c:v>4.1410765512076982E-12</c:v>
                </c:pt>
                <c:pt idx="1053">
                  <c:v>4.1715732881047612E-12</c:v>
                </c:pt>
                <c:pt idx="1054">
                  <c:v>4.2000840547473017E-12</c:v>
                </c:pt>
                <c:pt idx="1055">
                  <c:v>4.2262624361656349E-12</c:v>
                </c:pt>
                <c:pt idx="1056">
                  <c:v>4.2501008678671432E-12</c:v>
                </c:pt>
                <c:pt idx="1057">
                  <c:v>4.2719614756907935E-12</c:v>
                </c:pt>
                <c:pt idx="1058">
                  <c:v>4.2915217019128568E-12</c:v>
                </c:pt>
                <c:pt idx="1059">
                  <c:v>4.3088866735846022E-12</c:v>
                </c:pt>
                <c:pt idx="1060">
                  <c:v>4.3238954027861898E-12</c:v>
                </c:pt>
                <c:pt idx="1061">
                  <c:v>4.3367653201900789E-12</c:v>
                </c:pt>
                <c:pt idx="1062">
                  <c:v>4.3475068997091266E-12</c:v>
                </c:pt>
                <c:pt idx="1063">
                  <c:v>4.3560567159821424E-12</c:v>
                </c:pt>
                <c:pt idx="1064">
                  <c:v>4.3622438890604762E-12</c:v>
                </c:pt>
                <c:pt idx="1065">
                  <c:v>4.3662980691815863E-12</c:v>
                </c:pt>
                <c:pt idx="1066">
                  <c:v>4.3680477945127771E-12</c:v>
                </c:pt>
                <c:pt idx="1067">
                  <c:v>4.36777605466254E-12</c:v>
                </c:pt>
                <c:pt idx="1068">
                  <c:v>4.3652056788628568E-12</c:v>
                </c:pt>
                <c:pt idx="1069">
                  <c:v>4.3602685866801585E-12</c:v>
                </c:pt>
                <c:pt idx="1070">
                  <c:v>4.3533722909091265E-12</c:v>
                </c:pt>
                <c:pt idx="1071">
                  <c:v>4.3441086968710308E-12</c:v>
                </c:pt>
                <c:pt idx="1072">
                  <c:v>4.3327173468321424E-12</c:v>
                </c:pt>
                <c:pt idx="1073">
                  <c:v>4.3189645173666652E-12</c:v>
                </c:pt>
                <c:pt idx="1074">
                  <c:v>4.3030722942194432E-12</c:v>
                </c:pt>
                <c:pt idx="1075">
                  <c:v>4.2850464962309521E-12</c:v>
                </c:pt>
                <c:pt idx="1076">
                  <c:v>4.2647765654321428E-12</c:v>
                </c:pt>
                <c:pt idx="1077">
                  <c:v>4.2422615320162694E-12</c:v>
                </c:pt>
                <c:pt idx="1078">
                  <c:v>4.2175489165138884E-12</c:v>
                </c:pt>
                <c:pt idx="1079">
                  <c:v>4.1904806404253958E-12</c:v>
                </c:pt>
                <c:pt idx="1080">
                  <c:v>4.1614485056761894E-12</c:v>
                </c:pt>
                <c:pt idx="1081">
                  <c:v>4.1301165712094439E-12</c:v>
                </c:pt>
                <c:pt idx="1082">
                  <c:v>4.0964219935480154E-12</c:v>
                </c:pt>
                <c:pt idx="1083">
                  <c:v>4.0607001318646818E-12</c:v>
                </c:pt>
                <c:pt idx="1084">
                  <c:v>4.0226813798840479E-12</c:v>
                </c:pt>
                <c:pt idx="1085">
                  <c:v>3.9825278892940477E-12</c:v>
                </c:pt>
                <c:pt idx="1086">
                  <c:v>3.9400187381179367E-12</c:v>
                </c:pt>
                <c:pt idx="1087">
                  <c:v>3.8953707751441264E-12</c:v>
                </c:pt>
                <c:pt idx="1088">
                  <c:v>3.8485298851561901E-12</c:v>
                </c:pt>
                <c:pt idx="1089">
                  <c:v>3.7995699674281742E-12</c:v>
                </c:pt>
                <c:pt idx="1090">
                  <c:v>3.7482322775202382E-12</c:v>
                </c:pt>
                <c:pt idx="1091">
                  <c:v>3.6947714866838887E-12</c:v>
                </c:pt>
                <c:pt idx="1092">
                  <c:v>3.6389532896092858E-12</c:v>
                </c:pt>
                <c:pt idx="1093">
                  <c:v>3.5811747251782539E-12</c:v>
                </c:pt>
                <c:pt idx="1094">
                  <c:v>3.5208655470241268E-12</c:v>
                </c:pt>
                <c:pt idx="1095">
                  <c:v>3.4585866913688092E-12</c:v>
                </c:pt>
                <c:pt idx="1096">
                  <c:v>3.3941876442053174E-12</c:v>
                </c:pt>
                <c:pt idx="1097">
                  <c:v>3.3273625284859523E-12</c:v>
                </c:pt>
                <c:pt idx="1098">
                  <c:v>3.2583039478304755E-12</c:v>
                </c:pt>
                <c:pt idx="1099">
                  <c:v>3.1872233201095238E-12</c:v>
                </c:pt>
                <c:pt idx="1100">
                  <c:v>3.1872233201095238E-12</c:v>
                </c:pt>
                <c:pt idx="1101">
                  <c:v>3.1229261026543649E-12</c:v>
                </c:pt>
                <c:pt idx="1102">
                  <c:v>3.0617640764477773E-12</c:v>
                </c:pt>
                <c:pt idx="1103">
                  <c:v>3.0032777470534922E-12</c:v>
                </c:pt>
                <c:pt idx="1104">
                  <c:v>2.9469098635152381E-12</c:v>
                </c:pt>
                <c:pt idx="1105">
                  <c:v>2.8926747789728572E-12</c:v>
                </c:pt>
                <c:pt idx="1106">
                  <c:v>2.8402351946400793E-12</c:v>
                </c:pt>
                <c:pt idx="1107">
                  <c:v>2.7894590228380952E-12</c:v>
                </c:pt>
                <c:pt idx="1108">
                  <c:v>2.7402450157426188E-12</c:v>
                </c:pt>
                <c:pt idx="1109">
                  <c:v>2.6925694906729128E-12</c:v>
                </c:pt>
                <c:pt idx="1110">
                  <c:v>2.6460833947849444E-12</c:v>
                </c:pt>
                <c:pt idx="1111">
                  <c:v>2.6009651725199841E-12</c:v>
                </c:pt>
                <c:pt idx="1112">
                  <c:v>2.5570061796546903E-12</c:v>
                </c:pt>
                <c:pt idx="1113">
                  <c:v>2.5143456998339282E-12</c:v>
                </c:pt>
                <c:pt idx="1114">
                  <c:v>2.4726204434506346E-12</c:v>
                </c:pt>
                <c:pt idx="1115">
                  <c:v>2.4319814482074361E-12</c:v>
                </c:pt>
                <c:pt idx="1116">
                  <c:v>2.3924139924379284E-12</c:v>
                </c:pt>
                <c:pt idx="1117">
                  <c:v>2.3539477716246742E-12</c:v>
                </c:pt>
                <c:pt idx="1118">
                  <c:v>2.3163216749993721E-12</c:v>
                </c:pt>
                <c:pt idx="1119">
                  <c:v>2.2796207352175158E-12</c:v>
                </c:pt>
                <c:pt idx="1120">
                  <c:v>2.2438223945741902E-12</c:v>
                </c:pt>
                <c:pt idx="1121">
                  <c:v>2.2089053173209837E-12</c:v>
                </c:pt>
                <c:pt idx="1122">
                  <c:v>2.1748323016711185E-12</c:v>
                </c:pt>
                <c:pt idx="1123">
                  <c:v>2.1415835247747066E-12</c:v>
                </c:pt>
                <c:pt idx="1124">
                  <c:v>2.1091400947963333E-12</c:v>
                </c:pt>
                <c:pt idx="1125">
                  <c:v>2.0774832944658015E-12</c:v>
                </c:pt>
                <c:pt idx="1126">
                  <c:v>2.046594872020151E-12</c:v>
                </c:pt>
                <c:pt idx="1127">
                  <c:v>2.0164568666384443E-12</c:v>
                </c:pt>
                <c:pt idx="1128">
                  <c:v>1.9870345204469047E-12</c:v>
                </c:pt>
                <c:pt idx="1129">
                  <c:v>1.9583272515614838E-12</c:v>
                </c:pt>
                <c:pt idx="1130">
                  <c:v>1.9303176228568882E-12</c:v>
                </c:pt>
                <c:pt idx="1131">
                  <c:v>1.9029712255897695E-12</c:v>
                </c:pt>
                <c:pt idx="1132">
                  <c:v>1.876304798624563E-12</c:v>
                </c:pt>
                <c:pt idx="1133">
                  <c:v>1.8502671943534837E-12</c:v>
                </c:pt>
                <c:pt idx="1134">
                  <c:v>1.8248411502164523E-12</c:v>
                </c:pt>
                <c:pt idx="1135">
                  <c:v>1.8000436960199284E-12</c:v>
                </c:pt>
                <c:pt idx="1136">
                  <c:v>1.7758405393973727E-12</c:v>
                </c:pt>
                <c:pt idx="1137">
                  <c:v>1.752231796725595E-12</c:v>
                </c:pt>
                <c:pt idx="1138">
                  <c:v>1.7291664367736189E-12</c:v>
                </c:pt>
                <c:pt idx="1139">
                  <c:v>1.7066781700239364E-12</c:v>
                </c:pt>
                <c:pt idx="1140">
                  <c:v>1.6847162561875951E-12</c:v>
                </c:pt>
                <c:pt idx="1141">
                  <c:v>1.6632224486714284E-12</c:v>
                </c:pt>
                <c:pt idx="1142">
                  <c:v>1.6423130079081506E-12</c:v>
                </c:pt>
                <c:pt idx="1143">
                  <c:v>1.6219127156865395E-12</c:v>
                </c:pt>
                <c:pt idx="1144">
                  <c:v>1.6019878033356982E-12</c:v>
                </c:pt>
                <c:pt idx="1145">
                  <c:v>1.5825380962904126E-12</c:v>
                </c:pt>
                <c:pt idx="1146">
                  <c:v>1.5635806243571428E-12</c:v>
                </c:pt>
                <c:pt idx="1147">
                  <c:v>1.5450474428752619E-12</c:v>
                </c:pt>
                <c:pt idx="1148">
                  <c:v>1.5269895248873411E-12</c:v>
                </c:pt>
                <c:pt idx="1149">
                  <c:v>1.5092976507576426E-12</c:v>
                </c:pt>
                <c:pt idx="1150">
                  <c:v>1.5092976507576426E-12</c:v>
                </c:pt>
                <c:pt idx="1151">
                  <c:v>1.4920713420544442E-12</c:v>
                </c:pt>
                <c:pt idx="1152">
                  <c:v>1.4752862954206903E-12</c:v>
                </c:pt>
                <c:pt idx="1153">
                  <c:v>1.4588916541906188E-12</c:v>
                </c:pt>
                <c:pt idx="1154">
                  <c:v>1.4428873019874203E-12</c:v>
                </c:pt>
                <c:pt idx="1155">
                  <c:v>1.4272152249715476E-12</c:v>
                </c:pt>
                <c:pt idx="1156">
                  <c:v>1.4119745955808493E-12</c:v>
                </c:pt>
                <c:pt idx="1157">
                  <c:v>1.3970904283577221E-12</c:v>
                </c:pt>
                <c:pt idx="1158">
                  <c:v>1.3825796367318173E-12</c:v>
                </c:pt>
                <c:pt idx="1159">
                  <c:v>1.368408277467024E-12</c:v>
                </c:pt>
                <c:pt idx="1160">
                  <c:v>1.3545351919650396E-12</c:v>
                </c:pt>
                <c:pt idx="1161">
                  <c:v>1.3410426392340634E-12</c:v>
                </c:pt>
                <c:pt idx="1162">
                  <c:v>1.3278726636229522E-12</c:v>
                </c:pt>
                <c:pt idx="1163">
                  <c:v>1.3150080607600316E-12</c:v>
                </c:pt>
                <c:pt idx="1164">
                  <c:v>1.302407846612214E-12</c:v>
                </c:pt>
                <c:pt idx="1165">
                  <c:v>1.2901712518057539E-12</c:v>
                </c:pt>
                <c:pt idx="1166">
                  <c:v>1.2782232326946427E-12</c:v>
                </c:pt>
                <c:pt idx="1167">
                  <c:v>1.2665054263089049E-12</c:v>
                </c:pt>
                <c:pt idx="1168">
                  <c:v>1.255117470593627E-12</c:v>
                </c:pt>
                <c:pt idx="1169">
                  <c:v>1.2440180323852937E-12</c:v>
                </c:pt>
                <c:pt idx="1170">
                  <c:v>1.2331148636662222E-12</c:v>
                </c:pt>
                <c:pt idx="1171">
                  <c:v>1.2225415456176111E-12</c:v>
                </c:pt>
                <c:pt idx="1172">
                  <c:v>1.2122227436514284E-12</c:v>
                </c:pt>
                <c:pt idx="1173">
                  <c:v>1.2020834141216664E-12</c:v>
                </c:pt>
                <c:pt idx="1174">
                  <c:v>1.192256789079095E-12</c:v>
                </c:pt>
                <c:pt idx="1175">
                  <c:v>1.182650795071246E-12</c:v>
                </c:pt>
                <c:pt idx="1176">
                  <c:v>1.1732242734998175E-12</c:v>
                </c:pt>
                <c:pt idx="1177">
                  <c:v>1.1640935429859284E-12</c:v>
                </c:pt>
                <c:pt idx="1178">
                  <c:v>1.1551663555118969E-12</c:v>
                </c:pt>
                <c:pt idx="1179">
                  <c:v>1.146401727044635E-12</c:v>
                </c:pt>
                <c:pt idx="1180">
                  <c:v>1.1379159180168572E-12</c:v>
                </c:pt>
                <c:pt idx="1181">
                  <c:v>1.1295585501945238E-12</c:v>
                </c:pt>
                <c:pt idx="1182">
                  <c:v>1.1214630883820237E-12</c:v>
                </c:pt>
                <c:pt idx="1183">
                  <c:v>1.1135712277977855E-12</c:v>
                </c:pt>
                <c:pt idx="1184">
                  <c:v>1.1058079247958014E-12</c:v>
                </c:pt>
                <c:pt idx="1185">
                  <c:v>1.0982724681907301E-12</c:v>
                </c:pt>
                <c:pt idx="1186">
                  <c:v>1.0908825407859681E-12</c:v>
                </c:pt>
                <c:pt idx="1187">
                  <c:v>1.0837035463484681E-12</c:v>
                </c:pt>
                <c:pt idx="1188">
                  <c:v>1.0766530513048172E-12</c:v>
                </c:pt>
                <c:pt idx="1189">
                  <c:v>1.0698303444696745E-12</c:v>
                </c:pt>
                <c:pt idx="1190">
                  <c:v>1.0631192817871351E-12</c:v>
                </c:pt>
                <c:pt idx="1191">
                  <c:v>1.0566191520718573E-12</c:v>
                </c:pt>
                <c:pt idx="1192">
                  <c:v>1.0502135785143175E-12</c:v>
                </c:pt>
                <c:pt idx="1193">
                  <c:v>1.0440188797356348E-12</c:v>
                </c:pt>
                <c:pt idx="1194">
                  <c:v>1.037918795303095E-12</c:v>
                </c:pt>
                <c:pt idx="1195">
                  <c:v>1.0320126140313569E-12</c:v>
                </c:pt>
                <c:pt idx="1196">
                  <c:v>1.0262010471057619E-12</c:v>
                </c:pt>
                <c:pt idx="1197">
                  <c:v>1.0205834415293729E-12</c:v>
                </c:pt>
                <c:pt idx="1198">
                  <c:v>1.0150433623042619E-12</c:v>
                </c:pt>
                <c:pt idx="1199">
                  <c:v>1.0096973026167619E-12</c:v>
                </c:pt>
                <c:pt idx="1200">
                  <c:v>1.0096973026167619E-12</c:v>
                </c:pt>
                <c:pt idx="1201">
                  <c:v>1.0044118558508888E-12</c:v>
                </c:pt>
                <c:pt idx="1202">
                  <c:v>9.9932037043422216E-13</c:v>
                </c:pt>
                <c:pt idx="1203">
                  <c:v>9.9428949793918261E-13</c:v>
                </c:pt>
                <c:pt idx="1204">
                  <c:v>9.8943555698688881E-13</c:v>
                </c:pt>
                <c:pt idx="1205">
                  <c:v>9.8464222895622211E-13</c:v>
                </c:pt>
                <c:pt idx="1206">
                  <c:v>9.7995078882229358E-13</c:v>
                </c:pt>
                <c:pt idx="1207">
                  <c:v>9.754363384195157E-13</c:v>
                </c:pt>
                <c:pt idx="1208">
                  <c:v>9.7098250093836511E-13</c:v>
                </c:pt>
                <c:pt idx="1209">
                  <c:v>9.6668868157030958E-13</c:v>
                </c:pt>
                <c:pt idx="1210">
                  <c:v>9.6243850350582532E-13</c:v>
                </c:pt>
                <c:pt idx="1211">
                  <c:v>9.5827312534321402E-13</c:v>
                </c:pt>
                <c:pt idx="1212">
                  <c:v>9.5428479510015848E-13</c:v>
                </c:pt>
                <c:pt idx="1213">
                  <c:v>9.5032307635421411E-13</c:v>
                </c:pt>
                <c:pt idx="1214">
                  <c:v>9.464632455050077E-13</c:v>
                </c:pt>
                <c:pt idx="1215">
                  <c:v>9.4274646115084113E-13</c:v>
                </c:pt>
                <c:pt idx="1216">
                  <c:v>9.3907331810024585E-13</c:v>
                </c:pt>
                <c:pt idx="1217">
                  <c:v>9.354680615218728E-13</c:v>
                </c:pt>
                <c:pt idx="1218">
                  <c:v>9.3202282305659501E-13</c:v>
                </c:pt>
                <c:pt idx="1219">
                  <c:v>9.2858722447037297E-13</c:v>
                </c:pt>
                <c:pt idx="1220">
                  <c:v>9.2523654216283329E-13</c:v>
                </c:pt>
                <c:pt idx="1221">
                  <c:v>9.2202890635033325E-13</c:v>
                </c:pt>
                <c:pt idx="1222">
                  <c:v>9.1884794022334907E-13</c:v>
                </c:pt>
                <c:pt idx="1223">
                  <c:v>9.1573486056858735E-13</c:v>
                </c:pt>
                <c:pt idx="1224">
                  <c:v>9.1268960919764276E-13</c:v>
                </c:pt>
                <c:pt idx="1225">
                  <c:v>9.097704908920873E-13</c:v>
                </c:pt>
                <c:pt idx="1226">
                  <c:v>9.0687804227204751E-13</c:v>
                </c:pt>
                <c:pt idx="1227">
                  <c:v>9.0405348012423017E-13</c:v>
                </c:pt>
                <c:pt idx="1228">
                  <c:v>9.0127977464217456E-13</c:v>
                </c:pt>
                <c:pt idx="1229">
                  <c:v>8.9863220222550787E-13</c:v>
                </c:pt>
                <c:pt idx="1230">
                  <c:v>8.9601129949435715E-13</c:v>
                </c:pt>
                <c:pt idx="1231">
                  <c:v>8.9342433999931746E-13</c:v>
                </c:pt>
                <c:pt idx="1232">
                  <c:v>8.9092223859455562E-13</c:v>
                </c:pt>
                <c:pt idx="1233">
                  <c:v>8.884540804259047E-13</c:v>
                </c:pt>
                <c:pt idx="1234">
                  <c:v>8.8612896875229362E-13</c:v>
                </c:pt>
                <c:pt idx="1235">
                  <c:v>8.8377961191003188E-13</c:v>
                </c:pt>
                <c:pt idx="1236">
                  <c:v>8.8149814153999208E-13</c:v>
                </c:pt>
                <c:pt idx="1237">
                  <c:v>8.7926758602411892E-13</c:v>
                </c:pt>
                <c:pt idx="1238">
                  <c:v>8.7708794536241278E-13</c:v>
                </c:pt>
                <c:pt idx="1239">
                  <c:v>8.7501734977123016E-13</c:v>
                </c:pt>
                <c:pt idx="1240">
                  <c:v>8.7293948062945229E-13</c:v>
                </c:pt>
                <c:pt idx="1241">
                  <c:v>8.7091258453024596E-13</c:v>
                </c:pt>
                <c:pt idx="1242">
                  <c:v>8.6891963166715074E-13</c:v>
                </c:pt>
                <c:pt idx="1243">
                  <c:v>8.6697759365822226E-13</c:v>
                </c:pt>
                <c:pt idx="1244">
                  <c:v>8.6508647050346021E-13</c:v>
                </c:pt>
                <c:pt idx="1245">
                  <c:v>8.632462622028651E-13</c:v>
                </c:pt>
                <c:pt idx="1246">
                  <c:v>8.614399971383809E-13</c:v>
                </c:pt>
                <c:pt idx="1247">
                  <c:v>8.5968464692806334E-13</c:v>
                </c:pt>
                <c:pt idx="1248">
                  <c:v>8.5802142835861888E-13</c:v>
                </c:pt>
                <c:pt idx="1249">
                  <c:v>8.5633396462052386E-13</c:v>
                </c:pt>
                <c:pt idx="1250">
                  <c:v>8.5633396462052386E-13</c:v>
                </c:pt>
                <c:pt idx="1251">
                  <c:v>8.5469741573659517E-13</c:v>
                </c:pt>
                <c:pt idx="1252">
                  <c:v>8.5309481008877771E-13</c:v>
                </c:pt>
                <c:pt idx="1253">
                  <c:v>8.5152614767707136E-13</c:v>
                </c:pt>
                <c:pt idx="1254">
                  <c:v>8.4999142850147614E-13</c:v>
                </c:pt>
                <c:pt idx="1255">
                  <c:v>8.4849059437358714E-13</c:v>
                </c:pt>
                <c:pt idx="1256">
                  <c:v>8.4704073328826977E-13</c:v>
                </c:pt>
                <c:pt idx="1257">
                  <c:v>8.4560784382100782E-13</c:v>
                </c:pt>
                <c:pt idx="1258">
                  <c:v>8.4420889758985698E-13</c:v>
                </c:pt>
                <c:pt idx="1259">
                  <c:v>8.4284389459481747E-13</c:v>
                </c:pt>
                <c:pt idx="1260">
                  <c:v>8.4151283483588878E-13</c:v>
                </c:pt>
                <c:pt idx="1261">
                  <c:v>8.4021571831307131E-13</c:v>
                </c:pt>
                <c:pt idx="1262">
                  <c:v>8.3895254502636506E-13</c:v>
                </c:pt>
                <c:pt idx="1263">
                  <c:v>8.3770634335771412E-13</c:v>
                </c:pt>
                <c:pt idx="1264">
                  <c:v>8.3649578208698007E-13</c:v>
                </c:pt>
                <c:pt idx="1265">
                  <c:v>8.3531067824332933E-13</c:v>
                </c:pt>
                <c:pt idx="1266">
                  <c:v>8.3415267080016267E-13</c:v>
                </c:pt>
                <c:pt idx="1267">
                  <c:v>8.3302017897248402E-13</c:v>
                </c:pt>
                <c:pt idx="1268">
                  <c:v>8.3191484173369445E-13</c:v>
                </c:pt>
                <c:pt idx="1269">
                  <c:v>8.30834961921988E-13</c:v>
                </c:pt>
                <c:pt idx="1270">
                  <c:v>8.297788423755593E-13</c:v>
                </c:pt>
                <c:pt idx="1271">
                  <c:v>8.2868999185145224E-13</c:v>
                </c:pt>
                <c:pt idx="1272">
                  <c:v>8.2768139283557916E-13</c:v>
                </c:pt>
                <c:pt idx="1273">
                  <c:v>8.2669485692317836E-13</c:v>
                </c:pt>
                <c:pt idx="1274">
                  <c:v>8.2573208127605543E-13</c:v>
                </c:pt>
                <c:pt idx="1275">
                  <c:v>8.2479136873240458E-13</c:v>
                </c:pt>
                <c:pt idx="1276">
                  <c:v>8.2387102213042048E-13</c:v>
                </c:pt>
                <c:pt idx="1277">
                  <c:v>8.229710414701031E-13</c:v>
                </c:pt>
                <c:pt idx="1278">
                  <c:v>8.2209136856304756E-13</c:v>
                </c:pt>
                <c:pt idx="1279">
                  <c:v>8.2117393138130156E-13</c:v>
                </c:pt>
                <c:pt idx="1280">
                  <c:v>8.2033335138417842E-13</c:v>
                </c:pt>
                <c:pt idx="1281">
                  <c:v>8.1951313732872212E-13</c:v>
                </c:pt>
                <c:pt idx="1282">
                  <c:v>8.1870989489132142E-13</c:v>
                </c:pt>
                <c:pt idx="1283">
                  <c:v>8.1792362407197614E-13</c:v>
                </c:pt>
                <c:pt idx="1284">
                  <c:v>8.1715602203249193E-13</c:v>
                </c:pt>
                <c:pt idx="1285">
                  <c:v>8.1634720320630155E-13</c:v>
                </c:pt>
                <c:pt idx="1286">
                  <c:v>8.1561354440292845E-13</c:v>
                </c:pt>
                <c:pt idx="1287">
                  <c:v>8.1489516005580551E-13</c:v>
                </c:pt>
                <c:pt idx="1288">
                  <c:v>8.1419374732673798E-13</c:v>
                </c:pt>
                <c:pt idx="1289">
                  <c:v>8.135076090539205E-13</c:v>
                </c:pt>
                <c:pt idx="1290">
                  <c:v>8.1277855683259119E-13</c:v>
                </c:pt>
                <c:pt idx="1291">
                  <c:v>8.1212127031046815E-13</c:v>
                </c:pt>
                <c:pt idx="1292">
                  <c:v>8.1147925824459516E-13</c:v>
                </c:pt>
                <c:pt idx="1293">
                  <c:v>8.1085082347316665E-13</c:v>
                </c:pt>
                <c:pt idx="1294">
                  <c:v>8.1017947475322622E-13</c:v>
                </c:pt>
                <c:pt idx="1295">
                  <c:v>8.0957819457068639E-13</c:v>
                </c:pt>
                <c:pt idx="1296">
                  <c:v>8.0899049168259116E-13</c:v>
                </c:pt>
                <c:pt idx="1297">
                  <c:v>8.0835648052237287E-13</c:v>
                </c:pt>
                <c:pt idx="1298">
                  <c:v>8.0779423506136104E-13</c:v>
                </c:pt>
                <c:pt idx="1299">
                  <c:v>8.0724217257118249E-13</c:v>
                </c:pt>
                <c:pt idx="1300">
                  <c:v>8.0724217257118249E-13</c:v>
                </c:pt>
                <c:pt idx="1301">
                  <c:v>8.0670368737544842E-13</c:v>
                </c:pt>
                <c:pt idx="1302">
                  <c:v>8.0611889390759131E-13</c:v>
                </c:pt>
                <c:pt idx="1303">
                  <c:v>8.0560247181532933E-13</c:v>
                </c:pt>
                <c:pt idx="1304">
                  <c:v>8.0509792985570619E-13</c:v>
                </c:pt>
                <c:pt idx="1305">
                  <c:v>8.0454538246215463E-13</c:v>
                </c:pt>
                <c:pt idx="1306">
                  <c:v>8.0406120644419822E-13</c:v>
                </c:pt>
                <c:pt idx="1307">
                  <c:v>8.0358891055888093E-13</c:v>
                </c:pt>
                <c:pt idx="1308">
                  <c:v>8.0306691207782928E-13</c:v>
                </c:pt>
                <c:pt idx="1309">
                  <c:v>8.0261328497237296E-13</c:v>
                </c:pt>
                <c:pt idx="1310">
                  <c:v>8.0210995527118248E-13</c:v>
                </c:pt>
                <c:pt idx="1311">
                  <c:v>8.0167499694558714E-13</c:v>
                </c:pt>
                <c:pt idx="1312">
                  <c:v>8.0125022159082536E-13</c:v>
                </c:pt>
                <c:pt idx="1313">
                  <c:v>8.0077404647852375E-13</c:v>
                </c:pt>
                <c:pt idx="1314">
                  <c:v>8.0036624274181739E-13</c:v>
                </c:pt>
                <c:pt idx="1315">
                  <c:v>7.9990703924757129E-13</c:v>
                </c:pt>
                <c:pt idx="1316">
                  <c:v>7.9951620712892064E-13</c:v>
                </c:pt>
                <c:pt idx="1317">
                  <c:v>7.9913216365749193E-13</c:v>
                </c:pt>
                <c:pt idx="1318">
                  <c:v>7.9869841759032935E-13</c:v>
                </c:pt>
                <c:pt idx="1319">
                  <c:v>7.9832964857515069E-13</c:v>
                </c:pt>
                <c:pt idx="1320">
                  <c:v>7.9791106058742856E-13</c:v>
                </c:pt>
                <c:pt idx="1321">
                  <c:v>7.9755756602849985E-13</c:v>
                </c:pt>
                <c:pt idx="1322">
                  <c:v>7.9715267171203171E-13</c:v>
                </c:pt>
                <c:pt idx="1323">
                  <c:v>7.9681275444754759E-13</c:v>
                </c:pt>
                <c:pt idx="1324">
                  <c:v>7.9642143742552383E-13</c:v>
                </c:pt>
                <c:pt idx="1325">
                  <c:v>7.960950974554841E-13</c:v>
                </c:pt>
                <c:pt idx="1326">
                  <c:v>7.9571735772790473E-13</c:v>
                </c:pt>
                <c:pt idx="1327">
                  <c:v>7.9540459505230939E-13</c:v>
                </c:pt>
                <c:pt idx="1328">
                  <c:v>7.9503873545736905E-13</c:v>
                </c:pt>
                <c:pt idx="1329">
                  <c:v>7.9473785291441274E-13</c:v>
                </c:pt>
                <c:pt idx="1330">
                  <c:v>7.9438387345211113E-13</c:v>
                </c:pt>
                <c:pt idx="1331">
                  <c:v>7.9409487104179364E-13</c:v>
                </c:pt>
                <c:pt idx="1332">
                  <c:v>7.9375277171213095E-13</c:v>
                </c:pt>
                <c:pt idx="1333">
                  <c:v>7.9347395227264673E-13</c:v>
                </c:pt>
                <c:pt idx="1334">
                  <c:v>7.9314203591381742E-13</c:v>
                </c:pt>
                <c:pt idx="1335">
                  <c:v>7.9281521104040468E-13</c:v>
                </c:pt>
                <c:pt idx="1336">
                  <c:v>7.9255166605717061E-13</c:v>
                </c:pt>
                <c:pt idx="1337">
                  <c:v>7.9223502415459124E-13</c:v>
                </c:pt>
                <c:pt idx="1338">
                  <c:v>7.9198166214219054E-13</c:v>
                </c:pt>
                <c:pt idx="1339">
                  <c:v>7.9167520321044434E-13</c:v>
                </c:pt>
                <c:pt idx="1340">
                  <c:v>7.9137213860230946E-13</c:v>
                </c:pt>
                <c:pt idx="1341">
                  <c:v>7.9113235388435314E-13</c:v>
                </c:pt>
                <c:pt idx="1342">
                  <c:v>7.9083947224705163E-13</c:v>
                </c:pt>
                <c:pt idx="1343">
                  <c:v>7.9054998493336094E-13</c:v>
                </c:pt>
                <c:pt idx="1344">
                  <c:v>7.9032377750984921E-13</c:v>
                </c:pt>
                <c:pt idx="1345">
                  <c:v>7.9004277600518633E-13</c:v>
                </c:pt>
                <c:pt idx="1346">
                  <c:v>7.8982335722889674E-13</c:v>
                </c:pt>
                <c:pt idx="1347">
                  <c:v>7.8955084153326176E-13</c:v>
                </c:pt>
                <c:pt idx="1348">
                  <c:v>7.8928002299943255E-13</c:v>
                </c:pt>
                <c:pt idx="1349">
                  <c:v>7.8907248435578159E-13</c:v>
                </c:pt>
                <c:pt idx="1350">
                  <c:v>7.8907248435578159E-13</c:v>
                </c:pt>
                <c:pt idx="1351">
                  <c:v>7.8881184879278564E-13</c:v>
                </c:pt>
                <c:pt idx="1352">
                  <c:v>7.8855291039159525E-13</c:v>
                </c:pt>
                <c:pt idx="1353">
                  <c:v>7.8829736631401578E-13</c:v>
                </c:pt>
                <c:pt idx="1354">
                  <c:v>7.8810340496480951E-13</c:v>
                </c:pt>
                <c:pt idx="1355">
                  <c:v>7.8785464953445229E-13</c:v>
                </c:pt>
                <c:pt idx="1356">
                  <c:v>7.8760928842770629E-13</c:v>
                </c:pt>
                <c:pt idx="1357">
                  <c:v>7.8742551004933319E-13</c:v>
                </c:pt>
                <c:pt idx="1358">
                  <c:v>7.8718524042800387E-13</c:v>
                </c:pt>
                <c:pt idx="1359">
                  <c:v>7.8695006229209123E-13</c:v>
                </c:pt>
                <c:pt idx="1360">
                  <c:v>7.8671658131798406E-13</c:v>
                </c:pt>
                <c:pt idx="1361">
                  <c:v>7.8654298591044442E-13</c:v>
                </c:pt>
                <c:pt idx="1362">
                  <c:v>7.8631629358355939E-13</c:v>
                </c:pt>
                <c:pt idx="1363">
                  <c:v>7.8609129841848012E-13</c:v>
                </c:pt>
                <c:pt idx="1364">
                  <c:v>7.8586800041520642E-13</c:v>
                </c:pt>
                <c:pt idx="1365">
                  <c:v>7.8564809673554363E-13</c:v>
                </c:pt>
                <c:pt idx="1366">
                  <c:v>7.8548807862244839E-13</c:v>
                </c:pt>
                <c:pt idx="1367">
                  <c:v>7.8527326642820228E-13</c:v>
                </c:pt>
                <c:pt idx="1368">
                  <c:v>7.8506015139576194E-13</c:v>
                </c:pt>
                <c:pt idx="1369">
                  <c:v>7.8485043068693252E-13</c:v>
                </c:pt>
                <c:pt idx="1370">
                  <c:v>7.8464240713990866E-13</c:v>
                </c:pt>
                <c:pt idx="1371">
                  <c:v>7.8443608075469037E-13</c:v>
                </c:pt>
                <c:pt idx="1372">
                  <c:v>7.8429133709784517E-13</c:v>
                </c:pt>
                <c:pt idx="1373">
                  <c:v>7.840884050362381E-13</c:v>
                </c:pt>
                <c:pt idx="1374">
                  <c:v>7.8388886729824194E-13</c:v>
                </c:pt>
                <c:pt idx="1375">
                  <c:v>7.8369102672205145E-13</c:v>
                </c:pt>
                <c:pt idx="1376">
                  <c:v>7.8349658046947218E-13</c:v>
                </c:pt>
                <c:pt idx="1377">
                  <c:v>7.8330213421689271E-13</c:v>
                </c:pt>
                <c:pt idx="1378">
                  <c:v>7.8311108228792456E-13</c:v>
                </c:pt>
                <c:pt idx="1379">
                  <c:v>7.8292003035895632E-13</c:v>
                </c:pt>
                <c:pt idx="1380">
                  <c:v>7.8273237275359909E-13</c:v>
                </c:pt>
                <c:pt idx="1381">
                  <c:v>7.8260290355300395E-13</c:v>
                </c:pt>
                <c:pt idx="1382">
                  <c:v>7.8241864027125784E-13</c:v>
                </c:pt>
                <c:pt idx="1383">
                  <c:v>7.822360741513174E-13</c:v>
                </c:pt>
                <c:pt idx="1384">
                  <c:v>7.8205350803137706E-13</c:v>
                </c:pt>
                <c:pt idx="1385">
                  <c:v>7.8187433623504754E-13</c:v>
                </c:pt>
                <c:pt idx="1386">
                  <c:v>7.8169516443871822E-13</c:v>
                </c:pt>
                <c:pt idx="1387">
                  <c:v>7.8151768980419446E-13</c:v>
                </c:pt>
                <c:pt idx="1388">
                  <c:v>7.8134191233147626E-13</c:v>
                </c:pt>
                <c:pt idx="1389">
                  <c:v>7.8116783202056342E-13</c:v>
                </c:pt>
                <c:pt idx="1390">
                  <c:v>7.8099544887145625E-13</c:v>
                </c:pt>
                <c:pt idx="1391">
                  <c:v>7.8082476288415463E-13</c:v>
                </c:pt>
                <c:pt idx="1392">
                  <c:v>7.8065407689685312E-13</c:v>
                </c:pt>
                <c:pt idx="1393">
                  <c:v>7.8048508807135717E-13</c:v>
                </c:pt>
                <c:pt idx="1394">
                  <c:v>7.8031779640766657E-13</c:v>
                </c:pt>
                <c:pt idx="1395">
                  <c:v>7.8015220190578174E-13</c:v>
                </c:pt>
                <c:pt idx="1396">
                  <c:v>7.7998654921549201E-13</c:v>
                </c:pt>
                <c:pt idx="1397">
                  <c:v>7.7982265187541274E-13</c:v>
                </c:pt>
                <c:pt idx="1398">
                  <c:v>7.7966045169713903E-13</c:v>
                </c:pt>
                <c:pt idx="1399">
                  <c:v>7.7949825151886512E-13</c:v>
                </c:pt>
                <c:pt idx="1400">
                  <c:v>7.7949825151886512E-13</c:v>
                </c:pt>
                <c:pt idx="1401">
                  <c:v>7.7933774850239677E-13</c:v>
                </c:pt>
                <c:pt idx="1402">
                  <c:v>7.7917894264773419E-13</c:v>
                </c:pt>
                <c:pt idx="1403">
                  <c:v>7.7896194838830952E-13</c:v>
                </c:pt>
                <c:pt idx="1404">
                  <c:v>7.7880483969545239E-13</c:v>
                </c:pt>
                <c:pt idx="1405">
                  <c:v>7.7864773100259527E-13</c:v>
                </c:pt>
                <c:pt idx="1406">
                  <c:v>7.784923194715436E-13</c:v>
                </c:pt>
                <c:pt idx="1407">
                  <c:v>7.783386051022976E-13</c:v>
                </c:pt>
                <c:pt idx="1408">
                  <c:v>7.781848907330517E-13</c:v>
                </c:pt>
                <c:pt idx="1409">
                  <c:v>7.7803117636380559E-13</c:v>
                </c:pt>
                <c:pt idx="1410">
                  <c:v>7.7788085631817071E-13</c:v>
                </c:pt>
                <c:pt idx="1411">
                  <c:v>7.7772883911073017E-13</c:v>
                </c:pt>
                <c:pt idx="1412">
                  <c:v>7.7752033066033331E-13</c:v>
                </c:pt>
                <c:pt idx="1413">
                  <c:v>7.7737170777650399E-13</c:v>
                </c:pt>
                <c:pt idx="1414">
                  <c:v>7.7722308489267467E-13</c:v>
                </c:pt>
                <c:pt idx="1415">
                  <c:v>7.7707615917065081E-13</c:v>
                </c:pt>
                <c:pt idx="1416">
                  <c:v>7.7692923344862695E-13</c:v>
                </c:pt>
                <c:pt idx="1417">
                  <c:v>7.7672411932184131E-13</c:v>
                </c:pt>
                <c:pt idx="1418">
                  <c:v>7.7657889076162301E-13</c:v>
                </c:pt>
                <c:pt idx="1419">
                  <c:v>7.7643366220140481E-13</c:v>
                </c:pt>
                <c:pt idx="1420">
                  <c:v>7.7629013080299207E-13</c:v>
                </c:pt>
                <c:pt idx="1421">
                  <c:v>7.7614659940457934E-13</c:v>
                </c:pt>
                <c:pt idx="1422">
                  <c:v>7.7594487960140482E-13</c:v>
                </c:pt>
                <c:pt idx="1423">
                  <c:v>7.7580304536479774E-13</c:v>
                </c:pt>
                <c:pt idx="1424">
                  <c:v>7.7566121112819057E-13</c:v>
                </c:pt>
                <c:pt idx="1425">
                  <c:v>7.7552107405338885E-13</c:v>
                </c:pt>
                <c:pt idx="1426">
                  <c:v>7.7532274857382546E-13</c:v>
                </c:pt>
                <c:pt idx="1427">
                  <c:v>7.7518261149902384E-13</c:v>
                </c:pt>
                <c:pt idx="1428">
                  <c:v>7.7504417158602779E-13</c:v>
                </c:pt>
                <c:pt idx="1429">
                  <c:v>7.7490573167303173E-13</c:v>
                </c:pt>
                <c:pt idx="1430">
                  <c:v>7.747091033552738E-13</c:v>
                </c:pt>
                <c:pt idx="1431">
                  <c:v>7.7457066344227775E-13</c:v>
                </c:pt>
                <c:pt idx="1432">
                  <c:v>7.7443392069108735E-13</c:v>
                </c:pt>
                <c:pt idx="1433">
                  <c:v>7.7423898953513498E-13</c:v>
                </c:pt>
                <c:pt idx="1434">
                  <c:v>7.7410394394575005E-13</c:v>
                </c:pt>
                <c:pt idx="1435">
                  <c:v>7.7396889835636512E-13</c:v>
                </c:pt>
                <c:pt idx="1436">
                  <c:v>7.737756643622183E-13</c:v>
                </c:pt>
                <c:pt idx="1437">
                  <c:v>7.7364061877283327E-13</c:v>
                </c:pt>
                <c:pt idx="1438">
                  <c:v>7.7350557318344844E-13</c:v>
                </c:pt>
                <c:pt idx="1439">
                  <c:v>7.7331403635110719E-13</c:v>
                </c:pt>
                <c:pt idx="1440">
                  <c:v>7.7318068792352782E-13</c:v>
                </c:pt>
                <c:pt idx="1441">
                  <c:v>7.7304903665775401E-13</c:v>
                </c:pt>
                <c:pt idx="1442">
                  <c:v>7.7285749982541266E-13</c:v>
                </c:pt>
                <c:pt idx="1443">
                  <c:v>7.7272584855963885E-13</c:v>
                </c:pt>
                <c:pt idx="1444">
                  <c:v>7.7253600888910326E-13</c:v>
                </c:pt>
                <c:pt idx="1445">
                  <c:v>7.7240435762332945E-13</c:v>
                </c:pt>
                <c:pt idx="1446">
                  <c:v>7.722743453309563E-13</c:v>
                </c:pt>
                <c:pt idx="1447">
                  <c:v>7.7208450566042061E-13</c:v>
                </c:pt>
                <c:pt idx="1448">
                  <c:v>7.7195455155645236E-13</c:v>
                </c:pt>
                <c:pt idx="1449">
                  <c:v>7.7176640904772213E-13</c:v>
                </c:pt>
                <c:pt idx="1450">
                  <c:v>7.7176640904772213E-13</c:v>
                </c:pt>
                <c:pt idx="1451">
                  <c:v>7.7163645494375399E-13</c:v>
                </c:pt>
                <c:pt idx="1452">
                  <c:v>7.7145000959682932E-13</c:v>
                </c:pt>
                <c:pt idx="1453">
                  <c:v>7.7132175265466673E-13</c:v>
                </c:pt>
                <c:pt idx="1454">
                  <c:v>7.711336101459365E-13</c:v>
                </c:pt>
                <c:pt idx="1455">
                  <c:v>7.7100535320377381E-13</c:v>
                </c:pt>
                <c:pt idx="1456">
                  <c:v>7.7087879342341669E-13</c:v>
                </c:pt>
                <c:pt idx="1457">
                  <c:v>7.7069234807649202E-13</c:v>
                </c:pt>
                <c:pt idx="1458">
                  <c:v>7.7056578829613489E-13</c:v>
                </c:pt>
                <c:pt idx="1459">
                  <c:v>7.7037934294921033E-13</c:v>
                </c:pt>
                <c:pt idx="1460">
                  <c:v>7.702527831688531E-13</c:v>
                </c:pt>
                <c:pt idx="1461">
                  <c:v>7.7006803498373419E-13</c:v>
                </c:pt>
                <c:pt idx="1462">
                  <c:v>7.6988328679861509E-13</c:v>
                </c:pt>
                <c:pt idx="1463">
                  <c:v>7.6975842418006342E-13</c:v>
                </c:pt>
                <c:pt idx="1464">
                  <c:v>7.6957367599494441E-13</c:v>
                </c:pt>
                <c:pt idx="1465">
                  <c:v>7.6944881337639285E-13</c:v>
                </c:pt>
                <c:pt idx="1466">
                  <c:v>7.692657623530794E-13</c:v>
                </c:pt>
                <c:pt idx="1467">
                  <c:v>7.6914089973452774E-13</c:v>
                </c:pt>
                <c:pt idx="1468">
                  <c:v>7.6895784871121419E-13</c:v>
                </c:pt>
                <c:pt idx="1469">
                  <c:v>7.6883298609266273E-13</c:v>
                </c:pt>
                <c:pt idx="1470">
                  <c:v>7.6864993506934918E-13</c:v>
                </c:pt>
                <c:pt idx="1471">
                  <c:v>7.684685812078412E-13</c:v>
                </c:pt>
                <c:pt idx="1472">
                  <c:v>7.6834371858928953E-13</c:v>
                </c:pt>
                <c:pt idx="1473">
                  <c:v>7.6816236472778175E-13</c:v>
                </c:pt>
                <c:pt idx="1474">
                  <c:v>7.6798101086627376E-13</c:v>
                </c:pt>
                <c:pt idx="1475">
                  <c:v>7.6785784540952776E-13</c:v>
                </c:pt>
                <c:pt idx="1476">
                  <c:v>7.6767649154801978E-13</c:v>
                </c:pt>
                <c:pt idx="1477">
                  <c:v>7.6755332609127387E-13</c:v>
                </c:pt>
                <c:pt idx="1478">
                  <c:v>7.6737197222976589E-13</c:v>
                </c:pt>
                <c:pt idx="1479">
                  <c:v>7.671906183682579E-13</c:v>
                </c:pt>
                <c:pt idx="1480">
                  <c:v>7.6706909188491256E-13</c:v>
                </c:pt>
                <c:pt idx="1481">
                  <c:v>7.6688773802340478E-13</c:v>
                </c:pt>
                <c:pt idx="1482">
                  <c:v>7.6670808132370235E-13</c:v>
                </c:pt>
                <c:pt idx="1483">
                  <c:v>7.6658661302876181E-13</c:v>
                </c:pt>
                <c:pt idx="1484">
                  <c:v>7.6640695632905949E-13</c:v>
                </c:pt>
                <c:pt idx="1485">
                  <c:v>7.6622729962935706E-13</c:v>
                </c:pt>
                <c:pt idx="1486">
                  <c:v>7.6604764292965464E-13</c:v>
                </c:pt>
                <c:pt idx="1487">
                  <c:v>7.659261746347142E-13</c:v>
                </c:pt>
                <c:pt idx="1488">
                  <c:v>7.6574651793501187E-13</c:v>
                </c:pt>
                <c:pt idx="1489">
                  <c:v>7.6556686123530945E-13</c:v>
                </c:pt>
                <c:pt idx="1490">
                  <c:v>7.6538890169741259E-13</c:v>
                </c:pt>
                <c:pt idx="1491">
                  <c:v>7.6526743340247214E-13</c:v>
                </c:pt>
                <c:pt idx="1492">
                  <c:v>7.6508947386457538E-13</c:v>
                </c:pt>
                <c:pt idx="1493">
                  <c:v>7.6491151432667852E-13</c:v>
                </c:pt>
                <c:pt idx="1494">
                  <c:v>7.647318576269761E-13</c:v>
                </c:pt>
                <c:pt idx="1495">
                  <c:v>7.6461208649384122E-13</c:v>
                </c:pt>
                <c:pt idx="1496">
                  <c:v>7.6443412695594445E-13</c:v>
                </c:pt>
                <c:pt idx="1497">
                  <c:v>7.6425616741804759E-13</c:v>
                </c:pt>
                <c:pt idx="1498">
                  <c:v>7.6407820788015073E-13</c:v>
                </c:pt>
                <c:pt idx="1499">
                  <c:v>7.6390024834225397E-13</c:v>
                </c:pt>
                <c:pt idx="1500">
                  <c:v>7.6390024834225397E-13</c:v>
                </c:pt>
                <c:pt idx="1501">
                  <c:v>7.6378217437092455E-13</c:v>
                </c:pt>
                <c:pt idx="1502">
                  <c:v>7.6360421483302768E-13</c:v>
                </c:pt>
                <c:pt idx="1503">
                  <c:v>7.6342625529513092E-13</c:v>
                </c:pt>
                <c:pt idx="1504">
                  <c:v>7.6324999291903962E-13</c:v>
                </c:pt>
                <c:pt idx="1505">
                  <c:v>7.6307203338114276E-13</c:v>
                </c:pt>
                <c:pt idx="1506">
                  <c:v>7.6289577100505146E-13</c:v>
                </c:pt>
                <c:pt idx="1507">
                  <c:v>7.6277599987191668E-13</c:v>
                </c:pt>
                <c:pt idx="1508">
                  <c:v>7.6259973749582538E-13</c:v>
                </c:pt>
                <c:pt idx="1509">
                  <c:v>7.6242347511973407E-13</c:v>
                </c:pt>
                <c:pt idx="1510">
                  <c:v>7.6224721274364277E-13</c:v>
                </c:pt>
                <c:pt idx="1511">
                  <c:v>7.6207095036755157E-13</c:v>
                </c:pt>
                <c:pt idx="1512">
                  <c:v>7.6189468799146027E-13</c:v>
                </c:pt>
                <c:pt idx="1513">
                  <c:v>7.6171842561536897E-13</c:v>
                </c:pt>
                <c:pt idx="1514">
                  <c:v>7.6154216323927777E-13</c:v>
                </c:pt>
                <c:pt idx="1515">
                  <c:v>7.6136590086318647E-13</c:v>
                </c:pt>
                <c:pt idx="1516">
                  <c:v>7.6118963848709517E-13</c:v>
                </c:pt>
                <c:pt idx="1517">
                  <c:v>7.6101337611100387E-13</c:v>
                </c:pt>
                <c:pt idx="1518">
                  <c:v>7.6083881089671823E-13</c:v>
                </c:pt>
                <c:pt idx="1519">
                  <c:v>7.6066254852062692E-13</c:v>
                </c:pt>
                <c:pt idx="1520">
                  <c:v>7.6054617171110306E-13</c:v>
                </c:pt>
                <c:pt idx="1521">
                  <c:v>7.6036990933501186E-13</c:v>
                </c:pt>
                <c:pt idx="1522">
                  <c:v>7.6019534412072612E-13</c:v>
                </c:pt>
                <c:pt idx="1523">
                  <c:v>7.6001908174463482E-13</c:v>
                </c:pt>
                <c:pt idx="1524">
                  <c:v>7.5984451653034908E-13</c:v>
                </c:pt>
                <c:pt idx="1525">
                  <c:v>7.5966995131606354E-13</c:v>
                </c:pt>
                <c:pt idx="1526">
                  <c:v>7.594953861017778E-13</c:v>
                </c:pt>
                <c:pt idx="1527">
                  <c:v>7.5932082088749206E-13</c:v>
                </c:pt>
                <c:pt idx="1528">
                  <c:v>7.5908806726844434E-13</c:v>
                </c:pt>
                <c:pt idx="1529">
                  <c:v>7.589135020541586E-13</c:v>
                </c:pt>
                <c:pt idx="1530">
                  <c:v>7.5873893683987286E-13</c:v>
                </c:pt>
                <c:pt idx="1531">
                  <c:v>7.5856437162558732E-13</c:v>
                </c:pt>
                <c:pt idx="1532">
                  <c:v>7.5838980641130158E-13</c:v>
                </c:pt>
                <c:pt idx="1533">
                  <c:v>7.5821524119701584E-13</c:v>
                </c:pt>
                <c:pt idx="1534">
                  <c:v>7.580406759827301E-13</c:v>
                </c:pt>
                <c:pt idx="1535">
                  <c:v>7.5786780793024993E-13</c:v>
                </c:pt>
                <c:pt idx="1536">
                  <c:v>7.5769324271596419E-13</c:v>
                </c:pt>
                <c:pt idx="1537">
                  <c:v>7.5752037466348401E-13</c:v>
                </c:pt>
                <c:pt idx="1538">
                  <c:v>7.5734580944919837E-13</c:v>
                </c:pt>
                <c:pt idx="1539">
                  <c:v>7.5717294139671819E-13</c:v>
                </c:pt>
                <c:pt idx="1540">
                  <c:v>7.5700007334423801E-13</c:v>
                </c:pt>
                <c:pt idx="1541">
                  <c:v>7.5676731972519039E-13</c:v>
                </c:pt>
                <c:pt idx="1542">
                  <c:v>7.5659445167271021E-13</c:v>
                </c:pt>
                <c:pt idx="1543">
                  <c:v>7.5642158362023003E-13</c:v>
                </c:pt>
                <c:pt idx="1544">
                  <c:v>7.5624871556774995E-13</c:v>
                </c:pt>
                <c:pt idx="1545">
                  <c:v>7.5607584751526977E-13</c:v>
                </c:pt>
                <c:pt idx="1546">
                  <c:v>7.5590297946278959E-13</c:v>
                </c:pt>
                <c:pt idx="1547">
                  <c:v>7.5567192300554764E-13</c:v>
                </c:pt>
                <c:pt idx="1548">
                  <c:v>7.5549905495306746E-13</c:v>
                </c:pt>
                <c:pt idx="1549">
                  <c:v>7.5532618690058728E-13</c:v>
                </c:pt>
                <c:pt idx="1550">
                  <c:v>7.5532618690058728E-13</c:v>
                </c:pt>
                <c:pt idx="1551">
                  <c:v>7.5515495782150786E-13</c:v>
                </c:pt>
                <c:pt idx="1552">
                  <c:v>7.5498208976902778E-13</c:v>
                </c:pt>
                <c:pt idx="1553">
                  <c:v>7.5475273047359118E-13</c:v>
                </c:pt>
                <c:pt idx="1554">
                  <c:v>7.54579862421111E-13</c:v>
                </c:pt>
                <c:pt idx="1555">
                  <c:v>7.5440869153043639E-13</c:v>
                </c:pt>
                <c:pt idx="1556">
                  <c:v>7.5423582347795621E-13</c:v>
                </c:pt>
                <c:pt idx="1557">
                  <c:v>7.5406465258728159E-13</c:v>
                </c:pt>
                <c:pt idx="1558">
                  <c:v>7.5383529329184519E-13</c:v>
                </c:pt>
                <c:pt idx="1559">
                  <c:v>7.5366412240117058E-13</c:v>
                </c:pt>
                <c:pt idx="1560">
                  <c:v>7.5349295151049596E-13</c:v>
                </c:pt>
                <c:pt idx="1561">
                  <c:v>7.5326359221505946E-13</c:v>
                </c:pt>
                <c:pt idx="1562">
                  <c:v>7.5309242132438484E-13</c:v>
                </c:pt>
                <c:pt idx="1563">
                  <c:v>7.5292125043371012E-13</c:v>
                </c:pt>
                <c:pt idx="1564">
                  <c:v>7.5275007954303561E-13</c:v>
                </c:pt>
                <c:pt idx="1565">
                  <c:v>7.5252241740940467E-13</c:v>
                </c:pt>
                <c:pt idx="1566">
                  <c:v>7.5235118833032535E-13</c:v>
                </c:pt>
                <c:pt idx="1567">
                  <c:v>7.521817146014563E-13</c:v>
                </c:pt>
                <c:pt idx="1568">
                  <c:v>7.519523553060198E-13</c:v>
                </c:pt>
                <c:pt idx="1569">
                  <c:v>7.5178288157715074E-13</c:v>
                </c:pt>
                <c:pt idx="1570">
                  <c:v>7.5161340784828179E-13</c:v>
                </c:pt>
                <c:pt idx="1571">
                  <c:v>7.5138574571465075E-13</c:v>
                </c:pt>
                <c:pt idx="1572">
                  <c:v>7.5121627198578169E-13</c:v>
                </c:pt>
                <c:pt idx="1573">
                  <c:v>7.5104679825691274E-13</c:v>
                </c:pt>
                <c:pt idx="1574">
                  <c:v>7.508191361232817E-13</c:v>
                </c:pt>
                <c:pt idx="1575">
                  <c:v>7.5064966239441254E-13</c:v>
                </c:pt>
                <c:pt idx="1576">
                  <c:v>7.504220002607817E-13</c:v>
                </c:pt>
                <c:pt idx="1577">
                  <c:v>7.5025422369371821E-13</c:v>
                </c:pt>
                <c:pt idx="1578">
                  <c:v>7.5008644712665471E-13</c:v>
                </c:pt>
                <c:pt idx="1579">
                  <c:v>7.4985878499302378E-13</c:v>
                </c:pt>
                <c:pt idx="1580">
                  <c:v>7.4969100842596028E-13</c:v>
                </c:pt>
                <c:pt idx="1581">
                  <c:v>7.4946504345413491E-13</c:v>
                </c:pt>
                <c:pt idx="1582">
                  <c:v>7.4929726688707141E-13</c:v>
                </c:pt>
                <c:pt idx="1583">
                  <c:v>7.4907130191524593E-13</c:v>
                </c:pt>
                <c:pt idx="1584">
                  <c:v>7.4890352534818254E-13</c:v>
                </c:pt>
                <c:pt idx="1585">
                  <c:v>7.487374459429245E-13</c:v>
                </c:pt>
                <c:pt idx="1586">
                  <c:v>7.4851148097109913E-13</c:v>
                </c:pt>
                <c:pt idx="1587">
                  <c:v>7.4834540156584119E-13</c:v>
                </c:pt>
                <c:pt idx="1588">
                  <c:v>7.4811943659401592E-13</c:v>
                </c:pt>
                <c:pt idx="1589">
                  <c:v>7.4795335718875788E-13</c:v>
                </c:pt>
                <c:pt idx="1590">
                  <c:v>7.4772908937873807E-13</c:v>
                </c:pt>
                <c:pt idx="1591">
                  <c:v>7.4756300997348014E-13</c:v>
                </c:pt>
                <c:pt idx="1592">
                  <c:v>7.4734043932526588E-13</c:v>
                </c:pt>
                <c:pt idx="1593">
                  <c:v>7.4717435992000795E-13</c:v>
                </c:pt>
                <c:pt idx="1594">
                  <c:v>7.4695178927179359E-13</c:v>
                </c:pt>
                <c:pt idx="1595">
                  <c:v>7.4672752146177378E-13</c:v>
                </c:pt>
                <c:pt idx="1596">
                  <c:v>7.4656313921832151E-13</c:v>
                </c:pt>
                <c:pt idx="1597">
                  <c:v>7.4634056857010705E-13</c:v>
                </c:pt>
                <c:pt idx="1598">
                  <c:v>7.4617788348846024E-13</c:v>
                </c:pt>
                <c:pt idx="1599">
                  <c:v>7.4595531284024599E-13</c:v>
                </c:pt>
                <c:pt idx="1600">
                  <c:v>7.4595531284024599E-13</c:v>
                </c:pt>
                <c:pt idx="1601">
                  <c:v>7.4579093059679361E-13</c:v>
                </c:pt>
                <c:pt idx="1602">
                  <c:v>7.4557005711038482E-13</c:v>
                </c:pt>
                <c:pt idx="1603">
                  <c:v>7.4534918362397613E-13</c:v>
                </c:pt>
                <c:pt idx="1604">
                  <c:v>7.4518649854232932E-13</c:v>
                </c:pt>
                <c:pt idx="1605">
                  <c:v>7.4496562505592062E-13</c:v>
                </c:pt>
                <c:pt idx="1606">
                  <c:v>7.4480463713607937E-13</c:v>
                </c:pt>
                <c:pt idx="1607">
                  <c:v>7.4458376364967058E-13</c:v>
                </c:pt>
                <c:pt idx="1608">
                  <c:v>7.4436458732506745E-13</c:v>
                </c:pt>
                <c:pt idx="1609">
                  <c:v>7.442035994052262E-13</c:v>
                </c:pt>
                <c:pt idx="1610">
                  <c:v>7.4398442308062287E-13</c:v>
                </c:pt>
                <c:pt idx="1611">
                  <c:v>7.437669439178254E-13</c:v>
                </c:pt>
                <c:pt idx="1612">
                  <c:v>7.4360595599798415E-13</c:v>
                </c:pt>
                <c:pt idx="1613">
                  <c:v>7.4338841864678178E-13</c:v>
                </c:pt>
                <c:pt idx="1614">
                  <c:v>7.4317093948398411E-13</c:v>
                </c:pt>
                <c:pt idx="1615">
                  <c:v>7.4301334588775398E-13</c:v>
                </c:pt>
                <c:pt idx="1616">
                  <c:v>7.4279586672495631E-13</c:v>
                </c:pt>
                <c:pt idx="1617">
                  <c:v>7.425800847239643E-13</c:v>
                </c:pt>
                <c:pt idx="1618">
                  <c:v>7.4242249112773407E-13</c:v>
                </c:pt>
                <c:pt idx="1619">
                  <c:v>7.4220840628854772E-13</c:v>
                </c:pt>
                <c:pt idx="1620">
                  <c:v>7.4199262428755561E-13</c:v>
                </c:pt>
                <c:pt idx="1621">
                  <c:v>7.4183672785313104E-13</c:v>
                </c:pt>
                <c:pt idx="1622">
                  <c:v>7.416226430139445E-13</c:v>
                </c:pt>
                <c:pt idx="1623">
                  <c:v>7.4141025533656351E-13</c:v>
                </c:pt>
                <c:pt idx="1624">
                  <c:v>7.4119617049737696E-13</c:v>
                </c:pt>
                <c:pt idx="1625">
                  <c:v>7.4104197122475795E-13</c:v>
                </c:pt>
                <c:pt idx="1626">
                  <c:v>7.4082958354737697E-13</c:v>
                </c:pt>
                <c:pt idx="1627">
                  <c:v>7.4061889303180154E-13</c:v>
                </c:pt>
                <c:pt idx="1628">
                  <c:v>7.4040820251622621E-13</c:v>
                </c:pt>
                <c:pt idx="1629">
                  <c:v>7.4019751200065079E-13</c:v>
                </c:pt>
                <c:pt idx="1630">
                  <c:v>7.4004670705164301E-13</c:v>
                </c:pt>
                <c:pt idx="1631">
                  <c:v>7.3983771369787304E-13</c:v>
                </c:pt>
                <c:pt idx="1632">
                  <c:v>7.3962872034410317E-13</c:v>
                </c:pt>
                <c:pt idx="1633">
                  <c:v>7.3942142415213897E-13</c:v>
                </c:pt>
                <c:pt idx="1634">
                  <c:v>7.3921412796017457E-13</c:v>
                </c:pt>
                <c:pt idx="1635">
                  <c:v>7.3900683176821036E-13</c:v>
                </c:pt>
                <c:pt idx="1636">
                  <c:v>7.388594211428136E-13</c:v>
                </c:pt>
                <c:pt idx="1637">
                  <c:v>7.3865382211265466E-13</c:v>
                </c:pt>
                <c:pt idx="1638">
                  <c:v>7.3844822308249612E-13</c:v>
                </c:pt>
                <c:pt idx="1639">
                  <c:v>7.3824432121414294E-13</c:v>
                </c:pt>
                <c:pt idx="1640">
                  <c:v>7.3804211650759531E-13</c:v>
                </c:pt>
                <c:pt idx="1641">
                  <c:v>7.3783821463924213E-13</c:v>
                </c:pt>
                <c:pt idx="1642">
                  <c:v>7.3763770709449997E-13</c:v>
                </c:pt>
                <c:pt idx="1643">
                  <c:v>7.3749369079271433E-13</c:v>
                </c:pt>
                <c:pt idx="1644">
                  <c:v>7.3729318324797227E-13</c:v>
                </c:pt>
                <c:pt idx="1645">
                  <c:v>7.3709437286503567E-13</c:v>
                </c:pt>
                <c:pt idx="1646">
                  <c:v>7.3689556248209918E-13</c:v>
                </c:pt>
                <c:pt idx="1647">
                  <c:v>7.3669844926096824E-13</c:v>
                </c:pt>
                <c:pt idx="1648">
                  <c:v>7.365013360398373E-13</c:v>
                </c:pt>
                <c:pt idx="1649">
                  <c:v>7.3630591998051193E-13</c:v>
                </c:pt>
                <c:pt idx="1650">
                  <c:v>7.3630591998051193E-13</c:v>
                </c:pt>
                <c:pt idx="1651">
                  <c:v>7.3611050392118655E-13</c:v>
                </c:pt>
                <c:pt idx="1652">
                  <c:v>7.3591508786186118E-13</c:v>
                </c:pt>
                <c:pt idx="1653">
                  <c:v>7.3572306612614682E-13</c:v>
                </c:pt>
                <c:pt idx="1654">
                  <c:v>7.3553104439043257E-13</c:v>
                </c:pt>
                <c:pt idx="1655">
                  <c:v>7.3533902265471821E-13</c:v>
                </c:pt>
                <c:pt idx="1656">
                  <c:v>7.3514869808080952E-13</c:v>
                </c:pt>
                <c:pt idx="1657">
                  <c:v>7.3496007066870639E-13</c:v>
                </c:pt>
                <c:pt idx="1658">
                  <c:v>7.3477144325660316E-13</c:v>
                </c:pt>
                <c:pt idx="1659">
                  <c:v>7.3458451300630559E-13</c:v>
                </c:pt>
                <c:pt idx="1660">
                  <c:v>7.3439927991781348E-13</c:v>
                </c:pt>
                <c:pt idx="1661">
                  <c:v>7.3421404682932147E-13</c:v>
                </c:pt>
                <c:pt idx="1662">
                  <c:v>7.3403051090263492E-13</c:v>
                </c:pt>
                <c:pt idx="1663">
                  <c:v>7.3384867213775393E-13</c:v>
                </c:pt>
                <c:pt idx="1664">
                  <c:v>7.336684723462738E-13</c:v>
                </c:pt>
                <c:pt idx="1665">
                  <c:v>7.3348833074319838E-13</c:v>
                </c:pt>
                <c:pt idx="1666">
                  <c:v>7.3330988630192851E-13</c:v>
                </c:pt>
                <c:pt idx="1667">
                  <c:v>7.3313313902246431E-13</c:v>
                </c:pt>
                <c:pt idx="1668">
                  <c:v>7.329563917429999E-13</c:v>
                </c:pt>
                <c:pt idx="1669">
                  <c:v>7.3278303878714682E-13</c:v>
                </c:pt>
                <c:pt idx="1670">
                  <c:v>7.3255143923812696E-13</c:v>
                </c:pt>
                <c:pt idx="1671">
                  <c:v>7.3237978344407934E-13</c:v>
                </c:pt>
                <c:pt idx="1672">
                  <c:v>7.3220982481183728E-13</c:v>
                </c:pt>
                <c:pt idx="1673">
                  <c:v>7.3204156334140078E-13</c:v>
                </c:pt>
                <c:pt idx="1674">
                  <c:v>7.3187499903276984E-13</c:v>
                </c:pt>
                <c:pt idx="1675">
                  <c:v>7.3171013188594437E-13</c:v>
                </c:pt>
                <c:pt idx="1676">
                  <c:v>7.3154696190092455E-13</c:v>
                </c:pt>
                <c:pt idx="1677">
                  <c:v>7.313854890777103E-13</c:v>
                </c:pt>
                <c:pt idx="1678">
                  <c:v>7.3116752501153962E-13</c:v>
                </c:pt>
                <c:pt idx="1679">
                  <c:v>7.3100944651193649E-13</c:v>
                </c:pt>
                <c:pt idx="1680">
                  <c:v>7.3085306517413882E-13</c:v>
                </c:pt>
                <c:pt idx="1681">
                  <c:v>7.3069838099814681E-13</c:v>
                </c:pt>
                <c:pt idx="1682">
                  <c:v>7.3054539398396026E-13</c:v>
                </c:pt>
                <c:pt idx="1683">
                  <c:v>7.3033761288862295E-13</c:v>
                </c:pt>
                <c:pt idx="1684">
                  <c:v>7.3018802019804763E-13</c:v>
                </c:pt>
                <c:pt idx="1685">
                  <c:v>7.3004182183108322E-13</c:v>
                </c:pt>
                <c:pt idx="1686">
                  <c:v>7.2989732062592458E-13</c:v>
                </c:pt>
                <c:pt idx="1687">
                  <c:v>7.2975621374437696E-13</c:v>
                </c:pt>
                <c:pt idx="1688">
                  <c:v>7.2955861561987292E-13</c:v>
                </c:pt>
                <c:pt idx="1689">
                  <c:v>7.2942090306193652E-13</c:v>
                </c:pt>
                <c:pt idx="1690">
                  <c:v>7.2928488766580548E-13</c:v>
                </c:pt>
                <c:pt idx="1691">
                  <c:v>7.2915226659328576E-13</c:v>
                </c:pt>
                <c:pt idx="1692">
                  <c:v>7.2896485143961499E-13</c:v>
                </c:pt>
                <c:pt idx="1693">
                  <c:v>7.288356246907063E-13</c:v>
                </c:pt>
                <c:pt idx="1694">
                  <c:v>7.2871148942721418E-13</c:v>
                </c:pt>
                <c:pt idx="1695">
                  <c:v>7.2853086292076575E-13</c:v>
                </c:pt>
                <c:pt idx="1696">
                  <c:v>7.2841012198088487E-13</c:v>
                </c:pt>
                <c:pt idx="1697">
                  <c:v>7.28292775364615E-13</c:v>
                </c:pt>
                <c:pt idx="1698">
                  <c:v>7.2817882307195626E-13</c:v>
                </c:pt>
                <c:pt idx="1699">
                  <c:v>7.2801007669814675E-13</c:v>
                </c:pt>
                <c:pt idx="1700">
                  <c:v>7.2801007669814675E-13</c:v>
                </c:pt>
                <c:pt idx="1701">
                  <c:v>7.2790121589090479E-13</c:v>
                </c:pt>
                <c:pt idx="1702">
                  <c:v>7.2779574940727375E-13</c:v>
                </c:pt>
                <c:pt idx="1703">
                  <c:v>7.2763718600429752E-13</c:v>
                </c:pt>
                <c:pt idx="1704">
                  <c:v>7.2753681100608336E-13</c:v>
                </c:pt>
                <c:pt idx="1705">
                  <c:v>7.2738333908852371E-13</c:v>
                </c:pt>
                <c:pt idx="1706">
                  <c:v>7.2729144989933726E-13</c:v>
                </c:pt>
                <c:pt idx="1707">
                  <c:v>7.2720295503376183E-13</c:v>
                </c:pt>
                <c:pt idx="1708">
                  <c:v>7.2705966608703565E-13</c:v>
                </c:pt>
                <c:pt idx="1709">
                  <c:v>7.2697795986868246E-13</c:v>
                </c:pt>
                <c:pt idx="1710">
                  <c:v>7.2690134513574596E-13</c:v>
                </c:pt>
                <c:pt idx="1711">
                  <c:v>7.2676823915985315E-13</c:v>
                </c:pt>
                <c:pt idx="1712">
                  <c:v>7.2669841307413889E-13</c:v>
                </c:pt>
                <c:pt idx="1713">
                  <c:v>7.2657379290727378E-13</c:v>
                </c:pt>
                <c:pt idx="1714">
                  <c:v>7.2651245263058722E-13</c:v>
                </c:pt>
                <c:pt idx="1715">
                  <c:v>7.2639631827275002E-13</c:v>
                </c:pt>
                <c:pt idx="1716">
                  <c:v>7.2634346380509117E-13</c:v>
                </c:pt>
                <c:pt idx="1717">
                  <c:v>7.2629400366104355E-13</c:v>
                </c:pt>
                <c:pt idx="1718">
                  <c:v>7.2619144659765073E-13</c:v>
                </c:pt>
                <c:pt idx="1719">
                  <c:v>7.2615216942443647E-13</c:v>
                </c:pt>
                <c:pt idx="1720">
                  <c:v>7.2605809817007136E-13</c:v>
                </c:pt>
                <c:pt idx="1721">
                  <c:v>7.2602900396769047E-13</c:v>
                </c:pt>
                <c:pt idx="1722">
                  <c:v>7.2594511568415872E-13</c:v>
                </c:pt>
                <c:pt idx="1723">
                  <c:v>7.259262044526111E-13</c:v>
                </c:pt>
                <c:pt idx="1724">
                  <c:v>7.2585249913991272E-13</c:v>
                </c:pt>
                <c:pt idx="1725">
                  <c:v>7.2584377087919826E-13</c:v>
                </c:pt>
                <c:pt idx="1726">
                  <c:v>7.2578024853733324E-13</c:v>
                </c:pt>
                <c:pt idx="1727">
                  <c:v>7.2578340040925781E-13</c:v>
                </c:pt>
                <c:pt idx="1728">
                  <c:v>7.2573175820003173E-13</c:v>
                </c:pt>
                <c:pt idx="1729">
                  <c:v>7.2574509304278966E-13</c:v>
                </c:pt>
                <c:pt idx="1730">
                  <c:v>7.2570702812800776E-13</c:v>
                </c:pt>
                <c:pt idx="1731">
                  <c:v>7.2567405469864285E-13</c:v>
                </c:pt>
                <c:pt idx="1732">
                  <c:v>7.2570600013285706E-13</c:v>
                </c:pt>
                <c:pt idx="1733">
                  <c:v>7.2568660399793653E-13</c:v>
                </c:pt>
                <c:pt idx="1734">
                  <c:v>7.2573218491500003E-13</c:v>
                </c:pt>
                <c:pt idx="1735">
                  <c:v>7.2572636607452379E-13</c:v>
                </c:pt>
                <c:pt idx="1736">
                  <c:v>7.2578552428603178E-13</c:v>
                </c:pt>
                <c:pt idx="1737">
                  <c:v>7.2579328274000003E-13</c:v>
                </c:pt>
                <c:pt idx="1738">
                  <c:v>7.2580952700299609E-13</c:v>
                </c:pt>
                <c:pt idx="1739">
                  <c:v>7.2589074831797617E-13</c:v>
                </c:pt>
                <c:pt idx="1740">
                  <c:v>7.2592226703722227E-13</c:v>
                </c:pt>
                <c:pt idx="1741">
                  <c:v>7.2596057440369042E-13</c:v>
                </c:pt>
                <c:pt idx="1742">
                  <c:v>7.2606555598394836E-13</c:v>
                </c:pt>
                <c:pt idx="1743">
                  <c:v>7.2612083496847222E-13</c:v>
                </c:pt>
                <c:pt idx="1744">
                  <c:v>7.2618459976202389E-13</c:v>
                </c:pt>
                <c:pt idx="1745">
                  <c:v>7.2630340108841266E-13</c:v>
                </c:pt>
                <c:pt idx="1746">
                  <c:v>7.2640329118325401E-13</c:v>
                </c:pt>
                <c:pt idx="1747">
                  <c:v>7.2650996992531751E-13</c:v>
                </c:pt>
                <c:pt idx="1748">
                  <c:v>7.2662852880001973E-13</c:v>
                </c:pt>
                <c:pt idx="1749">
                  <c:v>7.2675557348374996E-13</c:v>
                </c:pt>
                <c:pt idx="1750">
                  <c:v>7.2675557348374996E-13</c:v>
                </c:pt>
                <c:pt idx="1751">
                  <c:v>7.2689280113831356E-13</c:v>
                </c:pt>
                <c:pt idx="1752">
                  <c:v>7.2704021176371032E-13</c:v>
                </c:pt>
                <c:pt idx="1753">
                  <c:v>7.2719780535994045E-13</c:v>
                </c:pt>
                <c:pt idx="1754">
                  <c:v>7.2736558192700405E-13</c:v>
                </c:pt>
                <c:pt idx="1755">
                  <c:v>7.2753772262442457E-13</c:v>
                </c:pt>
                <c:pt idx="1756">
                  <c:v>7.2772925945676592E-13</c:v>
                </c:pt>
                <c:pt idx="1757">
                  <c:v>7.279251604194643E-13</c:v>
                </c:pt>
                <c:pt idx="1758">
                  <c:v>7.2813706319347228E-13</c:v>
                </c:pt>
                <c:pt idx="1759">
                  <c:v>7.2835672442144852E-13</c:v>
                </c:pt>
                <c:pt idx="1760">
                  <c:v>7.2858996294386904E-13</c:v>
                </c:pt>
                <c:pt idx="1761">
                  <c:v>7.2883338443712303E-13</c:v>
                </c:pt>
                <c:pt idx="1762">
                  <c:v>7.2909620206529755E-13</c:v>
                </c:pt>
                <c:pt idx="1763">
                  <c:v>7.2936677814744051E-13</c:v>
                </c:pt>
                <c:pt idx="1764">
                  <c:v>7.2965093152402777E-13</c:v>
                </c:pt>
                <c:pt idx="1765">
                  <c:v>7.2994284335458328E-13</c:v>
                </c:pt>
                <c:pt idx="1766">
                  <c:v>7.3025584848186507E-13</c:v>
                </c:pt>
                <c:pt idx="1767">
                  <c:v>7.3058243090359135E-13</c:v>
                </c:pt>
                <c:pt idx="1768">
                  <c:v>7.3092428778156738E-13</c:v>
                </c:pt>
                <c:pt idx="1769">
                  <c:v>7.3127560027531743E-13</c:v>
                </c:pt>
                <c:pt idx="1770">
                  <c:v>7.3164800606579366E-13</c:v>
                </c:pt>
                <c:pt idx="1771">
                  <c:v>7.3203156463384916E-13</c:v>
                </c:pt>
                <c:pt idx="1772">
                  <c:v>7.3243039765815472E-13</c:v>
                </c:pt>
                <c:pt idx="1773">
                  <c:v>7.3285202114099202E-13</c:v>
                </c:pt>
                <c:pt idx="1774">
                  <c:v>7.3328649456321426E-13</c:v>
                </c:pt>
                <c:pt idx="1775">
                  <c:v>7.3373624244168645E-13</c:v>
                </c:pt>
                <c:pt idx="1776">
                  <c:v>7.3420635626182537E-13</c:v>
                </c:pt>
                <c:pt idx="1777">
                  <c:v>7.346934417000198E-13</c:v>
                </c:pt>
                <c:pt idx="1778">
                  <c:v>7.3520089307988096E-13</c:v>
                </c:pt>
                <c:pt idx="1779">
                  <c:v>7.357270132396032E-13</c:v>
                </c:pt>
                <c:pt idx="1780">
                  <c:v>7.3626937766232139E-13</c:v>
                </c:pt>
                <c:pt idx="1781">
                  <c:v>7.3683622970537699E-13</c:v>
                </c:pt>
                <c:pt idx="1782">
                  <c:v>7.3741762884962309E-13</c:v>
                </c:pt>
                <c:pt idx="1783">
                  <c:v>7.3802690993781741E-13</c:v>
                </c:pt>
                <c:pt idx="1784">
                  <c:v>7.38652435289008E-13</c:v>
                </c:pt>
                <c:pt idx="1785">
                  <c:v>7.3930753974595238E-13</c:v>
                </c:pt>
                <c:pt idx="1786">
                  <c:v>7.3997888846589291E-13</c:v>
                </c:pt>
                <c:pt idx="1787">
                  <c:v>7.406739974511112E-13</c:v>
                </c:pt>
                <c:pt idx="1788">
                  <c:v>7.4139286670160714E-13</c:v>
                </c:pt>
                <c:pt idx="1789">
                  <c:v>7.421371933791865E-13</c:v>
                </c:pt>
                <c:pt idx="1790">
                  <c:v>7.4290867464565484E-13</c:v>
                </c:pt>
                <c:pt idx="1791">
                  <c:v>7.4370391617740084E-13</c:v>
                </c:pt>
                <c:pt idx="1792">
                  <c:v>7.4452631229803571E-13</c:v>
                </c:pt>
                <c:pt idx="1793">
                  <c:v>7.4537077152214287E-13</c:v>
                </c:pt>
                <c:pt idx="1794">
                  <c:v>7.4624505230369048E-13</c:v>
                </c:pt>
                <c:pt idx="1795">
                  <c:v>7.4715909516182535E-13</c:v>
                </c:pt>
                <c:pt idx="1796">
                  <c:v>7.4808429079753969E-13</c:v>
                </c:pt>
                <c:pt idx="1797">
                  <c:v>7.4904924850984129E-13</c:v>
                </c:pt>
                <c:pt idx="1798">
                  <c:v>7.5004233061777778E-13</c:v>
                </c:pt>
                <c:pt idx="1799">
                  <c:v>7.5106935596182528E-13</c:v>
                </c:pt>
                <c:pt idx="1800">
                  <c:v>7.5106935596182528E-13</c:v>
                </c:pt>
                <c:pt idx="1801">
                  <c:v>7.5213620157086495E-13</c:v>
                </c:pt>
                <c:pt idx="1802">
                  <c:v>7.532311133871349E-13</c:v>
                </c:pt>
                <c:pt idx="1803">
                  <c:v>7.5434299682146026E-13</c:v>
                </c:pt>
                <c:pt idx="1804">
                  <c:v>7.5550579510995235E-13</c:v>
                </c:pt>
                <c:pt idx="1805">
                  <c:v>7.5670253663455547E-13</c:v>
                </c:pt>
                <c:pt idx="1806">
                  <c:v>7.5792740255479356E-13</c:v>
                </c:pt>
                <c:pt idx="1807">
                  <c:v>7.5919203055161892E-13</c:v>
                </c:pt>
                <c:pt idx="1808">
                  <c:v>7.6050757340261101E-13</c:v>
                </c:pt>
                <c:pt idx="1809">
                  <c:v>7.6185124064923809E-13</c:v>
                </c:pt>
                <c:pt idx="1810">
                  <c:v>7.6323466997245222E-13</c:v>
                </c:pt>
                <c:pt idx="1811">
                  <c:v>7.6466319530935705E-13</c:v>
                </c:pt>
                <c:pt idx="1812">
                  <c:v>7.6613148272284914E-13</c:v>
                </c:pt>
                <c:pt idx="1813">
                  <c:v>7.6764486615003172E-13</c:v>
                </c:pt>
                <c:pt idx="1814">
                  <c:v>7.6919219281332532E-13</c:v>
                </c:pt>
                <c:pt idx="1815">
                  <c:v>7.7079043433078566E-13</c:v>
                </c:pt>
                <c:pt idx="1816">
                  <c:v>7.7243959070241263E-13</c:v>
                </c:pt>
                <c:pt idx="1817">
                  <c:v>7.7413966192820623E-13</c:v>
                </c:pt>
                <c:pt idx="1818">
                  <c:v>7.7587367639011095E-13</c:v>
                </c:pt>
                <c:pt idx="1819">
                  <c:v>7.7767563551264282E-13</c:v>
                </c:pt>
                <c:pt idx="1820">
                  <c:v>7.7952845130093642E-13</c:v>
                </c:pt>
                <c:pt idx="1821">
                  <c:v>7.81409391484865E-13</c:v>
                </c:pt>
                <c:pt idx="1822">
                  <c:v>7.8336403698149207E-13</c:v>
                </c:pt>
                <c:pt idx="1823">
                  <c:v>7.8538075010986503E-13</c:v>
                </c:pt>
                <c:pt idx="1824">
                  <c:v>7.8743722531482536E-13</c:v>
                </c:pt>
                <c:pt idx="1825">
                  <c:v>7.895557681515317E-13</c:v>
                </c:pt>
                <c:pt idx="1826">
                  <c:v>7.9174225564886508E-13</c:v>
                </c:pt>
                <c:pt idx="1827">
                  <c:v>7.9397959981196029E-13</c:v>
                </c:pt>
                <c:pt idx="1828">
                  <c:v>7.9629064928775398E-13</c:v>
                </c:pt>
                <c:pt idx="1829">
                  <c:v>7.9864679477723816E-13</c:v>
                </c:pt>
                <c:pt idx="1830">
                  <c:v>8.010877983569999E-13</c:v>
                </c:pt>
                <c:pt idx="1831">
                  <c:v>8.0357389795045244E-13</c:v>
                </c:pt>
                <c:pt idx="1832">
                  <c:v>8.0615067447465866E-13</c:v>
                </c:pt>
                <c:pt idx="1833">
                  <c:v>8.0879533747108733E-13</c:v>
                </c:pt>
                <c:pt idx="1834">
                  <c:v>8.1150788693973805E-13</c:v>
                </c:pt>
                <c:pt idx="1835">
                  <c:v>8.1428250404013496E-13</c:v>
                </c:pt>
                <c:pt idx="1836">
                  <c:v>8.1714779807128567E-13</c:v>
                </c:pt>
                <c:pt idx="1837">
                  <c:v>8.20092131352238E-13</c:v>
                </c:pt>
                <c:pt idx="1838">
                  <c:v>8.2310446748222207E-13</c:v>
                </c:pt>
                <c:pt idx="1839">
                  <c:v>8.2620736416615063E-13</c:v>
                </c:pt>
                <c:pt idx="1840">
                  <c:v>8.2938930009988081E-13</c:v>
                </c:pt>
                <c:pt idx="1841">
                  <c:v>8.3265609412388874E-13</c:v>
                </c:pt>
                <c:pt idx="1842">
                  <c:v>8.3602471785623004E-13</c:v>
                </c:pt>
                <c:pt idx="1843">
                  <c:v>8.3946122806079358E-13</c:v>
                </c:pt>
                <c:pt idx="1844">
                  <c:v>8.4299956797369028E-13</c:v>
                </c:pt>
                <c:pt idx="1845">
                  <c:v>8.4663979578332536E-13</c:v>
                </c:pt>
                <c:pt idx="1846">
                  <c:v>8.5035900465435704E-13</c:v>
                </c:pt>
                <c:pt idx="1847">
                  <c:v>8.5420289188065864E-13</c:v>
                </c:pt>
                <c:pt idx="1848">
                  <c:v>8.581315790088333E-13</c:v>
                </c:pt>
                <c:pt idx="1849">
                  <c:v>8.6217330681132539E-13</c:v>
                </c:pt>
                <c:pt idx="1850">
                  <c:v>8.6217330681132539E-13</c:v>
                </c:pt>
                <c:pt idx="1851">
                  <c:v>8.6632262497422219E-13</c:v>
                </c:pt>
                <c:pt idx="1852">
                  <c:v>8.7056795400497621E-13</c:v>
                </c:pt>
                <c:pt idx="1853">
                  <c:v>8.7493220073892851E-13</c:v>
                </c:pt>
                <c:pt idx="1854">
                  <c:v>8.7941519061086488E-13</c:v>
                </c:pt>
                <c:pt idx="1855">
                  <c:v>8.8400588722001576E-13</c:v>
                </c:pt>
                <c:pt idx="1856">
                  <c:v>8.8872647974472998E-13</c:v>
                </c:pt>
                <c:pt idx="1857">
                  <c:v>8.9356593178423808E-13</c:v>
                </c:pt>
                <c:pt idx="1858">
                  <c:v>8.9853539611611903E-13</c:v>
                </c:pt>
                <c:pt idx="1859">
                  <c:v>9.036295388032698E-13</c:v>
                </c:pt>
                <c:pt idx="1860">
                  <c:v>9.0885939624646025E-13</c:v>
                </c:pt>
                <c:pt idx="1861">
                  <c:v>9.142421146289603E-13</c:v>
                </c:pt>
                <c:pt idx="1862">
                  <c:v>9.1973793187418259E-13</c:v>
                </c:pt>
                <c:pt idx="1863">
                  <c:v>9.2539242889919061E-13</c:v>
                </c:pt>
                <c:pt idx="1864">
                  <c:v>9.31193909834627E-13</c:v>
                </c:pt>
                <c:pt idx="1865">
                  <c:v>9.3714830989777758E-13</c:v>
                </c:pt>
                <c:pt idx="1866">
                  <c:v>9.4324453449946808E-13</c:v>
                </c:pt>
                <c:pt idx="1867">
                  <c:v>9.4950488919485707E-13</c:v>
                </c:pt>
                <c:pt idx="1868">
                  <c:v>9.5593536738963506E-13</c:v>
                </c:pt>
                <c:pt idx="1869">
                  <c:v>9.6251899746574585E-13</c:v>
                </c:pt>
                <c:pt idx="1870">
                  <c:v>9.6927286741805545E-13</c:v>
                </c:pt>
                <c:pt idx="1871">
                  <c:v>9.7621412342983318E-13</c:v>
                </c:pt>
                <c:pt idx="1872">
                  <c:v>9.8332602663664282E-13</c:v>
                </c:pt>
                <c:pt idx="1873">
                  <c:v>9.9061990438127785E-13</c:v>
                </c:pt>
                <c:pt idx="1874">
                  <c:v>9.9810780166352384E-13</c:v>
                </c:pt>
                <c:pt idx="1875">
                  <c:v>1.0058011622029843E-12</c:v>
                </c:pt>
                <c:pt idx="1876">
                  <c:v>1.0136778356135792E-12</c:v>
                </c:pt>
                <c:pt idx="1877">
                  <c:v>1.0217670130783649E-12</c:v>
                </c:pt>
                <c:pt idx="1878">
                  <c:v>1.0300578133656507E-12</c:v>
                </c:pt>
                <c:pt idx="1879">
                  <c:v>1.0385742488904682E-12</c:v>
                </c:pt>
                <c:pt idx="1880">
                  <c:v>1.047300569991262E-12</c:v>
                </c:pt>
                <c:pt idx="1881">
                  <c:v>1.0562784007735713E-12</c:v>
                </c:pt>
                <c:pt idx="1882">
                  <c:v>1.0654812267209601E-12</c:v>
                </c:pt>
                <c:pt idx="1883">
                  <c:v>1.0749120154420715E-12</c:v>
                </c:pt>
                <c:pt idx="1884">
                  <c:v>1.0846197227814444E-12</c:v>
                </c:pt>
                <c:pt idx="1885">
                  <c:v>1.0946033013477936E-12</c:v>
                </c:pt>
                <c:pt idx="1886">
                  <c:v>1.1048515983635395E-12</c:v>
                </c:pt>
                <c:pt idx="1887">
                  <c:v>1.1153889753741427E-12</c:v>
                </c:pt>
                <c:pt idx="1888">
                  <c:v>1.1262361862439683E-12</c:v>
                </c:pt>
                <c:pt idx="1889">
                  <c:v>1.1374170882189681E-12</c:v>
                </c:pt>
                <c:pt idx="1890">
                  <c:v>1.1489353471686428E-12</c:v>
                </c:pt>
                <c:pt idx="1891">
                  <c:v>1.1608336539859522E-12</c:v>
                </c:pt>
                <c:pt idx="1892">
                  <c:v>1.1731430230906348E-12</c:v>
                </c:pt>
                <c:pt idx="1893">
                  <c:v>1.1859010247960317E-12</c:v>
                </c:pt>
                <c:pt idx="1894">
                  <c:v>1.199137412773111E-12</c:v>
                </c:pt>
                <c:pt idx="1895">
                  <c:v>1.2129385580106746E-12</c:v>
                </c:pt>
                <c:pt idx="1896">
                  <c:v>1.2273716099278176E-12</c:v>
                </c:pt>
                <c:pt idx="1897">
                  <c:v>1.2425380297063095E-12</c:v>
                </c:pt>
                <c:pt idx="1898">
                  <c:v>1.2585290761609522E-12</c:v>
                </c:pt>
                <c:pt idx="1899">
                  <c:v>1.2754967180088489E-12</c:v>
                </c:pt>
                <c:pt idx="1900">
                  <c:v>1.2754967180088489E-12</c:v>
                </c:pt>
                <c:pt idx="1901">
                  <c:v>1.2878087055917462E-12</c:v>
                </c:pt>
                <c:pt idx="1902">
                  <c:v>1.2996974695106745E-12</c:v>
                </c:pt>
                <c:pt idx="1903">
                  <c:v>1.3111799813836905E-12</c:v>
                </c:pt>
                <c:pt idx="1904">
                  <c:v>1.3222691396405159E-12</c:v>
                </c:pt>
                <c:pt idx="1905">
                  <c:v>1.3329414749578968E-12</c:v>
                </c:pt>
                <c:pt idx="1906">
                  <c:v>1.3432052306931745E-12</c:v>
                </c:pt>
                <c:pt idx="1907">
                  <c:v>1.3530609887303965E-12</c:v>
                </c:pt>
                <c:pt idx="1908">
                  <c:v>1.3625174773302777E-12</c:v>
                </c:pt>
                <c:pt idx="1909">
                  <c:v>1.3715653863480556E-12</c:v>
                </c:pt>
                <c:pt idx="1910">
                  <c:v>1.3801859985135319E-12</c:v>
                </c:pt>
                <c:pt idx="1911">
                  <c:v>1.3884243128597221E-12</c:v>
                </c:pt>
                <c:pt idx="1912">
                  <c:v>1.3962569570440476E-12</c:v>
                </c:pt>
                <c:pt idx="1913">
                  <c:v>1.4036611406079764E-12</c:v>
                </c:pt>
                <c:pt idx="1914">
                  <c:v>1.4106777893961905E-12</c:v>
                </c:pt>
                <c:pt idx="1915">
                  <c:v>1.4172729601725791E-12</c:v>
                </c:pt>
                <c:pt idx="1916">
                  <c:v>1.4234607151349601E-12</c:v>
                </c:pt>
                <c:pt idx="1917">
                  <c:v>1.4292603534375794E-12</c:v>
                </c:pt>
                <c:pt idx="1918">
                  <c:v>1.4346420050326587E-12</c:v>
                </c:pt>
                <c:pt idx="1919">
                  <c:v>1.4396144951615871E-12</c:v>
                </c:pt>
                <c:pt idx="1920">
                  <c:v>1.4441772419403175E-12</c:v>
                </c:pt>
                <c:pt idx="1921">
                  <c:v>1.4483418830498014E-12</c:v>
                </c:pt>
                <c:pt idx="1922">
                  <c:v>1.4520961989250397E-12</c:v>
                </c:pt>
                <c:pt idx="1923">
                  <c:v>1.4554436808703172E-12</c:v>
                </c:pt>
                <c:pt idx="1924">
                  <c:v>1.4584128412039682E-12</c:v>
                </c:pt>
                <c:pt idx="1925">
                  <c:v>1.4609163003381744E-12</c:v>
                </c:pt>
                <c:pt idx="1926">
                  <c:v>1.4630485174500001E-12</c:v>
                </c:pt>
                <c:pt idx="1927">
                  <c:v>1.4647708942309524E-12</c:v>
                </c:pt>
                <c:pt idx="1928">
                  <c:v>1.4660661681209522E-12</c:v>
                </c:pt>
                <c:pt idx="1929">
                  <c:v>1.4669516016800792E-12</c:v>
                </c:pt>
                <c:pt idx="1930">
                  <c:v>1.4674617200284919E-12</c:v>
                </c:pt>
                <c:pt idx="1931">
                  <c:v>1.4675678168865076E-12</c:v>
                </c:pt>
                <c:pt idx="1932">
                  <c:v>1.4672228566269445E-12</c:v>
                </c:pt>
                <c:pt idx="1933">
                  <c:v>1.4664902646109917E-12</c:v>
                </c:pt>
                <c:pt idx="1934">
                  <c:v>1.465365967650317E-12</c:v>
                </c:pt>
                <c:pt idx="1935">
                  <c:v>1.4638534570492062E-12</c:v>
                </c:pt>
                <c:pt idx="1936">
                  <c:v>1.4618898893305158E-12</c:v>
                </c:pt>
                <c:pt idx="1937">
                  <c:v>1.4595398536235317E-12</c:v>
                </c:pt>
                <c:pt idx="1938">
                  <c:v>1.4567969492037299E-12</c:v>
                </c:pt>
                <c:pt idx="1939">
                  <c:v>1.4535895073525792E-12</c:v>
                </c:pt>
                <c:pt idx="1940">
                  <c:v>1.4500672662316667E-12</c:v>
                </c:pt>
                <c:pt idx="1941">
                  <c:v>1.4460386890086506E-12</c:v>
                </c:pt>
                <c:pt idx="1942">
                  <c:v>1.4416602055116666E-12</c:v>
                </c:pt>
                <c:pt idx="1943">
                  <c:v>1.4368952540263888E-12</c:v>
                </c:pt>
                <c:pt idx="1944">
                  <c:v>1.4316944713894446E-12</c:v>
                </c:pt>
                <c:pt idx="1945">
                  <c:v>1.4260890853780555E-12</c:v>
                </c:pt>
                <c:pt idx="1946">
                  <c:v>1.4200326422490871E-12</c:v>
                </c:pt>
                <c:pt idx="1947">
                  <c:v>1.4135862398275397E-12</c:v>
                </c:pt>
                <c:pt idx="1948">
                  <c:v>1.4068127215905555E-12</c:v>
                </c:pt>
                <c:pt idx="1949">
                  <c:v>1.3995276302950396E-12</c:v>
                </c:pt>
                <c:pt idx="1950">
                  <c:v>1.3995276302950396E-12</c:v>
                </c:pt>
                <c:pt idx="1951">
                  <c:v>1.3803526113124998E-12</c:v>
                </c:pt>
                <c:pt idx="1952">
                  <c:v>1.3627933873495236E-12</c:v>
                </c:pt>
                <c:pt idx="1953">
                  <c:v>1.3465595012856745E-12</c:v>
                </c:pt>
                <c:pt idx="1954">
                  <c:v>1.3314341625209442E-12</c:v>
                </c:pt>
                <c:pt idx="1955">
                  <c:v>1.3172372003580553E-12</c:v>
                </c:pt>
                <c:pt idx="1956">
                  <c:v>1.3038777633010398E-12</c:v>
                </c:pt>
                <c:pt idx="1957">
                  <c:v>1.2912434119557618E-12</c:v>
                </c:pt>
                <c:pt idx="1958">
                  <c:v>1.279201205213476E-12</c:v>
                </c:pt>
                <c:pt idx="1959">
                  <c:v>1.267808187106984E-12</c:v>
                </c:pt>
                <c:pt idx="1960">
                  <c:v>1.256975329377E-12</c:v>
                </c:pt>
                <c:pt idx="1961">
                  <c:v>1.2466629669276112E-12</c:v>
                </c:pt>
                <c:pt idx="1962">
                  <c:v>1.2368205146389443E-12</c:v>
                </c:pt>
                <c:pt idx="1963">
                  <c:v>1.2273775063528333E-12</c:v>
                </c:pt>
                <c:pt idx="1964">
                  <c:v>1.2184414742412777E-12</c:v>
                </c:pt>
                <c:pt idx="1965">
                  <c:v>1.209930741180127E-12</c:v>
                </c:pt>
                <c:pt idx="1966">
                  <c:v>1.2018064761072698E-12</c:v>
                </c:pt>
                <c:pt idx="1967">
                  <c:v>1.1940240291201189E-12</c:v>
                </c:pt>
                <c:pt idx="1968">
                  <c:v>1.1866632153138729E-12</c:v>
                </c:pt>
                <c:pt idx="1969">
                  <c:v>1.1796640424432224E-12</c:v>
                </c:pt>
                <c:pt idx="1970">
                  <c:v>1.1730249976096425E-12</c:v>
                </c:pt>
                <c:pt idx="1971">
                  <c:v>1.1666530181577855E-12</c:v>
                </c:pt>
                <c:pt idx="1972">
                  <c:v>1.160680696065968E-12</c:v>
                </c:pt>
                <c:pt idx="1973">
                  <c:v>1.1550153759976745E-12</c:v>
                </c:pt>
                <c:pt idx="1974">
                  <c:v>1.1495984040409047E-12</c:v>
                </c:pt>
                <c:pt idx="1975">
                  <c:v>1.1445459242515634E-12</c:v>
                </c:pt>
                <c:pt idx="1976">
                  <c:v>1.139724413636857E-12</c:v>
                </c:pt>
                <c:pt idx="1977">
                  <c:v>1.1352500162526903E-12</c:v>
                </c:pt>
                <c:pt idx="1978">
                  <c:v>1.1310474556994362E-12</c:v>
                </c:pt>
                <c:pt idx="1979">
                  <c:v>1.1270584853839286E-12</c:v>
                </c:pt>
                <c:pt idx="1980">
                  <c:v>1.1233824523092302E-12</c:v>
                </c:pt>
                <c:pt idx="1981">
                  <c:v>1.1198860080477617E-12</c:v>
                </c:pt>
                <c:pt idx="1982">
                  <c:v>1.1167192980799445E-12</c:v>
                </c:pt>
                <c:pt idx="1983">
                  <c:v>1.1137151471188967E-12</c:v>
                </c:pt>
                <c:pt idx="1984">
                  <c:v>1.1110068454037935E-12</c:v>
                </c:pt>
                <c:pt idx="1985">
                  <c:v>1.1084609863186506E-12</c:v>
                </c:pt>
                <c:pt idx="1986">
                  <c:v>1.1061940048613968E-12</c:v>
                </c:pt>
                <c:pt idx="1987">
                  <c:v>1.1040895242225079E-12</c:v>
                </c:pt>
                <c:pt idx="1988">
                  <c:v>1.1022467750282379E-12</c:v>
                </c:pt>
                <c:pt idx="1989">
                  <c:v>1.1005496132226824E-12</c:v>
                </c:pt>
                <c:pt idx="1990">
                  <c:v>1.0991142992385554E-12</c:v>
                </c:pt>
                <c:pt idx="1991">
                  <c:v>1.0978074846482776E-12</c:v>
                </c:pt>
                <c:pt idx="1992">
                  <c:v>1.0966873578566111E-12</c:v>
                </c:pt>
                <c:pt idx="1993">
                  <c:v>1.0958121072683172E-12</c:v>
                </c:pt>
                <c:pt idx="1994">
                  <c:v>1.0950483844558172E-12</c:v>
                </c:pt>
                <c:pt idx="1995">
                  <c:v>1.0945295378466904E-12</c:v>
                </c:pt>
                <c:pt idx="1996">
                  <c:v>1.0941222772017616E-12</c:v>
                </c:pt>
                <c:pt idx="1997">
                  <c:v>1.0938846745489839E-12</c:v>
                </c:pt>
                <c:pt idx="1998">
                  <c:v>1.0938580630518729E-12</c:v>
                </c:pt>
                <c:pt idx="1999">
                  <c:v>1.0939429211421507E-12</c:v>
                </c:pt>
                <c:pt idx="2000">
                  <c:v>1.0939429211421507E-12</c:v>
                </c:pt>
                <c:pt idx="2001">
                  <c:v>1.0941805237949285E-12</c:v>
                </c:pt>
                <c:pt idx="2002">
                  <c:v>1.0946120877969125E-12</c:v>
                </c:pt>
                <c:pt idx="2003">
                  <c:v>1.0951552377630952E-12</c:v>
                </c:pt>
                <c:pt idx="2004">
                  <c:v>1.0958341024853174E-12</c:v>
                </c:pt>
                <c:pt idx="2005">
                  <c:v>1.0966657117700395E-12</c:v>
                </c:pt>
                <c:pt idx="2006">
                  <c:v>1.0976912824039681E-12</c:v>
                </c:pt>
                <c:pt idx="2007">
                  <c:v>1.0987944957659841E-12</c:v>
                </c:pt>
                <c:pt idx="2008">
                  <c:v>1.1000334820724444E-12</c:v>
                </c:pt>
                <c:pt idx="2009">
                  <c:v>1.1014081831349445E-12</c:v>
                </c:pt>
                <c:pt idx="2010">
                  <c:v>1.1029186571418887E-12</c:v>
                </c:pt>
                <c:pt idx="2011">
                  <c:v>1.1046061208799841E-12</c:v>
                </c:pt>
                <c:pt idx="2012">
                  <c:v>1.1063712273461667E-12</c:v>
                </c:pt>
                <c:pt idx="2013">
                  <c:v>1.1082550769503331E-12</c:v>
                </c:pt>
                <c:pt idx="2014">
                  <c:v>1.1102577278808888E-12</c:v>
                </c:pt>
                <c:pt idx="2015">
                  <c:v>1.1123962099442934E-12</c:v>
                </c:pt>
                <c:pt idx="2016">
                  <c:v>1.114653493334087E-12</c:v>
                </c:pt>
                <c:pt idx="2017">
                  <c:v>1.1170125482438093E-12</c:v>
                </c:pt>
                <c:pt idx="2018">
                  <c:v>1.1195073760979759E-12</c:v>
                </c:pt>
                <c:pt idx="2019">
                  <c:v>1.1221622220652379E-12</c:v>
                </c:pt>
                <c:pt idx="2020">
                  <c:v>1.1248947107605872E-12</c:v>
                </c:pt>
                <c:pt idx="2021">
                  <c:v>1.127728970975865E-12</c:v>
                </c:pt>
                <c:pt idx="2022">
                  <c:v>1.1306651190878809E-12</c:v>
                </c:pt>
                <c:pt idx="2023">
                  <c:v>1.1337370401443412E-12</c:v>
                </c:pt>
                <c:pt idx="2024">
                  <c:v>1.13691073272073E-12</c:v>
                </c:pt>
                <c:pt idx="2025">
                  <c:v>1.1401862550054523E-12</c:v>
                </c:pt>
                <c:pt idx="2026">
                  <c:v>1.1435975502346191E-12</c:v>
                </c:pt>
                <c:pt idx="2027">
                  <c:v>1.1470938199308729E-12</c:v>
                </c:pt>
                <c:pt idx="2028">
                  <c:v>1.1507257461947616E-12</c:v>
                </c:pt>
                <c:pt idx="2029">
                  <c:v>1.154459502166984E-12</c:v>
                </c:pt>
                <c:pt idx="2030">
                  <c:v>1.1582951460359444E-12</c:v>
                </c:pt>
                <c:pt idx="2031">
                  <c:v>1.1621913446381269E-12</c:v>
                </c:pt>
                <c:pt idx="2032">
                  <c:v>1.1662645329714605E-12</c:v>
                </c:pt>
                <c:pt idx="2033">
                  <c:v>1.1704396673899364E-12</c:v>
                </c:pt>
                <c:pt idx="2034">
                  <c:v>1.1747334867579919E-12</c:v>
                </c:pt>
                <c:pt idx="2035">
                  <c:v>1.1791291358343807E-12</c:v>
                </c:pt>
                <c:pt idx="2036">
                  <c:v>1.1836606160436187E-12</c:v>
                </c:pt>
                <c:pt idx="2037">
                  <c:v>1.1882939259611904E-12</c:v>
                </c:pt>
                <c:pt idx="2038">
                  <c:v>1.1930290073986902E-12</c:v>
                </c:pt>
                <c:pt idx="2039">
                  <c:v>1.1978417315642776E-12</c:v>
                </c:pt>
                <c:pt idx="2040">
                  <c:v>1.202831387272611E-12</c:v>
                </c:pt>
                <c:pt idx="2041">
                  <c:v>1.2079228726892778E-12</c:v>
                </c:pt>
                <c:pt idx="2042">
                  <c:v>1.2131502474271984E-12</c:v>
                </c:pt>
                <c:pt idx="2043">
                  <c:v>1.2184381187099366E-12</c:v>
                </c:pt>
                <c:pt idx="2044">
                  <c:v>1.22390303791223E-12</c:v>
                </c:pt>
                <c:pt idx="2045">
                  <c:v>1.2295036718705634E-12</c:v>
                </c:pt>
                <c:pt idx="2046">
                  <c:v>1.2352231653436903E-12</c:v>
                </c:pt>
                <c:pt idx="2047">
                  <c:v>1.2410202433564998E-12</c:v>
                </c:pt>
                <c:pt idx="2048">
                  <c:v>1.2470112245301108E-12</c:v>
                </c:pt>
                <c:pt idx="2049">
                  <c:v>1.2531210070301109E-12</c:v>
                </c:pt>
                <c:pt idx="2050">
                  <c:v>1.2531210070301109E-12</c:v>
                </c:pt>
                <c:pt idx="2051">
                  <c:v>1.2593084322581984E-12</c:v>
                </c:pt>
                <c:pt idx="2052">
                  <c:v>1.2657067904535476E-12</c:v>
                </c:pt>
                <c:pt idx="2053">
                  <c:v>1.272240921593341E-12</c:v>
                </c:pt>
                <c:pt idx="2054">
                  <c:v>1.2788525790844125E-12</c:v>
                </c:pt>
                <c:pt idx="2055">
                  <c:v>1.2856752277311508E-12</c:v>
                </c:pt>
                <c:pt idx="2056">
                  <c:v>1.2926506209403887E-12</c:v>
                </c:pt>
                <c:pt idx="2057">
                  <c:v>1.2997205121189603E-12</c:v>
                </c:pt>
                <c:pt idx="2058">
                  <c:v>1.3070013944531984E-12</c:v>
                </c:pt>
                <c:pt idx="2059">
                  <c:v>1.3143768329451745E-12</c:v>
                </c:pt>
                <c:pt idx="2060">
                  <c:v>1.3219971476405236E-12</c:v>
                </c:pt>
                <c:pt idx="2061">
                  <c:v>1.3297119603052062E-12</c:v>
                </c:pt>
                <c:pt idx="2062">
                  <c:v>1.337654735743611E-12</c:v>
                </c:pt>
                <c:pt idx="2063">
                  <c:v>1.3457090389578093E-12</c:v>
                </c:pt>
                <c:pt idx="2064">
                  <c:v>1.354008160186976E-12</c:v>
                </c:pt>
                <c:pt idx="2065">
                  <c:v>1.3624358389983967E-12</c:v>
                </c:pt>
                <c:pt idx="2066">
                  <c:v>1.3711083940131905E-12</c:v>
                </c:pt>
                <c:pt idx="2067">
                  <c:v>1.3799264200398889E-12</c:v>
                </c:pt>
                <c:pt idx="2068">
                  <c:v>1.3889892640815555E-12</c:v>
                </c:pt>
                <c:pt idx="2069">
                  <c:v>1.3981976955119364E-12</c:v>
                </c:pt>
                <c:pt idx="2070">
                  <c:v>1.4076678583869363E-12</c:v>
                </c:pt>
                <c:pt idx="2071">
                  <c:v>1.4173174936983572E-12</c:v>
                </c:pt>
                <c:pt idx="2072">
                  <c:v>1.4272289768312064E-12</c:v>
                </c:pt>
                <c:pt idx="2073">
                  <c:v>1.4373198742120712E-12</c:v>
                </c:pt>
                <c:pt idx="2074">
                  <c:v>1.4476314026276585E-12</c:v>
                </c:pt>
                <c:pt idx="2075">
                  <c:v>1.4582387221007858E-12</c:v>
                </c:pt>
                <c:pt idx="2076">
                  <c:v>1.4690424274399838E-12</c:v>
                </c:pt>
                <c:pt idx="2077">
                  <c:v>1.480100648861611E-12</c:v>
                </c:pt>
                <c:pt idx="2078">
                  <c:v>1.491471749335643E-12</c:v>
                </c:pt>
                <c:pt idx="2079">
                  <c:v>1.5030730625350475E-12</c:v>
                </c:pt>
                <c:pt idx="2080">
                  <c:v>1.5149290663820951E-12</c:v>
                </c:pt>
                <c:pt idx="2081">
                  <c:v>1.5271317179524444E-12</c:v>
                </c:pt>
                <c:pt idx="2082">
                  <c:v>1.5395646404365712E-12</c:v>
                </c:pt>
                <c:pt idx="2083">
                  <c:v>1.5523031684225077E-12</c:v>
                </c:pt>
                <c:pt idx="2084">
                  <c:v>1.5653470691566349E-12</c:v>
                </c:pt>
                <c:pt idx="2085">
                  <c:v>1.5787717354153889E-12</c:v>
                </c:pt>
                <c:pt idx="2086">
                  <c:v>1.5924606158240316E-12</c:v>
                </c:pt>
                <c:pt idx="2087">
                  <c:v>1.6064888704053808E-12</c:v>
                </c:pt>
                <c:pt idx="2088">
                  <c:v>1.6208736453427064E-12</c:v>
                </c:pt>
                <c:pt idx="2089">
                  <c:v>1.6356147660707934E-12</c:v>
                </c:pt>
                <c:pt idx="2090">
                  <c:v>1.6507122907780473E-12</c:v>
                </c:pt>
                <c:pt idx="2091">
                  <c:v>1.6662583511053408E-12</c:v>
                </c:pt>
                <c:pt idx="2092">
                  <c:v>1.6821366284315556E-12</c:v>
                </c:pt>
                <c:pt idx="2093">
                  <c:v>1.6984221664026983E-12</c:v>
                </c:pt>
                <c:pt idx="2094">
                  <c:v>1.7151150232071745E-12</c:v>
                </c:pt>
                <c:pt idx="2095">
                  <c:v>1.7322321704630394E-12</c:v>
                </c:pt>
                <c:pt idx="2096">
                  <c:v>1.7498076095948092E-12</c:v>
                </c:pt>
                <c:pt idx="2097">
                  <c:v>1.7678242526076189E-12</c:v>
                </c:pt>
                <c:pt idx="2098">
                  <c:v>1.7863161591143889E-12</c:v>
                </c:pt>
                <c:pt idx="2099">
                  <c:v>1.8052832709267141E-12</c:v>
                </c:pt>
                <c:pt idx="2100">
                  <c:v>1.8052832709267141E-12</c:v>
                </c:pt>
                <c:pt idx="2101">
                  <c:v>1.8247594730923015E-12</c:v>
                </c:pt>
                <c:pt idx="2102">
                  <c:v>1.8447448237995554E-12</c:v>
                </c:pt>
                <c:pt idx="2103">
                  <c:v>1.8652562946665316E-12</c:v>
                </c:pt>
                <c:pt idx="2104">
                  <c:v>1.8863109154996905E-12</c:v>
                </c:pt>
                <c:pt idx="2105">
                  <c:v>1.9079426295351425E-12</c:v>
                </c:pt>
                <c:pt idx="2106">
                  <c:v>1.9301343487780237E-12</c:v>
                </c:pt>
                <c:pt idx="2107">
                  <c:v>1.9529369880824998E-12</c:v>
                </c:pt>
                <c:pt idx="2108">
                  <c:v>1.9763506638253806E-12</c:v>
                </c:pt>
                <c:pt idx="2109">
                  <c:v>2.0003923476247221E-12</c:v>
                </c:pt>
                <c:pt idx="2110">
                  <c:v>2.025112896146286E-12</c:v>
                </c:pt>
                <c:pt idx="2111">
                  <c:v>2.0504953959604206E-12</c:v>
                </c:pt>
                <c:pt idx="2112">
                  <c:v>2.0765736739264286E-12</c:v>
                </c:pt>
                <c:pt idx="2113">
                  <c:v>2.1033648762275793E-12</c:v>
                </c:pt>
                <c:pt idx="2114">
                  <c:v>2.1309028297231748E-12</c:v>
                </c:pt>
                <c:pt idx="2115">
                  <c:v>2.1591464921917221E-12</c:v>
                </c:pt>
                <c:pt idx="2116">
                  <c:v>2.1882290956839922E-12</c:v>
                </c:pt>
                <c:pt idx="2117">
                  <c:v>2.2181434830261982E-12</c:v>
                </c:pt>
                <c:pt idx="2118">
                  <c:v>2.2488726826002855E-12</c:v>
                </c:pt>
                <c:pt idx="2119">
                  <c:v>2.2804847554436901E-12</c:v>
                </c:pt>
                <c:pt idx="2120">
                  <c:v>2.3129215713400553E-12</c:v>
                </c:pt>
                <c:pt idx="2121">
                  <c:v>2.3463335085234203E-12</c:v>
                </c:pt>
                <c:pt idx="2122">
                  <c:v>2.3807135843852142E-12</c:v>
                </c:pt>
                <c:pt idx="2123">
                  <c:v>2.4160450600609998E-12</c:v>
                </c:pt>
                <c:pt idx="2124">
                  <c:v>2.4523550125551269E-12</c:v>
                </c:pt>
                <c:pt idx="2125">
                  <c:v>2.4897432543778967E-12</c:v>
                </c:pt>
                <c:pt idx="2126">
                  <c:v>2.5282201818576266E-12</c:v>
                </c:pt>
                <c:pt idx="2127">
                  <c:v>2.567745567410492E-12</c:v>
                </c:pt>
                <c:pt idx="2128">
                  <c:v>2.6084708948502221E-12</c:v>
                </c:pt>
                <c:pt idx="2129">
                  <c:v>2.6503737228487143E-12</c:v>
                </c:pt>
                <c:pt idx="2130">
                  <c:v>2.6934490472031588E-12</c:v>
                </c:pt>
                <c:pt idx="2131">
                  <c:v>2.7378503301330474E-12</c:v>
                </c:pt>
                <c:pt idx="2132">
                  <c:v>2.7835578069768967E-12</c:v>
                </c:pt>
                <c:pt idx="2133">
                  <c:v>2.8305530514065318E-12</c:v>
                </c:pt>
                <c:pt idx="2134">
                  <c:v>2.8790284730803651E-12</c:v>
                </c:pt>
                <c:pt idx="2135">
                  <c:v>2.9288957226038328E-12</c:v>
                </c:pt>
                <c:pt idx="2136">
                  <c:v>2.9803371042490553E-12</c:v>
                </c:pt>
                <c:pt idx="2137">
                  <c:v>3.0332569562786028E-12</c:v>
                </c:pt>
                <c:pt idx="2138">
                  <c:v>3.0880033035413561E-12</c:v>
                </c:pt>
                <c:pt idx="2139">
                  <c:v>3.1443624006304917E-12</c:v>
                </c:pt>
                <c:pt idx="2140">
                  <c:v>3.2026726519119674E-12</c:v>
                </c:pt>
                <c:pt idx="2141">
                  <c:v>3.2628890777489045E-12</c:v>
                </c:pt>
                <c:pt idx="2142">
                  <c:v>3.3252254623403963E-12</c:v>
                </c:pt>
                <c:pt idx="2143">
                  <c:v>3.389867930997143E-12</c:v>
                </c:pt>
                <c:pt idx="2144">
                  <c:v>3.4571151066123801E-12</c:v>
                </c:pt>
                <c:pt idx="2145">
                  <c:v>3.5272676292773809E-12</c:v>
                </c:pt>
                <c:pt idx="2146">
                  <c:v>3.6006090704846826E-12</c:v>
                </c:pt>
                <c:pt idx="2147">
                  <c:v>3.6776553674231751E-12</c:v>
                </c:pt>
                <c:pt idx="2148">
                  <c:v>3.7592640232176982E-12</c:v>
                </c:pt>
                <c:pt idx="2149">
                  <c:v>3.8463520871273015E-12</c:v>
                </c:pt>
                <c:pt idx="2150">
                  <c:v>3.8463520871273015E-12</c:v>
                </c:pt>
                <c:pt idx="2151">
                  <c:v>3.9543026337575394E-12</c:v>
                </c:pt>
                <c:pt idx="2152">
                  <c:v>4.0586621799685702E-12</c:v>
                </c:pt>
                <c:pt idx="2153">
                  <c:v>4.1589178919530955E-12</c:v>
                </c:pt>
                <c:pt idx="2154">
                  <c:v>4.2553564445852391E-12</c:v>
                </c:pt>
                <c:pt idx="2155">
                  <c:v>4.3479208132283321E-12</c:v>
                </c:pt>
                <c:pt idx="2156">
                  <c:v>4.4364994701065869E-12</c:v>
                </c:pt>
                <c:pt idx="2157">
                  <c:v>4.5213660946837299E-12</c:v>
                </c:pt>
                <c:pt idx="2158">
                  <c:v>4.6022499169162697E-12</c:v>
                </c:pt>
                <c:pt idx="2159">
                  <c:v>4.6794281075722219E-12</c:v>
                </c:pt>
                <c:pt idx="2160">
                  <c:v>4.7526252415357134E-12</c:v>
                </c:pt>
                <c:pt idx="2161">
                  <c:v>4.8217656738805547E-12</c:v>
                </c:pt>
                <c:pt idx="2162">
                  <c:v>4.8872062934892848E-12</c:v>
                </c:pt>
                <c:pt idx="2163">
                  <c:v>4.948829753745634E-12</c:v>
                </c:pt>
                <c:pt idx="2164">
                  <c:v>5.0064023312238086E-12</c:v>
                </c:pt>
                <c:pt idx="2165">
                  <c:v>5.0601577493496022E-12</c:v>
                </c:pt>
                <c:pt idx="2166">
                  <c:v>5.1100436385587302E-12</c:v>
                </c:pt>
                <c:pt idx="2167">
                  <c:v>5.1560483611702372E-12</c:v>
                </c:pt>
                <c:pt idx="2168">
                  <c:v>5.1982359244293641E-12</c:v>
                </c:pt>
                <c:pt idx="2169">
                  <c:v>5.2363726049103171E-12</c:v>
                </c:pt>
                <c:pt idx="2170">
                  <c:v>5.270873479900395E-12</c:v>
                </c:pt>
                <c:pt idx="2171">
                  <c:v>5.301317653271825E-12</c:v>
                </c:pt>
                <c:pt idx="2172">
                  <c:v>5.3279504861313481E-12</c:v>
                </c:pt>
                <c:pt idx="2173">
                  <c:v>5.3507021523932535E-12</c:v>
                </c:pt>
                <c:pt idx="2174">
                  <c:v>5.3695784708980151E-12</c:v>
                </c:pt>
                <c:pt idx="2175">
                  <c:v>5.3844737327103162E-12</c:v>
                </c:pt>
                <c:pt idx="2176">
                  <c:v>5.3957099136698412E-12</c:v>
                </c:pt>
                <c:pt idx="2177">
                  <c:v>5.40284866112738E-12</c:v>
                </c:pt>
                <c:pt idx="2178">
                  <c:v>5.4061702492325387E-12</c:v>
                </c:pt>
                <c:pt idx="2179">
                  <c:v>5.4056746779853172E-12</c:v>
                </c:pt>
                <c:pt idx="2180">
                  <c:v>5.4011282239599204E-12</c:v>
                </c:pt>
                <c:pt idx="2181">
                  <c:v>5.3928877760388879E-12</c:v>
                </c:pt>
                <c:pt idx="2182">
                  <c:v>5.3806429960634916E-12</c:v>
                </c:pt>
                <c:pt idx="2183">
                  <c:v>5.3647507729162688E-12</c:v>
                </c:pt>
                <c:pt idx="2184">
                  <c:v>5.3447669351075387E-12</c:v>
                </c:pt>
                <c:pt idx="2185">
                  <c:v>5.3207904029253959E-12</c:v>
                </c:pt>
                <c:pt idx="2186">
                  <c:v>5.2931606087309519E-12</c:v>
                </c:pt>
                <c:pt idx="2187">
                  <c:v>5.2616612856198406E-12</c:v>
                </c:pt>
                <c:pt idx="2188">
                  <c:v>5.2261052608900791E-12</c:v>
                </c:pt>
                <c:pt idx="2189">
                  <c:v>5.1867378956484114E-12</c:v>
                </c:pt>
                <c:pt idx="2190">
                  <c:v>5.1435010014900789E-12</c:v>
                </c:pt>
                <c:pt idx="2191">
                  <c:v>5.0964353102984117E-12</c:v>
                </c:pt>
                <c:pt idx="2192">
                  <c:v>5.0455000901900781E-12</c:v>
                </c:pt>
                <c:pt idx="2193">
                  <c:v>4.9905779945488083E-12</c:v>
                </c:pt>
                <c:pt idx="2194">
                  <c:v>4.9319531767511898E-12</c:v>
                </c:pt>
                <c:pt idx="2195">
                  <c:v>4.8692809674796828E-12</c:v>
                </c:pt>
                <c:pt idx="2196">
                  <c:v>4.8027758879865073E-12</c:v>
                </c:pt>
                <c:pt idx="2197">
                  <c:v>4.7324065165330948E-12</c:v>
                </c:pt>
                <c:pt idx="2198">
                  <c:v>4.6582252226837292E-12</c:v>
                </c:pt>
                <c:pt idx="2199">
                  <c:v>4.5799936279402375E-12</c:v>
                </c:pt>
                <c:pt idx="2200">
                  <c:v>4.5799936279402375E-12</c:v>
                </c:pt>
                <c:pt idx="2201">
                  <c:v>4.4929486234501581E-12</c:v>
                </c:pt>
                <c:pt idx="2202">
                  <c:v>4.4111541526830958E-12</c:v>
                </c:pt>
                <c:pt idx="2203">
                  <c:v>4.3336910328051584E-12</c:v>
                </c:pt>
                <c:pt idx="2204">
                  <c:v>4.259974470348491E-12</c:v>
                </c:pt>
                <c:pt idx="2205">
                  <c:v>4.1893779701551588E-12</c:v>
                </c:pt>
                <c:pt idx="2206">
                  <c:v>4.1217197904409524E-12</c:v>
                </c:pt>
                <c:pt idx="2207">
                  <c:v>4.0566108447393649E-12</c:v>
                </c:pt>
                <c:pt idx="2208">
                  <c:v>3.9937223685634918E-12</c:v>
                </c:pt>
                <c:pt idx="2209">
                  <c:v>3.9329449677123805E-12</c:v>
                </c:pt>
                <c:pt idx="2210">
                  <c:v>3.8739791658628571E-12</c:v>
                </c:pt>
                <c:pt idx="2211">
                  <c:v>3.8168948860813084E-12</c:v>
                </c:pt>
                <c:pt idx="2212">
                  <c:v>3.7614428104494675E-12</c:v>
                </c:pt>
                <c:pt idx="2213">
                  <c:v>3.7073926486574196E-12</c:v>
                </c:pt>
                <c:pt idx="2214">
                  <c:v>3.655036293139587E-12</c:v>
                </c:pt>
                <c:pt idx="2215">
                  <c:v>3.6039974782746426E-12</c:v>
                </c:pt>
                <c:pt idx="2216">
                  <c:v>3.5542472844254203E-12</c:v>
                </c:pt>
                <c:pt idx="2217">
                  <c:v>3.505763483621301E-12</c:v>
                </c:pt>
                <c:pt idx="2218">
                  <c:v>3.458698393709817E-12</c:v>
                </c:pt>
                <c:pt idx="2219">
                  <c:v>3.4126989662431429E-12</c:v>
                </c:pt>
                <c:pt idx="2220">
                  <c:v>3.367924559865785E-12</c:v>
                </c:pt>
                <c:pt idx="2221">
                  <c:v>3.3241970210784993E-12</c:v>
                </c:pt>
                <c:pt idx="2222">
                  <c:v>3.281679898090936E-12</c:v>
                </c:pt>
                <c:pt idx="2223">
                  <c:v>3.2401402239265632E-12</c:v>
                </c:pt>
                <c:pt idx="2224">
                  <c:v>3.1996905349601904E-12</c:v>
                </c:pt>
                <c:pt idx="2225">
                  <c:v>3.1601508738520237E-12</c:v>
                </c:pt>
                <c:pt idx="2226">
                  <c:v>3.1216546278219125E-12</c:v>
                </c:pt>
                <c:pt idx="2227">
                  <c:v>3.0841152513158413E-12</c:v>
                </c:pt>
                <c:pt idx="2228">
                  <c:v>3.0474802583927142E-12</c:v>
                </c:pt>
                <c:pt idx="2229">
                  <c:v>3.0117655732793012E-12</c:v>
                </c:pt>
                <c:pt idx="2230">
                  <c:v>2.9769364962902295E-12</c:v>
                </c:pt>
                <c:pt idx="2231">
                  <c:v>2.9429000811469604E-12</c:v>
                </c:pt>
                <c:pt idx="2232">
                  <c:v>2.9097552093453173E-12</c:v>
                </c:pt>
                <c:pt idx="2233">
                  <c:v>2.8774095164908093E-12</c:v>
                </c:pt>
                <c:pt idx="2234">
                  <c:v>2.8458795086942536E-12</c:v>
                </c:pt>
                <c:pt idx="2235">
                  <c:v>2.8151141547246744E-12</c:v>
                </c:pt>
                <c:pt idx="2236">
                  <c:v>2.7851131054516427E-12</c:v>
                </c:pt>
                <c:pt idx="2237">
                  <c:v>2.7557842292342853E-12</c:v>
                </c:pt>
                <c:pt idx="2238">
                  <c:v>2.7272267566988568E-12</c:v>
                </c:pt>
                <c:pt idx="2239">
                  <c:v>2.6993654114457298E-12</c:v>
                </c:pt>
                <c:pt idx="2240">
                  <c:v>2.6722001352864994E-12</c:v>
                </c:pt>
                <c:pt idx="2241">
                  <c:v>2.6456218249622377E-12</c:v>
                </c:pt>
                <c:pt idx="2242">
                  <c:v>2.6197637125237143E-12</c:v>
                </c:pt>
                <c:pt idx="2243">
                  <c:v>2.5945337245184597E-12</c:v>
                </c:pt>
                <c:pt idx="2244">
                  <c:v>2.5699316863812611E-12</c:v>
                </c:pt>
                <c:pt idx="2245">
                  <c:v>2.5458655828480548E-12</c:v>
                </c:pt>
                <c:pt idx="2246">
                  <c:v>2.5224517325399599E-12</c:v>
                </c:pt>
                <c:pt idx="2247">
                  <c:v>2.4995980038161029E-12</c:v>
                </c:pt>
                <c:pt idx="2248">
                  <c:v>2.4772461500833174E-12</c:v>
                </c:pt>
                <c:pt idx="2249">
                  <c:v>2.4554956347214754E-12</c:v>
                </c:pt>
                <c:pt idx="2250">
                  <c:v>2.4554956347214754E-12</c:v>
                </c:pt>
                <c:pt idx="2251">
                  <c:v>2.4342882111374121E-12</c:v>
                </c:pt>
                <c:pt idx="2252">
                  <c:v>2.413514834260603E-12</c:v>
                </c:pt>
                <c:pt idx="2253">
                  <c:v>2.3933257077598732E-12</c:v>
                </c:pt>
                <c:pt idx="2254">
                  <c:v>2.3736288163711588E-12</c:v>
                </c:pt>
                <c:pt idx="2255">
                  <c:v>2.3543489418832379E-12</c:v>
                </c:pt>
                <c:pt idx="2256">
                  <c:v>2.3355854894875789E-12</c:v>
                </c:pt>
                <c:pt idx="2257">
                  <c:v>2.3172973005858804E-12</c:v>
                </c:pt>
                <c:pt idx="2258">
                  <c:v>2.2993751555424044E-12</c:v>
                </c:pt>
                <c:pt idx="2259">
                  <c:v>2.2819525191615397E-12</c:v>
                </c:pt>
                <c:pt idx="2260">
                  <c:v>2.2648959266388967E-12</c:v>
                </c:pt>
                <c:pt idx="2261">
                  <c:v>2.2483218129724042E-12</c:v>
                </c:pt>
                <c:pt idx="2262">
                  <c:v>2.2321381047095948E-12</c:v>
                </c:pt>
                <c:pt idx="2263">
                  <c:v>2.2162865552573011E-12</c:v>
                </c:pt>
                <c:pt idx="2264">
                  <c:v>2.2008835414250474E-12</c:v>
                </c:pt>
                <c:pt idx="2265">
                  <c:v>2.1857956565968491E-12</c:v>
                </c:pt>
                <c:pt idx="2266">
                  <c:v>2.1711224805293889E-12</c:v>
                </c:pt>
                <c:pt idx="2267">
                  <c:v>2.1567643752775792E-12</c:v>
                </c:pt>
                <c:pt idx="2268">
                  <c:v>2.1427869773619919E-12</c:v>
                </c:pt>
                <c:pt idx="2269">
                  <c:v>2.1291077950208093E-12</c:v>
                </c:pt>
                <c:pt idx="2270">
                  <c:v>2.115809261827444E-12</c:v>
                </c:pt>
                <c:pt idx="2271">
                  <c:v>2.102758029354317E-12</c:v>
                </c:pt>
                <c:pt idx="2272">
                  <c:v>2.0901044176470634E-12</c:v>
                </c:pt>
                <c:pt idx="2273">
                  <c:v>2.0776811350419916E-12</c:v>
                </c:pt>
                <c:pt idx="2274">
                  <c:v>2.0656215299666819E-12</c:v>
                </c:pt>
                <c:pt idx="2275">
                  <c:v>2.0537922539935553E-12</c:v>
                </c:pt>
                <c:pt idx="2276">
                  <c:v>2.0422345820977219E-12</c:v>
                </c:pt>
                <c:pt idx="2277">
                  <c:v>2.0310234997367853E-12</c:v>
                </c:pt>
                <c:pt idx="2278">
                  <c:v>2.0200258912367855E-12</c:v>
                </c:pt>
                <c:pt idx="2279">
                  <c:v>2.0093409872239759E-12</c:v>
                </c:pt>
                <c:pt idx="2280">
                  <c:v>1.9988694406952937E-12</c:v>
                </c:pt>
                <c:pt idx="2281">
                  <c:v>1.9886354968193885E-12</c:v>
                </c:pt>
                <c:pt idx="2282">
                  <c:v>1.9786974021894285E-12</c:v>
                </c:pt>
                <c:pt idx="2283">
                  <c:v>1.9689386054306745E-12</c:v>
                </c:pt>
                <c:pt idx="2284">
                  <c:v>1.9594757161062696E-12</c:v>
                </c:pt>
                <c:pt idx="2285">
                  <c:v>1.9501921828414762E-12</c:v>
                </c:pt>
                <c:pt idx="2286">
                  <c:v>1.9411123089933493E-12</c:v>
                </c:pt>
                <c:pt idx="2287">
                  <c:v>1.9323112545847061E-12</c:v>
                </c:pt>
                <c:pt idx="2288">
                  <c:v>1.9236727009944282E-12</c:v>
                </c:pt>
                <c:pt idx="2289">
                  <c:v>1.915220835202762E-12</c:v>
                </c:pt>
                <c:pt idx="2290">
                  <c:v>1.9070307008557137E-12</c:v>
                </c:pt>
                <c:pt idx="2291">
                  <c:v>1.8989861538973806E-12</c:v>
                </c:pt>
                <c:pt idx="2292">
                  <c:v>1.8911113231196028E-12</c:v>
                </c:pt>
                <c:pt idx="2293">
                  <c:v>1.8834400935700868E-12</c:v>
                </c:pt>
                <c:pt idx="2294">
                  <c:v>1.8759967686058889E-12</c:v>
                </c:pt>
                <c:pt idx="2295">
                  <c:v>1.8686819430355395E-12</c:v>
                </c:pt>
                <c:pt idx="2296">
                  <c:v>1.8615368918341505E-12</c:v>
                </c:pt>
                <c:pt idx="2297">
                  <c:v>1.8545445851952617E-12</c:v>
                </c:pt>
                <c:pt idx="2298">
                  <c:v>1.8477970383829363E-12</c:v>
                </c:pt>
                <c:pt idx="2299">
                  <c:v>1.8411271924871033E-12</c:v>
                </c:pt>
                <c:pt idx="2300">
                  <c:v>1.8411271924871033E-12</c:v>
                </c:pt>
                <c:pt idx="2301">
                  <c:v>1.8346270627718255E-12</c:v>
                </c:pt>
                <c:pt idx="2302">
                  <c:v>1.8282627060009919E-12</c:v>
                </c:pt>
                <c:pt idx="2303">
                  <c:v>1.8221261956270712E-12</c:v>
                </c:pt>
                <c:pt idx="2304">
                  <c:v>1.8160502981747776E-12</c:v>
                </c:pt>
                <c:pt idx="2305">
                  <c:v>1.8101272034733886E-12</c:v>
                </c:pt>
                <c:pt idx="2306">
                  <c:v>1.8043567951460948E-12</c:v>
                </c:pt>
                <c:pt idx="2307">
                  <c:v>1.7986882747155394E-12</c:v>
                </c:pt>
                <c:pt idx="2308">
                  <c:v>1.7931724988474837E-12</c:v>
                </c:pt>
                <c:pt idx="2309">
                  <c:v>1.7878336545221741E-12</c:v>
                </c:pt>
                <c:pt idx="2310">
                  <c:v>1.7825554231184919E-12</c:v>
                </c:pt>
                <c:pt idx="2311">
                  <c:v>1.7774130228476588E-12</c:v>
                </c:pt>
                <c:pt idx="2312">
                  <c:v>1.7723724522851584E-12</c:v>
                </c:pt>
                <c:pt idx="2313">
                  <c:v>1.7674676546671029E-12</c:v>
                </c:pt>
                <c:pt idx="2314">
                  <c:v>1.7626476569509207E-12</c:v>
                </c:pt>
                <c:pt idx="2315">
                  <c:v>1.7579464605611266E-12</c:v>
                </c:pt>
                <c:pt idx="2316">
                  <c:v>1.7533641236861267E-12</c:v>
                </c:pt>
                <c:pt idx="2317">
                  <c:v>1.7488666449014048E-12</c:v>
                </c:pt>
                <c:pt idx="2318">
                  <c:v>1.7444879092546665E-12</c:v>
                </c:pt>
                <c:pt idx="2319">
                  <c:v>1.7402522782913729E-12</c:v>
                </c:pt>
                <c:pt idx="2320">
                  <c:v>1.7360602886316507E-12</c:v>
                </c:pt>
                <c:pt idx="2321">
                  <c:v>1.7319700704918568E-12</c:v>
                </c:pt>
                <c:pt idx="2322">
                  <c:v>1.727964768630746E-12</c:v>
                </c:pt>
                <c:pt idx="2323">
                  <c:v>1.7240442666715078E-12</c:v>
                </c:pt>
                <c:pt idx="2324">
                  <c:v>1.720208680990952E-12</c:v>
                </c:pt>
                <c:pt idx="2325">
                  <c:v>1.71647492501873E-12</c:v>
                </c:pt>
                <c:pt idx="2326">
                  <c:v>1.71280905551873E-12</c:v>
                </c:pt>
                <c:pt idx="2327">
                  <c:v>1.7092280441090076E-12</c:v>
                </c:pt>
                <c:pt idx="2328">
                  <c:v>1.7057149191715077E-12</c:v>
                </c:pt>
                <c:pt idx="2329">
                  <c:v>1.7022865359474761E-12</c:v>
                </c:pt>
                <c:pt idx="2330">
                  <c:v>1.6988849387857696E-12</c:v>
                </c:pt>
                <c:pt idx="2331">
                  <c:v>1.6956094165010475E-12</c:v>
                </c:pt>
                <c:pt idx="2332">
                  <c:v>1.6924017806885475E-12</c:v>
                </c:pt>
                <c:pt idx="2333">
                  <c:v>1.6892620313482697E-12</c:v>
                </c:pt>
                <c:pt idx="2334">
                  <c:v>1.6861901102918092E-12</c:v>
                </c:pt>
                <c:pt idx="2335">
                  <c:v>1.6831861338959761E-12</c:v>
                </c:pt>
                <c:pt idx="2336">
                  <c:v>1.680250043972365E-12</c:v>
                </c:pt>
                <c:pt idx="2337">
                  <c:v>1.6773648689029204E-12</c:v>
                </c:pt>
                <c:pt idx="2338">
                  <c:v>1.6745475221172935E-12</c:v>
                </c:pt>
                <c:pt idx="2339">
                  <c:v>1.6717981199922935E-12</c:v>
                </c:pt>
                <c:pt idx="2340">
                  <c:v>1.66909963272146E-12</c:v>
                </c:pt>
                <c:pt idx="2341">
                  <c:v>1.6663938137116268E-12</c:v>
                </c:pt>
                <c:pt idx="2342">
                  <c:v>1.6638141277671822E-12</c:v>
                </c:pt>
                <c:pt idx="2343">
                  <c:v>1.6612853566769044E-12</c:v>
                </c:pt>
                <c:pt idx="2344">
                  <c:v>1.6588075004407934E-12</c:v>
                </c:pt>
                <c:pt idx="2345">
                  <c:v>1.6563805590588489E-12</c:v>
                </c:pt>
                <c:pt idx="2346">
                  <c:v>1.6539875609130157E-12</c:v>
                </c:pt>
                <c:pt idx="2347">
                  <c:v>1.6516042608346425E-12</c:v>
                </c:pt>
                <c:pt idx="2348">
                  <c:v>1.6493300640151982E-12</c:v>
                </c:pt>
                <c:pt idx="2349">
                  <c:v>1.6470896940550552E-12</c:v>
                </c:pt>
                <c:pt idx="2350">
                  <c:v>1.6470896940550552E-12</c:v>
                </c:pt>
                <c:pt idx="2351">
                  <c:v>1.6449003553258886E-12</c:v>
                </c:pt>
                <c:pt idx="2352">
                  <c:v>1.6427037430461267E-12</c:v>
                </c:pt>
                <c:pt idx="2353">
                  <c:v>1.6405992624072379E-12</c:v>
                </c:pt>
                <c:pt idx="2354">
                  <c:v>1.6385456966225158E-12</c:v>
                </c:pt>
                <c:pt idx="2355">
                  <c:v>1.6365260740739045E-12</c:v>
                </c:pt>
                <c:pt idx="2356">
                  <c:v>1.6344822063566429E-12</c:v>
                </c:pt>
                <c:pt idx="2357">
                  <c:v>1.6325474418983092E-12</c:v>
                </c:pt>
                <c:pt idx="2358">
                  <c:v>1.6306465624876825E-12</c:v>
                </c:pt>
                <c:pt idx="2359">
                  <c:v>1.6287214960968093E-12</c:v>
                </c:pt>
                <c:pt idx="2360">
                  <c:v>1.6268885613468096E-12</c:v>
                </c:pt>
                <c:pt idx="2361">
                  <c:v>1.6250895698329202E-12</c:v>
                </c:pt>
                <c:pt idx="2362">
                  <c:v>1.6233414931731981E-12</c:v>
                </c:pt>
                <c:pt idx="2363">
                  <c:v>1.6215521997267696E-12</c:v>
                </c:pt>
                <c:pt idx="2364">
                  <c:v>1.6198549797328095E-12</c:v>
                </c:pt>
                <c:pt idx="2365">
                  <c:v>1.618191761163365E-12</c:v>
                </c:pt>
                <c:pt idx="2366">
                  <c:v>1.6165042974252698E-12</c:v>
                </c:pt>
                <c:pt idx="2367">
                  <c:v>1.614907268166242E-12</c:v>
                </c:pt>
                <c:pt idx="2368">
                  <c:v>1.6132791469029363E-12</c:v>
                </c:pt>
                <c:pt idx="2369">
                  <c:v>1.611738123983492E-12</c:v>
                </c:pt>
                <c:pt idx="2370">
                  <c:v>1.6102242556529362E-12</c:v>
                </c:pt>
                <c:pt idx="2371">
                  <c:v>1.6086810506683132E-12</c:v>
                </c:pt>
                <c:pt idx="2372">
                  <c:v>1.6072214915155353E-12</c:v>
                </c:pt>
                <c:pt idx="2373">
                  <c:v>1.6057292013850792E-12</c:v>
                </c:pt>
                <c:pt idx="2374">
                  <c:v>1.6043222542482737E-12</c:v>
                </c:pt>
                <c:pt idx="2375">
                  <c:v>1.6028808789719836E-12</c:v>
                </c:pt>
                <c:pt idx="2376">
                  <c:v>1.6015231495275395E-12</c:v>
                </c:pt>
                <c:pt idx="2377">
                  <c:v>1.6001874831865674E-12</c:v>
                </c:pt>
                <c:pt idx="2378">
                  <c:v>1.5988173887061109E-12</c:v>
                </c:pt>
                <c:pt idx="2379">
                  <c:v>1.597527487545484E-12</c:v>
                </c:pt>
                <c:pt idx="2380">
                  <c:v>1.5962014610835671E-12</c:v>
                </c:pt>
                <c:pt idx="2381">
                  <c:v>1.5949557443182895E-12</c:v>
                </c:pt>
                <c:pt idx="2382">
                  <c:v>1.5936705079281109E-12</c:v>
                </c:pt>
                <c:pt idx="2383">
                  <c:v>1.5924655230461665E-12</c:v>
                </c:pt>
                <c:pt idx="2384">
                  <c:v>1.5912227157011267E-12</c:v>
                </c:pt>
                <c:pt idx="2385">
                  <c:v>1.5900567655407102E-12</c:v>
                </c:pt>
                <c:pt idx="2386">
                  <c:v>1.588849598593587E-12</c:v>
                </c:pt>
                <c:pt idx="2387">
                  <c:v>1.5876627975881307E-12</c:v>
                </c:pt>
                <c:pt idx="2388">
                  <c:v>1.5865511566054918E-12</c:v>
                </c:pt>
                <c:pt idx="2389">
                  <c:v>1.5853999959979521E-12</c:v>
                </c:pt>
                <c:pt idx="2390">
                  <c:v>1.5843239954132299E-12</c:v>
                </c:pt>
                <c:pt idx="2391">
                  <c:v>1.583205022691591E-12</c:v>
                </c:pt>
                <c:pt idx="2392">
                  <c:v>1.5821612681811743E-12</c:v>
                </c:pt>
                <c:pt idx="2393">
                  <c:v>1.5810745997222459E-12</c:v>
                </c:pt>
                <c:pt idx="2394">
                  <c:v>1.580003205719567E-12</c:v>
                </c:pt>
                <c:pt idx="2395">
                  <c:v>1.5790052745779007E-12</c:v>
                </c:pt>
                <c:pt idx="2396">
                  <c:v>1.5779644294877218E-12</c:v>
                </c:pt>
                <c:pt idx="2397">
                  <c:v>1.5769371616919878E-12</c:v>
                </c:pt>
                <c:pt idx="2398">
                  <c:v>1.5759833567572657E-12</c:v>
                </c:pt>
                <c:pt idx="2399">
                  <c:v>1.5749832435504205E-12</c:v>
                </c:pt>
                <c:pt idx="2400">
                  <c:v>1.5749832435504205E-12</c:v>
                </c:pt>
                <c:pt idx="2401">
                  <c:v>1.5739967076380196E-12</c:v>
                </c:pt>
                <c:pt idx="2402">
                  <c:v>1.5730818792364203E-12</c:v>
                </c:pt>
                <c:pt idx="2403">
                  <c:v>1.572120800751103E-12</c:v>
                </c:pt>
                <c:pt idx="2404">
                  <c:v>1.5711716023984245E-12</c:v>
                </c:pt>
                <c:pt idx="2405">
                  <c:v>1.5702941697449524E-12</c:v>
                </c:pt>
                <c:pt idx="2406">
                  <c:v>1.5693686734691464E-12</c:v>
                </c:pt>
                <c:pt idx="2407">
                  <c:v>1.5684551155143845E-12</c:v>
                </c:pt>
                <c:pt idx="2408">
                  <c:v>1.5675534376922616E-12</c:v>
                </c:pt>
                <c:pt idx="2409">
                  <c:v>1.5667201312457337E-12</c:v>
                </c:pt>
                <c:pt idx="2410">
                  <c:v>1.5658388193652776E-12</c:v>
                </c:pt>
                <c:pt idx="2411">
                  <c:v>1.5649676904556545E-12</c:v>
                </c:pt>
                <c:pt idx="2412">
                  <c:v>1.5641084416786703E-12</c:v>
                </c:pt>
                <c:pt idx="2413">
                  <c:v>1.5633158671154758E-12</c:v>
                </c:pt>
                <c:pt idx="2414">
                  <c:v>1.5624735899565472E-12</c:v>
                </c:pt>
                <c:pt idx="2415">
                  <c:v>1.5616414957684518E-12</c:v>
                </c:pt>
                <c:pt idx="2416">
                  <c:v>1.5608195845511901E-12</c:v>
                </c:pt>
                <c:pt idx="2417">
                  <c:v>1.5600044619811505E-12</c:v>
                </c:pt>
                <c:pt idx="2418">
                  <c:v>1.5592577107867063E-12</c:v>
                </c:pt>
                <c:pt idx="2419">
                  <c:v>1.5584612569965274E-12</c:v>
                </c:pt>
                <c:pt idx="2420">
                  <c:v>1.557671591853571E-12</c:v>
                </c:pt>
                <c:pt idx="2421">
                  <c:v>1.5568920514930435E-12</c:v>
                </c:pt>
                <c:pt idx="2422">
                  <c:v>1.5561193579681427E-12</c:v>
                </c:pt>
                <c:pt idx="2423">
                  <c:v>1.5553534530904639E-12</c:v>
                </c:pt>
                <c:pt idx="2424">
                  <c:v>1.5545960340218134E-12</c:v>
                </c:pt>
                <c:pt idx="2425">
                  <c:v>1.5539035920051466E-12</c:v>
                </c:pt>
                <c:pt idx="2426">
                  <c:v>1.5531596920425353E-12</c:v>
                </c:pt>
                <c:pt idx="2427">
                  <c:v>1.5524226389155513E-12</c:v>
                </c:pt>
                <c:pt idx="2428">
                  <c:v>1.5516923744357895E-12</c:v>
                </c:pt>
                <c:pt idx="2429">
                  <c:v>1.5509688986032498E-12</c:v>
                </c:pt>
                <c:pt idx="2430">
                  <c:v>1.5502522114179325E-12</c:v>
                </c:pt>
                <c:pt idx="2431">
                  <c:v>1.5495423128798371E-12</c:v>
                </c:pt>
                <c:pt idx="2432">
                  <c:v>1.5488375058271585E-12</c:v>
                </c:pt>
                <c:pt idx="2433">
                  <c:v>1.5481377902598968E-12</c:v>
                </c:pt>
                <c:pt idx="2434">
                  <c:v>1.5474448633398568E-12</c:v>
                </c:pt>
                <c:pt idx="2435">
                  <c:v>1.5467587250670394E-12</c:v>
                </c:pt>
                <c:pt idx="2436">
                  <c:v>1.5460759811178334E-12</c:v>
                </c:pt>
                <c:pt idx="2437">
                  <c:v>1.545400025815849E-12</c:v>
                </c:pt>
                <c:pt idx="2438">
                  <c:v>1.5447291038108767E-12</c:v>
                </c:pt>
                <c:pt idx="2439">
                  <c:v>1.5440633314797261E-12</c:v>
                </c:pt>
                <c:pt idx="2440">
                  <c:v>1.5434009534721866E-12</c:v>
                </c:pt>
                <c:pt idx="2441">
                  <c:v>1.5427453641118689E-12</c:v>
                </c:pt>
                <c:pt idx="2442">
                  <c:v>1.5420931690751625E-12</c:v>
                </c:pt>
                <c:pt idx="2443">
                  <c:v>1.5414477626856786E-12</c:v>
                </c:pt>
                <c:pt idx="2444">
                  <c:v>1.5408040534579998E-12</c:v>
                </c:pt>
                <c:pt idx="2445">
                  <c:v>1.5401671328775435E-12</c:v>
                </c:pt>
                <c:pt idx="2446">
                  <c:v>1.5395319094588928E-12</c:v>
                </c:pt>
                <c:pt idx="2447">
                  <c:v>1.5389034746874641E-12</c:v>
                </c:pt>
                <c:pt idx="2448">
                  <c:v>1.5382767370778411E-12</c:v>
                </c:pt>
                <c:pt idx="2449">
                  <c:v>1.5376567881154404E-12</c:v>
                </c:pt>
                <c:pt idx="2450">
                  <c:v>1.5376567881154404E-12</c:v>
                </c:pt>
                <c:pt idx="2451">
                  <c:v>1.5370385363148453E-12</c:v>
                </c:pt>
                <c:pt idx="2452">
                  <c:v>1.5363654904330991E-12</c:v>
                </c:pt>
                <c:pt idx="2453">
                  <c:v>1.5357557244415316E-12</c:v>
                </c:pt>
                <c:pt idx="2454">
                  <c:v>1.5351493527735752E-12</c:v>
                </c:pt>
                <c:pt idx="2455">
                  <c:v>1.5345463172408252E-12</c:v>
                </c:pt>
                <c:pt idx="2456">
                  <c:v>1.533946734220091E-12</c:v>
                </c:pt>
                <c:pt idx="2457">
                  <c:v>1.5333504873345631E-12</c:v>
                </c:pt>
                <c:pt idx="2458">
                  <c:v>1.5326978073944838E-12</c:v>
                </c:pt>
                <c:pt idx="2459">
                  <c:v>1.5321084073445834E-12</c:v>
                </c:pt>
                <c:pt idx="2460">
                  <c:v>1.5315224016182933E-12</c:v>
                </c:pt>
                <c:pt idx="2461">
                  <c:v>1.5309380930538092E-12</c:v>
                </c:pt>
                <c:pt idx="2462">
                  <c:v>1.5303571788129364E-12</c:v>
                </c:pt>
                <c:pt idx="2463">
                  <c:v>1.5297197733291068E-12</c:v>
                </c:pt>
                <c:pt idx="2464">
                  <c:v>1.5291456477354563E-12</c:v>
                </c:pt>
                <c:pt idx="2465">
                  <c:v>1.5285732193036107E-12</c:v>
                </c:pt>
                <c:pt idx="2466">
                  <c:v>1.5280024880335711E-12</c:v>
                </c:pt>
                <c:pt idx="2467">
                  <c:v>1.5273769626823806E-12</c:v>
                </c:pt>
                <c:pt idx="2468">
                  <c:v>1.5268130200595634E-12</c:v>
                </c:pt>
                <c:pt idx="2469">
                  <c:v>1.5262507745985514E-12</c:v>
                </c:pt>
                <c:pt idx="2470">
                  <c:v>1.5256902262993451E-12</c:v>
                </c:pt>
                <c:pt idx="2471">
                  <c:v>1.5250748839189878E-12</c:v>
                </c:pt>
                <c:pt idx="2472">
                  <c:v>1.5245194271051984E-12</c:v>
                </c:pt>
                <c:pt idx="2473">
                  <c:v>1.5239656674532142E-12</c:v>
                </c:pt>
                <c:pt idx="2474">
                  <c:v>1.5233571137200793E-12</c:v>
                </c:pt>
                <c:pt idx="2475">
                  <c:v>1.5228083873651069E-12</c:v>
                </c:pt>
                <c:pt idx="2476">
                  <c:v>1.5222614163603447E-12</c:v>
                </c:pt>
                <c:pt idx="2477">
                  <c:v>1.5216579541126267E-12</c:v>
                </c:pt>
                <c:pt idx="2478">
                  <c:v>1.5211160745932818E-12</c:v>
                </c:pt>
                <c:pt idx="2479">
                  <c:v>1.5205741950739365E-12</c:v>
                </c:pt>
                <c:pt idx="2480">
                  <c:v>1.5199775214734404E-12</c:v>
                </c:pt>
                <c:pt idx="2481">
                  <c:v>1.5194407334395118E-12</c:v>
                </c:pt>
                <c:pt idx="2482">
                  <c:v>1.518905642567389E-12</c:v>
                </c:pt>
                <c:pt idx="2483">
                  <c:v>1.5183140604523095E-12</c:v>
                </c:pt>
                <c:pt idx="2484">
                  <c:v>1.5177806085535875E-12</c:v>
                </c:pt>
                <c:pt idx="2485">
                  <c:v>1.5171924207621192E-12</c:v>
                </c:pt>
                <c:pt idx="2486">
                  <c:v>1.5166641185372184E-12</c:v>
                </c:pt>
                <c:pt idx="2487">
                  <c:v>1.5161375134741229E-12</c:v>
                </c:pt>
                <c:pt idx="2488">
                  <c:v>1.5155527200062659E-12</c:v>
                </c:pt>
                <c:pt idx="2489">
                  <c:v>1.515029509266782E-12</c:v>
                </c:pt>
                <c:pt idx="2490">
                  <c:v>1.5144481101225359E-12</c:v>
                </c:pt>
                <c:pt idx="2491">
                  <c:v>1.5139265965448571E-12</c:v>
                </c:pt>
                <c:pt idx="2492">
                  <c:v>1.5133485917242222E-12</c:v>
                </c:pt>
                <c:pt idx="2493">
                  <c:v>1.51283041428175E-12</c:v>
                </c:pt>
                <c:pt idx="2494">
                  <c:v>1.5122558037847262E-12</c:v>
                </c:pt>
                <c:pt idx="2495">
                  <c:v>1.5117393816924645E-12</c:v>
                </c:pt>
                <c:pt idx="2496">
                  <c:v>1.5111664683572462E-12</c:v>
                </c:pt>
                <c:pt idx="2497">
                  <c:v>1.5106534405885953E-12</c:v>
                </c:pt>
                <c:pt idx="2498">
                  <c:v>1.5100822244151825E-12</c:v>
                </c:pt>
                <c:pt idx="2499">
                  <c:v>1.5095725909701429E-12</c:v>
                </c:pt>
                <c:pt idx="2500">
                  <c:v>1.5095725909701429E-12</c:v>
                </c:pt>
                <c:pt idx="2501">
                  <c:v>1.5090047691203413E-12</c:v>
                </c:pt>
                <c:pt idx="2502">
                  <c:v>1.5084369472705397E-12</c:v>
                </c:pt>
                <c:pt idx="2503">
                  <c:v>1.5079290109873054E-12</c:v>
                </c:pt>
                <c:pt idx="2504">
                  <c:v>1.5073645834611151E-12</c:v>
                </c:pt>
                <c:pt idx="2505">
                  <c:v>1.5068583443396866E-12</c:v>
                </c:pt>
                <c:pt idx="2506">
                  <c:v>1.5062956139753017E-12</c:v>
                </c:pt>
                <c:pt idx="2507">
                  <c:v>1.5057927691774843E-12</c:v>
                </c:pt>
                <c:pt idx="2508">
                  <c:v>1.5052317359749048E-12</c:v>
                </c:pt>
                <c:pt idx="2509">
                  <c:v>1.5046707027723256E-12</c:v>
                </c:pt>
                <c:pt idx="2510">
                  <c:v>1.5041712522981189E-12</c:v>
                </c:pt>
                <c:pt idx="2511">
                  <c:v>1.5036119162573453E-12</c:v>
                </c:pt>
                <c:pt idx="2512">
                  <c:v>1.5030542191899722E-12</c:v>
                </c:pt>
                <c:pt idx="2513">
                  <c:v>1.5025564658775715E-12</c:v>
                </c:pt>
                <c:pt idx="2514">
                  <c:v>1.5020005241604088E-12</c:v>
                </c:pt>
                <c:pt idx="2515">
                  <c:v>1.501446221416647E-12</c:v>
                </c:pt>
                <c:pt idx="2516">
                  <c:v>1.5009501652660521E-12</c:v>
                </c:pt>
                <c:pt idx="2517">
                  <c:v>1.5003976178725003E-12</c:v>
                </c:pt>
                <c:pt idx="2518">
                  <c:v>1.4998450704789487E-12</c:v>
                </c:pt>
                <c:pt idx="2519">
                  <c:v>1.499350711490159E-12</c:v>
                </c:pt>
                <c:pt idx="2520">
                  <c:v>1.498799861258413E-12</c:v>
                </c:pt>
                <c:pt idx="2521">
                  <c:v>1.498249011026667E-12</c:v>
                </c:pt>
                <c:pt idx="2522">
                  <c:v>1.4976998579567263E-12</c:v>
                </c:pt>
                <c:pt idx="2523">
                  <c:v>1.4972088932915479E-12</c:v>
                </c:pt>
                <c:pt idx="2524">
                  <c:v>1.4966597402216072E-12</c:v>
                </c:pt>
                <c:pt idx="2525">
                  <c:v>1.4961122843134724E-12</c:v>
                </c:pt>
                <c:pt idx="2526">
                  <c:v>1.4955648284053375E-12</c:v>
                </c:pt>
                <c:pt idx="2527">
                  <c:v>1.4950755609019644E-12</c:v>
                </c:pt>
                <c:pt idx="2528">
                  <c:v>1.4945298021556351E-12</c:v>
                </c:pt>
                <c:pt idx="2529">
                  <c:v>1.4939840434093058E-12</c:v>
                </c:pt>
                <c:pt idx="2530">
                  <c:v>1.4934399236363769E-12</c:v>
                </c:pt>
                <c:pt idx="2531">
                  <c:v>1.4928958620518532E-12</c:v>
                </c:pt>
                <c:pt idx="2532">
                  <c:v>1.4923518004673294E-12</c:v>
                </c:pt>
                <c:pt idx="2533">
                  <c:v>1.4918659272875672E-12</c:v>
                </c:pt>
                <c:pt idx="2534">
                  <c:v>1.4913235628648492E-12</c:v>
                </c:pt>
                <c:pt idx="2535">
                  <c:v>1.4907811984421308E-12</c:v>
                </c:pt>
                <c:pt idx="2536">
                  <c:v>1.4902388340194127E-12</c:v>
                </c:pt>
                <c:pt idx="2537">
                  <c:v>1.4896981667585E-12</c:v>
                </c:pt>
                <c:pt idx="2538">
                  <c:v>1.4891558023357818E-12</c:v>
                </c:pt>
                <c:pt idx="2539">
                  <c:v>1.488615135074869E-12</c:v>
                </c:pt>
                <c:pt idx="2540">
                  <c:v>1.4881343533805239E-12</c:v>
                </c:pt>
                <c:pt idx="2541">
                  <c:v>1.4875936861196113E-12</c:v>
                </c:pt>
                <c:pt idx="2542">
                  <c:v>1.4870547160205042E-12</c:v>
                </c:pt>
                <c:pt idx="2543">
                  <c:v>1.4865157459213969E-12</c:v>
                </c:pt>
                <c:pt idx="2544">
                  <c:v>1.4859767758222895E-12</c:v>
                </c:pt>
                <c:pt idx="2545">
                  <c:v>1.4854394446965835E-12</c:v>
                </c:pt>
                <c:pt idx="2546">
                  <c:v>1.4849021717592818E-12</c:v>
                </c:pt>
                <c:pt idx="2547">
                  <c:v>1.4843648988219803E-12</c:v>
                </c:pt>
                <c:pt idx="2548">
                  <c:v>1.4838275676962738E-12</c:v>
                </c:pt>
                <c:pt idx="2549">
                  <c:v>1.4832902947589723E-12</c:v>
                </c:pt>
                <c:pt idx="2550">
                  <c:v>1.4832902947589723E-12</c:v>
                </c:pt>
                <c:pt idx="2551">
                  <c:v>1.4827547189834764E-12</c:v>
                </c:pt>
                <c:pt idx="2552">
                  <c:v>1.4822174460461747E-12</c:v>
                </c:pt>
                <c:pt idx="2553">
                  <c:v>1.4816818702706787E-12</c:v>
                </c:pt>
                <c:pt idx="2554">
                  <c:v>1.4811462944951826E-12</c:v>
                </c:pt>
                <c:pt idx="2555">
                  <c:v>1.4806124158814922E-12</c:v>
                </c:pt>
                <c:pt idx="2556">
                  <c:v>1.4800768401059963E-12</c:v>
                </c:pt>
                <c:pt idx="2557">
                  <c:v>1.4795429614923057E-12</c:v>
                </c:pt>
                <c:pt idx="2558">
                  <c:v>1.4790090828786153E-12</c:v>
                </c:pt>
                <c:pt idx="2559">
                  <c:v>1.4784752042649247E-12</c:v>
                </c:pt>
                <c:pt idx="2560">
                  <c:v>1.4779413256512343E-12</c:v>
                </c:pt>
                <c:pt idx="2561">
                  <c:v>1.4774074470375439E-12</c:v>
                </c:pt>
                <c:pt idx="2562">
                  <c:v>1.4768752655856589E-12</c:v>
                </c:pt>
                <c:pt idx="2563">
                  <c:v>1.4762831985672067E-12</c:v>
                </c:pt>
                <c:pt idx="2564">
                  <c:v>1.4757510171153217E-12</c:v>
                </c:pt>
                <c:pt idx="2565">
                  <c:v>1.4752188356634369E-12</c:v>
                </c:pt>
                <c:pt idx="2566">
                  <c:v>1.4746866542115517E-12</c:v>
                </c:pt>
                <c:pt idx="2567">
                  <c:v>1.4741544145712619E-12</c:v>
                </c:pt>
                <c:pt idx="2568">
                  <c:v>1.4736239302811827E-12</c:v>
                </c:pt>
                <c:pt idx="2569">
                  <c:v>1.4730917488292978E-12</c:v>
                </c:pt>
                <c:pt idx="2570">
                  <c:v>1.4725612645392184E-12</c:v>
                </c:pt>
                <c:pt idx="2571">
                  <c:v>1.4719708946825718E-12</c:v>
                </c:pt>
                <c:pt idx="2572">
                  <c:v>1.4714404103924923E-12</c:v>
                </c:pt>
                <c:pt idx="2573">
                  <c:v>1.470909926102413E-12</c:v>
                </c:pt>
                <c:pt idx="2574">
                  <c:v>1.4703794418123336E-12</c:v>
                </c:pt>
                <c:pt idx="2575">
                  <c:v>1.4698506546840595E-12</c:v>
                </c:pt>
                <c:pt idx="2576">
                  <c:v>1.4692619238008133E-12</c:v>
                </c:pt>
                <c:pt idx="2577">
                  <c:v>1.4687314395107341E-12</c:v>
                </c:pt>
                <c:pt idx="2578">
                  <c:v>1.4682026523824602E-12</c:v>
                </c:pt>
                <c:pt idx="2579">
                  <c:v>1.4676738652541867E-12</c:v>
                </c:pt>
                <c:pt idx="2580">
                  <c:v>1.4670851925593454E-12</c:v>
                </c:pt>
                <c:pt idx="2581">
                  <c:v>1.4665564054310715E-12</c:v>
                </c:pt>
                <c:pt idx="2582">
                  <c:v>1.4660276183027974E-12</c:v>
                </c:pt>
                <c:pt idx="2583">
                  <c:v>1.4654988311745237E-12</c:v>
                </c:pt>
                <c:pt idx="2584">
                  <c:v>1.4649135528032936E-12</c:v>
                </c:pt>
                <c:pt idx="2585">
                  <c:v>1.4643847656750197E-12</c:v>
                </c:pt>
                <c:pt idx="2586">
                  <c:v>1.4638560367351509E-12</c:v>
                </c:pt>
                <c:pt idx="2587">
                  <c:v>1.4632707583639208E-12</c:v>
                </c:pt>
                <c:pt idx="2588">
                  <c:v>1.4627419712356471E-12</c:v>
                </c:pt>
                <c:pt idx="2589">
                  <c:v>1.4622149394575834E-12</c:v>
                </c:pt>
                <c:pt idx="2590">
                  <c:v>1.4616296610863531E-12</c:v>
                </c:pt>
                <c:pt idx="2591">
                  <c:v>1.4611008739580792E-12</c:v>
                </c:pt>
                <c:pt idx="2592">
                  <c:v>1.4605739003684206E-12</c:v>
                </c:pt>
                <c:pt idx="2593">
                  <c:v>1.4599886801855954E-12</c:v>
                </c:pt>
                <c:pt idx="2594">
                  <c:v>1.4594617065959365E-12</c:v>
                </c:pt>
                <c:pt idx="2595">
                  <c:v>1.4589347330062777E-12</c:v>
                </c:pt>
                <c:pt idx="2596">
                  <c:v>1.4583513263620675E-12</c:v>
                </c:pt>
                <c:pt idx="2597">
                  <c:v>1.4578244109608132E-12</c:v>
                </c:pt>
                <c:pt idx="2598">
                  <c:v>1.457239423531607E-12</c:v>
                </c:pt>
                <c:pt idx="2599">
                  <c:v>1.456714379857373E-12</c:v>
                </c:pt>
                <c:pt idx="2600">
                  <c:v>1.456714379857373E-12</c:v>
                </c:pt>
                <c:pt idx="2601">
                  <c:v>1.4559550017790952E-12</c:v>
                </c:pt>
                <c:pt idx="2602">
                  <c:v>1.4551955655124124E-12</c:v>
                </c:pt>
                <c:pt idx="2603">
                  <c:v>1.4544360710573256E-12</c:v>
                </c:pt>
                <c:pt idx="2604">
                  <c:v>1.4536764602254283E-12</c:v>
                </c:pt>
                <c:pt idx="2605">
                  <c:v>1.4529168493935316E-12</c:v>
                </c:pt>
                <c:pt idx="2606">
                  <c:v>1.4521571221848254E-12</c:v>
                </c:pt>
                <c:pt idx="2607">
                  <c:v>1.4513991503263292E-12</c:v>
                </c:pt>
                <c:pt idx="2608">
                  <c:v>1.4506394231176229E-12</c:v>
                </c:pt>
                <c:pt idx="2609">
                  <c:v>1.449879637720512E-12</c:v>
                </c:pt>
                <c:pt idx="2610">
                  <c:v>1.4491199105118053E-12</c:v>
                </c:pt>
                <c:pt idx="2611">
                  <c:v>1.4483618222764999E-12</c:v>
                </c:pt>
                <c:pt idx="2612">
                  <c:v>1.4476019786909838E-12</c:v>
                </c:pt>
                <c:pt idx="2613">
                  <c:v>1.4468421932938729E-12</c:v>
                </c:pt>
                <c:pt idx="2614">
                  <c:v>1.4460841050585677E-12</c:v>
                </c:pt>
                <c:pt idx="2615">
                  <c:v>1.4453242614730516E-12</c:v>
                </c:pt>
                <c:pt idx="2616">
                  <c:v>1.4445079266445795E-12</c:v>
                </c:pt>
                <c:pt idx="2617">
                  <c:v>1.4437480830590635E-12</c:v>
                </c:pt>
                <c:pt idx="2618">
                  <c:v>1.4429899366353532E-12</c:v>
                </c:pt>
                <c:pt idx="2619">
                  <c:v>1.4422300930498371E-12</c:v>
                </c:pt>
                <c:pt idx="2620">
                  <c:v>1.441471946626127E-12</c:v>
                </c:pt>
                <c:pt idx="2621">
                  <c:v>1.4407138002024167E-12</c:v>
                </c:pt>
                <c:pt idx="2622">
                  <c:v>1.4399539566169006E-12</c:v>
                </c:pt>
                <c:pt idx="2623">
                  <c:v>1.4391958101931905E-12</c:v>
                </c:pt>
                <c:pt idx="2624">
                  <c:v>1.4384376637694802E-12</c:v>
                </c:pt>
                <c:pt idx="2625">
                  <c:v>1.4376196317792024E-12</c:v>
                </c:pt>
                <c:pt idx="2626">
                  <c:v>1.4368614853554919E-12</c:v>
                </c:pt>
                <c:pt idx="2627">
                  <c:v>1.4361033389317816E-12</c:v>
                </c:pt>
                <c:pt idx="2628">
                  <c:v>1.4353451925080715E-12</c:v>
                </c:pt>
                <c:pt idx="2629">
                  <c:v>1.4345853489225554E-12</c:v>
                </c:pt>
                <c:pt idx="2630">
                  <c:v>1.4338272024988451E-12</c:v>
                </c:pt>
                <c:pt idx="2631">
                  <c:v>1.433069056075135E-12</c:v>
                </c:pt>
                <c:pt idx="2632">
                  <c:v>1.4322527212466628E-12</c:v>
                </c:pt>
                <c:pt idx="2633">
                  <c:v>1.4314945166345474E-12</c:v>
                </c:pt>
                <c:pt idx="2634">
                  <c:v>1.4307363702108371E-12</c:v>
                </c:pt>
                <c:pt idx="2635">
                  <c:v>1.4299782237871268E-12</c:v>
                </c:pt>
                <c:pt idx="2636">
                  <c:v>1.4292200773634163E-12</c:v>
                </c:pt>
                <c:pt idx="2637">
                  <c:v>1.4284036843465395E-12</c:v>
                </c:pt>
                <c:pt idx="2638">
                  <c:v>1.4276455379228294E-12</c:v>
                </c:pt>
                <c:pt idx="2639">
                  <c:v>1.4268873914991189E-12</c:v>
                </c:pt>
                <c:pt idx="2640">
                  <c:v>1.4261292450754086E-12</c:v>
                </c:pt>
                <c:pt idx="2641">
                  <c:v>1.4253710986516985E-12</c:v>
                </c:pt>
                <c:pt idx="2642">
                  <c:v>1.4245547056348215E-12</c:v>
                </c:pt>
                <c:pt idx="2643">
                  <c:v>1.4237965592111112E-12</c:v>
                </c:pt>
                <c:pt idx="2644">
                  <c:v>1.4230384127874009E-12</c:v>
                </c:pt>
                <c:pt idx="2645">
                  <c:v>1.4222802663636904E-12</c:v>
                </c:pt>
                <c:pt idx="2646">
                  <c:v>1.4214639315352183E-12</c:v>
                </c:pt>
                <c:pt idx="2647">
                  <c:v>1.420705785111508E-12</c:v>
                </c:pt>
                <c:pt idx="2648">
                  <c:v>1.4199493358496033E-12</c:v>
                </c:pt>
                <c:pt idx="2649">
                  <c:v>1.419191189425893E-12</c:v>
                </c:pt>
                <c:pt idx="2650">
                  <c:v>1.419191189425893E-12</c:v>
                </c:pt>
                <c:pt idx="2651">
                  <c:v>1.4183748545974207E-12</c:v>
                </c:pt>
                <c:pt idx="2652">
                  <c:v>1.4176167081737104E-12</c:v>
                </c:pt>
                <c:pt idx="2653">
                  <c:v>1.4168584453731907E-12</c:v>
                </c:pt>
                <c:pt idx="2654">
                  <c:v>1.416043807706524E-12</c:v>
                </c:pt>
                <c:pt idx="2655">
                  <c:v>1.4152856612828137E-12</c:v>
                </c:pt>
                <c:pt idx="2656">
                  <c:v>1.4145275148591034E-12</c:v>
                </c:pt>
                <c:pt idx="2657">
                  <c:v>1.4137111800306311E-12</c:v>
                </c:pt>
                <c:pt idx="2658">
                  <c:v>1.4129547307687263E-12</c:v>
                </c:pt>
                <c:pt idx="2659">
                  <c:v>1.412196584345016E-12</c:v>
                </c:pt>
                <c:pt idx="2660">
                  <c:v>1.4113802495165438E-12</c:v>
                </c:pt>
                <c:pt idx="2661">
                  <c:v>1.410623800254639E-12</c:v>
                </c:pt>
                <c:pt idx="2662">
                  <c:v>1.4098655956425238E-12</c:v>
                </c:pt>
                <c:pt idx="2663">
                  <c:v>1.4090492608140515E-12</c:v>
                </c:pt>
                <c:pt idx="2664">
                  <c:v>1.4082928115521468E-12</c:v>
                </c:pt>
                <c:pt idx="2665">
                  <c:v>1.4075346651284365E-12</c:v>
                </c:pt>
                <c:pt idx="2666">
                  <c:v>1.4067183302999642E-12</c:v>
                </c:pt>
                <c:pt idx="2667">
                  <c:v>1.4059618810380595E-12</c:v>
                </c:pt>
                <c:pt idx="2668">
                  <c:v>1.4052036764259443E-12</c:v>
                </c:pt>
                <c:pt idx="2669">
                  <c:v>1.4043890387592776E-12</c:v>
                </c:pt>
                <c:pt idx="2670">
                  <c:v>1.4036308923355673E-12</c:v>
                </c:pt>
                <c:pt idx="2671">
                  <c:v>1.4028161964804958E-12</c:v>
                </c:pt>
                <c:pt idx="2672">
                  <c:v>1.4020580500567855E-12</c:v>
                </c:pt>
                <c:pt idx="2673">
                  <c:v>1.4012999036330752E-12</c:v>
                </c:pt>
                <c:pt idx="2674">
                  <c:v>1.4004852659664087E-12</c:v>
                </c:pt>
                <c:pt idx="2675">
                  <c:v>1.3997271195426982E-12</c:v>
                </c:pt>
                <c:pt idx="2676">
                  <c:v>1.3989124818760315E-12</c:v>
                </c:pt>
                <c:pt idx="2677">
                  <c:v>1.3981543354523214E-12</c:v>
                </c:pt>
                <c:pt idx="2678">
                  <c:v>1.3973978861904165E-12</c:v>
                </c:pt>
                <c:pt idx="2679">
                  <c:v>1.3965815513619442E-12</c:v>
                </c:pt>
                <c:pt idx="2680">
                  <c:v>1.3958251021000396E-12</c:v>
                </c:pt>
                <c:pt idx="2681">
                  <c:v>1.3950087090831625E-12</c:v>
                </c:pt>
                <c:pt idx="2682">
                  <c:v>1.3942522598212577E-12</c:v>
                </c:pt>
                <c:pt idx="2683">
                  <c:v>1.3934359249927856E-12</c:v>
                </c:pt>
                <c:pt idx="2684">
                  <c:v>1.392679417542476E-12</c:v>
                </c:pt>
                <c:pt idx="2685">
                  <c:v>1.3918647798758095E-12</c:v>
                </c:pt>
                <c:pt idx="2686">
                  <c:v>1.3911066334520992E-12</c:v>
                </c:pt>
                <c:pt idx="2687">
                  <c:v>1.3902919957854325E-12</c:v>
                </c:pt>
                <c:pt idx="2688">
                  <c:v>1.3895338493617222E-12</c:v>
                </c:pt>
                <c:pt idx="2689">
                  <c:v>1.3887192116950554E-12</c:v>
                </c:pt>
                <c:pt idx="2690">
                  <c:v>1.3879610070829402E-12</c:v>
                </c:pt>
                <c:pt idx="2691">
                  <c:v>1.3871463694162735E-12</c:v>
                </c:pt>
                <c:pt idx="2692">
                  <c:v>1.386389920154369E-12</c:v>
                </c:pt>
                <c:pt idx="2693">
                  <c:v>1.3855735853258965E-12</c:v>
                </c:pt>
                <c:pt idx="2694">
                  <c:v>1.3848171360639918E-12</c:v>
                </c:pt>
                <c:pt idx="2695">
                  <c:v>1.3840008012355197E-12</c:v>
                </c:pt>
                <c:pt idx="2696">
                  <c:v>1.3832443519736147E-12</c:v>
                </c:pt>
                <c:pt idx="2697">
                  <c:v>1.3824297143069482E-12</c:v>
                </c:pt>
                <c:pt idx="2698">
                  <c:v>1.3816715678832379E-12</c:v>
                </c:pt>
                <c:pt idx="2699">
                  <c:v>1.380856813839762E-12</c:v>
                </c:pt>
                <c:pt idx="2700">
                  <c:v>1.380856813839762E-12</c:v>
                </c:pt>
                <c:pt idx="2701">
                  <c:v>1.3800421761730951E-12</c:v>
                </c:pt>
                <c:pt idx="2702">
                  <c:v>1.3792840297493848E-12</c:v>
                </c:pt>
                <c:pt idx="2703">
                  <c:v>1.3784693920827181E-12</c:v>
                </c:pt>
                <c:pt idx="2704">
                  <c:v>1.377711245659008E-12</c:v>
                </c:pt>
                <c:pt idx="2705">
                  <c:v>1.3768966079923414E-12</c:v>
                </c:pt>
                <c:pt idx="2706">
                  <c:v>1.3760819703256745E-12</c:v>
                </c:pt>
                <c:pt idx="2707">
                  <c:v>1.3753238239019642E-12</c:v>
                </c:pt>
                <c:pt idx="2708">
                  <c:v>1.3745091862352977E-12</c:v>
                </c:pt>
                <c:pt idx="2709">
                  <c:v>1.3737526787849881E-12</c:v>
                </c:pt>
                <c:pt idx="2710">
                  <c:v>1.3729363439565158E-12</c:v>
                </c:pt>
                <c:pt idx="2711">
                  <c:v>1.3721217062898493E-12</c:v>
                </c:pt>
                <c:pt idx="2712">
                  <c:v>1.3713652570279443E-12</c:v>
                </c:pt>
                <c:pt idx="2713">
                  <c:v>1.3705489221994722E-12</c:v>
                </c:pt>
                <c:pt idx="2714">
                  <c:v>1.3697924729375677E-12</c:v>
                </c:pt>
                <c:pt idx="2715">
                  <c:v>1.3689777770824961E-12</c:v>
                </c:pt>
                <c:pt idx="2716">
                  <c:v>1.3681631394158294E-12</c:v>
                </c:pt>
                <c:pt idx="2717">
                  <c:v>1.3674049929921191E-12</c:v>
                </c:pt>
                <c:pt idx="2718">
                  <c:v>1.3665902971370476E-12</c:v>
                </c:pt>
                <c:pt idx="2719">
                  <c:v>1.3657756594703809E-12</c:v>
                </c:pt>
                <c:pt idx="2720">
                  <c:v>1.3650175130466706E-12</c:v>
                </c:pt>
                <c:pt idx="2721">
                  <c:v>1.3642028753800041E-12</c:v>
                </c:pt>
                <c:pt idx="2722">
                  <c:v>1.3633882377133374E-12</c:v>
                </c:pt>
                <c:pt idx="2723">
                  <c:v>1.3625736000466707E-12</c:v>
                </c:pt>
                <c:pt idx="2724">
                  <c:v>1.3618154536229604E-12</c:v>
                </c:pt>
                <c:pt idx="2725">
                  <c:v>1.3610008159562936E-12</c:v>
                </c:pt>
                <c:pt idx="2726">
                  <c:v>1.3601861782896269E-12</c:v>
                </c:pt>
                <c:pt idx="2727">
                  <c:v>1.3594279736775119E-12</c:v>
                </c:pt>
                <c:pt idx="2728">
                  <c:v>1.358613336010845E-12</c:v>
                </c:pt>
                <c:pt idx="2729">
                  <c:v>1.3577986983441785E-12</c:v>
                </c:pt>
                <c:pt idx="2730">
                  <c:v>1.3569840024891071E-12</c:v>
                </c:pt>
                <c:pt idx="2731">
                  <c:v>1.3562258560653968E-12</c:v>
                </c:pt>
                <c:pt idx="2732">
                  <c:v>1.35541121839873E-12</c:v>
                </c:pt>
                <c:pt idx="2733">
                  <c:v>1.3545965807320635E-12</c:v>
                </c:pt>
                <c:pt idx="2734">
                  <c:v>1.3537819430653968E-12</c:v>
                </c:pt>
                <c:pt idx="2735">
                  <c:v>1.3530237966416865E-12</c:v>
                </c:pt>
                <c:pt idx="2736">
                  <c:v>1.3522091007866151E-12</c:v>
                </c:pt>
                <c:pt idx="2737">
                  <c:v>1.3513944631199484E-12</c:v>
                </c:pt>
                <c:pt idx="2738">
                  <c:v>1.3505798254532816E-12</c:v>
                </c:pt>
                <c:pt idx="2739">
                  <c:v>1.3498216790295715E-12</c:v>
                </c:pt>
                <c:pt idx="2740">
                  <c:v>1.3490070413629048E-12</c:v>
                </c:pt>
                <c:pt idx="2741">
                  <c:v>1.3481924036962381E-12</c:v>
                </c:pt>
                <c:pt idx="2742">
                  <c:v>1.3473777660295714E-12</c:v>
                </c:pt>
                <c:pt idx="2743">
                  <c:v>1.3465614312010993E-12</c:v>
                </c:pt>
                <c:pt idx="2744">
                  <c:v>1.3458049237507897E-12</c:v>
                </c:pt>
                <c:pt idx="2745">
                  <c:v>1.3449902278957184E-12</c:v>
                </c:pt>
                <c:pt idx="2746">
                  <c:v>1.3441755902290517E-12</c:v>
                </c:pt>
                <c:pt idx="2747">
                  <c:v>1.3433592554005794E-12</c:v>
                </c:pt>
                <c:pt idx="2748">
                  <c:v>1.3425446177339127E-12</c:v>
                </c:pt>
                <c:pt idx="2749">
                  <c:v>1.3417299800672462E-12</c:v>
                </c:pt>
                <c:pt idx="2750">
                  <c:v>1.3417299800672462E-12</c:v>
                </c:pt>
                <c:pt idx="2751">
                  <c:v>1.3409735308053413E-12</c:v>
                </c:pt>
                <c:pt idx="2752">
                  <c:v>1.3401571959768692E-12</c:v>
                </c:pt>
                <c:pt idx="2753">
                  <c:v>1.3393425583102025E-12</c:v>
                </c:pt>
                <c:pt idx="2754">
                  <c:v>1.3385279206435357E-12</c:v>
                </c:pt>
                <c:pt idx="2755">
                  <c:v>1.3377132247884641E-12</c:v>
                </c:pt>
                <c:pt idx="2756">
                  <c:v>1.336896889959992E-12</c:v>
                </c:pt>
                <c:pt idx="2757">
                  <c:v>1.3360822522933253E-12</c:v>
                </c:pt>
                <c:pt idx="2758">
                  <c:v>1.3352676146266586E-12</c:v>
                </c:pt>
                <c:pt idx="2759">
                  <c:v>1.3345111653647539E-12</c:v>
                </c:pt>
                <c:pt idx="2760">
                  <c:v>1.3336947723478769E-12</c:v>
                </c:pt>
                <c:pt idx="2761">
                  <c:v>1.3328801346812102E-12</c:v>
                </c:pt>
                <c:pt idx="2762">
                  <c:v>1.3320654970145434E-12</c:v>
                </c:pt>
                <c:pt idx="2763">
                  <c:v>1.3312508593478769E-12</c:v>
                </c:pt>
                <c:pt idx="2764">
                  <c:v>1.3304361634928053E-12</c:v>
                </c:pt>
                <c:pt idx="2765">
                  <c:v>1.3296198286643332E-12</c:v>
                </c:pt>
                <c:pt idx="2766">
                  <c:v>1.3288051909976665E-12</c:v>
                </c:pt>
                <c:pt idx="2767">
                  <c:v>1.3279905533309998E-12</c:v>
                </c:pt>
                <c:pt idx="2768">
                  <c:v>1.3271759156643333E-12</c:v>
                </c:pt>
                <c:pt idx="2769">
                  <c:v>1.326359580835861E-12</c:v>
                </c:pt>
                <c:pt idx="2770">
                  <c:v>1.3255449431691943E-12</c:v>
                </c:pt>
                <c:pt idx="2771">
                  <c:v>1.3247303055025275E-12</c:v>
                </c:pt>
                <c:pt idx="2772">
                  <c:v>1.3239156096474563E-12</c:v>
                </c:pt>
                <c:pt idx="2773">
                  <c:v>1.323099274818984E-12</c:v>
                </c:pt>
                <c:pt idx="2774">
                  <c:v>1.3222845789639126E-12</c:v>
                </c:pt>
                <c:pt idx="2775">
                  <c:v>1.3214699412972461E-12</c:v>
                </c:pt>
                <c:pt idx="2776">
                  <c:v>1.3206553036305794E-12</c:v>
                </c:pt>
                <c:pt idx="2777">
                  <c:v>1.3198389688021071E-12</c:v>
                </c:pt>
                <c:pt idx="2778">
                  <c:v>1.3190243311354404E-12</c:v>
                </c:pt>
                <c:pt idx="2779">
                  <c:v>1.3182096934687739E-12</c:v>
                </c:pt>
                <c:pt idx="2780">
                  <c:v>1.3173949976137022E-12</c:v>
                </c:pt>
                <c:pt idx="2781">
                  <c:v>1.31657866278523E-12</c:v>
                </c:pt>
                <c:pt idx="2782">
                  <c:v>1.3157640251185634E-12</c:v>
                </c:pt>
                <c:pt idx="2783">
                  <c:v>1.3149493874518967E-12</c:v>
                </c:pt>
                <c:pt idx="2784">
                  <c:v>1.3141330526234244E-12</c:v>
                </c:pt>
                <c:pt idx="2785">
                  <c:v>1.313318356768353E-12</c:v>
                </c:pt>
                <c:pt idx="2786">
                  <c:v>1.3125036609132818E-12</c:v>
                </c:pt>
                <c:pt idx="2787">
                  <c:v>1.3116890232466149E-12</c:v>
                </c:pt>
                <c:pt idx="2788">
                  <c:v>1.3108726884181428E-12</c:v>
                </c:pt>
                <c:pt idx="2789">
                  <c:v>1.3100580507514763E-12</c:v>
                </c:pt>
                <c:pt idx="2790">
                  <c:v>1.3092433548964047E-12</c:v>
                </c:pt>
                <c:pt idx="2791">
                  <c:v>1.3084286590413334E-12</c:v>
                </c:pt>
                <c:pt idx="2792">
                  <c:v>1.3076122660244563E-12</c:v>
                </c:pt>
                <c:pt idx="2793">
                  <c:v>1.3067976283577895E-12</c:v>
                </c:pt>
                <c:pt idx="2794">
                  <c:v>1.3059246859095514E-12</c:v>
                </c:pt>
                <c:pt idx="2795">
                  <c:v>1.3051082928926745E-12</c:v>
                </c:pt>
                <c:pt idx="2796">
                  <c:v>1.3042935970376032E-12</c:v>
                </c:pt>
                <c:pt idx="2797">
                  <c:v>1.3034789011825316E-12</c:v>
                </c:pt>
                <c:pt idx="2798">
                  <c:v>1.3026623917888452E-12</c:v>
                </c:pt>
                <c:pt idx="2799">
                  <c:v>1.3018476377453691E-12</c:v>
                </c:pt>
                <c:pt idx="2800">
                  <c:v>1.3018476377453691E-12</c:v>
                </c:pt>
                <c:pt idx="2801">
                  <c:v>1.301265695509345E-12</c:v>
                </c:pt>
                <c:pt idx="2802">
                  <c:v>1.3007418834896786E-12</c:v>
                </c:pt>
                <c:pt idx="2803">
                  <c:v>1.3001582440918491E-12</c:v>
                </c:pt>
                <c:pt idx="2804">
                  <c:v>1.2995762436674205E-12</c:v>
                </c:pt>
                <c:pt idx="2805">
                  <c:v>1.2990525480245633E-12</c:v>
                </c:pt>
                <c:pt idx="2806">
                  <c:v>1.2984705476001347E-12</c:v>
                </c:pt>
                <c:pt idx="2807">
                  <c:v>1.2979468519572775E-12</c:v>
                </c:pt>
                <c:pt idx="2808">
                  <c:v>1.2973632707478529E-12</c:v>
                </c:pt>
                <c:pt idx="2809">
                  <c:v>1.2967813285118292E-12</c:v>
                </c:pt>
                <c:pt idx="2810">
                  <c:v>1.296257632868972E-12</c:v>
                </c:pt>
                <c:pt idx="2811">
                  <c:v>1.2956756906329483E-12</c:v>
                </c:pt>
                <c:pt idx="2812">
                  <c:v>1.2951519368016862E-12</c:v>
                </c:pt>
                <c:pt idx="2813">
                  <c:v>1.2945683555922616E-12</c:v>
                </c:pt>
                <c:pt idx="2814">
                  <c:v>1.2939864715446426E-12</c:v>
                </c:pt>
                <c:pt idx="2815">
                  <c:v>1.2934627759017856E-12</c:v>
                </c:pt>
                <c:pt idx="2816">
                  <c:v>1.2928808918541664E-12</c:v>
                </c:pt>
                <c:pt idx="2817">
                  <c:v>1.2922972524563371E-12</c:v>
                </c:pt>
                <c:pt idx="2818">
                  <c:v>1.2917735568134799E-12</c:v>
                </c:pt>
                <c:pt idx="2819">
                  <c:v>1.2911916145774562E-12</c:v>
                </c:pt>
                <c:pt idx="2820">
                  <c:v>1.2906097305298372E-12</c:v>
                </c:pt>
                <c:pt idx="2821">
                  <c:v>1.2900860348869802E-12</c:v>
                </c:pt>
                <c:pt idx="2822">
                  <c:v>1.2895024536775554E-12</c:v>
                </c:pt>
                <c:pt idx="2823">
                  <c:v>1.2889205114415317E-12</c:v>
                </c:pt>
                <c:pt idx="2824">
                  <c:v>1.2883968157986745E-12</c:v>
                </c:pt>
                <c:pt idx="2825">
                  <c:v>1.2878149317510555E-12</c:v>
                </c:pt>
                <c:pt idx="2826">
                  <c:v>1.287231350541631E-12</c:v>
                </c:pt>
                <c:pt idx="2827">
                  <c:v>1.2867076548987737E-12</c:v>
                </c:pt>
                <c:pt idx="2828">
                  <c:v>1.2861256544743451E-12</c:v>
                </c:pt>
                <c:pt idx="2829">
                  <c:v>1.2855437704267261E-12</c:v>
                </c:pt>
                <c:pt idx="2830">
                  <c:v>1.2850183776220634E-12</c:v>
                </c:pt>
                <c:pt idx="2831">
                  <c:v>1.2844364935744444E-12</c:v>
                </c:pt>
                <c:pt idx="2832">
                  <c:v>1.2838545513384203E-12</c:v>
                </c:pt>
                <c:pt idx="2833">
                  <c:v>1.2833307975071585E-12</c:v>
                </c:pt>
                <c:pt idx="2834">
                  <c:v>1.2827471581093293E-12</c:v>
                </c:pt>
                <c:pt idx="2835">
                  <c:v>1.2821652740617101E-12</c:v>
                </c:pt>
                <c:pt idx="2836">
                  <c:v>1.2815832736372817E-12</c:v>
                </c:pt>
                <c:pt idx="2837">
                  <c:v>1.2810595198060196E-12</c:v>
                </c:pt>
                <c:pt idx="2838">
                  <c:v>1.280475938596595E-12</c:v>
                </c:pt>
                <c:pt idx="2839">
                  <c:v>1.2798939381721666E-12</c:v>
                </c:pt>
                <c:pt idx="2840">
                  <c:v>1.2793700679640951E-12</c:v>
                </c:pt>
                <c:pt idx="2841">
                  <c:v>1.2787880675396667E-12</c:v>
                </c:pt>
                <c:pt idx="2842">
                  <c:v>1.2782044281418372E-12</c:v>
                </c:pt>
                <c:pt idx="2843">
                  <c:v>1.277622311340599E-12</c:v>
                </c:pt>
                <c:pt idx="2844">
                  <c:v>1.2770984411325279E-12</c:v>
                </c:pt>
                <c:pt idx="2845">
                  <c:v>1.2765146271694841E-12</c:v>
                </c:pt>
                <c:pt idx="2846">
                  <c:v>1.2759325103682459E-12</c:v>
                </c:pt>
                <c:pt idx="2847">
                  <c:v>1.2753502771901981E-12</c:v>
                </c:pt>
                <c:pt idx="2848">
                  <c:v>1.2748262906053174E-12</c:v>
                </c:pt>
                <c:pt idx="2849">
                  <c:v>1.2742422438886546E-12</c:v>
                </c:pt>
                <c:pt idx="2850">
                  <c:v>1.2742422438886546E-12</c:v>
                </c:pt>
                <c:pt idx="2851">
                  <c:v>1.273718199115369E-12</c:v>
                </c:pt>
                <c:pt idx="2852">
                  <c:v>1.2731360241257263E-12</c:v>
                </c:pt>
                <c:pt idx="2853">
                  <c:v>1.2726120957292499E-12</c:v>
                </c:pt>
                <c:pt idx="2854">
                  <c:v>1.2720865283593728E-12</c:v>
                </c:pt>
                <c:pt idx="2855">
                  <c:v>1.2715627745281111E-12</c:v>
                </c:pt>
                <c:pt idx="2856">
                  <c:v>1.2710389625084443E-12</c:v>
                </c:pt>
                <c:pt idx="2857">
                  <c:v>1.2705152668655869E-12</c:v>
                </c:pt>
                <c:pt idx="2858">
                  <c:v>1.2699315692793531E-12</c:v>
                </c:pt>
                <c:pt idx="2859">
                  <c:v>1.2694078736364957E-12</c:v>
                </c:pt>
                <c:pt idx="2860">
                  <c:v>1.268884119805234E-12</c:v>
                </c:pt>
                <c:pt idx="2861">
                  <c:v>1.2683604241623769E-12</c:v>
                </c:pt>
                <c:pt idx="2862">
                  <c:v>1.2677785401147579E-12</c:v>
                </c:pt>
                <c:pt idx="2863">
                  <c:v>1.2672531473100952E-12</c:v>
                </c:pt>
                <c:pt idx="2864">
                  <c:v>1.2667294516672381E-12</c:v>
                </c:pt>
                <c:pt idx="2865">
                  <c:v>1.2661475094312142E-12</c:v>
                </c:pt>
                <c:pt idx="2866">
                  <c:v>1.2656237555999523E-12</c:v>
                </c:pt>
                <c:pt idx="2867">
                  <c:v>1.2651000599570953E-12</c:v>
                </c:pt>
                <c:pt idx="2868">
                  <c:v>1.2645181759094761E-12</c:v>
                </c:pt>
                <c:pt idx="2869">
                  <c:v>1.2639944802666191E-12</c:v>
                </c:pt>
                <c:pt idx="2870">
                  <c:v>1.2634690874619563E-12</c:v>
                </c:pt>
                <c:pt idx="2871">
                  <c:v>1.2628872034143373E-12</c:v>
                </c:pt>
                <c:pt idx="2872">
                  <c:v>1.2623635077714801E-12</c:v>
                </c:pt>
                <c:pt idx="2873">
                  <c:v>1.2617816237238611E-12</c:v>
                </c:pt>
                <c:pt idx="2874">
                  <c:v>1.2612579280810039E-12</c:v>
                </c:pt>
                <c:pt idx="2875">
                  <c:v>1.2606760440333849E-12</c:v>
                </c:pt>
                <c:pt idx="2876">
                  <c:v>1.2601523483905276E-12</c:v>
                </c:pt>
                <c:pt idx="2877">
                  <c:v>1.2596286527476706E-12</c:v>
                </c:pt>
                <c:pt idx="2878">
                  <c:v>1.2590467687000516E-12</c:v>
                </c:pt>
                <c:pt idx="2879">
                  <c:v>1.2585230730571944E-12</c:v>
                </c:pt>
                <c:pt idx="2880">
                  <c:v>1.2579411890095754E-12</c:v>
                </c:pt>
                <c:pt idx="2881">
                  <c:v>1.2574174933667182E-12</c:v>
                </c:pt>
                <c:pt idx="2882">
                  <c:v>1.2568355511306945E-12</c:v>
                </c:pt>
                <c:pt idx="2883">
                  <c:v>1.2563101583260317E-12</c:v>
                </c:pt>
                <c:pt idx="2884">
                  <c:v>1.2557282742784127E-12</c:v>
                </c:pt>
                <c:pt idx="2885">
                  <c:v>1.2551463902307935E-12</c:v>
                </c:pt>
                <c:pt idx="2886">
                  <c:v>1.2546226945879365E-12</c:v>
                </c:pt>
                <c:pt idx="2887">
                  <c:v>1.2540408105403175E-12</c:v>
                </c:pt>
                <c:pt idx="2888">
                  <c:v>1.2535171148974605E-12</c:v>
                </c:pt>
                <c:pt idx="2889">
                  <c:v>1.2529352308498413E-12</c:v>
                </c:pt>
                <c:pt idx="2890">
                  <c:v>1.2523533468022223E-12</c:v>
                </c:pt>
                <c:pt idx="2891">
                  <c:v>1.251829651159365E-12</c:v>
                </c:pt>
                <c:pt idx="2892">
                  <c:v>1.251247767111746E-12</c:v>
                </c:pt>
                <c:pt idx="2893">
                  <c:v>1.2507240714688888E-12</c:v>
                </c:pt>
                <c:pt idx="2894">
                  <c:v>1.2501421874212698E-12</c:v>
                </c:pt>
                <c:pt idx="2895">
                  <c:v>1.2495602451852461E-12</c:v>
                </c:pt>
                <c:pt idx="2896">
                  <c:v>1.2489783611376271E-12</c:v>
                </c:pt>
                <c:pt idx="2897">
                  <c:v>1.2484563626565755E-12</c:v>
                </c:pt>
                <c:pt idx="2898">
                  <c:v>1.2478744786089565E-12</c:v>
                </c:pt>
                <c:pt idx="2899">
                  <c:v>1.2472925945613373E-12</c:v>
                </c:pt>
                <c:pt idx="2900">
                  <c:v>1.2472925945613373E-12</c:v>
                </c:pt>
                <c:pt idx="2901">
                  <c:v>1.2467688989184803E-12</c:v>
                </c:pt>
                <c:pt idx="2902">
                  <c:v>1.2461870148708613E-12</c:v>
                </c:pt>
                <c:pt idx="2903">
                  <c:v>1.2456050726348374E-12</c:v>
                </c:pt>
                <c:pt idx="2904">
                  <c:v>1.2450231885872184E-12</c:v>
                </c:pt>
                <c:pt idx="2905">
                  <c:v>1.2444413045395994E-12</c:v>
                </c:pt>
                <c:pt idx="2906">
                  <c:v>1.2439176088967421E-12</c:v>
                </c:pt>
                <c:pt idx="2907">
                  <c:v>1.2433357248491231E-12</c:v>
                </c:pt>
                <c:pt idx="2908">
                  <c:v>1.2427538408015041E-12</c:v>
                </c:pt>
                <c:pt idx="2909">
                  <c:v>1.2421719567538849E-12</c:v>
                </c:pt>
                <c:pt idx="2910">
                  <c:v>1.2415917698680715E-12</c:v>
                </c:pt>
                <c:pt idx="2911">
                  <c:v>1.2410098858204525E-12</c:v>
                </c:pt>
                <c:pt idx="2912">
                  <c:v>1.2404861901775955E-12</c:v>
                </c:pt>
                <c:pt idx="2913">
                  <c:v>1.2399043061299763E-12</c:v>
                </c:pt>
                <c:pt idx="2914">
                  <c:v>1.2393224220823573E-12</c:v>
                </c:pt>
                <c:pt idx="2915">
                  <c:v>1.2387405380347381E-12</c:v>
                </c:pt>
                <c:pt idx="2916">
                  <c:v>1.2381586539871193E-12</c:v>
                </c:pt>
                <c:pt idx="2917">
                  <c:v>1.2375784671013054E-12</c:v>
                </c:pt>
                <c:pt idx="2918">
                  <c:v>1.2369965830536864E-12</c:v>
                </c:pt>
                <c:pt idx="2919">
                  <c:v>1.2364146990060674E-12</c:v>
                </c:pt>
                <c:pt idx="2920">
                  <c:v>1.2358328149584484E-12</c:v>
                </c:pt>
                <c:pt idx="2921">
                  <c:v>1.2352509309108294E-12</c:v>
                </c:pt>
                <c:pt idx="2922">
                  <c:v>1.2346706858366109E-12</c:v>
                </c:pt>
                <c:pt idx="2923">
                  <c:v>1.2340888017889919E-12</c:v>
                </c:pt>
                <c:pt idx="2924">
                  <c:v>1.2335069177413729E-12</c:v>
                </c:pt>
                <c:pt idx="2925">
                  <c:v>1.2329250336937539E-12</c:v>
                </c:pt>
                <c:pt idx="2926">
                  <c:v>1.2323448468079403E-12</c:v>
                </c:pt>
                <c:pt idx="2927">
                  <c:v>1.2317629627603213E-12</c:v>
                </c:pt>
                <c:pt idx="2928">
                  <c:v>1.2311810205242974E-12</c:v>
                </c:pt>
                <c:pt idx="2929">
                  <c:v>1.2306008336384837E-12</c:v>
                </c:pt>
                <c:pt idx="2930">
                  <c:v>1.2300189495908647E-12</c:v>
                </c:pt>
                <c:pt idx="2931">
                  <c:v>1.2294370655432457E-12</c:v>
                </c:pt>
                <c:pt idx="2932">
                  <c:v>1.2287986902526705E-12</c:v>
                </c:pt>
                <c:pt idx="2933">
                  <c:v>1.2282168062050515E-12</c:v>
                </c:pt>
                <c:pt idx="2934">
                  <c:v>1.2276349221574325E-12</c:v>
                </c:pt>
                <c:pt idx="2935">
                  <c:v>1.2270547352716189E-12</c:v>
                </c:pt>
                <c:pt idx="2936">
                  <c:v>1.2264728512239999E-12</c:v>
                </c:pt>
                <c:pt idx="2937">
                  <c:v>1.2258909671763809E-12</c:v>
                </c:pt>
                <c:pt idx="2938">
                  <c:v>1.2252525918858052E-12</c:v>
                </c:pt>
                <c:pt idx="2939">
                  <c:v>1.224670707838186E-12</c:v>
                </c:pt>
                <c:pt idx="2940">
                  <c:v>1.2240905209523728E-12</c:v>
                </c:pt>
                <c:pt idx="2941">
                  <c:v>1.2235085787163489E-12</c:v>
                </c:pt>
                <c:pt idx="2942">
                  <c:v>1.2229283918305355E-12</c:v>
                </c:pt>
                <c:pt idx="2943">
                  <c:v>1.2222883193781545E-12</c:v>
                </c:pt>
                <c:pt idx="2944">
                  <c:v>1.2217081324923411E-12</c:v>
                </c:pt>
                <c:pt idx="2945">
                  <c:v>1.2211262484447218E-12</c:v>
                </c:pt>
                <c:pt idx="2946">
                  <c:v>1.2204878731541466E-12</c:v>
                </c:pt>
                <c:pt idx="2947">
                  <c:v>1.2199059891065274E-12</c:v>
                </c:pt>
                <c:pt idx="2948">
                  <c:v>1.219325802220714E-12</c:v>
                </c:pt>
                <c:pt idx="2949">
                  <c:v>1.218685729768333E-12</c:v>
                </c:pt>
                <c:pt idx="2950">
                  <c:v>1.218685729768333E-12</c:v>
                </c:pt>
                <c:pt idx="2951">
                  <c:v>1.2181055428825196E-12</c:v>
                </c:pt>
                <c:pt idx="2952">
                  <c:v>1.2175253559967061E-12</c:v>
                </c:pt>
                <c:pt idx="2953">
                  <c:v>1.2168852835443252E-12</c:v>
                </c:pt>
                <c:pt idx="2954">
                  <c:v>1.2163050966585117E-12</c:v>
                </c:pt>
                <c:pt idx="2955">
                  <c:v>1.2157249097726983E-12</c:v>
                </c:pt>
                <c:pt idx="2956">
                  <c:v>1.2150848373203173E-12</c:v>
                </c:pt>
                <c:pt idx="2957">
                  <c:v>1.2145046504345039E-12</c:v>
                </c:pt>
                <c:pt idx="2958">
                  <c:v>1.2138662751439284E-12</c:v>
                </c:pt>
                <c:pt idx="2959">
                  <c:v>1.2132860882581148E-12</c:v>
                </c:pt>
                <c:pt idx="2960">
                  <c:v>1.2126475965907302E-12</c:v>
                </c:pt>
                <c:pt idx="2961">
                  <c:v>1.212065712543111E-12</c:v>
                </c:pt>
                <c:pt idx="2962">
                  <c:v>1.2114855256572975E-12</c:v>
                </c:pt>
                <c:pt idx="2963">
                  <c:v>1.2108471503667221E-12</c:v>
                </c:pt>
                <c:pt idx="2964">
                  <c:v>1.2102669634809087E-12</c:v>
                </c:pt>
                <c:pt idx="2965">
                  <c:v>1.2096285881903333E-12</c:v>
                </c:pt>
                <c:pt idx="2966">
                  <c:v>1.2090484013045198E-12</c:v>
                </c:pt>
                <c:pt idx="2967">
                  <c:v>1.2084100260139444E-12</c:v>
                </c:pt>
                <c:pt idx="2968">
                  <c:v>1.207771650723369E-12</c:v>
                </c:pt>
                <c:pt idx="2969">
                  <c:v>1.2071914638375556E-12</c:v>
                </c:pt>
                <c:pt idx="2970">
                  <c:v>1.2065530885469801E-12</c:v>
                </c:pt>
                <c:pt idx="2971">
                  <c:v>1.2059745988229723E-12</c:v>
                </c:pt>
                <c:pt idx="2972">
                  <c:v>1.2053362235323968E-12</c:v>
                </c:pt>
                <c:pt idx="2973">
                  <c:v>1.2046978482418214E-12</c:v>
                </c:pt>
                <c:pt idx="2974">
                  <c:v>1.204117661356008E-12</c:v>
                </c:pt>
                <c:pt idx="2975">
                  <c:v>1.2034809832272381E-12</c:v>
                </c:pt>
                <c:pt idx="2976">
                  <c:v>1.2029007963414247E-12</c:v>
                </c:pt>
                <c:pt idx="2977">
                  <c:v>1.2022624210508493E-12</c:v>
                </c:pt>
                <c:pt idx="2978">
                  <c:v>1.2016256847336747E-12</c:v>
                </c:pt>
                <c:pt idx="2979">
                  <c:v>1.2010454978478611E-12</c:v>
                </c:pt>
                <c:pt idx="2980">
                  <c:v>1.2004088197190912E-12</c:v>
                </c:pt>
                <c:pt idx="2981">
                  <c:v>1.1997704444285158E-12</c:v>
                </c:pt>
                <c:pt idx="2982">
                  <c:v>1.1991337662997459E-12</c:v>
                </c:pt>
                <c:pt idx="2983">
                  <c:v>1.1985552765757381E-12</c:v>
                </c:pt>
                <c:pt idx="2984">
                  <c:v>1.1979185984469682E-12</c:v>
                </c:pt>
                <c:pt idx="2985">
                  <c:v>1.197280223156393E-12</c:v>
                </c:pt>
                <c:pt idx="2986">
                  <c:v>1.1966435450276229E-12</c:v>
                </c:pt>
                <c:pt idx="2987">
                  <c:v>1.1960650553036151E-12</c:v>
                </c:pt>
                <c:pt idx="2988">
                  <c:v>1.1954283771748452E-12</c:v>
                </c:pt>
                <c:pt idx="2989">
                  <c:v>1.1947916408576708E-12</c:v>
                </c:pt>
                <c:pt idx="2990">
                  <c:v>1.1941549627289008E-12</c:v>
                </c:pt>
                <c:pt idx="2991">
                  <c:v>1.1935182846001311E-12</c:v>
                </c:pt>
                <c:pt idx="2992">
                  <c:v>1.1929414920379286E-12</c:v>
                </c:pt>
                <c:pt idx="2993">
                  <c:v>1.192304813909159E-12</c:v>
                </c:pt>
                <c:pt idx="2994">
                  <c:v>1.1916681357803891E-12</c:v>
                </c:pt>
                <c:pt idx="2995">
                  <c:v>1.1910331548134248E-12</c:v>
                </c:pt>
                <c:pt idx="2996">
                  <c:v>1.1903964184962498E-12</c:v>
                </c:pt>
                <c:pt idx="2997">
                  <c:v>1.1897614375292855E-12</c:v>
                </c:pt>
                <c:pt idx="2998">
                  <c:v>1.1891247594005159E-12</c:v>
                </c:pt>
                <c:pt idx="2999">
                  <c:v>1.1884897784335514E-12</c:v>
                </c:pt>
                <c:pt idx="3000">
                  <c:v>1.1884897784335514E-12</c:v>
                </c:pt>
                <c:pt idx="3001">
                  <c:v>1.1878547974665873E-12</c:v>
                </c:pt>
                <c:pt idx="3002">
                  <c:v>1.1872198164996228E-12</c:v>
                </c:pt>
                <c:pt idx="3003">
                  <c:v>1.1865848355326587E-12</c:v>
                </c:pt>
                <c:pt idx="3004">
                  <c:v>1.1859498545656944E-12</c:v>
                </c:pt>
                <c:pt idx="3005">
                  <c:v>1.1853148735987301E-12</c:v>
                </c:pt>
                <c:pt idx="3006">
                  <c:v>1.1846815897935714E-12</c:v>
                </c:pt>
                <c:pt idx="3007">
                  <c:v>1.1840466088266071E-12</c:v>
                </c:pt>
                <c:pt idx="3008">
                  <c:v>1.183411627859643E-12</c:v>
                </c:pt>
                <c:pt idx="3009">
                  <c:v>1.182778344054484E-12</c:v>
                </c:pt>
                <c:pt idx="3010">
                  <c:v>1.1821450602493253E-12</c:v>
                </c:pt>
                <c:pt idx="3011">
                  <c:v>1.1815117764441666E-12</c:v>
                </c:pt>
                <c:pt idx="3012">
                  <c:v>1.1808784926390078E-12</c:v>
                </c:pt>
                <c:pt idx="3013">
                  <c:v>1.1802452088338491E-12</c:v>
                </c:pt>
                <c:pt idx="3014">
                  <c:v>1.1796118668402857E-12</c:v>
                </c:pt>
                <c:pt idx="3015">
                  <c:v>1.1789785830351269E-12</c:v>
                </c:pt>
                <c:pt idx="3016">
                  <c:v>1.178346996391774E-12</c:v>
                </c:pt>
                <c:pt idx="3017">
                  <c:v>1.1777137125866152E-12</c:v>
                </c:pt>
                <c:pt idx="3018">
                  <c:v>1.1770821259432618E-12</c:v>
                </c:pt>
                <c:pt idx="3019">
                  <c:v>1.176392292706742E-12</c:v>
                </c:pt>
                <c:pt idx="3020">
                  <c:v>1.1757607060633886E-12</c:v>
                </c:pt>
                <c:pt idx="3021">
                  <c:v>1.1751291194200356E-12</c:v>
                </c:pt>
                <c:pt idx="3022">
                  <c:v>1.1744975327766823E-12</c:v>
                </c:pt>
                <c:pt idx="3023">
                  <c:v>1.1738676432951349E-12</c:v>
                </c:pt>
                <c:pt idx="3024">
                  <c:v>1.1731795654088251E-12</c:v>
                </c:pt>
                <c:pt idx="3025">
                  <c:v>1.1725479787654721E-12</c:v>
                </c:pt>
                <c:pt idx="3026">
                  <c:v>1.17191978644573E-12</c:v>
                </c:pt>
                <c:pt idx="3027">
                  <c:v>1.1712898969641824E-12</c:v>
                </c:pt>
                <c:pt idx="3028">
                  <c:v>1.170601819077873E-12</c:v>
                </c:pt>
                <c:pt idx="3029">
                  <c:v>1.1699735685697261E-12</c:v>
                </c:pt>
                <c:pt idx="3030">
                  <c:v>1.1693453762499842E-12</c:v>
                </c:pt>
                <c:pt idx="3031">
                  <c:v>1.1687171839302418E-12</c:v>
                </c:pt>
                <c:pt idx="3032">
                  <c:v>1.1680308032057379E-12</c:v>
                </c:pt>
                <c:pt idx="3033">
                  <c:v>1.1674026108859959E-12</c:v>
                </c:pt>
                <c:pt idx="3034">
                  <c:v>1.1667761157280596E-12</c:v>
                </c:pt>
                <c:pt idx="3035">
                  <c:v>1.1660913157885513E-12</c:v>
                </c:pt>
                <c:pt idx="3036">
                  <c:v>1.1654648206306148E-12</c:v>
                </c:pt>
                <c:pt idx="3037">
                  <c:v>1.1647800788795119E-12</c:v>
                </c:pt>
                <c:pt idx="3038">
                  <c:v>1.1641552226949762E-12</c:v>
                </c:pt>
                <c:pt idx="3039">
                  <c:v>1.1635303665104404E-12</c:v>
                </c:pt>
                <c:pt idx="3040">
                  <c:v>1.1628472637327377E-12</c:v>
                </c:pt>
                <c:pt idx="3041">
                  <c:v>1.1622239883331984E-12</c:v>
                </c:pt>
                <c:pt idx="3042">
                  <c:v>1.1615408273670912E-12</c:v>
                </c:pt>
                <c:pt idx="3043">
                  <c:v>1.1609175519675513E-12</c:v>
                </c:pt>
                <c:pt idx="3044">
                  <c:v>1.1602375525714364E-12</c:v>
                </c:pt>
                <c:pt idx="3045">
                  <c:v>1.1596141026066825E-12</c:v>
                </c:pt>
                <c:pt idx="3046">
                  <c:v>1.1589338704569486E-12</c:v>
                </c:pt>
                <c:pt idx="3047">
                  <c:v>1.1583133493085671E-12</c:v>
                </c:pt>
                <c:pt idx="3048">
                  <c:v>1.1576343488134008E-12</c:v>
                </c:pt>
                <c:pt idx="3049">
                  <c:v>1.1570132457809721E-12</c:v>
                </c:pt>
                <c:pt idx="3050">
                  <c:v>1.1570132457809721E-12</c:v>
                </c:pt>
                <c:pt idx="3051">
                  <c:v>1.1569565799728018E-12</c:v>
                </c:pt>
                <c:pt idx="3052">
                  <c:v>1.1568434811100794E-12</c:v>
                </c:pt>
                <c:pt idx="3053">
                  <c:v>1.1567903260023292E-12</c:v>
                </c:pt>
                <c:pt idx="3054">
                  <c:v>1.1567354155443689E-12</c:v>
                </c:pt>
                <c:pt idx="3055">
                  <c:v>1.1566258273820674E-12</c:v>
                </c:pt>
                <c:pt idx="3056">
                  <c:v>1.1565743694361228E-12</c:v>
                </c:pt>
                <c:pt idx="3057">
                  <c:v>1.1565229696785832E-12</c:v>
                </c:pt>
                <c:pt idx="3058">
                  <c:v>1.1564133233278768E-12</c:v>
                </c:pt>
                <c:pt idx="3059">
                  <c:v>1.1563653178939484E-12</c:v>
                </c:pt>
                <c:pt idx="3060">
                  <c:v>1.1562573687050476E-12</c:v>
                </c:pt>
                <c:pt idx="3061">
                  <c:v>1.1562093632711189E-12</c:v>
                </c:pt>
                <c:pt idx="3062">
                  <c:v>1.1561630549989959E-12</c:v>
                </c:pt>
                <c:pt idx="3063">
                  <c:v>1.1560585583221111E-12</c:v>
                </c:pt>
                <c:pt idx="3064">
                  <c:v>1.156012250049988E-12</c:v>
                </c:pt>
                <c:pt idx="3065">
                  <c:v>1.1559094505349087E-12</c:v>
                </c:pt>
                <c:pt idx="3066">
                  <c:v>1.1558665365863968E-12</c:v>
                </c:pt>
                <c:pt idx="3067">
                  <c:v>1.1557654342331231E-12</c:v>
                </c:pt>
                <c:pt idx="3068">
                  <c:v>1.1557225202846112E-12</c:v>
                </c:pt>
                <c:pt idx="3069">
                  <c:v>1.155623115093143E-12</c:v>
                </c:pt>
                <c:pt idx="3070">
                  <c:v>1.155583595468242E-12</c:v>
                </c:pt>
                <c:pt idx="3071">
                  <c:v>1.1554858874385792E-12</c:v>
                </c:pt>
                <c:pt idx="3072">
                  <c:v>1.1554463678136786E-12</c:v>
                </c:pt>
                <c:pt idx="3073">
                  <c:v>1.1553520541076267E-12</c:v>
                </c:pt>
                <c:pt idx="3074">
                  <c:v>1.1553142316445317E-12</c:v>
                </c:pt>
                <c:pt idx="3075">
                  <c:v>1.1552216151002856E-12</c:v>
                </c:pt>
                <c:pt idx="3076">
                  <c:v>1.1551289985560395E-12</c:v>
                </c:pt>
                <c:pt idx="3077">
                  <c:v>1.1550945704165556E-12</c:v>
                </c:pt>
                <c:pt idx="3078">
                  <c:v>1.1550053481959206E-12</c:v>
                </c:pt>
                <c:pt idx="3079">
                  <c:v>1.1549161259752858E-12</c:v>
                </c:pt>
                <c:pt idx="3080">
                  <c:v>1.1548850921594128E-12</c:v>
                </c:pt>
                <c:pt idx="3081">
                  <c:v>1.1547975671005834E-12</c:v>
                </c:pt>
                <c:pt idx="3082">
                  <c:v>1.1547117392035595E-12</c:v>
                </c:pt>
                <c:pt idx="3083">
                  <c:v>1.1546857968731032E-12</c:v>
                </c:pt>
                <c:pt idx="3084">
                  <c:v>1.1546016661378849E-12</c:v>
                </c:pt>
                <c:pt idx="3085">
                  <c:v>1.1545192325644722E-12</c:v>
                </c:pt>
                <c:pt idx="3086">
                  <c:v>1.1544966845576268E-12</c:v>
                </c:pt>
                <c:pt idx="3087">
                  <c:v>1.1544176453078253E-12</c:v>
                </c:pt>
                <c:pt idx="3088">
                  <c:v>1.1543403032198293E-12</c:v>
                </c:pt>
                <c:pt idx="3089">
                  <c:v>1.1542629611318332E-12</c:v>
                </c:pt>
                <c:pt idx="3090">
                  <c:v>1.1542455046104047E-12</c:v>
                </c:pt>
                <c:pt idx="3091">
                  <c:v>1.1541714986576151E-12</c:v>
                </c:pt>
                <c:pt idx="3092">
                  <c:v>1.1540991898666308E-12</c:v>
                </c:pt>
                <c:pt idx="3093">
                  <c:v>1.1540286364258572E-12</c:v>
                </c:pt>
                <c:pt idx="3094">
                  <c:v>1.1539597219584839E-12</c:v>
                </c:pt>
                <c:pt idx="3095">
                  <c:v>1.1539506930576784E-12</c:v>
                </c:pt>
                <c:pt idx="3096">
                  <c:v>1.1538851729139164E-12</c:v>
                </c:pt>
                <c:pt idx="3097">
                  <c:v>1.1538212335551508E-12</c:v>
                </c:pt>
                <c:pt idx="3098">
                  <c:v>1.1537573523847896E-12</c:v>
                </c:pt>
                <c:pt idx="3099">
                  <c:v>1.1536984463230355E-12</c:v>
                </c:pt>
                <c:pt idx="3100">
                  <c:v>1.1536984463230355E-12</c:v>
                </c:pt>
                <c:pt idx="3101">
                  <c:v>1.1537102682672695E-12</c:v>
                </c:pt>
                <c:pt idx="3102">
                  <c:v>1.153663901806742E-12</c:v>
                </c:pt>
                <c:pt idx="3103">
                  <c:v>1.1536774791011865E-12</c:v>
                </c:pt>
                <c:pt idx="3104">
                  <c:v>1.1536926953690318E-12</c:v>
                </c:pt>
                <c:pt idx="3105">
                  <c:v>1.1536480260703096E-12</c:v>
                </c:pt>
                <c:pt idx="3106">
                  <c:v>1.1536633005265595E-12</c:v>
                </c:pt>
                <c:pt idx="3107">
                  <c:v>1.1536203865780477E-12</c:v>
                </c:pt>
                <c:pt idx="3108">
                  <c:v>1.1536373581961034E-12</c:v>
                </c:pt>
                <c:pt idx="3109">
                  <c:v>1.1535960832209919E-12</c:v>
                </c:pt>
                <c:pt idx="3110">
                  <c:v>1.1536147520008531E-12</c:v>
                </c:pt>
                <c:pt idx="3111">
                  <c:v>1.1536334207807142E-12</c:v>
                </c:pt>
                <c:pt idx="3112">
                  <c:v>1.1535939011558136E-12</c:v>
                </c:pt>
                <c:pt idx="3113">
                  <c:v>1.1536125699356746E-12</c:v>
                </c:pt>
                <c:pt idx="3114">
                  <c:v>1.1535747474725793E-12</c:v>
                </c:pt>
                <c:pt idx="3115">
                  <c:v>1.1535968105760516E-12</c:v>
                </c:pt>
                <c:pt idx="3116">
                  <c:v>1.1535589881129562E-12</c:v>
                </c:pt>
                <c:pt idx="3117">
                  <c:v>1.153582748378234E-12</c:v>
                </c:pt>
                <c:pt idx="3118">
                  <c:v>1.1535466230769446E-12</c:v>
                </c:pt>
                <c:pt idx="3119">
                  <c:v>1.1535703833422222E-12</c:v>
                </c:pt>
                <c:pt idx="3120">
                  <c:v>1.1535941436075001E-12</c:v>
                </c:pt>
                <c:pt idx="3121">
                  <c:v>1.1535614126298213E-12</c:v>
                </c:pt>
                <c:pt idx="3122">
                  <c:v>1.1535868700569047E-12</c:v>
                </c:pt>
                <c:pt idx="3123">
                  <c:v>1.1535558362410317E-12</c:v>
                </c:pt>
                <c:pt idx="3124">
                  <c:v>1.1535829908299205E-12</c:v>
                </c:pt>
                <c:pt idx="3125">
                  <c:v>1.1535518988256428E-12</c:v>
                </c:pt>
                <c:pt idx="3126">
                  <c:v>1.1535807505763371E-12</c:v>
                </c:pt>
                <c:pt idx="3127">
                  <c:v>1.1535531110840752E-12</c:v>
                </c:pt>
                <c:pt idx="3128">
                  <c:v>1.1535819628347696E-12</c:v>
                </c:pt>
                <c:pt idx="3129">
                  <c:v>1.1535560205043133E-12</c:v>
                </c:pt>
                <c:pt idx="3130">
                  <c:v>1.1535865694168132E-12</c:v>
                </c:pt>
                <c:pt idx="3131">
                  <c:v>1.153560627086357E-12</c:v>
                </c:pt>
                <c:pt idx="3132">
                  <c:v>1.1535945703224681E-12</c:v>
                </c:pt>
                <c:pt idx="3133">
                  <c:v>1.1535703251538171E-12</c:v>
                </c:pt>
                <c:pt idx="3134">
                  <c:v>1.1536059073633292E-12</c:v>
                </c:pt>
                <c:pt idx="3135">
                  <c:v>1.1535833593564838E-12</c:v>
                </c:pt>
                <c:pt idx="3136">
                  <c:v>1.1536189997544006E-12</c:v>
                </c:pt>
                <c:pt idx="3137">
                  <c:v>1.1535981489093609E-12</c:v>
                </c:pt>
                <c:pt idx="3138">
                  <c:v>1.1535789952261267E-12</c:v>
                </c:pt>
                <c:pt idx="3139">
                  <c:v>1.1536180299476546E-12</c:v>
                </c:pt>
                <c:pt idx="3140">
                  <c:v>1.1535988762644203E-12</c:v>
                </c:pt>
                <c:pt idx="3141">
                  <c:v>1.1536396081477538E-12</c:v>
                </c:pt>
                <c:pt idx="3142">
                  <c:v>1.1536238487881308E-12</c:v>
                </c:pt>
                <c:pt idx="3143">
                  <c:v>1.1536662196448649E-12</c:v>
                </c:pt>
                <c:pt idx="3144">
                  <c:v>1.1536521574470475E-12</c:v>
                </c:pt>
                <c:pt idx="3145">
                  <c:v>1.1536962254655872E-12</c:v>
                </c:pt>
                <c:pt idx="3146">
                  <c:v>1.1536838604295754E-12</c:v>
                </c:pt>
                <c:pt idx="3147">
                  <c:v>1.1536714372051585E-12</c:v>
                </c:pt>
                <c:pt idx="3148">
                  <c:v>1.1537189577357142E-12</c:v>
                </c:pt>
                <c:pt idx="3149">
                  <c:v>1.1537098706465041E-12</c:v>
                </c:pt>
                <c:pt idx="3150">
                  <c:v>1.1537098706465041E-12</c:v>
                </c:pt>
                <c:pt idx="3151">
                  <c:v>1.153728539426365E-12</c:v>
                </c:pt>
                <c:pt idx="3152">
                  <c:v>1.1537472082062262E-12</c:v>
                </c:pt>
                <c:pt idx="3153">
                  <c:v>1.1537675159594883E-12</c:v>
                </c:pt>
                <c:pt idx="3154">
                  <c:v>1.1537279963345872E-12</c:v>
                </c:pt>
                <c:pt idx="3155">
                  <c:v>1.153748362276254E-12</c:v>
                </c:pt>
                <c:pt idx="3156">
                  <c:v>1.1537704253797263E-12</c:v>
                </c:pt>
                <c:pt idx="3157">
                  <c:v>1.1537924884831986E-12</c:v>
                </c:pt>
                <c:pt idx="3158">
                  <c:v>1.1538145515866707E-12</c:v>
                </c:pt>
                <c:pt idx="3159">
                  <c:v>1.1537783680969763E-12</c:v>
                </c:pt>
                <c:pt idx="3160">
                  <c:v>1.1538021283622539E-12</c:v>
                </c:pt>
                <c:pt idx="3161">
                  <c:v>1.1538258886275318E-12</c:v>
                </c:pt>
                <c:pt idx="3162">
                  <c:v>1.1538513460546152E-12</c:v>
                </c:pt>
                <c:pt idx="3163">
                  <c:v>1.1538169179151309E-12</c:v>
                </c:pt>
                <c:pt idx="3164">
                  <c:v>1.1538423171538094E-12</c:v>
                </c:pt>
                <c:pt idx="3165">
                  <c:v>1.1538694717426982E-12</c:v>
                </c:pt>
                <c:pt idx="3166">
                  <c:v>1.1538966263315871E-12</c:v>
                </c:pt>
                <c:pt idx="3167">
                  <c:v>1.1538655925157139E-12</c:v>
                </c:pt>
                <c:pt idx="3168">
                  <c:v>1.1538927471046029E-12</c:v>
                </c:pt>
                <c:pt idx="3169">
                  <c:v>1.1539215988552973E-12</c:v>
                </c:pt>
                <c:pt idx="3170">
                  <c:v>1.1539504506059918E-12</c:v>
                </c:pt>
                <c:pt idx="3171">
                  <c:v>1.1539228111137301E-12</c:v>
                </c:pt>
                <c:pt idx="3172">
                  <c:v>1.1539516628644245E-12</c:v>
                </c:pt>
                <c:pt idx="3173">
                  <c:v>1.1539839089387299E-12</c:v>
                </c:pt>
                <c:pt idx="3174">
                  <c:v>1.15401445785123E-12</c:v>
                </c:pt>
                <c:pt idx="3175">
                  <c:v>1.1539885155207735E-12</c:v>
                </c:pt>
                <c:pt idx="3176">
                  <c:v>1.1540207615950792E-12</c:v>
                </c:pt>
                <c:pt idx="3177">
                  <c:v>1.1540547048311902E-12</c:v>
                </c:pt>
                <c:pt idx="3178">
                  <c:v>1.1540886480673014E-12</c:v>
                </c:pt>
                <c:pt idx="3179">
                  <c:v>1.1540644028986504E-12</c:v>
                </c:pt>
                <c:pt idx="3180">
                  <c:v>1.1541000432965672E-12</c:v>
                </c:pt>
                <c:pt idx="3181">
                  <c:v>1.1541356836944838E-12</c:v>
                </c:pt>
                <c:pt idx="3182">
                  <c:v>1.1541148328494444E-12</c:v>
                </c:pt>
                <c:pt idx="3183">
                  <c:v>1.1541521704091665E-12</c:v>
                </c:pt>
                <c:pt idx="3184">
                  <c:v>1.1541895079688887E-12</c:v>
                </c:pt>
                <c:pt idx="3185">
                  <c:v>1.1542285426904166E-12</c:v>
                </c:pt>
                <c:pt idx="3186">
                  <c:v>1.1542093890071823E-12</c:v>
                </c:pt>
                <c:pt idx="3187">
                  <c:v>1.15424842372871E-12</c:v>
                </c:pt>
                <c:pt idx="3188">
                  <c:v>1.1542891556120435E-12</c:v>
                </c:pt>
                <c:pt idx="3189">
                  <c:v>1.1542733962524203E-12</c:v>
                </c:pt>
                <c:pt idx="3190">
                  <c:v>1.1543140699473491E-12</c:v>
                </c:pt>
                <c:pt idx="3191">
                  <c:v>1.1543581961542935E-12</c:v>
                </c:pt>
                <c:pt idx="3192">
                  <c:v>1.1544006251994323E-12</c:v>
                </c:pt>
                <c:pt idx="3193">
                  <c:v>1.1543865048132102E-12</c:v>
                </c:pt>
                <c:pt idx="3194">
                  <c:v>1.1544323281819603E-12</c:v>
                </c:pt>
                <c:pt idx="3195">
                  <c:v>1.1544764543889047E-12</c:v>
                </c:pt>
                <c:pt idx="3196">
                  <c:v>1.1544657865146983E-12</c:v>
                </c:pt>
                <c:pt idx="3197">
                  <c:v>1.1545115516950435E-12</c:v>
                </c:pt>
                <c:pt idx="3198">
                  <c:v>1.1545607693874046E-12</c:v>
                </c:pt>
                <c:pt idx="3199">
                  <c:v>1.1545501015131983E-12</c:v>
                </c:pt>
                <c:pt idx="3200">
                  <c:v>1.1545501015131983E-12</c:v>
                </c:pt>
                <c:pt idx="3201">
                  <c:v>1.1545823475875038E-12</c:v>
                </c:pt>
                <c:pt idx="3202">
                  <c:v>1.1546128965000039E-12</c:v>
                </c:pt>
                <c:pt idx="3203">
                  <c:v>1.1546468397361149E-12</c:v>
                </c:pt>
                <c:pt idx="3204">
                  <c:v>1.1546806665954167E-12</c:v>
                </c:pt>
                <c:pt idx="3205">
                  <c:v>1.1547146098315277E-12</c:v>
                </c:pt>
                <c:pt idx="3206">
                  <c:v>1.1546920618246827E-12</c:v>
                </c:pt>
                <c:pt idx="3207">
                  <c:v>1.1547293993844049E-12</c:v>
                </c:pt>
                <c:pt idx="3208">
                  <c:v>1.154766736944127E-12</c:v>
                </c:pt>
                <c:pt idx="3209">
                  <c:v>1.1548057716656549E-12</c:v>
                </c:pt>
                <c:pt idx="3210">
                  <c:v>1.1547866179824207E-12</c:v>
                </c:pt>
                <c:pt idx="3211">
                  <c:v>1.1548273498657539E-12</c:v>
                </c:pt>
                <c:pt idx="3212">
                  <c:v>1.1548697789108929E-12</c:v>
                </c:pt>
                <c:pt idx="3213">
                  <c:v>1.1549122079560318E-12</c:v>
                </c:pt>
                <c:pt idx="3214">
                  <c:v>1.1549546370011706E-12</c:v>
                </c:pt>
                <c:pt idx="3215">
                  <c:v>1.1549422719651588E-12</c:v>
                </c:pt>
                <c:pt idx="3216">
                  <c:v>1.1549880953339087E-12</c:v>
                </c:pt>
                <c:pt idx="3217">
                  <c:v>1.1550339187026587E-12</c:v>
                </c:pt>
                <c:pt idx="3218">
                  <c:v>1.1550814392332142E-12</c:v>
                </c:pt>
                <c:pt idx="3219">
                  <c:v>1.1550724685208135E-12</c:v>
                </c:pt>
                <c:pt idx="3220">
                  <c:v>1.1551216862131747E-12</c:v>
                </c:pt>
                <c:pt idx="3221">
                  <c:v>1.1551726010673414E-12</c:v>
                </c:pt>
                <c:pt idx="3222">
                  <c:v>1.1552252130833136E-12</c:v>
                </c:pt>
                <c:pt idx="3223">
                  <c:v>1.1552196366945238E-12</c:v>
                </c:pt>
                <c:pt idx="3224">
                  <c:v>1.1552739458723015E-12</c:v>
                </c:pt>
                <c:pt idx="3225">
                  <c:v>1.1553299522118849E-12</c:v>
                </c:pt>
                <c:pt idx="3226">
                  <c:v>1.1553859585514682E-12</c:v>
                </c:pt>
                <c:pt idx="3227">
                  <c:v>1.1553854736480953E-12</c:v>
                </c:pt>
                <c:pt idx="3228">
                  <c:v>1.1554431771494841E-12</c:v>
                </c:pt>
                <c:pt idx="3229">
                  <c:v>1.1555042749744843E-12</c:v>
                </c:pt>
                <c:pt idx="3230">
                  <c:v>1.1555636756376788E-12</c:v>
                </c:pt>
                <c:pt idx="3231">
                  <c:v>1.1555682822197224E-12</c:v>
                </c:pt>
                <c:pt idx="3232">
                  <c:v>1.1556310772065279E-12</c:v>
                </c:pt>
                <c:pt idx="3233">
                  <c:v>1.1556955693551388E-12</c:v>
                </c:pt>
                <c:pt idx="3234">
                  <c:v>1.1557617586655555E-12</c:v>
                </c:pt>
                <c:pt idx="3235">
                  <c:v>1.155771456733016E-12</c:v>
                </c:pt>
                <c:pt idx="3236">
                  <c:v>1.1558393432052382E-12</c:v>
                </c:pt>
                <c:pt idx="3237">
                  <c:v>1.155908926839266E-12</c:v>
                </c:pt>
                <c:pt idx="3238">
                  <c:v>1.1559785104732938E-12</c:v>
                </c:pt>
                <c:pt idx="3239">
                  <c:v>1.1559932418377659E-12</c:v>
                </c:pt>
                <c:pt idx="3240">
                  <c:v>1.1560662197954046E-12</c:v>
                </c:pt>
                <c:pt idx="3241">
                  <c:v>1.1561408949148491E-12</c:v>
                </c:pt>
                <c:pt idx="3242">
                  <c:v>1.1561573816295318E-12</c:v>
                </c:pt>
                <c:pt idx="3243">
                  <c:v>1.1562354510725874E-12</c:v>
                </c:pt>
                <c:pt idx="3244">
                  <c:v>1.1563135205156428E-12</c:v>
                </c:pt>
                <c:pt idx="3245">
                  <c:v>1.156393287120504E-12</c:v>
                </c:pt>
                <c:pt idx="3246">
                  <c:v>1.1564165624824087E-12</c:v>
                </c:pt>
                <c:pt idx="3247">
                  <c:v>1.1564980262490755E-12</c:v>
                </c:pt>
                <c:pt idx="3248">
                  <c:v>1.1565828261509482E-12</c:v>
                </c:pt>
                <c:pt idx="3249">
                  <c:v>1.1566094958364641E-12</c:v>
                </c:pt>
                <c:pt idx="3250">
                  <c:v>1.1566094958364641E-12</c:v>
                </c:pt>
                <c:pt idx="3251">
                  <c:v>1.1566536220434085E-12</c:v>
                </c:pt>
                <c:pt idx="3252">
                  <c:v>1.1566994454121584E-12</c:v>
                </c:pt>
                <c:pt idx="3253">
                  <c:v>1.1567452687809086E-12</c:v>
                </c:pt>
                <c:pt idx="3254">
                  <c:v>1.1567910339612538E-12</c:v>
                </c:pt>
                <c:pt idx="3255">
                  <c:v>1.1568385544918094E-12</c:v>
                </c:pt>
                <c:pt idx="3256">
                  <c:v>1.1568295837794084E-12</c:v>
                </c:pt>
                <c:pt idx="3257">
                  <c:v>1.1568771043099642E-12</c:v>
                </c:pt>
                <c:pt idx="3258">
                  <c:v>1.1569280191641308E-12</c:v>
                </c:pt>
                <c:pt idx="3259">
                  <c:v>1.1569772368564919E-12</c:v>
                </c:pt>
                <c:pt idx="3260">
                  <c:v>1.1570298488724641E-12</c:v>
                </c:pt>
                <c:pt idx="3261">
                  <c:v>1.1570807637266307E-12</c:v>
                </c:pt>
                <c:pt idx="3262">
                  <c:v>1.1570768844996467E-12</c:v>
                </c:pt>
                <c:pt idx="3263">
                  <c:v>1.1571294965156189E-12</c:v>
                </c:pt>
                <c:pt idx="3264">
                  <c:v>1.1571838056933968E-12</c:v>
                </c:pt>
                <c:pt idx="3265">
                  <c:v>1.1572398120329801E-12</c:v>
                </c:pt>
                <c:pt idx="3266">
                  <c:v>1.1572958183725634E-12</c:v>
                </c:pt>
                <c:pt idx="3267">
                  <c:v>1.1572953334691903E-12</c:v>
                </c:pt>
                <c:pt idx="3268">
                  <c:v>1.1573530369705792E-12</c:v>
                </c:pt>
                <c:pt idx="3269">
                  <c:v>1.1574107404719681E-12</c:v>
                </c:pt>
                <c:pt idx="3270">
                  <c:v>1.1574701411351625E-12</c:v>
                </c:pt>
                <c:pt idx="3271">
                  <c:v>1.1575312389601625E-12</c:v>
                </c:pt>
                <c:pt idx="3272">
                  <c:v>1.1575923367851625E-12</c:v>
                </c:pt>
                <c:pt idx="3273">
                  <c:v>1.1575969433672061E-12</c:v>
                </c:pt>
                <c:pt idx="3274">
                  <c:v>1.1576597383540117E-12</c:v>
                </c:pt>
                <c:pt idx="3275">
                  <c:v>1.1577242305026228E-12</c:v>
                </c:pt>
                <c:pt idx="3276">
                  <c:v>1.1577887226512339E-12</c:v>
                </c:pt>
                <c:pt idx="3277">
                  <c:v>1.157853214799845E-12</c:v>
                </c:pt>
                <c:pt idx="3278">
                  <c:v>1.1578629128673055E-12</c:v>
                </c:pt>
                <c:pt idx="3279">
                  <c:v>1.1579291021777222E-12</c:v>
                </c:pt>
                <c:pt idx="3280">
                  <c:v>1.15799868581175E-12</c:v>
                </c:pt>
                <c:pt idx="3281">
                  <c:v>1.158066572283972E-12</c:v>
                </c:pt>
                <c:pt idx="3282">
                  <c:v>1.1581378530798054E-12</c:v>
                </c:pt>
                <c:pt idx="3283">
                  <c:v>1.1582091338756388E-12</c:v>
                </c:pt>
                <c:pt idx="3284">
                  <c:v>1.1582222262667101E-12</c:v>
                </c:pt>
                <c:pt idx="3285">
                  <c:v>1.1582952042243491E-12</c:v>
                </c:pt>
                <c:pt idx="3286">
                  <c:v>1.1583698793437936E-12</c:v>
                </c:pt>
                <c:pt idx="3287">
                  <c:v>1.1584445544632378E-12</c:v>
                </c:pt>
                <c:pt idx="3288">
                  <c:v>1.1585208685560832E-12</c:v>
                </c:pt>
                <c:pt idx="3289">
                  <c:v>1.1585390524325713E-12</c:v>
                </c:pt>
                <c:pt idx="3290">
                  <c:v>1.1586171218756267E-12</c:v>
                </c:pt>
                <c:pt idx="3291">
                  <c:v>1.1586951913186823E-12</c:v>
                </c:pt>
                <c:pt idx="3292">
                  <c:v>1.1587748997351387E-12</c:v>
                </c:pt>
                <c:pt idx="3293">
                  <c:v>1.1588563635018055E-12</c:v>
                </c:pt>
                <c:pt idx="3294">
                  <c:v>1.1588796388637102E-12</c:v>
                </c:pt>
                <c:pt idx="3295">
                  <c:v>1.1589627997921825E-12</c:v>
                </c:pt>
                <c:pt idx="3296">
                  <c:v>1.1590476578824604E-12</c:v>
                </c:pt>
                <c:pt idx="3297">
                  <c:v>1.159132515972738E-12</c:v>
                </c:pt>
                <c:pt idx="3298">
                  <c:v>1.1591591856582539E-12</c:v>
                </c:pt>
                <c:pt idx="3299">
                  <c:v>1.1592473798837378E-12</c:v>
                </c:pt>
                <c:pt idx="3300">
                  <c:v>1.1592473798837378E-12</c:v>
                </c:pt>
                <c:pt idx="3301">
                  <c:v>1.1592847174434601E-12</c:v>
                </c:pt>
                <c:pt idx="3302">
                  <c:v>1.1593237521649878E-12</c:v>
                </c:pt>
                <c:pt idx="3303">
                  <c:v>1.1593627868865155E-12</c:v>
                </c:pt>
                <c:pt idx="3304">
                  <c:v>1.159403518769849E-12</c:v>
                </c:pt>
                <c:pt idx="3305">
                  <c:v>1.1594442506531823E-12</c:v>
                </c:pt>
                <c:pt idx="3306">
                  <c:v>1.1594849825365157E-12</c:v>
                </c:pt>
                <c:pt idx="3307">
                  <c:v>1.1595274115816546E-12</c:v>
                </c:pt>
                <c:pt idx="3308">
                  <c:v>1.1595116522220314E-12</c:v>
                </c:pt>
                <c:pt idx="3309">
                  <c:v>1.1595557784289758E-12</c:v>
                </c:pt>
                <c:pt idx="3310">
                  <c:v>1.1596016017977259E-12</c:v>
                </c:pt>
                <c:pt idx="3311">
                  <c:v>1.1596457280046703E-12</c:v>
                </c:pt>
                <c:pt idx="3312">
                  <c:v>1.1596915513734203E-12</c:v>
                </c:pt>
                <c:pt idx="3313">
                  <c:v>1.1597390719039758E-12</c:v>
                </c:pt>
                <c:pt idx="3314">
                  <c:v>1.1597865924345315E-12</c:v>
                </c:pt>
                <c:pt idx="3315">
                  <c:v>1.1598358101268926E-12</c:v>
                </c:pt>
                <c:pt idx="3316">
                  <c:v>1.1598850278192536E-12</c:v>
                </c:pt>
                <c:pt idx="3317">
                  <c:v>1.1599342455116147E-12</c:v>
                </c:pt>
                <c:pt idx="3318">
                  <c:v>1.1599269719610196E-12</c:v>
                </c:pt>
                <c:pt idx="3319">
                  <c:v>1.1599778868151864E-12</c:v>
                </c:pt>
                <c:pt idx="3320">
                  <c:v>1.1600304988311586E-12</c:v>
                </c:pt>
                <c:pt idx="3321">
                  <c:v>1.1600848080089364E-12</c:v>
                </c:pt>
                <c:pt idx="3322">
                  <c:v>1.1601374200249085E-12</c:v>
                </c:pt>
                <c:pt idx="3323">
                  <c:v>1.1601934263644919E-12</c:v>
                </c:pt>
                <c:pt idx="3324">
                  <c:v>1.1602477355422696E-12</c:v>
                </c:pt>
                <c:pt idx="3325">
                  <c:v>1.1603054390436585E-12</c:v>
                </c:pt>
                <c:pt idx="3326">
                  <c:v>1.1603614453832418E-12</c:v>
                </c:pt>
                <c:pt idx="3327">
                  <c:v>1.1603609604798687E-12</c:v>
                </c:pt>
                <c:pt idx="3328">
                  <c:v>1.1604203611430631E-12</c:v>
                </c:pt>
                <c:pt idx="3329">
                  <c:v>1.1604797618062576E-12</c:v>
                </c:pt>
                <c:pt idx="3330">
                  <c:v>1.1605408596312578E-12</c:v>
                </c:pt>
                <c:pt idx="3331">
                  <c:v>1.1606019574562576E-12</c:v>
                </c:pt>
                <c:pt idx="3332">
                  <c:v>1.1606647524430631E-12</c:v>
                </c:pt>
                <c:pt idx="3333">
                  <c:v>1.1607275474298687E-12</c:v>
                </c:pt>
                <c:pt idx="3334">
                  <c:v>1.1607903424166743E-12</c:v>
                </c:pt>
                <c:pt idx="3335">
                  <c:v>1.1608548345652854E-12</c:v>
                </c:pt>
                <c:pt idx="3336">
                  <c:v>1.1608628354709403E-12</c:v>
                </c:pt>
                <c:pt idx="3337">
                  <c:v>1.160929024781357E-12</c:v>
                </c:pt>
                <c:pt idx="3338">
                  <c:v>1.1609969112535792E-12</c:v>
                </c:pt>
                <c:pt idx="3339">
                  <c:v>1.1610647977258015E-12</c:v>
                </c:pt>
                <c:pt idx="3340">
                  <c:v>1.1611343813598293E-12</c:v>
                </c:pt>
                <c:pt idx="3341">
                  <c:v>1.1612039649938571E-12</c:v>
                </c:pt>
                <c:pt idx="3342">
                  <c:v>1.1612735486278849E-12</c:v>
                </c:pt>
                <c:pt idx="3343">
                  <c:v>1.1613465265855236E-12</c:v>
                </c:pt>
                <c:pt idx="3344">
                  <c:v>1.161359618976595E-12</c:v>
                </c:pt>
                <c:pt idx="3345">
                  <c:v>1.1614342940960395E-12</c:v>
                </c:pt>
                <c:pt idx="3346">
                  <c:v>1.1615072720536784E-12</c:v>
                </c:pt>
                <c:pt idx="3347">
                  <c:v>1.1615836443349284E-12</c:v>
                </c:pt>
                <c:pt idx="3348">
                  <c:v>1.1616600748045832E-12</c:v>
                </c:pt>
                <c:pt idx="3349">
                  <c:v>1.1617364470858332E-12</c:v>
                </c:pt>
                <c:pt idx="3350">
                  <c:v>1.1617364470858332E-12</c:v>
                </c:pt>
                <c:pt idx="3351">
                  <c:v>1.1656042012561547E-12</c:v>
                </c:pt>
                <c:pt idx="3352">
                  <c:v>1.1695318991814483E-12</c:v>
                </c:pt>
                <c:pt idx="3353">
                  <c:v>1.1734628750535438E-12</c:v>
                </c:pt>
                <c:pt idx="3354">
                  <c:v>1.1773391150328929E-12</c:v>
                </c:pt>
                <c:pt idx="3355">
                  <c:v>1.1812785767140157E-12</c:v>
                </c:pt>
                <c:pt idx="3356">
                  <c:v>1.1851631861255833E-12</c:v>
                </c:pt>
                <c:pt idx="3357">
                  <c:v>1.1891128307775395E-12</c:v>
                </c:pt>
                <c:pt idx="3358">
                  <c:v>1.1930607200792855E-12</c:v>
                </c:pt>
                <c:pt idx="3359">
                  <c:v>1.1969741812415477E-12</c:v>
                </c:pt>
                <c:pt idx="3360">
                  <c:v>1.2009458889969761E-12</c:v>
                </c:pt>
                <c:pt idx="3361">
                  <c:v>1.2048594083476426E-12</c:v>
                </c:pt>
                <c:pt idx="3362">
                  <c:v>1.208848087721127E-12</c:v>
                </c:pt>
                <c:pt idx="3363">
                  <c:v>1.212778520501444E-12</c:v>
                </c:pt>
                <c:pt idx="3364">
                  <c:v>1.2167841714929844E-12</c:v>
                </c:pt>
                <c:pt idx="3365">
                  <c:v>1.2207898806729287E-12</c:v>
                </c:pt>
                <c:pt idx="3366">
                  <c:v>1.2247544312545712E-12</c:v>
                </c:pt>
                <c:pt idx="3367">
                  <c:v>1.2287940836706271E-12</c:v>
                </c:pt>
                <c:pt idx="3368">
                  <c:v>1.2327756058703251E-12</c:v>
                </c:pt>
                <c:pt idx="3369">
                  <c:v>1.236832346281246E-12</c:v>
                </c:pt>
                <c:pt idx="3370">
                  <c:v>1.240906116498627E-12</c:v>
                </c:pt>
                <c:pt idx="3371">
                  <c:v>1.2449387281177061E-12</c:v>
                </c:pt>
                <c:pt idx="3372">
                  <c:v>1.2490466161364127E-12</c:v>
                </c:pt>
                <c:pt idx="3373">
                  <c:v>1.2530963739387619E-12</c:v>
                </c:pt>
                <c:pt idx="3374">
                  <c:v>1.2572213499523333E-12</c:v>
                </c:pt>
                <c:pt idx="3375">
                  <c:v>1.2613222553624679E-12</c:v>
                </c:pt>
                <c:pt idx="3376">
                  <c:v>1.265481349177365E-12</c:v>
                </c:pt>
                <c:pt idx="3377">
                  <c:v>1.2696576473639363E-12</c:v>
                </c:pt>
                <c:pt idx="3378">
                  <c:v>1.2737927869522063E-12</c:v>
                </c:pt>
                <c:pt idx="3379">
                  <c:v>1.278020349123373E-12</c:v>
                </c:pt>
                <c:pt idx="3380">
                  <c:v>1.2821897810781824E-12</c:v>
                </c:pt>
                <c:pt idx="3381">
                  <c:v>1.2864516356158889E-12</c:v>
                </c:pt>
                <c:pt idx="3382">
                  <c:v>1.290672447932103E-12</c:v>
                </c:pt>
                <c:pt idx="3383">
                  <c:v>1.2949687694015634E-12</c:v>
                </c:pt>
                <c:pt idx="3384">
                  <c:v>1.2992410784559919E-12</c:v>
                </c:pt>
                <c:pt idx="3385">
                  <c:v>1.3035719832340157E-12</c:v>
                </c:pt>
                <c:pt idx="3386">
                  <c:v>1.307895963591873E-12</c:v>
                </c:pt>
                <c:pt idx="3387">
                  <c:v>1.3122784814849206E-12</c:v>
                </c:pt>
                <c:pt idx="3388">
                  <c:v>1.3166954663097219E-12</c:v>
                </c:pt>
                <c:pt idx="3389">
                  <c:v>1.32107175804346E-12</c:v>
                </c:pt>
                <c:pt idx="3390">
                  <c:v>1.3255408214905236E-12</c:v>
                </c:pt>
                <c:pt idx="3391">
                  <c:v>1.3299863380297938E-12</c:v>
                </c:pt>
                <c:pt idx="3392">
                  <c:v>1.3345076546643333E-12</c:v>
                </c:pt>
                <c:pt idx="3393">
                  <c:v>1.3389886855266427E-12</c:v>
                </c:pt>
                <c:pt idx="3394">
                  <c:v>1.3435798088507618E-12</c:v>
                </c:pt>
                <c:pt idx="3395">
                  <c:v>1.3481307045910554E-12</c:v>
                </c:pt>
                <c:pt idx="3396">
                  <c:v>1.3527580404990714E-12</c:v>
                </c:pt>
                <c:pt idx="3397">
                  <c:v>1.3573794411898016E-12</c:v>
                </c:pt>
                <c:pt idx="3398">
                  <c:v>1.3620775148018728E-12</c:v>
                </c:pt>
                <c:pt idx="3399">
                  <c:v>1.3667530307090315E-12</c:v>
                </c:pt>
                <c:pt idx="3400">
                  <c:v>1.3667530307090315E-12</c:v>
                </c:pt>
                <c:pt idx="3401">
                  <c:v>1.3728188227750317E-12</c:v>
                </c:pt>
                <c:pt idx="3402">
                  <c:v>1.3788272992623412E-12</c:v>
                </c:pt>
                <c:pt idx="3403">
                  <c:v>1.384911983163754E-12</c:v>
                </c:pt>
                <c:pt idx="3404">
                  <c:v>1.3909395842400952E-12</c:v>
                </c:pt>
                <c:pt idx="3405">
                  <c:v>1.3970605971022143E-12</c:v>
                </c:pt>
                <c:pt idx="3406">
                  <c:v>1.4031248762696905E-12</c:v>
                </c:pt>
                <c:pt idx="3407">
                  <c:v>1.409282858164968E-12</c:v>
                </c:pt>
                <c:pt idx="3408">
                  <c:v>1.4153843973076268E-12</c:v>
                </c:pt>
                <c:pt idx="3409">
                  <c:v>1.4215629585020555E-12</c:v>
                </c:pt>
                <c:pt idx="3410">
                  <c:v>1.4277193693104045E-12</c:v>
                </c:pt>
                <c:pt idx="3411">
                  <c:v>1.4339362378713016E-12</c:v>
                </c:pt>
                <c:pt idx="3412">
                  <c:v>1.4401143917468966E-12</c:v>
                </c:pt>
                <c:pt idx="3413">
                  <c:v>1.446370324123524E-12</c:v>
                </c:pt>
                <c:pt idx="3414">
                  <c:v>1.4526049789401425E-12</c:v>
                </c:pt>
                <c:pt idx="3415">
                  <c:v>1.4589009643353808E-12</c:v>
                </c:pt>
                <c:pt idx="3416">
                  <c:v>1.465176195866254E-12</c:v>
                </c:pt>
                <c:pt idx="3417">
                  <c:v>1.4714550932666269E-12</c:v>
                </c:pt>
                <c:pt idx="3418">
                  <c:v>1.4778301373078015E-12</c:v>
                </c:pt>
                <c:pt idx="3419">
                  <c:v>1.4841683286926269E-12</c:v>
                </c:pt>
                <c:pt idx="3420">
                  <c:v>1.4905863933610556E-12</c:v>
                </c:pt>
                <c:pt idx="3421">
                  <c:v>1.4969852752520477E-12</c:v>
                </c:pt>
                <c:pt idx="3422">
                  <c:v>1.5034478152578492E-12</c:v>
                </c:pt>
                <c:pt idx="3423">
                  <c:v>1.5098919871238807E-12</c:v>
                </c:pt>
                <c:pt idx="3424">
                  <c:v>1.5164177779256585E-12</c:v>
                </c:pt>
                <c:pt idx="3425">
                  <c:v>1.5229261316021427E-12</c:v>
                </c:pt>
                <c:pt idx="3426">
                  <c:v>1.5295170934172539E-12</c:v>
                </c:pt>
                <c:pt idx="3427">
                  <c:v>1.5360748684455159E-12</c:v>
                </c:pt>
                <c:pt idx="3428">
                  <c:v>1.5427163571920951E-12</c:v>
                </c:pt>
                <c:pt idx="3429">
                  <c:v>1.5493429109147857E-12</c:v>
                </c:pt>
                <c:pt idx="3430">
                  <c:v>1.5559965610379602E-12</c:v>
                </c:pt>
                <c:pt idx="3431">
                  <c:v>1.5627530494684839E-12</c:v>
                </c:pt>
                <c:pt idx="3432">
                  <c:v>1.5694799587932537E-12</c:v>
                </c:pt>
                <c:pt idx="3433">
                  <c:v>1.576311568454325E-12</c:v>
                </c:pt>
                <c:pt idx="3434">
                  <c:v>1.5831154610385952E-12</c:v>
                </c:pt>
                <c:pt idx="3435">
                  <c:v>1.5900260323649286E-12</c:v>
                </c:pt>
                <c:pt idx="3436">
                  <c:v>1.5969111559622459E-12</c:v>
                </c:pt>
                <c:pt idx="3437">
                  <c:v>1.6039052276494125E-12</c:v>
                </c:pt>
                <c:pt idx="3438">
                  <c:v>1.6108932671386191E-12</c:v>
                </c:pt>
                <c:pt idx="3439">
                  <c:v>1.6179760761430476E-12</c:v>
                </c:pt>
                <c:pt idx="3440">
                  <c:v>1.6250558205581586E-12</c:v>
                </c:pt>
                <c:pt idx="3441">
                  <c:v>1.632175113692373E-12</c:v>
                </c:pt>
                <c:pt idx="3442">
                  <c:v>1.6394114431046986E-12</c:v>
                </c:pt>
                <c:pt idx="3443">
                  <c:v>1.6466500030725396E-12</c:v>
                </c:pt>
                <c:pt idx="3444">
                  <c:v>1.6540087996807538E-12</c:v>
                </c:pt>
                <c:pt idx="3445">
                  <c:v>1.661356637472738E-12</c:v>
                </c:pt>
                <c:pt idx="3446">
                  <c:v>1.668830356180357E-12</c:v>
                </c:pt>
                <c:pt idx="3447">
                  <c:v>1.676331714380238E-12</c:v>
                </c:pt>
                <c:pt idx="3448">
                  <c:v>1.6839302472160716E-12</c:v>
                </c:pt>
                <c:pt idx="3449">
                  <c:v>1.6915622383846426E-12</c:v>
                </c:pt>
                <c:pt idx="3450">
                  <c:v>1.6915622383846426E-12</c:v>
                </c:pt>
                <c:pt idx="3451">
                  <c:v>1.7361937146437698E-12</c:v>
                </c:pt>
                <c:pt idx="3452">
                  <c:v>1.7800683537182935E-12</c:v>
                </c:pt>
                <c:pt idx="3453">
                  <c:v>1.8232460896651187E-12</c:v>
                </c:pt>
                <c:pt idx="3454">
                  <c:v>1.8656857056975395E-12</c:v>
                </c:pt>
                <c:pt idx="3455">
                  <c:v>1.9074436445681742E-12</c:v>
                </c:pt>
                <c:pt idx="3456">
                  <c:v>1.9484441643701585E-12</c:v>
                </c:pt>
                <c:pt idx="3457">
                  <c:v>1.9887647526624993E-12</c:v>
                </c:pt>
                <c:pt idx="3458">
                  <c:v>2.0283855284069044E-12</c:v>
                </c:pt>
                <c:pt idx="3459">
                  <c:v>2.0672676023528569E-12</c:v>
                </c:pt>
                <c:pt idx="3460">
                  <c:v>2.1054127201524998E-12</c:v>
                </c:pt>
                <c:pt idx="3461">
                  <c:v>2.1428580254042063E-12</c:v>
                </c:pt>
                <c:pt idx="3462">
                  <c:v>2.1796035181079757E-12</c:v>
                </c:pt>
                <c:pt idx="3463">
                  <c:v>2.2156114727813886E-12</c:v>
                </c:pt>
                <c:pt idx="3464">
                  <c:v>2.2508795618882534E-12</c:v>
                </c:pt>
                <c:pt idx="3465">
                  <c:v>2.2854495840993251E-12</c:v>
                </c:pt>
                <c:pt idx="3466">
                  <c:v>2.3193356016124206E-12</c:v>
                </c:pt>
                <c:pt idx="3467">
                  <c:v>2.3524676913611505E-12</c:v>
                </c:pt>
                <c:pt idx="3468">
                  <c:v>2.3849169401799995E-12</c:v>
                </c:pt>
                <c:pt idx="3469">
                  <c:v>2.4166116793504364E-12</c:v>
                </c:pt>
                <c:pt idx="3470">
                  <c:v>2.4475659710702773E-12</c:v>
                </c:pt>
                <c:pt idx="3471">
                  <c:v>2.4778780567628962E-12</c:v>
                </c:pt>
                <c:pt idx="3472">
                  <c:v>2.5073949979044441E-12</c:v>
                </c:pt>
                <c:pt idx="3473">
                  <c:v>2.5362872865208725E-12</c:v>
                </c:pt>
                <c:pt idx="3474">
                  <c:v>2.5643657133160317E-12</c:v>
                </c:pt>
                <c:pt idx="3475">
                  <c:v>2.5917996065477781E-12</c:v>
                </c:pt>
                <c:pt idx="3476">
                  <c:v>2.6184982892853571E-12</c:v>
                </c:pt>
                <c:pt idx="3477">
                  <c:v>2.6444553608042462E-12</c:v>
                </c:pt>
                <c:pt idx="3478">
                  <c:v>2.6697132016592453E-12</c:v>
                </c:pt>
                <c:pt idx="3479">
                  <c:v>2.6942311769476979E-12</c:v>
                </c:pt>
                <c:pt idx="3480">
                  <c:v>2.7180522491084518E-12</c:v>
                </c:pt>
                <c:pt idx="3481">
                  <c:v>2.7411395654851582E-12</c:v>
                </c:pt>
                <c:pt idx="3482">
                  <c:v>2.7634610254745232E-12</c:v>
                </c:pt>
                <c:pt idx="3483">
                  <c:v>2.7852110753291264E-12</c:v>
                </c:pt>
                <c:pt idx="3484">
                  <c:v>2.8061036220588882E-12</c:v>
                </c:pt>
                <c:pt idx="3485">
                  <c:v>2.8263048905400792E-12</c:v>
                </c:pt>
                <c:pt idx="3486">
                  <c:v>2.8459341670024601E-12</c:v>
                </c:pt>
                <c:pt idx="3487">
                  <c:v>2.8646477519352381E-12</c:v>
                </c:pt>
                <c:pt idx="3488">
                  <c:v>2.8827305745603964E-12</c:v>
                </c:pt>
                <c:pt idx="3489">
                  <c:v>2.9001849624141266E-12</c:v>
                </c:pt>
                <c:pt idx="3490">
                  <c:v>2.9167766101865867E-12</c:v>
                </c:pt>
                <c:pt idx="3491">
                  <c:v>2.9327369137673806E-12</c:v>
                </c:pt>
                <c:pt idx="3492">
                  <c:v>2.9480047753315079E-12</c:v>
                </c:pt>
                <c:pt idx="3493">
                  <c:v>2.9624232801474598E-12</c:v>
                </c:pt>
                <c:pt idx="3494">
                  <c:v>2.9762604827998414E-12</c:v>
                </c:pt>
                <c:pt idx="3495">
                  <c:v>2.9891883946471422E-12</c:v>
                </c:pt>
                <c:pt idx="3496">
                  <c:v>3.0017035567433331E-12</c:v>
                </c:pt>
                <c:pt idx="3497">
                  <c:v>3.0131949908384126E-12</c:v>
                </c:pt>
                <c:pt idx="3498">
                  <c:v>3.0241700998219046E-12</c:v>
                </c:pt>
                <c:pt idx="3499">
                  <c:v>3.0343383295926978E-12</c:v>
                </c:pt>
                <c:pt idx="3500">
                  <c:v>3.0343383295926978E-12</c:v>
                </c:pt>
                <c:pt idx="3501">
                  <c:v>3.047558929115952E-12</c:v>
                </c:pt>
                <c:pt idx="3502">
                  <c:v>3.0621983559086503E-12</c:v>
                </c:pt>
                <c:pt idx="3503">
                  <c:v>3.0779862278499996E-12</c:v>
                </c:pt>
                <c:pt idx="3504">
                  <c:v>3.0948393355211903E-12</c:v>
                </c:pt>
                <c:pt idx="3505">
                  <c:v>3.112800544380396E-12</c:v>
                </c:pt>
                <c:pt idx="3506">
                  <c:v>3.1317612360720628E-12</c:v>
                </c:pt>
                <c:pt idx="3507">
                  <c:v>3.1517845256192217E-12</c:v>
                </c:pt>
                <c:pt idx="3508">
                  <c:v>3.1726650273491978E-12</c:v>
                </c:pt>
                <c:pt idx="3509">
                  <c:v>3.1945396973706663E-12</c:v>
                </c:pt>
                <c:pt idx="3510">
                  <c:v>3.2172132166049755E-12</c:v>
                </c:pt>
                <c:pt idx="3511">
                  <c:v>3.2410039532107148E-12</c:v>
                </c:pt>
                <c:pt idx="3512">
                  <c:v>3.2655548437401265E-12</c:v>
                </c:pt>
                <c:pt idx="3513">
                  <c:v>3.2910211736493887E-12</c:v>
                </c:pt>
                <c:pt idx="3514">
                  <c:v>3.3173911888807383E-12</c:v>
                </c:pt>
                <c:pt idx="3515">
                  <c:v>3.3444854557900238E-12</c:v>
                </c:pt>
                <c:pt idx="3516">
                  <c:v>3.3726352603616906E-12</c:v>
                </c:pt>
                <c:pt idx="3517">
                  <c:v>3.4016062390974917E-12</c:v>
                </c:pt>
                <c:pt idx="3518">
                  <c:v>3.4315091827200949E-12</c:v>
                </c:pt>
                <c:pt idx="3519">
                  <c:v>3.4624513130633411E-12</c:v>
                </c:pt>
                <c:pt idx="3520">
                  <c:v>3.4940893573314045E-12</c:v>
                </c:pt>
                <c:pt idx="3521">
                  <c:v>3.5267597802767532E-12</c:v>
                </c:pt>
                <c:pt idx="3522">
                  <c:v>3.5604601379863883E-12</c:v>
                </c:pt>
                <c:pt idx="3523">
                  <c:v>3.5950186194971824E-12</c:v>
                </c:pt>
                <c:pt idx="3524">
                  <c:v>3.630433479156992E-12</c:v>
                </c:pt>
                <c:pt idx="3525">
                  <c:v>3.6668149645967056E-12</c:v>
                </c:pt>
                <c:pt idx="3526">
                  <c:v>3.7042782306693491E-12</c:v>
                </c:pt>
                <c:pt idx="3527">
                  <c:v>3.7427641579556818E-12</c:v>
                </c:pt>
                <c:pt idx="3528">
                  <c:v>3.7822720481948489E-12</c:v>
                </c:pt>
                <c:pt idx="3529">
                  <c:v>3.8228012031259916E-12</c:v>
                </c:pt>
                <c:pt idx="3530">
                  <c:v>3.8642928524603016E-12</c:v>
                </c:pt>
                <c:pt idx="3531">
                  <c:v>3.9068630238768724E-12</c:v>
                </c:pt>
                <c:pt idx="3532">
                  <c:v>3.9504531216521106E-12</c:v>
                </c:pt>
                <c:pt idx="3533">
                  <c:v>3.9952326874013568E-12</c:v>
                </c:pt>
                <c:pt idx="3534">
                  <c:v>4.041031539436817E-12</c:v>
                </c:pt>
                <c:pt idx="3535">
                  <c:v>4.0879612637226903E-12</c:v>
                </c:pt>
                <c:pt idx="3536">
                  <c:v>4.1361378879380723E-12</c:v>
                </c:pt>
                <c:pt idx="3537">
                  <c:v>4.1855031654897931E-12</c:v>
                </c:pt>
                <c:pt idx="3538">
                  <c:v>4.2358872638204921E-12</c:v>
                </c:pt>
                <c:pt idx="3539">
                  <c:v>4.2876295571028728E-12</c:v>
                </c:pt>
                <c:pt idx="3540">
                  <c:v>4.3403321918174438E-12</c:v>
                </c:pt>
                <c:pt idx="3541">
                  <c:v>4.3944511517000553E-12</c:v>
                </c:pt>
                <c:pt idx="3542">
                  <c:v>4.4499280737807288E-12</c:v>
                </c:pt>
                <c:pt idx="3543">
                  <c:v>4.5065931255021029E-12</c:v>
                </c:pt>
                <c:pt idx="3544">
                  <c:v>4.564388234836221E-12</c:v>
                </c:pt>
                <c:pt idx="3545">
                  <c:v>4.6237690945769131E-12</c:v>
                </c:pt>
                <c:pt idx="3546">
                  <c:v>4.6843380839583009E-12</c:v>
                </c:pt>
                <c:pt idx="3547">
                  <c:v>4.7464345771530944E-12</c:v>
                </c:pt>
                <c:pt idx="3548">
                  <c:v>4.8096610115838241E-12</c:v>
                </c:pt>
                <c:pt idx="3549">
                  <c:v>4.8744731382327214E-12</c:v>
                </c:pt>
                <c:pt idx="3550">
                  <c:v>4.8744731382327214E-12</c:v>
                </c:pt>
                <c:pt idx="3551">
                  <c:v>4.9408127686950236E-12</c:v>
                </c:pt>
                <c:pt idx="3552">
                  <c:v>5.0084519401970071E-12</c:v>
                </c:pt>
                <c:pt idx="3553">
                  <c:v>5.0776768621055621E-12</c:v>
                </c:pt>
                <c:pt idx="3554">
                  <c:v>5.1484292296391173E-12</c:v>
                </c:pt>
                <c:pt idx="3555">
                  <c:v>5.220650912581317E-12</c:v>
                </c:pt>
                <c:pt idx="3556">
                  <c:v>5.2944581713648726E-12</c:v>
                </c:pt>
                <c:pt idx="3557">
                  <c:v>5.3699627083307939E-12</c:v>
                </c:pt>
                <c:pt idx="3558">
                  <c:v>5.4469364443285478E-12</c:v>
                </c:pt>
                <c:pt idx="3559">
                  <c:v>5.5258353049055792E-12</c:v>
                </c:pt>
                <c:pt idx="3560">
                  <c:v>5.60626161110761E-12</c:v>
                </c:pt>
                <c:pt idx="3561">
                  <c:v>5.6883268907104359E-12</c:v>
                </c:pt>
                <c:pt idx="3562">
                  <c:v>5.7723172948925392E-12</c:v>
                </c:pt>
                <c:pt idx="3563">
                  <c:v>5.8580048608801973E-12</c:v>
                </c:pt>
                <c:pt idx="3564">
                  <c:v>5.945501058260801E-12</c:v>
                </c:pt>
                <c:pt idx="3565">
                  <c:v>6.0349223802206822E-12</c:v>
                </c:pt>
                <c:pt idx="3566">
                  <c:v>6.1261523917619123E-12</c:v>
                </c:pt>
                <c:pt idx="3567">
                  <c:v>6.2193075278824198E-12</c:v>
                </c:pt>
                <c:pt idx="3568">
                  <c:v>6.3144992581695942E-12</c:v>
                </c:pt>
                <c:pt idx="3569">
                  <c:v>6.4116693360302688E-12</c:v>
                </c:pt>
                <c:pt idx="3570">
                  <c:v>6.5107644802818178E-12</c:v>
                </c:pt>
                <c:pt idx="3571">
                  <c:v>6.6120078628526348E-12</c:v>
                </c:pt>
                <c:pt idx="3572">
                  <c:v>6.7153459116180705E-12</c:v>
                </c:pt>
                <c:pt idx="3573">
                  <c:v>6.8208903871075378E-12</c:v>
                </c:pt>
                <c:pt idx="3574">
                  <c:v>6.9285829263510622E-12</c:v>
                </c:pt>
                <c:pt idx="3575">
                  <c:v>7.0385400225349764E-12</c:v>
                </c:pt>
                <c:pt idx="3576">
                  <c:v>7.1506451824729436E-12</c:v>
                </c:pt>
                <c:pt idx="3577">
                  <c:v>7.2651846155318566E-12</c:v>
                </c:pt>
                <c:pt idx="3578">
                  <c:v>7.3818721705332315E-12</c:v>
                </c:pt>
                <c:pt idx="3579">
                  <c:v>7.501163656647698E-12</c:v>
                </c:pt>
                <c:pt idx="3580">
                  <c:v>7.6230008854704989E-12</c:v>
                </c:pt>
                <c:pt idx="3581">
                  <c:v>7.7471559524163145E-12</c:v>
                </c:pt>
                <c:pt idx="3582">
                  <c:v>7.8739150668520383E-12</c:v>
                </c:pt>
                <c:pt idx="3583">
                  <c:v>8.0031616192145228E-12</c:v>
                </c:pt>
                <c:pt idx="3584">
                  <c:v>8.1351818770590613E-12</c:v>
                </c:pt>
                <c:pt idx="3585">
                  <c:v>8.269859347199322E-12</c:v>
                </c:pt>
                <c:pt idx="3586">
                  <c:v>8.407140864829491E-12</c:v>
                </c:pt>
                <c:pt idx="3587">
                  <c:v>8.5474190271164928E-12</c:v>
                </c:pt>
                <c:pt idx="3588">
                  <c:v>8.6904708366971424E-12</c:v>
                </c:pt>
                <c:pt idx="3589">
                  <c:v>8.8363496911308804E-12</c:v>
                </c:pt>
                <c:pt idx="3590">
                  <c:v>8.9853416252193784E-12</c:v>
                </c:pt>
                <c:pt idx="3591">
                  <c:v>9.1371605459725603E-12</c:v>
                </c:pt>
                <c:pt idx="3592">
                  <c:v>9.2920343579757442E-12</c:v>
                </c:pt>
                <c:pt idx="3593">
                  <c:v>9.4501909658142464E-12</c:v>
                </c:pt>
                <c:pt idx="3594">
                  <c:v>9.6115140508669447E-12</c:v>
                </c:pt>
                <c:pt idx="3595">
                  <c:v>9.7761199317549597E-12</c:v>
                </c:pt>
                <c:pt idx="3596">
                  <c:v>9.9438922316687677E-12</c:v>
                </c:pt>
                <c:pt idx="3597">
                  <c:v>1.0115117043598451E-11</c:v>
                </c:pt>
                <c:pt idx="3598">
                  <c:v>1.0289847765103442E-11</c:v>
                </c:pt>
                <c:pt idx="3599">
                  <c:v>1.0467972752031143E-11</c:v>
                </c:pt>
                <c:pt idx="3600">
                  <c:v>1.0467972752031143E-11</c:v>
                </c:pt>
                <c:pt idx="3601">
                  <c:v>1.0649889683335824E-11</c:v>
                </c:pt>
                <c:pt idx="3602">
                  <c:v>1.0835312582404222E-11</c:v>
                </c:pt>
                <c:pt idx="3603">
                  <c:v>1.1024357651480643E-11</c:v>
                </c:pt>
                <c:pt idx="3604">
                  <c:v>1.1217417720485634E-11</c:v>
                </c:pt>
                <c:pt idx="3605">
                  <c:v>1.1414041887470696E-11</c:v>
                </c:pt>
                <c:pt idx="3606">
                  <c:v>1.1614967147374415E-11</c:v>
                </c:pt>
                <c:pt idx="3607">
                  <c:v>1.1819567974845587E-11</c:v>
                </c:pt>
                <c:pt idx="3608">
                  <c:v>1.202846989523541E-11</c:v>
                </c:pt>
                <c:pt idx="3609">
                  <c:v>1.2241556648111172E-11</c:v>
                </c:pt>
                <c:pt idx="3610">
                  <c:v>1.2458716472943459E-11</c:v>
                </c:pt>
                <c:pt idx="3611">
                  <c:v>1.2680347165063357E-11</c:v>
                </c:pt>
                <c:pt idx="3612">
                  <c:v>1.2906502063841894E-11</c:v>
                </c:pt>
                <c:pt idx="3613">
                  <c:v>1.3136899867134324E-11</c:v>
                </c:pt>
                <c:pt idx="3614">
                  <c:v>1.3372107853698665E-11</c:v>
                </c:pt>
                <c:pt idx="3615">
                  <c:v>1.361200982129061E-11</c:v>
                </c:pt>
                <c:pt idx="3616">
                  <c:v>1.3856494067569153E-11</c:v>
                </c:pt>
                <c:pt idx="3617">
                  <c:v>1.4105900199460608E-11</c:v>
                </c:pt>
                <c:pt idx="3618">
                  <c:v>1.4360455946985094E-11</c:v>
                </c:pt>
                <c:pt idx="3619">
                  <c:v>1.4619875275340921E-11</c:v>
                </c:pt>
                <c:pt idx="3620">
                  <c:v>1.4884555921670789E-11</c:v>
                </c:pt>
                <c:pt idx="3621">
                  <c:v>1.5154555899814234E-11</c:v>
                </c:pt>
                <c:pt idx="3622">
                  <c:v>1.5429758949338546E-11</c:v>
                </c:pt>
                <c:pt idx="3623">
                  <c:v>1.5710562632821187E-11</c:v>
                </c:pt>
                <c:pt idx="3624">
                  <c:v>1.5996797234081608E-11</c:v>
                </c:pt>
                <c:pt idx="3625">
                  <c:v>1.6288860432074084E-11</c:v>
                </c:pt>
                <c:pt idx="3626">
                  <c:v>1.6586635791800689E-11</c:v>
                </c:pt>
                <c:pt idx="3627">
                  <c:v>1.6890351276035142E-11</c:v>
                </c:pt>
                <c:pt idx="3628">
                  <c:v>1.7200006884777441E-11</c:v>
                </c:pt>
                <c:pt idx="3629">
                  <c:v>1.7515941934011897E-11</c:v>
                </c:pt>
                <c:pt idx="3630">
                  <c:v>1.7838045070527922E-11</c:v>
                </c:pt>
                <c:pt idx="3631">
                  <c:v>1.8166369459131331E-11</c:v>
                </c:pt>
                <c:pt idx="3632">
                  <c:v>1.8501652385702734E-11</c:v>
                </c:pt>
                <c:pt idx="3633">
                  <c:v>1.8843723901307954E-11</c:v>
                </c:pt>
                <c:pt idx="3634">
                  <c:v>1.9190887018706659E-11</c:v>
                </c:pt>
                <c:pt idx="3635">
                  <c:v>1.9546594191726302E-11</c:v>
                </c:pt>
                <c:pt idx="3636">
                  <c:v>1.9909031881751807E-11</c:v>
                </c:pt>
                <c:pt idx="3637">
                  <c:v>2.0278258277187941E-11</c:v>
                </c:pt>
                <c:pt idx="3638">
                  <c:v>2.0655970598028664E-11</c:v>
                </c:pt>
                <c:pt idx="3639">
                  <c:v>2.1040471624280016E-11</c:v>
                </c:pt>
                <c:pt idx="3640">
                  <c:v>2.1431761472318798E-11</c:v>
                </c:pt>
                <c:pt idx="3641">
                  <c:v>2.1831537245762174E-11</c:v>
                </c:pt>
                <c:pt idx="3642">
                  <c:v>2.2239799002798539E-11</c:v>
                </c:pt>
                <c:pt idx="3643">
                  <c:v>2.2654907828215505E-11</c:v>
                </c:pt>
                <c:pt idx="3644">
                  <c:v>2.3078444448820703E-11</c:v>
                </c:pt>
                <c:pt idx="3645">
                  <c:v>2.3510467227584108E-11</c:v>
                </c:pt>
                <c:pt idx="3646">
                  <c:v>2.3950976106317314E-11</c:v>
                </c:pt>
                <c:pt idx="3647">
                  <c:v>2.4401668421391095E-11</c:v>
                </c:pt>
                <c:pt idx="3648">
                  <c:v>2.485914984919433E-11</c:v>
                </c:pt>
                <c:pt idx="3649">
                  <c:v>2.5326814829714952E-11</c:v>
                </c:pt>
                <c:pt idx="3650">
                  <c:v>2.5326814829714952E-11</c:v>
                </c:pt>
                <c:pt idx="3651">
                  <c:v>2.5802966375712608E-11</c:v>
                </c:pt>
                <c:pt idx="3652">
                  <c:v>2.6289301707181276E-11</c:v>
                </c:pt>
                <c:pt idx="3653">
                  <c:v>2.6784123895068995E-11</c:v>
                </c:pt>
                <c:pt idx="3654">
                  <c:v>2.7290827379363698E-11</c:v>
                </c:pt>
                <c:pt idx="3655">
                  <c:v>2.7806018301961514E-11</c:v>
                </c:pt>
                <c:pt idx="3656">
                  <c:v>2.8331393999233208E-11</c:v>
                </c:pt>
                <c:pt idx="3657">
                  <c:v>2.8866954820309216E-11</c:v>
                </c:pt>
                <c:pt idx="3658">
                  <c:v>2.9414398508879145E-11</c:v>
                </c:pt>
                <c:pt idx="3659">
                  <c:v>2.9970331323215911E-11</c:v>
                </c:pt>
                <c:pt idx="3660">
                  <c:v>3.0539845330620245E-11</c:v>
                </c:pt>
                <c:pt idx="3661">
                  <c:v>3.1119547138495504E-11</c:v>
                </c:pt>
                <c:pt idx="3662">
                  <c:v>3.170943767785617E-11</c:v>
                </c:pt>
                <c:pt idx="3663">
                  <c:v>3.2312912610646665E-11</c:v>
                </c:pt>
                <c:pt idx="3664">
                  <c:v>3.2926579126154393E-11</c:v>
                </c:pt>
                <c:pt idx="3665">
                  <c:v>3.3553833351831023E-11</c:v>
                </c:pt>
                <c:pt idx="3666">
                  <c:v>3.4192922090437201E-11</c:v>
                </c:pt>
                <c:pt idx="3667">
                  <c:v>3.4843964570014296E-11</c:v>
                </c:pt>
                <c:pt idx="3668">
                  <c:v>3.5508603022513772E-11</c:v>
                </c:pt>
                <c:pt idx="3669">
                  <c:v>3.6186841346558722E-11</c:v>
                </c:pt>
                <c:pt idx="3670">
                  <c:v>3.687698738454643E-11</c:v>
                </c:pt>
                <c:pt idx="3671">
                  <c:v>3.7582441220740063E-11</c:v>
                </c:pt>
                <c:pt idx="3672">
                  <c:v>3.8299815921455928E-11</c:v>
                </c:pt>
                <c:pt idx="3673">
                  <c:v>3.9032456175595848E-11</c:v>
                </c:pt>
                <c:pt idx="3674">
                  <c:v>3.9780488950259047E-11</c:v>
                </c:pt>
                <c:pt idx="3675">
                  <c:v>4.0542171929437846E-11</c:v>
                </c:pt>
                <c:pt idx="3676">
                  <c:v>4.1319217753053481E-11</c:v>
                </c:pt>
                <c:pt idx="3677">
                  <c:v>4.2111645506902713E-11</c:v>
                </c:pt>
                <c:pt idx="3678">
                  <c:v>4.2921117381559828E-11</c:v>
                </c:pt>
                <c:pt idx="3679">
                  <c:v>4.3744383477034348E-11</c:v>
                </c:pt>
                <c:pt idx="3680">
                  <c:v>4.4586510781424516E-11</c:v>
                </c:pt>
                <c:pt idx="3681">
                  <c:v>4.5444147157712689E-11</c:v>
                </c:pt>
                <c:pt idx="3682">
                  <c:v>4.6318981504950952E-11</c:v>
                </c:pt>
                <c:pt idx="3683">
                  <c:v>4.7211190715889755E-11</c:v>
                </c:pt>
                <c:pt idx="3684">
                  <c:v>4.8120792247050553E-11</c:v>
                </c:pt>
                <c:pt idx="3685">
                  <c:v>4.9049515263861503E-11</c:v>
                </c:pt>
                <c:pt idx="3686">
                  <c:v>4.9997584955449038E-11</c:v>
                </c:pt>
                <c:pt idx="3687">
                  <c:v>5.0963379804933806E-11</c:v>
                </c:pt>
                <c:pt idx="3688">
                  <c:v>5.195039829317143E-11</c:v>
                </c:pt>
                <c:pt idx="3689">
                  <c:v>5.2957256311973956E-11</c:v>
                </c:pt>
                <c:pt idx="3690">
                  <c:v>5.3985831989085795E-11</c:v>
                </c:pt>
                <c:pt idx="3691">
                  <c:v>5.5036358078125945E-11</c:v>
                </c:pt>
                <c:pt idx="3692">
                  <c:v>5.610930474140491E-11</c:v>
                </c:pt>
                <c:pt idx="3693">
                  <c:v>5.7204983286888171E-11</c:v>
                </c:pt>
                <c:pt idx="3694">
                  <c:v>5.832403320514403E-11</c:v>
                </c:pt>
                <c:pt idx="3695">
                  <c:v>5.947036902412223E-11</c:v>
                </c:pt>
                <c:pt idx="3696">
                  <c:v>6.0641472737587291E-11</c:v>
                </c:pt>
                <c:pt idx="3697">
                  <c:v>6.1841567853918253E-11</c:v>
                </c:pt>
                <c:pt idx="3698">
                  <c:v>6.3070208262011888E-11</c:v>
                </c:pt>
                <c:pt idx="3699">
                  <c:v>6.4332045155022213E-11</c:v>
                </c:pt>
                <c:pt idx="3700">
                  <c:v>6.4332045155022213E-11</c:v>
                </c:pt>
                <c:pt idx="3701">
                  <c:v>6.5072510062138883E-11</c:v>
                </c:pt>
                <c:pt idx="3702">
                  <c:v>6.581288186780793E-11</c:v>
                </c:pt>
                <c:pt idx="3703">
                  <c:v>6.6553154753188884E-11</c:v>
                </c:pt>
                <c:pt idx="3704">
                  <c:v>6.7293270529876981E-11</c:v>
                </c:pt>
                <c:pt idx="3705">
                  <c:v>6.8031543673747607E-11</c:v>
                </c:pt>
                <c:pt idx="3706">
                  <c:v>6.8769781904575387E-11</c:v>
                </c:pt>
                <c:pt idx="3707">
                  <c:v>6.950955436967538E-11</c:v>
                </c:pt>
                <c:pt idx="3708">
                  <c:v>7.0247536571522223E-11</c:v>
                </c:pt>
                <c:pt idx="3709">
                  <c:v>7.0983722691275407E-11</c:v>
                </c:pt>
                <c:pt idx="3710">
                  <c:v>7.172144886414126E-11</c:v>
                </c:pt>
                <c:pt idx="3711">
                  <c:v>7.2457384773753963E-11</c:v>
                </c:pt>
                <c:pt idx="3712">
                  <c:v>7.3194918924884114E-11</c:v>
                </c:pt>
                <c:pt idx="3713">
                  <c:v>7.393059880551588E-11</c:v>
                </c:pt>
                <c:pt idx="3714">
                  <c:v>7.4666179765859526E-11</c:v>
                </c:pt>
                <c:pt idx="3715">
                  <c:v>7.5399964644109527E-11</c:v>
                </c:pt>
                <c:pt idx="3716">
                  <c:v>7.6135347763876962E-11</c:v>
                </c:pt>
                <c:pt idx="3717">
                  <c:v>7.6868876613146013E-11</c:v>
                </c:pt>
                <c:pt idx="3718">
                  <c:v>7.760230654212697E-11</c:v>
                </c:pt>
                <c:pt idx="3719">
                  <c:v>7.8335567724734117E-11</c:v>
                </c:pt>
                <c:pt idx="3720">
                  <c:v>7.9068741624734111E-11</c:v>
                </c:pt>
                <c:pt idx="3721">
                  <c:v>7.9800107804959519E-11</c:v>
                </c:pt>
                <c:pt idx="3722">
                  <c:v>8.0533072226702374E-11</c:v>
                </c:pt>
                <c:pt idx="3723">
                  <c:v>8.1264188196787289E-11</c:v>
                </c:pt>
                <c:pt idx="3724">
                  <c:v>8.1995245978467452E-11</c:v>
                </c:pt>
                <c:pt idx="3725">
                  <c:v>8.2726094281890476E-11</c:v>
                </c:pt>
                <c:pt idx="3726">
                  <c:v>8.3455204691624605E-11</c:v>
                </c:pt>
                <c:pt idx="3727">
                  <c:v>8.4185837697949995E-11</c:v>
                </c:pt>
                <c:pt idx="3728">
                  <c:v>8.4914680441022208E-11</c:v>
                </c:pt>
                <c:pt idx="3729">
                  <c:v>8.5643360256561094E-11</c:v>
                </c:pt>
                <c:pt idx="3730">
                  <c:v>8.6371929514130947E-11</c:v>
                </c:pt>
                <c:pt idx="3731">
                  <c:v>8.7100399851412681E-11</c:v>
                </c:pt>
                <c:pt idx="3732">
                  <c:v>8.7827068287760298E-11</c:v>
                </c:pt>
                <c:pt idx="3733">
                  <c:v>8.8553573796574589E-11</c:v>
                </c:pt>
                <c:pt idx="3734">
                  <c:v>8.9281642633863481E-11</c:v>
                </c:pt>
                <c:pt idx="3735">
                  <c:v>9.0007909570218244E-11</c:v>
                </c:pt>
                <c:pt idx="3736">
                  <c:v>9.0732403699841254E-11</c:v>
                </c:pt>
                <c:pt idx="3737">
                  <c:v>9.1458420426055536E-11</c:v>
                </c:pt>
                <c:pt idx="3738">
                  <c:v>9.218262361365475E-11</c:v>
                </c:pt>
                <c:pt idx="3739">
                  <c:v>9.2906710424444434E-11</c:v>
                </c:pt>
                <c:pt idx="3740">
                  <c:v>9.3630622670019826E-11</c:v>
                </c:pt>
                <c:pt idx="3741">
                  <c:v>9.4354476727190466E-11</c:v>
                </c:pt>
                <c:pt idx="3742">
                  <c:v>9.5078098030742061E-11</c:v>
                </c:pt>
                <c:pt idx="3743">
                  <c:v>9.5800022172488103E-11</c:v>
                </c:pt>
                <c:pt idx="3744">
                  <c:v>9.6523468910825405E-11</c:v>
                </c:pt>
                <c:pt idx="3745">
                  <c:v>9.7245102110547626E-11</c:v>
                </c:pt>
                <c:pt idx="3746">
                  <c:v>9.7966560745055553E-11</c:v>
                </c:pt>
                <c:pt idx="3747">
                  <c:v>9.8686264029353162E-11</c:v>
                </c:pt>
                <c:pt idx="3748">
                  <c:v>9.940748991024207E-11</c:v>
                </c:pt>
                <c:pt idx="3749">
                  <c:v>1.0012690225251587E-10</c:v>
                </c:pt>
                <c:pt idx="3750">
                  <c:v>1.0012690225251587E-10</c:v>
                </c:pt>
                <c:pt idx="3751">
                  <c:v>1.0123463491396823E-10</c:v>
                </c:pt>
                <c:pt idx="3752">
                  <c:v>1.023143401604603E-10</c:v>
                </c:pt>
                <c:pt idx="3753">
                  <c:v>1.0336765696539284E-10</c:v>
                </c:pt>
                <c:pt idx="3754">
                  <c:v>1.043948180823849E-10</c:v>
                </c:pt>
                <c:pt idx="3755">
                  <c:v>1.0539717154281348E-10</c:v>
                </c:pt>
                <c:pt idx="3756">
                  <c:v>1.0637155577668646E-10</c:v>
                </c:pt>
                <c:pt idx="3757">
                  <c:v>1.0731802897240872E-10</c:v>
                </c:pt>
                <c:pt idx="3758">
                  <c:v>1.0823969451156744E-10</c:v>
                </c:pt>
                <c:pt idx="3759">
                  <c:v>1.0913508798597618E-10</c:v>
                </c:pt>
                <c:pt idx="3760">
                  <c:v>1.1000239585701982E-10</c:v>
                </c:pt>
                <c:pt idx="3761">
                  <c:v>1.1084501244830949E-10</c:v>
                </c:pt>
                <c:pt idx="3762">
                  <c:v>1.116597180014484E-10</c:v>
                </c:pt>
                <c:pt idx="3763">
                  <c:v>1.1244809330143253E-10</c:v>
                </c:pt>
                <c:pt idx="3764">
                  <c:v>1.1321002197145237E-10</c:v>
                </c:pt>
                <c:pt idx="3765">
                  <c:v>1.1394579495353173E-10</c:v>
                </c:pt>
                <c:pt idx="3766">
                  <c:v>1.1465512130564681E-10</c:v>
                </c:pt>
                <c:pt idx="3767">
                  <c:v>1.1533800102779759E-10</c:v>
                </c:pt>
                <c:pt idx="3768">
                  <c:v>1.159929697117976E-10</c:v>
                </c:pt>
                <c:pt idx="3769">
                  <c:v>1.1662324711604364E-10</c:v>
                </c:pt>
                <c:pt idx="3770">
                  <c:v>1.1722561348213885E-10</c:v>
                </c:pt>
                <c:pt idx="3771">
                  <c:v>1.1780141684146027E-10</c:v>
                </c:pt>
                <c:pt idx="3772">
                  <c:v>1.1835270348624204E-10</c:v>
                </c:pt>
                <c:pt idx="3773">
                  <c:v>1.1887602090446824E-10</c:v>
                </c:pt>
                <c:pt idx="3774">
                  <c:v>1.193728335043254E-10</c:v>
                </c:pt>
                <c:pt idx="3775">
                  <c:v>1.1984167687762695E-10</c:v>
                </c:pt>
                <c:pt idx="3776">
                  <c:v>1.2028582897117459E-10</c:v>
                </c:pt>
                <c:pt idx="3777">
                  <c:v>1.2070370899997221E-10</c:v>
                </c:pt>
                <c:pt idx="3778">
                  <c:v>1.2109350342540475E-10</c:v>
                </c:pt>
                <c:pt idx="3779">
                  <c:v>1.2145860657108332E-10</c:v>
                </c:pt>
                <c:pt idx="3780">
                  <c:v>1.2179585686701587E-10</c:v>
                </c:pt>
                <c:pt idx="3781">
                  <c:v>1.2210660234457935E-10</c:v>
                </c:pt>
                <c:pt idx="3782">
                  <c:v>1.2239084300377381E-10</c:v>
                </c:pt>
                <c:pt idx="3783">
                  <c:v>1.2264898616343252E-10</c:v>
                </c:pt>
                <c:pt idx="3784">
                  <c:v>1.2288068269312699E-10</c:v>
                </c:pt>
                <c:pt idx="3785">
                  <c:v>1.2308633991169047E-10</c:v>
                </c:pt>
                <c:pt idx="3786">
                  <c:v>1.2326344601965077E-10</c:v>
                </c:pt>
                <c:pt idx="3787">
                  <c:v>1.2341650092030949E-10</c:v>
                </c:pt>
                <c:pt idx="3788">
                  <c:v>1.23540771956746E-10</c:v>
                </c:pt>
                <c:pt idx="3789">
                  <c:v>1.2364075903226191E-10</c:v>
                </c:pt>
                <c:pt idx="3790">
                  <c:v>1.2371289325803172E-10</c:v>
                </c:pt>
                <c:pt idx="3791">
                  <c:v>1.2375805715819442E-10</c:v>
                </c:pt>
                <c:pt idx="3792">
                  <c:v>1.2377764725446428E-10</c:v>
                </c:pt>
                <c:pt idx="3793">
                  <c:v>1.2377038340193647E-10</c:v>
                </c:pt>
                <c:pt idx="3794">
                  <c:v>1.237352085112579E-10</c:v>
                </c:pt>
                <c:pt idx="3795">
                  <c:v>1.236756332828492E-10</c:v>
                </c:pt>
                <c:pt idx="3796">
                  <c:v>1.2358785607426586E-10</c:v>
                </c:pt>
                <c:pt idx="3797">
                  <c:v>1.2347521302071428E-10</c:v>
                </c:pt>
                <c:pt idx="3798">
                  <c:v>1.2333471711741664E-10</c:v>
                </c:pt>
                <c:pt idx="3799">
                  <c:v>1.2316771639575001E-10</c:v>
                </c:pt>
                <c:pt idx="3800">
                  <c:v>1.2316771639575001E-10</c:v>
                </c:pt>
                <c:pt idx="3801">
                  <c:v>1.2313108679495238E-10</c:v>
                </c:pt>
                <c:pt idx="3802">
                  <c:v>1.2309451538255949E-10</c:v>
                </c:pt>
                <c:pt idx="3803">
                  <c:v>1.2305800215857141E-10</c:v>
                </c:pt>
                <c:pt idx="3804">
                  <c:v>1.2301973358437301E-10</c:v>
                </c:pt>
                <c:pt idx="3805">
                  <c:v>1.2298310398357538E-10</c:v>
                </c:pt>
                <c:pt idx="3806">
                  <c:v>1.2294647438277777E-10</c:v>
                </c:pt>
                <c:pt idx="3807">
                  <c:v>1.2290814762017459E-10</c:v>
                </c:pt>
                <c:pt idx="3808">
                  <c:v>1.2287163439618649E-10</c:v>
                </c:pt>
                <c:pt idx="3809">
                  <c:v>1.2283500479538885E-10</c:v>
                </c:pt>
                <c:pt idx="3810">
                  <c:v>1.227966780327857E-10</c:v>
                </c:pt>
                <c:pt idx="3811">
                  <c:v>1.2275999024358332E-10</c:v>
                </c:pt>
                <c:pt idx="3812">
                  <c:v>1.2272166348098017E-10</c:v>
                </c:pt>
                <c:pt idx="3813">
                  <c:v>1.2268497569177776E-10</c:v>
                </c:pt>
                <c:pt idx="3814">
                  <c:v>1.2264828790257537E-10</c:v>
                </c:pt>
                <c:pt idx="3815">
                  <c:v>1.2260990295156742E-10</c:v>
                </c:pt>
                <c:pt idx="3816">
                  <c:v>1.2257321516236506E-10</c:v>
                </c:pt>
                <c:pt idx="3817">
                  <c:v>1.225348302113571E-10</c:v>
                </c:pt>
                <c:pt idx="3818">
                  <c:v>1.2249802604534522E-10</c:v>
                </c:pt>
                <c:pt idx="3819">
                  <c:v>1.2245964109433726E-10</c:v>
                </c:pt>
                <c:pt idx="3820">
                  <c:v>1.2242289511673013E-10</c:v>
                </c:pt>
                <c:pt idx="3821">
                  <c:v>1.2238451016572217E-10</c:v>
                </c:pt>
                <c:pt idx="3822">
                  <c:v>1.2234776418811506E-10</c:v>
                </c:pt>
                <c:pt idx="3823">
                  <c:v>1.2230926286029761E-10</c:v>
                </c:pt>
                <c:pt idx="3824">
                  <c:v>1.2227251688269047E-10</c:v>
                </c:pt>
                <c:pt idx="3825">
                  <c:v>1.2223401555487299E-10</c:v>
                </c:pt>
                <c:pt idx="3826">
                  <c:v>1.2219726957726585E-10</c:v>
                </c:pt>
                <c:pt idx="3827">
                  <c:v>1.2215871006104364E-10</c:v>
                </c:pt>
                <c:pt idx="3828">
                  <c:v>1.2212020873322619E-10</c:v>
                </c:pt>
                <c:pt idx="3829">
                  <c:v>1.2208340456721427E-10</c:v>
                </c:pt>
                <c:pt idx="3830">
                  <c:v>1.2204484505099206E-10</c:v>
                </c:pt>
                <c:pt idx="3831">
                  <c:v>1.2200804088498012E-10</c:v>
                </c:pt>
                <c:pt idx="3832">
                  <c:v>1.2196948136875792E-10</c:v>
                </c:pt>
                <c:pt idx="3833">
                  <c:v>1.2193086366413093E-10</c:v>
                </c:pt>
                <c:pt idx="3834">
                  <c:v>1.2189400130971427E-10</c:v>
                </c:pt>
                <c:pt idx="3835">
                  <c:v>1.2185549998189681E-10</c:v>
                </c:pt>
                <c:pt idx="3836">
                  <c:v>1.2181682408886507E-10</c:v>
                </c:pt>
                <c:pt idx="3837">
                  <c:v>1.2177826457264284E-10</c:v>
                </c:pt>
                <c:pt idx="3838">
                  <c:v>1.217413440298214E-10</c:v>
                </c:pt>
                <c:pt idx="3839">
                  <c:v>1.2170278451359916E-10</c:v>
                </c:pt>
                <c:pt idx="3840">
                  <c:v>1.2166410862056745E-10</c:v>
                </c:pt>
                <c:pt idx="3841">
                  <c:v>1.2162543272753569E-10</c:v>
                </c:pt>
                <c:pt idx="3842">
                  <c:v>1.215885121847143E-10</c:v>
                </c:pt>
                <c:pt idx="3843">
                  <c:v>1.2154989448008727E-10</c:v>
                </c:pt>
                <c:pt idx="3844">
                  <c:v>1.2151121858705553E-10</c:v>
                </c:pt>
                <c:pt idx="3845">
                  <c:v>1.2147254269402379E-10</c:v>
                </c:pt>
                <c:pt idx="3846">
                  <c:v>1.2143386680099203E-10</c:v>
                </c:pt>
                <c:pt idx="3847">
                  <c:v>1.2139682988136109E-10</c:v>
                </c:pt>
                <c:pt idx="3848">
                  <c:v>1.2135815398832935E-10</c:v>
                </c:pt>
                <c:pt idx="3849">
                  <c:v>1.2131936171848809E-10</c:v>
                </c:pt>
                <c:pt idx="3850">
                  <c:v>1.2131936171848809E-10</c:v>
                </c:pt>
                <c:pt idx="3851">
                  <c:v>1.2035498589023411E-10</c:v>
                </c:pt>
                <c:pt idx="3852">
                  <c:v>1.1939095919240873E-10</c:v>
                </c:pt>
                <c:pt idx="3853">
                  <c:v>1.1842903697522222E-10</c:v>
                </c:pt>
                <c:pt idx="3854">
                  <c:v>1.1746582491506349E-10</c:v>
                </c:pt>
                <c:pt idx="3855">
                  <c:v>1.1650302017373809E-10</c:v>
                </c:pt>
                <c:pt idx="3856">
                  <c:v>1.1554056456284126E-10</c:v>
                </c:pt>
                <c:pt idx="3857">
                  <c:v>1.1457851627077777E-10</c:v>
                </c:pt>
                <c:pt idx="3858">
                  <c:v>1.136168752975476E-10</c:v>
                </c:pt>
                <c:pt idx="3859">
                  <c:v>1.1265558345474601E-10</c:v>
                </c:pt>
                <c:pt idx="3860">
                  <c:v>1.116962797157738E-10</c:v>
                </c:pt>
                <c:pt idx="3861">
                  <c:v>1.1073580251063889E-10</c:v>
                </c:pt>
                <c:pt idx="3862">
                  <c:v>1.09775558059123E-10</c:v>
                </c:pt>
                <c:pt idx="3863">
                  <c:v>1.0881572092644044E-10</c:v>
                </c:pt>
                <c:pt idx="3864">
                  <c:v>1.0785623292418649E-10</c:v>
                </c:pt>
                <c:pt idx="3865">
                  <c:v>1.0689715224076586E-10</c:v>
                </c:pt>
                <c:pt idx="3866">
                  <c:v>1.0593836249936906E-10</c:v>
                </c:pt>
                <c:pt idx="3867">
                  <c:v>1.0497992188840079E-10</c:v>
                </c:pt>
                <c:pt idx="3868">
                  <c:v>1.0402177221945636E-10</c:v>
                </c:pt>
                <c:pt idx="3869">
                  <c:v>1.0306402986934524E-10</c:v>
                </c:pt>
                <c:pt idx="3870">
                  <c:v>1.0210657846125792E-10</c:v>
                </c:pt>
                <c:pt idx="3871">
                  <c:v>1.0114942963287539E-10</c:v>
                </c:pt>
                <c:pt idx="3872">
                  <c:v>1.0019264157260237E-10</c:v>
                </c:pt>
                <c:pt idx="3873">
                  <c:v>9.9236132816672215E-11</c:v>
                </c:pt>
                <c:pt idx="3874">
                  <c:v>9.8279955734649206E-11</c:v>
                </c:pt>
                <c:pt idx="3875">
                  <c:v>9.7324110326533334E-11</c:v>
                </c:pt>
                <c:pt idx="3876">
                  <c:v>9.6368486034355542E-11</c:v>
                </c:pt>
                <c:pt idx="3877">
                  <c:v>9.5413251604489665E-11</c:v>
                </c:pt>
                <c:pt idx="3878">
                  <c:v>9.4458284841285704E-11</c:v>
                </c:pt>
                <c:pt idx="3879">
                  <c:v>9.3503591563584129E-11</c:v>
                </c:pt>
                <c:pt idx="3880">
                  <c:v>9.2549224140949196E-11</c:v>
                </c:pt>
                <c:pt idx="3881">
                  <c:v>9.1595182573380944E-11</c:v>
                </c:pt>
                <c:pt idx="3882">
                  <c:v>9.0641350484069817E-11</c:v>
                </c:pt>
                <c:pt idx="3883">
                  <c:v>8.9687838430984915E-11</c:v>
                </c:pt>
                <c:pt idx="3884">
                  <c:v>8.8734658051807137E-11</c:v>
                </c:pt>
                <c:pt idx="3885">
                  <c:v>8.7781675513205558E-11</c:v>
                </c:pt>
                <c:pt idx="3886">
                  <c:v>8.682725766061982E-11</c:v>
                </c:pt>
                <c:pt idx="3887">
                  <c:v>8.5874915194470624E-11</c:v>
                </c:pt>
                <c:pt idx="3888">
                  <c:v>8.4922718199333307E-11</c:v>
                </c:pt>
                <c:pt idx="3889">
                  <c:v>8.397089942882699E-11</c:v>
                </c:pt>
                <c:pt idx="3890">
                  <c:v>8.3019272680056351E-11</c:v>
                </c:pt>
                <c:pt idx="3891">
                  <c:v>8.2067907779107132E-11</c:v>
                </c:pt>
                <c:pt idx="3892">
                  <c:v>8.1116857095543653E-11</c:v>
                </c:pt>
                <c:pt idx="3893">
                  <c:v>8.0164243083505548E-11</c:v>
                </c:pt>
                <c:pt idx="3894">
                  <c:v>7.921364045065871E-11</c:v>
                </c:pt>
                <c:pt idx="3895">
                  <c:v>7.8263352035197626E-11</c:v>
                </c:pt>
                <c:pt idx="3896">
                  <c:v>7.731325564147222E-11</c:v>
                </c:pt>
                <c:pt idx="3897">
                  <c:v>7.6363409457887294E-11</c:v>
                </c:pt>
                <c:pt idx="3898">
                  <c:v>7.5412116322637295E-11</c:v>
                </c:pt>
                <c:pt idx="3899">
                  <c:v>7.4462770559333304E-11</c:v>
                </c:pt>
                <c:pt idx="3900">
                  <c:v>7.4462770559333304E-11</c:v>
                </c:pt>
                <c:pt idx="3901">
                  <c:v>5.8128556047993643E-11</c:v>
                </c:pt>
                <c:pt idx="3902">
                  <c:v>4.537703265166032E-11</c:v>
                </c:pt>
                <c:pt idx="3903">
                  <c:v>3.5422030410889679E-11</c:v>
                </c:pt>
                <c:pt idx="3904">
                  <c:v>2.7652252979069046E-11</c:v>
                </c:pt>
                <c:pt idx="3905">
                  <c:v>2.1586825560405555E-11</c:v>
                </c:pt>
                <c:pt idx="3906">
                  <c:v>1.6850945002146826E-11</c:v>
                </c:pt>
                <c:pt idx="3907">
                  <c:v>1.3154408273223809E-11</c:v>
                </c:pt>
                <c:pt idx="3908">
                  <c:v>1.0268948080596032E-11</c:v>
                </c:pt>
                <c:pt idx="3909">
                  <c:v>8.016301530816508E-12</c:v>
                </c:pt>
                <c:pt idx="3910">
                  <c:v>6.2578136077529361E-12</c:v>
                </c:pt>
                <c:pt idx="3911">
                  <c:v>4.8850742703388093E-12</c:v>
                </c:pt>
                <c:pt idx="3912">
                  <c:v>3.8135161763588097E-12</c:v>
                </c:pt>
                <c:pt idx="3913">
                  <c:v>2.9770813272296823E-12</c:v>
                </c:pt>
                <c:pt idx="3914">
                  <c:v>2.3239159018932538E-12</c:v>
                </c:pt>
                <c:pt idx="3915">
                  <c:v>1.8142882756940473E-12</c:v>
                </c:pt>
                <c:pt idx="3916">
                  <c:v>1.4162451589831348E-12</c:v>
                </c:pt>
                <c:pt idx="3917">
                  <c:v>1.1055994745338096E-12</c:v>
                </c:pt>
                <c:pt idx="3918">
                  <c:v>8.6307629387255539E-13</c:v>
                </c:pt>
                <c:pt idx="3919">
                  <c:v>6.7377054074280152E-13</c:v>
                </c:pt>
                <c:pt idx="3920">
                  <c:v>5.2596621259935706E-13</c:v>
                </c:pt>
                <c:pt idx="3921">
                  <c:v>4.1059699349240475E-13</c:v>
                </c:pt>
                <c:pt idx="3922">
                  <c:v>3.2053738352455551E-13</c:v>
                </c:pt>
                <c:pt idx="3923">
                  <c:v>2.5023553001680159E-13</c:v>
                </c:pt>
                <c:pt idx="3924">
                  <c:v>1.9534745519618252E-13</c:v>
                </c:pt>
                <c:pt idx="3925">
                  <c:v>1.5249563250442857E-13</c:v>
                </c:pt>
                <c:pt idx="3926">
                  <c:v>1.190462219883968E-13</c:v>
                </c:pt>
                <c:pt idx="3927">
                  <c:v>1E-13</c:v>
                </c:pt>
                <c:pt idx="3928">
                  <c:v>1E-13</c:v>
                </c:pt>
                <c:pt idx="3929">
                  <c:v>1E-13</c:v>
                </c:pt>
                <c:pt idx="3930">
                  <c:v>1E-13</c:v>
                </c:pt>
                <c:pt idx="3931">
                  <c:v>1E-13</c:v>
                </c:pt>
                <c:pt idx="3932">
                  <c:v>1E-13</c:v>
                </c:pt>
                <c:pt idx="3933">
                  <c:v>1E-13</c:v>
                </c:pt>
                <c:pt idx="3934">
                  <c:v>1E-13</c:v>
                </c:pt>
                <c:pt idx="3935">
                  <c:v>1E-13</c:v>
                </c:pt>
                <c:pt idx="3936">
                  <c:v>1E-13</c:v>
                </c:pt>
                <c:pt idx="3937">
                  <c:v>1E-13</c:v>
                </c:pt>
                <c:pt idx="3938">
                  <c:v>1E-13</c:v>
                </c:pt>
                <c:pt idx="3939">
                  <c:v>1E-13</c:v>
                </c:pt>
                <c:pt idx="3940">
                  <c:v>1E-13</c:v>
                </c:pt>
                <c:pt idx="3941">
                  <c:v>1E-13</c:v>
                </c:pt>
                <c:pt idx="3942">
                  <c:v>1E-13</c:v>
                </c:pt>
                <c:pt idx="3943">
                  <c:v>1E-13</c:v>
                </c:pt>
                <c:pt idx="3944">
                  <c:v>1E-13</c:v>
                </c:pt>
                <c:pt idx="3945">
                  <c:v>1E-13</c:v>
                </c:pt>
                <c:pt idx="3946">
                  <c:v>1E-13</c:v>
                </c:pt>
                <c:pt idx="3947">
                  <c:v>1E-13</c:v>
                </c:pt>
                <c:pt idx="3948">
                  <c:v>1E-13</c:v>
                </c:pt>
                <c:pt idx="3949">
                  <c:v>1E-13</c:v>
                </c:pt>
                <c:pt idx="3950">
                  <c:v>1E-13</c:v>
                </c:pt>
                <c:pt idx="3951">
                  <c:v>1E-13</c:v>
                </c:pt>
                <c:pt idx="3952">
                  <c:v>1E-13</c:v>
                </c:pt>
                <c:pt idx="3953">
                  <c:v>1E-13</c:v>
                </c:pt>
                <c:pt idx="3954">
                  <c:v>1E-13</c:v>
                </c:pt>
                <c:pt idx="3955">
                  <c:v>1E-13</c:v>
                </c:pt>
                <c:pt idx="3956">
                  <c:v>1E-13</c:v>
                </c:pt>
                <c:pt idx="3957">
                  <c:v>1E-13</c:v>
                </c:pt>
                <c:pt idx="3958">
                  <c:v>1E-13</c:v>
                </c:pt>
                <c:pt idx="3959">
                  <c:v>1E-13</c:v>
                </c:pt>
                <c:pt idx="3960">
                  <c:v>1E-13</c:v>
                </c:pt>
                <c:pt idx="3961">
                  <c:v>1E-13</c:v>
                </c:pt>
                <c:pt idx="3962">
                  <c:v>1E-13</c:v>
                </c:pt>
                <c:pt idx="3963">
                  <c:v>1E-13</c:v>
                </c:pt>
                <c:pt idx="3964">
                  <c:v>1E-13</c:v>
                </c:pt>
                <c:pt idx="3965">
                  <c:v>1E-13</c:v>
                </c:pt>
                <c:pt idx="3966">
                  <c:v>1E-13</c:v>
                </c:pt>
                <c:pt idx="3967">
                  <c:v>1E-13</c:v>
                </c:pt>
                <c:pt idx="3968">
                  <c:v>1E-13</c:v>
                </c:pt>
                <c:pt idx="3969">
                  <c:v>1E-13</c:v>
                </c:pt>
                <c:pt idx="3970">
                  <c:v>1E-13</c:v>
                </c:pt>
                <c:pt idx="3971">
                  <c:v>1E-13</c:v>
                </c:pt>
                <c:pt idx="3972">
                  <c:v>1E-13</c:v>
                </c:pt>
                <c:pt idx="3973">
                  <c:v>1E-13</c:v>
                </c:pt>
                <c:pt idx="3974">
                  <c:v>1E-13</c:v>
                </c:pt>
                <c:pt idx="3975">
                  <c:v>1E-13</c:v>
                </c:pt>
                <c:pt idx="3976">
                  <c:v>1E-13</c:v>
                </c:pt>
                <c:pt idx="3977">
                  <c:v>1E-13</c:v>
                </c:pt>
                <c:pt idx="3978">
                  <c:v>1E-13</c:v>
                </c:pt>
                <c:pt idx="3979">
                  <c:v>1E-13</c:v>
                </c:pt>
                <c:pt idx="3980">
                  <c:v>1E-13</c:v>
                </c:pt>
                <c:pt idx="3981">
                  <c:v>1E-13</c:v>
                </c:pt>
                <c:pt idx="3982">
                  <c:v>1E-13</c:v>
                </c:pt>
                <c:pt idx="3983">
                  <c:v>1E-13</c:v>
                </c:pt>
                <c:pt idx="3984">
                  <c:v>1E-13</c:v>
                </c:pt>
                <c:pt idx="3985">
                  <c:v>1E-13</c:v>
                </c:pt>
                <c:pt idx="3986">
                  <c:v>1E-13</c:v>
                </c:pt>
                <c:pt idx="3987">
                  <c:v>1E-13</c:v>
                </c:pt>
                <c:pt idx="3988">
                  <c:v>1E-13</c:v>
                </c:pt>
                <c:pt idx="3989">
                  <c:v>1E-13</c:v>
                </c:pt>
                <c:pt idx="3990">
                  <c:v>1E-13</c:v>
                </c:pt>
                <c:pt idx="3991">
                  <c:v>1E-13</c:v>
                </c:pt>
                <c:pt idx="3992">
                  <c:v>1E-13</c:v>
                </c:pt>
                <c:pt idx="3993">
                  <c:v>1E-13</c:v>
                </c:pt>
                <c:pt idx="3994">
                  <c:v>1E-13</c:v>
                </c:pt>
                <c:pt idx="3995">
                  <c:v>1E-13</c:v>
                </c:pt>
                <c:pt idx="3996">
                  <c:v>1E-13</c:v>
                </c:pt>
                <c:pt idx="3997">
                  <c:v>1E-13</c:v>
                </c:pt>
                <c:pt idx="3998">
                  <c:v>1E-13</c:v>
                </c:pt>
                <c:pt idx="3999">
                  <c:v>1E-13</c:v>
                </c:pt>
                <c:pt idx="4000">
                  <c:v>1E-13</c:v>
                </c:pt>
                <c:pt idx="4001">
                  <c:v>1E-13</c:v>
                </c:pt>
                <c:pt idx="4002">
                  <c:v>1E-13</c:v>
                </c:pt>
                <c:pt idx="4003">
                  <c:v>1E-13</c:v>
                </c:pt>
                <c:pt idx="4004">
                  <c:v>1E-13</c:v>
                </c:pt>
                <c:pt idx="4005">
                  <c:v>1E-13</c:v>
                </c:pt>
                <c:pt idx="4006">
                  <c:v>1E-13</c:v>
                </c:pt>
                <c:pt idx="4007">
                  <c:v>1E-13</c:v>
                </c:pt>
                <c:pt idx="4008">
                  <c:v>1E-13</c:v>
                </c:pt>
                <c:pt idx="4009">
                  <c:v>1E-13</c:v>
                </c:pt>
                <c:pt idx="4010">
                  <c:v>1E-13</c:v>
                </c:pt>
                <c:pt idx="4011">
                  <c:v>1E-13</c:v>
                </c:pt>
                <c:pt idx="4012">
                  <c:v>1E-13</c:v>
                </c:pt>
                <c:pt idx="4013">
                  <c:v>1E-13</c:v>
                </c:pt>
                <c:pt idx="4014">
                  <c:v>1E-13</c:v>
                </c:pt>
                <c:pt idx="4015">
                  <c:v>1E-13</c:v>
                </c:pt>
                <c:pt idx="4016">
                  <c:v>1E-13</c:v>
                </c:pt>
                <c:pt idx="4017">
                  <c:v>1E-13</c:v>
                </c:pt>
                <c:pt idx="4018">
                  <c:v>1E-13</c:v>
                </c:pt>
                <c:pt idx="4019">
                  <c:v>1E-13</c:v>
                </c:pt>
                <c:pt idx="4020">
                  <c:v>1E-13</c:v>
                </c:pt>
                <c:pt idx="4021">
                  <c:v>1E-13</c:v>
                </c:pt>
                <c:pt idx="4022">
                  <c:v>1E-13</c:v>
                </c:pt>
                <c:pt idx="4023">
                  <c:v>1E-13</c:v>
                </c:pt>
                <c:pt idx="4024">
                  <c:v>1E-13</c:v>
                </c:pt>
                <c:pt idx="4025">
                  <c:v>1E-13</c:v>
                </c:pt>
                <c:pt idx="4026">
                  <c:v>1E-13</c:v>
                </c:pt>
                <c:pt idx="4027">
                  <c:v>1E-13</c:v>
                </c:pt>
                <c:pt idx="4028">
                  <c:v>1E-13</c:v>
                </c:pt>
                <c:pt idx="4029">
                  <c:v>1E-13</c:v>
                </c:pt>
                <c:pt idx="4030">
                  <c:v>1E-13</c:v>
                </c:pt>
                <c:pt idx="4031">
                  <c:v>1E-13</c:v>
                </c:pt>
                <c:pt idx="4032">
                  <c:v>1E-13</c:v>
                </c:pt>
                <c:pt idx="4033">
                  <c:v>1E-13</c:v>
                </c:pt>
                <c:pt idx="4034">
                  <c:v>1E-13</c:v>
                </c:pt>
                <c:pt idx="4035">
                  <c:v>1E-13</c:v>
                </c:pt>
                <c:pt idx="4036">
                  <c:v>1E-13</c:v>
                </c:pt>
                <c:pt idx="4037">
                  <c:v>1E-13</c:v>
                </c:pt>
                <c:pt idx="4038">
                  <c:v>1E-13</c:v>
                </c:pt>
                <c:pt idx="4039">
                  <c:v>1E-13</c:v>
                </c:pt>
                <c:pt idx="4040">
                  <c:v>1E-13</c:v>
                </c:pt>
                <c:pt idx="4041">
                  <c:v>1E-13</c:v>
                </c:pt>
                <c:pt idx="4042">
                  <c:v>1E-13</c:v>
                </c:pt>
                <c:pt idx="4043">
                  <c:v>1E-13</c:v>
                </c:pt>
                <c:pt idx="4044">
                  <c:v>1E-13</c:v>
                </c:pt>
                <c:pt idx="4045">
                  <c:v>1E-13</c:v>
                </c:pt>
                <c:pt idx="4046">
                  <c:v>1E-13</c:v>
                </c:pt>
                <c:pt idx="4047">
                  <c:v>1E-13</c:v>
                </c:pt>
                <c:pt idx="4048">
                  <c:v>1E-13</c:v>
                </c:pt>
                <c:pt idx="4049">
                  <c:v>1E-13</c:v>
                </c:pt>
                <c:pt idx="4050">
                  <c:v>1E-13</c:v>
                </c:pt>
                <c:pt idx="4051">
                  <c:v>1E-13</c:v>
                </c:pt>
                <c:pt idx="4052">
                  <c:v>1E-13</c:v>
                </c:pt>
                <c:pt idx="4053">
                  <c:v>1E-13</c:v>
                </c:pt>
                <c:pt idx="4054">
                  <c:v>1E-13</c:v>
                </c:pt>
                <c:pt idx="4055">
                  <c:v>1E-13</c:v>
                </c:pt>
                <c:pt idx="4056">
                  <c:v>1E-13</c:v>
                </c:pt>
                <c:pt idx="4057">
                  <c:v>1E-13</c:v>
                </c:pt>
                <c:pt idx="4058">
                  <c:v>1E-13</c:v>
                </c:pt>
                <c:pt idx="4059">
                  <c:v>1E-13</c:v>
                </c:pt>
                <c:pt idx="4060">
                  <c:v>1E-13</c:v>
                </c:pt>
                <c:pt idx="4061">
                  <c:v>1E-13</c:v>
                </c:pt>
                <c:pt idx="4062">
                  <c:v>1E-13</c:v>
                </c:pt>
                <c:pt idx="4063">
                  <c:v>1E-13</c:v>
                </c:pt>
                <c:pt idx="4064">
                  <c:v>1E-13</c:v>
                </c:pt>
                <c:pt idx="4065">
                  <c:v>1E-13</c:v>
                </c:pt>
                <c:pt idx="4066">
                  <c:v>1E-13</c:v>
                </c:pt>
                <c:pt idx="4067">
                  <c:v>1E-13</c:v>
                </c:pt>
                <c:pt idx="4068">
                  <c:v>1E-13</c:v>
                </c:pt>
                <c:pt idx="4069">
                  <c:v>1E-13</c:v>
                </c:pt>
                <c:pt idx="4070">
                  <c:v>1E-13</c:v>
                </c:pt>
                <c:pt idx="4071">
                  <c:v>1E-13</c:v>
                </c:pt>
                <c:pt idx="4072">
                  <c:v>1E-13</c:v>
                </c:pt>
                <c:pt idx="4073">
                  <c:v>1E-13</c:v>
                </c:pt>
                <c:pt idx="4074">
                  <c:v>1E-13</c:v>
                </c:pt>
                <c:pt idx="4075">
                  <c:v>1E-13</c:v>
                </c:pt>
                <c:pt idx="4076">
                  <c:v>1E-13</c:v>
                </c:pt>
                <c:pt idx="4077">
                  <c:v>1E-13</c:v>
                </c:pt>
                <c:pt idx="4078">
                  <c:v>1E-13</c:v>
                </c:pt>
                <c:pt idx="4079">
                  <c:v>1E-13</c:v>
                </c:pt>
                <c:pt idx="4080">
                  <c:v>1E-13</c:v>
                </c:pt>
                <c:pt idx="4081">
                  <c:v>1E-13</c:v>
                </c:pt>
                <c:pt idx="4082">
                  <c:v>1E-13</c:v>
                </c:pt>
                <c:pt idx="4083">
                  <c:v>1E-13</c:v>
                </c:pt>
                <c:pt idx="4084">
                  <c:v>1E-13</c:v>
                </c:pt>
                <c:pt idx="4085">
                  <c:v>1E-13</c:v>
                </c:pt>
                <c:pt idx="4086">
                  <c:v>1E-13</c:v>
                </c:pt>
                <c:pt idx="4087">
                  <c:v>1E-13</c:v>
                </c:pt>
                <c:pt idx="4088">
                  <c:v>1E-13</c:v>
                </c:pt>
                <c:pt idx="4089">
                  <c:v>1E-13</c:v>
                </c:pt>
                <c:pt idx="4090">
                  <c:v>1E-13</c:v>
                </c:pt>
                <c:pt idx="4091">
                  <c:v>1E-13</c:v>
                </c:pt>
                <c:pt idx="4092">
                  <c:v>1E-13</c:v>
                </c:pt>
                <c:pt idx="4093">
                  <c:v>1E-13</c:v>
                </c:pt>
                <c:pt idx="4094">
                  <c:v>1E-13</c:v>
                </c:pt>
                <c:pt idx="4095">
                  <c:v>1E-13</c:v>
                </c:pt>
                <c:pt idx="4096">
                  <c:v>1E-13</c:v>
                </c:pt>
                <c:pt idx="4097">
                  <c:v>1E-13</c:v>
                </c:pt>
                <c:pt idx="4098">
                  <c:v>1E-13</c:v>
                </c:pt>
                <c:pt idx="4099">
                  <c:v>1E-13</c:v>
                </c:pt>
                <c:pt idx="4100">
                  <c:v>1E-13</c:v>
                </c:pt>
                <c:pt idx="4101">
                  <c:v>1E-13</c:v>
                </c:pt>
                <c:pt idx="4102">
                  <c:v>1E-13</c:v>
                </c:pt>
                <c:pt idx="4103">
                  <c:v>1E-13</c:v>
                </c:pt>
                <c:pt idx="4104">
                  <c:v>1E-13</c:v>
                </c:pt>
                <c:pt idx="4105">
                  <c:v>1E-13</c:v>
                </c:pt>
                <c:pt idx="4106">
                  <c:v>1E-13</c:v>
                </c:pt>
                <c:pt idx="4107">
                  <c:v>1E-13</c:v>
                </c:pt>
                <c:pt idx="4108">
                  <c:v>1E-13</c:v>
                </c:pt>
                <c:pt idx="4109">
                  <c:v>1E-13</c:v>
                </c:pt>
                <c:pt idx="4110">
                  <c:v>1E-13</c:v>
                </c:pt>
                <c:pt idx="4111">
                  <c:v>1E-13</c:v>
                </c:pt>
                <c:pt idx="4112">
                  <c:v>1E-13</c:v>
                </c:pt>
                <c:pt idx="4113">
                  <c:v>1E-13</c:v>
                </c:pt>
                <c:pt idx="4114">
                  <c:v>1E-13</c:v>
                </c:pt>
                <c:pt idx="4115">
                  <c:v>1E-13</c:v>
                </c:pt>
                <c:pt idx="4116">
                  <c:v>1E-13</c:v>
                </c:pt>
                <c:pt idx="4117">
                  <c:v>1E-13</c:v>
                </c:pt>
                <c:pt idx="4118">
                  <c:v>1E-13</c:v>
                </c:pt>
                <c:pt idx="4119">
                  <c:v>1E-13</c:v>
                </c:pt>
                <c:pt idx="4120">
                  <c:v>1E-13</c:v>
                </c:pt>
                <c:pt idx="4121">
                  <c:v>1E-13</c:v>
                </c:pt>
                <c:pt idx="4122">
                  <c:v>1E-13</c:v>
                </c:pt>
                <c:pt idx="4123">
                  <c:v>1E-13</c:v>
                </c:pt>
                <c:pt idx="4124">
                  <c:v>1E-13</c:v>
                </c:pt>
                <c:pt idx="4125">
                  <c:v>1E-13</c:v>
                </c:pt>
                <c:pt idx="4126">
                  <c:v>1E-13</c:v>
                </c:pt>
                <c:pt idx="4127">
                  <c:v>1E-13</c:v>
                </c:pt>
                <c:pt idx="4128">
                  <c:v>1E-13</c:v>
                </c:pt>
                <c:pt idx="4129">
                  <c:v>1E-13</c:v>
                </c:pt>
                <c:pt idx="4130">
                  <c:v>1E-13</c:v>
                </c:pt>
                <c:pt idx="4131">
                  <c:v>1E-13</c:v>
                </c:pt>
                <c:pt idx="4132">
                  <c:v>1E-13</c:v>
                </c:pt>
                <c:pt idx="4133">
                  <c:v>1E-13</c:v>
                </c:pt>
                <c:pt idx="4134">
                  <c:v>1E-13</c:v>
                </c:pt>
                <c:pt idx="4135">
                  <c:v>1E-13</c:v>
                </c:pt>
                <c:pt idx="4136">
                  <c:v>1E-13</c:v>
                </c:pt>
                <c:pt idx="4137">
                  <c:v>1E-13</c:v>
                </c:pt>
                <c:pt idx="4138">
                  <c:v>1E-13</c:v>
                </c:pt>
                <c:pt idx="4139">
                  <c:v>1E-13</c:v>
                </c:pt>
                <c:pt idx="4140">
                  <c:v>1E-13</c:v>
                </c:pt>
                <c:pt idx="4141">
                  <c:v>1E-13</c:v>
                </c:pt>
                <c:pt idx="4142">
                  <c:v>1E-13</c:v>
                </c:pt>
                <c:pt idx="4143">
                  <c:v>1E-13</c:v>
                </c:pt>
                <c:pt idx="4144">
                  <c:v>1E-13</c:v>
                </c:pt>
                <c:pt idx="4145">
                  <c:v>1E-13</c:v>
                </c:pt>
                <c:pt idx="4146">
                  <c:v>1E-13</c:v>
                </c:pt>
                <c:pt idx="4147">
                  <c:v>1E-13</c:v>
                </c:pt>
                <c:pt idx="4148">
                  <c:v>1E-13</c:v>
                </c:pt>
                <c:pt idx="4149">
                  <c:v>1E-13</c:v>
                </c:pt>
                <c:pt idx="4150">
                  <c:v>1E-13</c:v>
                </c:pt>
                <c:pt idx="4151">
                  <c:v>1E-13</c:v>
                </c:pt>
                <c:pt idx="4152">
                  <c:v>1E-13</c:v>
                </c:pt>
                <c:pt idx="4153">
                  <c:v>1E-13</c:v>
                </c:pt>
                <c:pt idx="4154">
                  <c:v>1E-13</c:v>
                </c:pt>
                <c:pt idx="4155">
                  <c:v>1E-13</c:v>
                </c:pt>
                <c:pt idx="4156">
                  <c:v>1E-13</c:v>
                </c:pt>
                <c:pt idx="4157">
                  <c:v>1E-13</c:v>
                </c:pt>
                <c:pt idx="4158">
                  <c:v>1E-13</c:v>
                </c:pt>
                <c:pt idx="4159">
                  <c:v>1E-13</c:v>
                </c:pt>
                <c:pt idx="4160">
                  <c:v>1E-13</c:v>
                </c:pt>
                <c:pt idx="4161">
                  <c:v>1E-13</c:v>
                </c:pt>
                <c:pt idx="4162">
                  <c:v>1E-13</c:v>
                </c:pt>
                <c:pt idx="4163">
                  <c:v>1E-13</c:v>
                </c:pt>
                <c:pt idx="4164">
                  <c:v>1E-13</c:v>
                </c:pt>
                <c:pt idx="4165">
                  <c:v>1E-13</c:v>
                </c:pt>
                <c:pt idx="4166">
                  <c:v>1E-13</c:v>
                </c:pt>
                <c:pt idx="4167">
                  <c:v>1E-13</c:v>
                </c:pt>
                <c:pt idx="4168">
                  <c:v>1E-13</c:v>
                </c:pt>
                <c:pt idx="4169">
                  <c:v>1E-13</c:v>
                </c:pt>
                <c:pt idx="4170">
                  <c:v>1E-13</c:v>
                </c:pt>
                <c:pt idx="4171">
                  <c:v>1E-13</c:v>
                </c:pt>
                <c:pt idx="4172">
                  <c:v>1E-13</c:v>
                </c:pt>
                <c:pt idx="4173">
                  <c:v>1E-13</c:v>
                </c:pt>
                <c:pt idx="4174">
                  <c:v>1E-13</c:v>
                </c:pt>
                <c:pt idx="4175">
                  <c:v>1E-13</c:v>
                </c:pt>
                <c:pt idx="4176">
                  <c:v>1E-13</c:v>
                </c:pt>
                <c:pt idx="4177">
                  <c:v>1E-13</c:v>
                </c:pt>
                <c:pt idx="4178">
                  <c:v>1E-13</c:v>
                </c:pt>
                <c:pt idx="4179">
                  <c:v>1E-13</c:v>
                </c:pt>
                <c:pt idx="4180">
                  <c:v>1E-13</c:v>
                </c:pt>
                <c:pt idx="4181">
                  <c:v>1E-13</c:v>
                </c:pt>
                <c:pt idx="4182">
                  <c:v>1E-13</c:v>
                </c:pt>
                <c:pt idx="4183">
                  <c:v>1E-13</c:v>
                </c:pt>
                <c:pt idx="4184">
                  <c:v>1E-13</c:v>
                </c:pt>
                <c:pt idx="4185">
                  <c:v>1E-13</c:v>
                </c:pt>
                <c:pt idx="4186">
                  <c:v>1E-13</c:v>
                </c:pt>
                <c:pt idx="4187">
                  <c:v>1E-13</c:v>
                </c:pt>
                <c:pt idx="4188">
                  <c:v>1E-13</c:v>
                </c:pt>
                <c:pt idx="4189">
                  <c:v>1E-13</c:v>
                </c:pt>
                <c:pt idx="4190">
                  <c:v>1E-13</c:v>
                </c:pt>
                <c:pt idx="4191">
                  <c:v>1E-13</c:v>
                </c:pt>
                <c:pt idx="4192">
                  <c:v>1E-13</c:v>
                </c:pt>
                <c:pt idx="4193">
                  <c:v>1E-13</c:v>
                </c:pt>
                <c:pt idx="4194">
                  <c:v>1E-13</c:v>
                </c:pt>
                <c:pt idx="4195">
                  <c:v>1E-13</c:v>
                </c:pt>
                <c:pt idx="4196">
                  <c:v>1E-13</c:v>
                </c:pt>
                <c:pt idx="4197">
                  <c:v>1E-13</c:v>
                </c:pt>
                <c:pt idx="4198">
                  <c:v>1E-13</c:v>
                </c:pt>
                <c:pt idx="4199">
                  <c:v>1E-13</c:v>
                </c:pt>
                <c:pt idx="4200">
                  <c:v>1E-13</c:v>
                </c:pt>
                <c:pt idx="4201">
                  <c:v>1E-13</c:v>
                </c:pt>
                <c:pt idx="4202">
                  <c:v>1E-13</c:v>
                </c:pt>
                <c:pt idx="4203">
                  <c:v>1E-13</c:v>
                </c:pt>
                <c:pt idx="4204">
                  <c:v>1E-13</c:v>
                </c:pt>
                <c:pt idx="4205">
                  <c:v>1E-13</c:v>
                </c:pt>
                <c:pt idx="4206">
                  <c:v>1E-13</c:v>
                </c:pt>
                <c:pt idx="4207">
                  <c:v>1E-13</c:v>
                </c:pt>
                <c:pt idx="4208">
                  <c:v>1E-13</c:v>
                </c:pt>
                <c:pt idx="4209">
                  <c:v>1E-13</c:v>
                </c:pt>
                <c:pt idx="4210">
                  <c:v>1E-13</c:v>
                </c:pt>
                <c:pt idx="4211">
                  <c:v>1E-13</c:v>
                </c:pt>
                <c:pt idx="4212">
                  <c:v>1E-13</c:v>
                </c:pt>
                <c:pt idx="4213">
                  <c:v>1E-13</c:v>
                </c:pt>
                <c:pt idx="4214">
                  <c:v>1E-13</c:v>
                </c:pt>
                <c:pt idx="4215">
                  <c:v>1E-13</c:v>
                </c:pt>
                <c:pt idx="4216">
                  <c:v>1E-13</c:v>
                </c:pt>
                <c:pt idx="4217">
                  <c:v>1E-13</c:v>
                </c:pt>
                <c:pt idx="4218">
                  <c:v>1E-13</c:v>
                </c:pt>
                <c:pt idx="4219">
                  <c:v>1E-13</c:v>
                </c:pt>
                <c:pt idx="4220">
                  <c:v>1E-13</c:v>
                </c:pt>
                <c:pt idx="4221">
                  <c:v>1E-13</c:v>
                </c:pt>
                <c:pt idx="4222">
                  <c:v>1E-13</c:v>
                </c:pt>
                <c:pt idx="4223">
                  <c:v>1E-13</c:v>
                </c:pt>
                <c:pt idx="4224">
                  <c:v>1E-13</c:v>
                </c:pt>
                <c:pt idx="4225">
                  <c:v>1E-13</c:v>
                </c:pt>
                <c:pt idx="4226">
                  <c:v>1E-13</c:v>
                </c:pt>
                <c:pt idx="4227">
                  <c:v>1E-13</c:v>
                </c:pt>
                <c:pt idx="4228">
                  <c:v>1E-13</c:v>
                </c:pt>
                <c:pt idx="4229">
                  <c:v>1E-13</c:v>
                </c:pt>
                <c:pt idx="4230">
                  <c:v>1E-13</c:v>
                </c:pt>
                <c:pt idx="4231">
                  <c:v>1E-13</c:v>
                </c:pt>
                <c:pt idx="4232">
                  <c:v>1E-13</c:v>
                </c:pt>
                <c:pt idx="4233">
                  <c:v>1E-13</c:v>
                </c:pt>
                <c:pt idx="4234">
                  <c:v>1E-13</c:v>
                </c:pt>
                <c:pt idx="4235">
                  <c:v>1E-13</c:v>
                </c:pt>
                <c:pt idx="4236">
                  <c:v>1E-13</c:v>
                </c:pt>
                <c:pt idx="4237">
                  <c:v>1E-13</c:v>
                </c:pt>
                <c:pt idx="4238">
                  <c:v>1E-13</c:v>
                </c:pt>
                <c:pt idx="4239">
                  <c:v>1E-13</c:v>
                </c:pt>
                <c:pt idx="4240">
                  <c:v>1E-13</c:v>
                </c:pt>
                <c:pt idx="4241">
                  <c:v>1E-13</c:v>
                </c:pt>
                <c:pt idx="4242">
                  <c:v>1E-13</c:v>
                </c:pt>
                <c:pt idx="4243">
                  <c:v>1E-13</c:v>
                </c:pt>
                <c:pt idx="4244">
                  <c:v>1E-13</c:v>
                </c:pt>
                <c:pt idx="4245">
                  <c:v>1E-13</c:v>
                </c:pt>
                <c:pt idx="4246">
                  <c:v>1E-13</c:v>
                </c:pt>
                <c:pt idx="4247">
                  <c:v>1E-13</c:v>
                </c:pt>
                <c:pt idx="4248">
                  <c:v>1E-13</c:v>
                </c:pt>
                <c:pt idx="4249">
                  <c:v>1E-13</c:v>
                </c:pt>
                <c:pt idx="4250">
                  <c:v>1E-13</c:v>
                </c:pt>
                <c:pt idx="4251">
                  <c:v>1E-13</c:v>
                </c:pt>
                <c:pt idx="4252">
                  <c:v>1E-13</c:v>
                </c:pt>
                <c:pt idx="4253">
                  <c:v>1E-13</c:v>
                </c:pt>
                <c:pt idx="4254">
                  <c:v>1E-13</c:v>
                </c:pt>
                <c:pt idx="4255">
                  <c:v>1E-13</c:v>
                </c:pt>
                <c:pt idx="4256">
                  <c:v>1E-13</c:v>
                </c:pt>
                <c:pt idx="4257">
                  <c:v>1E-13</c:v>
                </c:pt>
                <c:pt idx="4258">
                  <c:v>1E-13</c:v>
                </c:pt>
                <c:pt idx="4259">
                  <c:v>1E-13</c:v>
                </c:pt>
                <c:pt idx="4260">
                  <c:v>1E-13</c:v>
                </c:pt>
                <c:pt idx="4261">
                  <c:v>1E-13</c:v>
                </c:pt>
                <c:pt idx="4262">
                  <c:v>1E-13</c:v>
                </c:pt>
                <c:pt idx="4263">
                  <c:v>1E-13</c:v>
                </c:pt>
                <c:pt idx="4264">
                  <c:v>1E-13</c:v>
                </c:pt>
                <c:pt idx="4265">
                  <c:v>1E-13</c:v>
                </c:pt>
                <c:pt idx="4266">
                  <c:v>1E-13</c:v>
                </c:pt>
                <c:pt idx="4267">
                  <c:v>1E-13</c:v>
                </c:pt>
                <c:pt idx="4268">
                  <c:v>1E-13</c:v>
                </c:pt>
                <c:pt idx="4269">
                  <c:v>1E-13</c:v>
                </c:pt>
                <c:pt idx="4270">
                  <c:v>1E-13</c:v>
                </c:pt>
                <c:pt idx="4271">
                  <c:v>1E-13</c:v>
                </c:pt>
                <c:pt idx="4272">
                  <c:v>1E-13</c:v>
                </c:pt>
                <c:pt idx="4273">
                  <c:v>1E-13</c:v>
                </c:pt>
                <c:pt idx="4274">
                  <c:v>1E-13</c:v>
                </c:pt>
                <c:pt idx="4275">
                  <c:v>1E-13</c:v>
                </c:pt>
                <c:pt idx="4276">
                  <c:v>1E-13</c:v>
                </c:pt>
                <c:pt idx="4277">
                  <c:v>1E-13</c:v>
                </c:pt>
                <c:pt idx="4278">
                  <c:v>1E-13</c:v>
                </c:pt>
                <c:pt idx="4279">
                  <c:v>1E-13</c:v>
                </c:pt>
                <c:pt idx="4280">
                  <c:v>1E-13</c:v>
                </c:pt>
                <c:pt idx="4281">
                  <c:v>1E-13</c:v>
                </c:pt>
                <c:pt idx="4282">
                  <c:v>1E-13</c:v>
                </c:pt>
                <c:pt idx="4283">
                  <c:v>1E-13</c:v>
                </c:pt>
                <c:pt idx="4284">
                  <c:v>1E-13</c:v>
                </c:pt>
                <c:pt idx="4285">
                  <c:v>1E-13</c:v>
                </c:pt>
                <c:pt idx="4286">
                  <c:v>1E-13</c:v>
                </c:pt>
                <c:pt idx="4287">
                  <c:v>1E-13</c:v>
                </c:pt>
                <c:pt idx="4288">
                  <c:v>1E-13</c:v>
                </c:pt>
                <c:pt idx="4289">
                  <c:v>1E-13</c:v>
                </c:pt>
                <c:pt idx="4290">
                  <c:v>1E-13</c:v>
                </c:pt>
                <c:pt idx="4291">
                  <c:v>1E-13</c:v>
                </c:pt>
                <c:pt idx="4292">
                  <c:v>1E-13</c:v>
                </c:pt>
                <c:pt idx="4293">
                  <c:v>1E-13</c:v>
                </c:pt>
                <c:pt idx="4294">
                  <c:v>1E-13</c:v>
                </c:pt>
                <c:pt idx="4295">
                  <c:v>1E-13</c:v>
                </c:pt>
                <c:pt idx="4296">
                  <c:v>1E-13</c:v>
                </c:pt>
                <c:pt idx="4297">
                  <c:v>1E-13</c:v>
                </c:pt>
                <c:pt idx="4298">
                  <c:v>1E-13</c:v>
                </c:pt>
                <c:pt idx="4299">
                  <c:v>1E-13</c:v>
                </c:pt>
                <c:pt idx="4300">
                  <c:v>1E-13</c:v>
                </c:pt>
                <c:pt idx="4301">
                  <c:v>1E-13</c:v>
                </c:pt>
                <c:pt idx="4302">
                  <c:v>1E-13</c:v>
                </c:pt>
                <c:pt idx="4303">
                  <c:v>1E-13</c:v>
                </c:pt>
                <c:pt idx="4304">
                  <c:v>1E-13</c:v>
                </c:pt>
                <c:pt idx="4305">
                  <c:v>1E-13</c:v>
                </c:pt>
                <c:pt idx="4306">
                  <c:v>1E-13</c:v>
                </c:pt>
                <c:pt idx="4307">
                  <c:v>1E-13</c:v>
                </c:pt>
                <c:pt idx="4308">
                  <c:v>1E-13</c:v>
                </c:pt>
                <c:pt idx="4309">
                  <c:v>1E-13</c:v>
                </c:pt>
                <c:pt idx="4310">
                  <c:v>1E-13</c:v>
                </c:pt>
                <c:pt idx="4311">
                  <c:v>1E-13</c:v>
                </c:pt>
                <c:pt idx="4312">
                  <c:v>1E-13</c:v>
                </c:pt>
                <c:pt idx="4313">
                  <c:v>1E-13</c:v>
                </c:pt>
                <c:pt idx="4314">
                  <c:v>1E-13</c:v>
                </c:pt>
                <c:pt idx="4315">
                  <c:v>1E-13</c:v>
                </c:pt>
                <c:pt idx="4316">
                  <c:v>1E-13</c:v>
                </c:pt>
                <c:pt idx="4317">
                  <c:v>1E-13</c:v>
                </c:pt>
                <c:pt idx="4318">
                  <c:v>1E-13</c:v>
                </c:pt>
                <c:pt idx="4319">
                  <c:v>1E-13</c:v>
                </c:pt>
                <c:pt idx="4320">
                  <c:v>1E-13</c:v>
                </c:pt>
                <c:pt idx="4321">
                  <c:v>1E-13</c:v>
                </c:pt>
                <c:pt idx="4322">
                  <c:v>1E-13</c:v>
                </c:pt>
                <c:pt idx="4323">
                  <c:v>1E-13</c:v>
                </c:pt>
                <c:pt idx="4324">
                  <c:v>1E-13</c:v>
                </c:pt>
                <c:pt idx="4325">
                  <c:v>1E-13</c:v>
                </c:pt>
                <c:pt idx="4326">
                  <c:v>1E-13</c:v>
                </c:pt>
                <c:pt idx="4327">
                  <c:v>1E-13</c:v>
                </c:pt>
                <c:pt idx="4328">
                  <c:v>1E-13</c:v>
                </c:pt>
                <c:pt idx="4329">
                  <c:v>1E-13</c:v>
                </c:pt>
                <c:pt idx="4330">
                  <c:v>1E-13</c:v>
                </c:pt>
                <c:pt idx="4331">
                  <c:v>1E-13</c:v>
                </c:pt>
                <c:pt idx="4332">
                  <c:v>1E-13</c:v>
                </c:pt>
                <c:pt idx="4333">
                  <c:v>1E-13</c:v>
                </c:pt>
                <c:pt idx="4334">
                  <c:v>1E-13</c:v>
                </c:pt>
                <c:pt idx="4335">
                  <c:v>1E-13</c:v>
                </c:pt>
                <c:pt idx="4336">
                  <c:v>1E-13</c:v>
                </c:pt>
                <c:pt idx="4337">
                  <c:v>1E-13</c:v>
                </c:pt>
                <c:pt idx="4338">
                  <c:v>1E-13</c:v>
                </c:pt>
                <c:pt idx="4339">
                  <c:v>1E-13</c:v>
                </c:pt>
                <c:pt idx="4340">
                  <c:v>1E-13</c:v>
                </c:pt>
                <c:pt idx="4341">
                  <c:v>1E-13</c:v>
                </c:pt>
                <c:pt idx="4342">
                  <c:v>1E-13</c:v>
                </c:pt>
                <c:pt idx="4343">
                  <c:v>1E-13</c:v>
                </c:pt>
                <c:pt idx="4344">
                  <c:v>1E-13</c:v>
                </c:pt>
                <c:pt idx="4345">
                  <c:v>1E-13</c:v>
                </c:pt>
                <c:pt idx="4346">
                  <c:v>1E-13</c:v>
                </c:pt>
                <c:pt idx="4347">
                  <c:v>1E-13</c:v>
                </c:pt>
                <c:pt idx="4348">
                  <c:v>1E-13</c:v>
                </c:pt>
                <c:pt idx="4349">
                  <c:v>1E-13</c:v>
                </c:pt>
                <c:pt idx="4350">
                  <c:v>1E-13</c:v>
                </c:pt>
                <c:pt idx="4351">
                  <c:v>1E-13</c:v>
                </c:pt>
                <c:pt idx="4352">
                  <c:v>1E-13</c:v>
                </c:pt>
                <c:pt idx="4353">
                  <c:v>1E-13</c:v>
                </c:pt>
                <c:pt idx="4354">
                  <c:v>1E-13</c:v>
                </c:pt>
                <c:pt idx="4355">
                  <c:v>1E-13</c:v>
                </c:pt>
                <c:pt idx="4356">
                  <c:v>1E-13</c:v>
                </c:pt>
                <c:pt idx="4357">
                  <c:v>1E-13</c:v>
                </c:pt>
                <c:pt idx="4358">
                  <c:v>1E-13</c:v>
                </c:pt>
                <c:pt idx="4359">
                  <c:v>1E-13</c:v>
                </c:pt>
                <c:pt idx="4360">
                  <c:v>1E-13</c:v>
                </c:pt>
                <c:pt idx="4361">
                  <c:v>1E-13</c:v>
                </c:pt>
                <c:pt idx="4362">
                  <c:v>1E-13</c:v>
                </c:pt>
                <c:pt idx="4363">
                  <c:v>1E-13</c:v>
                </c:pt>
                <c:pt idx="4364">
                  <c:v>1E-13</c:v>
                </c:pt>
                <c:pt idx="4365">
                  <c:v>1E-13</c:v>
                </c:pt>
                <c:pt idx="4366">
                  <c:v>1E-13</c:v>
                </c:pt>
                <c:pt idx="4367">
                  <c:v>1E-13</c:v>
                </c:pt>
                <c:pt idx="4368">
                  <c:v>1E-13</c:v>
                </c:pt>
                <c:pt idx="4369">
                  <c:v>1E-13</c:v>
                </c:pt>
                <c:pt idx="4370">
                  <c:v>1E-13</c:v>
                </c:pt>
                <c:pt idx="4371">
                  <c:v>1E-13</c:v>
                </c:pt>
                <c:pt idx="4372">
                  <c:v>1E-13</c:v>
                </c:pt>
                <c:pt idx="4373">
                  <c:v>1E-13</c:v>
                </c:pt>
                <c:pt idx="4374">
                  <c:v>1E-13</c:v>
                </c:pt>
                <c:pt idx="4375">
                  <c:v>1E-13</c:v>
                </c:pt>
                <c:pt idx="4376">
                  <c:v>1E-13</c:v>
                </c:pt>
                <c:pt idx="4377">
                  <c:v>1E-13</c:v>
                </c:pt>
                <c:pt idx="4378">
                  <c:v>1E-13</c:v>
                </c:pt>
                <c:pt idx="4379">
                  <c:v>1E-13</c:v>
                </c:pt>
                <c:pt idx="4380">
                  <c:v>1E-13</c:v>
                </c:pt>
                <c:pt idx="4381">
                  <c:v>1E-13</c:v>
                </c:pt>
                <c:pt idx="4382">
                  <c:v>1E-13</c:v>
                </c:pt>
                <c:pt idx="4383">
                  <c:v>1E-13</c:v>
                </c:pt>
                <c:pt idx="4384">
                  <c:v>1E-13</c:v>
                </c:pt>
                <c:pt idx="4385">
                  <c:v>1E-13</c:v>
                </c:pt>
                <c:pt idx="4386">
                  <c:v>1E-13</c:v>
                </c:pt>
                <c:pt idx="4387">
                  <c:v>1E-13</c:v>
                </c:pt>
                <c:pt idx="4388">
                  <c:v>1E-13</c:v>
                </c:pt>
                <c:pt idx="4389">
                  <c:v>1E-13</c:v>
                </c:pt>
                <c:pt idx="4390">
                  <c:v>1E-13</c:v>
                </c:pt>
                <c:pt idx="4391">
                  <c:v>1E-13</c:v>
                </c:pt>
                <c:pt idx="4392">
                  <c:v>1E-13</c:v>
                </c:pt>
                <c:pt idx="4393">
                  <c:v>1E-13</c:v>
                </c:pt>
                <c:pt idx="4394">
                  <c:v>1E-13</c:v>
                </c:pt>
                <c:pt idx="4395">
                  <c:v>1E-13</c:v>
                </c:pt>
                <c:pt idx="4396">
                  <c:v>1E-13</c:v>
                </c:pt>
                <c:pt idx="4397">
                  <c:v>1E-13</c:v>
                </c:pt>
                <c:pt idx="4398">
                  <c:v>1E-13</c:v>
                </c:pt>
                <c:pt idx="4399">
                  <c:v>1E-13</c:v>
                </c:pt>
                <c:pt idx="4400">
                  <c:v>1E-13</c:v>
                </c:pt>
                <c:pt idx="4401">
                  <c:v>1E-13</c:v>
                </c:pt>
                <c:pt idx="4402">
                  <c:v>1E-13</c:v>
                </c:pt>
                <c:pt idx="4403">
                  <c:v>1E-13</c:v>
                </c:pt>
                <c:pt idx="4404">
                  <c:v>1E-13</c:v>
                </c:pt>
                <c:pt idx="4405">
                  <c:v>1E-13</c:v>
                </c:pt>
                <c:pt idx="4406">
                  <c:v>1E-13</c:v>
                </c:pt>
                <c:pt idx="4407">
                  <c:v>1E-13</c:v>
                </c:pt>
                <c:pt idx="4408">
                  <c:v>1E-13</c:v>
                </c:pt>
                <c:pt idx="4409">
                  <c:v>1E-13</c:v>
                </c:pt>
                <c:pt idx="4410">
                  <c:v>1E-13</c:v>
                </c:pt>
                <c:pt idx="4411">
                  <c:v>1E-13</c:v>
                </c:pt>
                <c:pt idx="4412">
                  <c:v>1E-13</c:v>
                </c:pt>
                <c:pt idx="4413">
                  <c:v>1E-13</c:v>
                </c:pt>
                <c:pt idx="4414">
                  <c:v>1E-13</c:v>
                </c:pt>
                <c:pt idx="4415">
                  <c:v>1E-13</c:v>
                </c:pt>
                <c:pt idx="4416">
                  <c:v>1E-13</c:v>
                </c:pt>
                <c:pt idx="4417">
                  <c:v>1E-13</c:v>
                </c:pt>
                <c:pt idx="4418">
                  <c:v>1E-13</c:v>
                </c:pt>
                <c:pt idx="4419">
                  <c:v>1E-13</c:v>
                </c:pt>
                <c:pt idx="4420">
                  <c:v>1E-13</c:v>
                </c:pt>
                <c:pt idx="4421">
                  <c:v>1E-13</c:v>
                </c:pt>
                <c:pt idx="4422">
                  <c:v>1E-13</c:v>
                </c:pt>
                <c:pt idx="4423">
                  <c:v>1E-13</c:v>
                </c:pt>
                <c:pt idx="4424">
                  <c:v>1E-13</c:v>
                </c:pt>
                <c:pt idx="4425">
                  <c:v>1E-13</c:v>
                </c:pt>
                <c:pt idx="4426">
                  <c:v>1E-13</c:v>
                </c:pt>
                <c:pt idx="4427">
                  <c:v>1E-13</c:v>
                </c:pt>
                <c:pt idx="4428">
                  <c:v>1E-13</c:v>
                </c:pt>
                <c:pt idx="4429">
                  <c:v>1E-13</c:v>
                </c:pt>
                <c:pt idx="4430">
                  <c:v>1E-13</c:v>
                </c:pt>
                <c:pt idx="4431">
                  <c:v>1E-13</c:v>
                </c:pt>
                <c:pt idx="4432">
                  <c:v>1E-13</c:v>
                </c:pt>
                <c:pt idx="4433">
                  <c:v>1E-13</c:v>
                </c:pt>
                <c:pt idx="4434">
                  <c:v>1E-13</c:v>
                </c:pt>
                <c:pt idx="4435">
                  <c:v>1E-13</c:v>
                </c:pt>
                <c:pt idx="4436">
                  <c:v>1E-13</c:v>
                </c:pt>
                <c:pt idx="4437">
                  <c:v>1E-13</c:v>
                </c:pt>
                <c:pt idx="4438">
                  <c:v>1E-13</c:v>
                </c:pt>
                <c:pt idx="4439">
                  <c:v>1E-13</c:v>
                </c:pt>
                <c:pt idx="4440">
                  <c:v>1E-13</c:v>
                </c:pt>
                <c:pt idx="4441">
                  <c:v>1E-13</c:v>
                </c:pt>
                <c:pt idx="4442">
                  <c:v>1E-13</c:v>
                </c:pt>
                <c:pt idx="4443">
                  <c:v>1E-13</c:v>
                </c:pt>
                <c:pt idx="4444">
                  <c:v>1E-13</c:v>
                </c:pt>
                <c:pt idx="4445">
                  <c:v>1E-13</c:v>
                </c:pt>
                <c:pt idx="4446">
                  <c:v>1E-13</c:v>
                </c:pt>
                <c:pt idx="4447">
                  <c:v>1E-13</c:v>
                </c:pt>
                <c:pt idx="4448">
                  <c:v>1E-13</c:v>
                </c:pt>
                <c:pt idx="4449">
                  <c:v>1E-13</c:v>
                </c:pt>
                <c:pt idx="4450">
                  <c:v>1E-13</c:v>
                </c:pt>
                <c:pt idx="4451">
                  <c:v>1E-13</c:v>
                </c:pt>
                <c:pt idx="4452">
                  <c:v>1E-13</c:v>
                </c:pt>
                <c:pt idx="4453">
                  <c:v>1E-13</c:v>
                </c:pt>
                <c:pt idx="4454">
                  <c:v>1E-13</c:v>
                </c:pt>
                <c:pt idx="4455">
                  <c:v>1E-13</c:v>
                </c:pt>
                <c:pt idx="4456">
                  <c:v>1E-13</c:v>
                </c:pt>
                <c:pt idx="4457">
                  <c:v>1E-13</c:v>
                </c:pt>
                <c:pt idx="4458">
                  <c:v>1E-13</c:v>
                </c:pt>
                <c:pt idx="4459">
                  <c:v>1E-13</c:v>
                </c:pt>
                <c:pt idx="4460">
                  <c:v>1E-13</c:v>
                </c:pt>
                <c:pt idx="4461">
                  <c:v>1E-13</c:v>
                </c:pt>
                <c:pt idx="4462">
                  <c:v>1E-13</c:v>
                </c:pt>
                <c:pt idx="4463">
                  <c:v>1E-13</c:v>
                </c:pt>
                <c:pt idx="4464">
                  <c:v>1E-13</c:v>
                </c:pt>
                <c:pt idx="4465">
                  <c:v>1E-13</c:v>
                </c:pt>
                <c:pt idx="4466">
                  <c:v>1E-13</c:v>
                </c:pt>
                <c:pt idx="4467">
                  <c:v>1E-13</c:v>
                </c:pt>
                <c:pt idx="4468">
                  <c:v>1E-13</c:v>
                </c:pt>
                <c:pt idx="4469">
                  <c:v>1E-13</c:v>
                </c:pt>
                <c:pt idx="4470">
                  <c:v>1E-13</c:v>
                </c:pt>
                <c:pt idx="4471">
                  <c:v>1E-13</c:v>
                </c:pt>
                <c:pt idx="4472">
                  <c:v>1E-13</c:v>
                </c:pt>
                <c:pt idx="4473">
                  <c:v>1E-13</c:v>
                </c:pt>
                <c:pt idx="4474">
                  <c:v>1E-13</c:v>
                </c:pt>
                <c:pt idx="4475">
                  <c:v>1E-13</c:v>
                </c:pt>
                <c:pt idx="4476">
                  <c:v>1E-13</c:v>
                </c:pt>
                <c:pt idx="4477">
                  <c:v>1E-13</c:v>
                </c:pt>
                <c:pt idx="4478">
                  <c:v>1E-13</c:v>
                </c:pt>
                <c:pt idx="4479">
                  <c:v>1E-13</c:v>
                </c:pt>
                <c:pt idx="4480">
                  <c:v>1E-13</c:v>
                </c:pt>
                <c:pt idx="4481">
                  <c:v>1E-13</c:v>
                </c:pt>
                <c:pt idx="4482">
                  <c:v>1E-13</c:v>
                </c:pt>
                <c:pt idx="4483">
                  <c:v>1E-13</c:v>
                </c:pt>
                <c:pt idx="4484">
                  <c:v>1E-13</c:v>
                </c:pt>
                <c:pt idx="4485">
                  <c:v>1E-13</c:v>
                </c:pt>
                <c:pt idx="4486">
                  <c:v>1E-13</c:v>
                </c:pt>
                <c:pt idx="4487">
                  <c:v>1E-13</c:v>
                </c:pt>
                <c:pt idx="4488">
                  <c:v>1E-13</c:v>
                </c:pt>
                <c:pt idx="4489">
                  <c:v>1E-13</c:v>
                </c:pt>
                <c:pt idx="4490">
                  <c:v>1E-13</c:v>
                </c:pt>
                <c:pt idx="4491">
                  <c:v>1E-13</c:v>
                </c:pt>
                <c:pt idx="4492">
                  <c:v>1E-13</c:v>
                </c:pt>
                <c:pt idx="4493">
                  <c:v>1E-13</c:v>
                </c:pt>
                <c:pt idx="4494">
                  <c:v>1E-13</c:v>
                </c:pt>
                <c:pt idx="4495">
                  <c:v>1E-13</c:v>
                </c:pt>
                <c:pt idx="4496">
                  <c:v>1E-13</c:v>
                </c:pt>
                <c:pt idx="4497">
                  <c:v>1E-13</c:v>
                </c:pt>
                <c:pt idx="4498">
                  <c:v>1E-13</c:v>
                </c:pt>
                <c:pt idx="4499">
                  <c:v>1E-13</c:v>
                </c:pt>
                <c:pt idx="4500">
                  <c:v>1E-13</c:v>
                </c:pt>
                <c:pt idx="4501">
                  <c:v>1E-13</c:v>
                </c:pt>
                <c:pt idx="4502">
                  <c:v>1E-13</c:v>
                </c:pt>
                <c:pt idx="4503">
                  <c:v>1E-13</c:v>
                </c:pt>
                <c:pt idx="4504">
                  <c:v>1E-13</c:v>
                </c:pt>
                <c:pt idx="4505">
                  <c:v>1E-13</c:v>
                </c:pt>
                <c:pt idx="4506">
                  <c:v>1E-13</c:v>
                </c:pt>
                <c:pt idx="4507">
                  <c:v>1E-13</c:v>
                </c:pt>
                <c:pt idx="4508">
                  <c:v>1E-13</c:v>
                </c:pt>
                <c:pt idx="4509">
                  <c:v>1E-13</c:v>
                </c:pt>
                <c:pt idx="4510">
                  <c:v>1E-13</c:v>
                </c:pt>
                <c:pt idx="4511">
                  <c:v>1E-13</c:v>
                </c:pt>
                <c:pt idx="4512">
                  <c:v>1E-13</c:v>
                </c:pt>
                <c:pt idx="4513">
                  <c:v>1E-13</c:v>
                </c:pt>
                <c:pt idx="4514">
                  <c:v>1E-13</c:v>
                </c:pt>
                <c:pt idx="4515">
                  <c:v>1E-13</c:v>
                </c:pt>
                <c:pt idx="4516">
                  <c:v>1E-13</c:v>
                </c:pt>
                <c:pt idx="4517">
                  <c:v>1E-13</c:v>
                </c:pt>
                <c:pt idx="4518">
                  <c:v>1E-13</c:v>
                </c:pt>
                <c:pt idx="4519">
                  <c:v>1E-13</c:v>
                </c:pt>
                <c:pt idx="4520">
                  <c:v>1E-13</c:v>
                </c:pt>
                <c:pt idx="4521">
                  <c:v>1E-13</c:v>
                </c:pt>
                <c:pt idx="4522">
                  <c:v>1E-13</c:v>
                </c:pt>
                <c:pt idx="4523">
                  <c:v>1E-13</c:v>
                </c:pt>
                <c:pt idx="4524">
                  <c:v>1E-13</c:v>
                </c:pt>
                <c:pt idx="4525">
                  <c:v>1E-13</c:v>
                </c:pt>
                <c:pt idx="4526">
                  <c:v>1E-13</c:v>
                </c:pt>
                <c:pt idx="4527">
                  <c:v>1E-13</c:v>
                </c:pt>
                <c:pt idx="4528">
                  <c:v>1E-13</c:v>
                </c:pt>
                <c:pt idx="4529">
                  <c:v>1E-13</c:v>
                </c:pt>
                <c:pt idx="4530">
                  <c:v>1E-13</c:v>
                </c:pt>
                <c:pt idx="4531">
                  <c:v>1E-13</c:v>
                </c:pt>
                <c:pt idx="4532">
                  <c:v>1E-13</c:v>
                </c:pt>
                <c:pt idx="4533">
                  <c:v>1E-13</c:v>
                </c:pt>
                <c:pt idx="4534">
                  <c:v>1E-13</c:v>
                </c:pt>
                <c:pt idx="4535">
                  <c:v>1E-13</c:v>
                </c:pt>
                <c:pt idx="4536">
                  <c:v>1E-13</c:v>
                </c:pt>
                <c:pt idx="4537">
                  <c:v>1E-13</c:v>
                </c:pt>
                <c:pt idx="4538">
                  <c:v>1E-13</c:v>
                </c:pt>
                <c:pt idx="4539">
                  <c:v>1E-13</c:v>
                </c:pt>
                <c:pt idx="4540">
                  <c:v>1E-13</c:v>
                </c:pt>
                <c:pt idx="4541">
                  <c:v>1E-13</c:v>
                </c:pt>
                <c:pt idx="4542">
                  <c:v>1E-13</c:v>
                </c:pt>
                <c:pt idx="4543">
                  <c:v>1E-13</c:v>
                </c:pt>
                <c:pt idx="4544">
                  <c:v>1E-13</c:v>
                </c:pt>
                <c:pt idx="4545">
                  <c:v>1E-13</c:v>
                </c:pt>
                <c:pt idx="4546">
                  <c:v>1E-13</c:v>
                </c:pt>
                <c:pt idx="4547">
                  <c:v>1E-13</c:v>
                </c:pt>
                <c:pt idx="4548">
                  <c:v>1E-13</c:v>
                </c:pt>
                <c:pt idx="4549">
                  <c:v>1E-13</c:v>
                </c:pt>
                <c:pt idx="4550">
                  <c:v>1E-13</c:v>
                </c:pt>
                <c:pt idx="4551">
                  <c:v>1E-13</c:v>
                </c:pt>
                <c:pt idx="4552">
                  <c:v>1E-13</c:v>
                </c:pt>
                <c:pt idx="4553">
                  <c:v>1E-13</c:v>
                </c:pt>
                <c:pt idx="4554">
                  <c:v>1E-13</c:v>
                </c:pt>
                <c:pt idx="4555">
                  <c:v>1E-13</c:v>
                </c:pt>
                <c:pt idx="4556">
                  <c:v>1E-13</c:v>
                </c:pt>
                <c:pt idx="4557">
                  <c:v>1E-13</c:v>
                </c:pt>
                <c:pt idx="4558">
                  <c:v>1E-13</c:v>
                </c:pt>
                <c:pt idx="4559">
                  <c:v>1E-13</c:v>
                </c:pt>
                <c:pt idx="4560">
                  <c:v>1E-13</c:v>
                </c:pt>
                <c:pt idx="4561">
                  <c:v>1E-13</c:v>
                </c:pt>
                <c:pt idx="4562">
                  <c:v>1E-13</c:v>
                </c:pt>
                <c:pt idx="4563">
                  <c:v>1E-13</c:v>
                </c:pt>
                <c:pt idx="4564">
                  <c:v>1E-13</c:v>
                </c:pt>
                <c:pt idx="4565">
                  <c:v>1E-13</c:v>
                </c:pt>
                <c:pt idx="4566">
                  <c:v>1E-13</c:v>
                </c:pt>
                <c:pt idx="4567">
                  <c:v>1E-13</c:v>
                </c:pt>
                <c:pt idx="4568">
                  <c:v>1E-13</c:v>
                </c:pt>
                <c:pt idx="4569">
                  <c:v>1E-13</c:v>
                </c:pt>
                <c:pt idx="4570">
                  <c:v>1E-13</c:v>
                </c:pt>
                <c:pt idx="4571">
                  <c:v>1E-13</c:v>
                </c:pt>
                <c:pt idx="4572">
                  <c:v>1E-13</c:v>
                </c:pt>
                <c:pt idx="4573">
                  <c:v>1E-13</c:v>
                </c:pt>
                <c:pt idx="4574">
                  <c:v>1E-13</c:v>
                </c:pt>
                <c:pt idx="4575">
                  <c:v>1E-13</c:v>
                </c:pt>
                <c:pt idx="4576">
                  <c:v>1E-13</c:v>
                </c:pt>
                <c:pt idx="4577">
                  <c:v>1E-13</c:v>
                </c:pt>
                <c:pt idx="4578">
                  <c:v>1E-13</c:v>
                </c:pt>
                <c:pt idx="4579">
                  <c:v>1E-13</c:v>
                </c:pt>
                <c:pt idx="4580">
                  <c:v>1E-13</c:v>
                </c:pt>
                <c:pt idx="4581">
                  <c:v>1E-13</c:v>
                </c:pt>
                <c:pt idx="4582">
                  <c:v>1E-13</c:v>
                </c:pt>
                <c:pt idx="4583">
                  <c:v>1E-13</c:v>
                </c:pt>
                <c:pt idx="4584">
                  <c:v>1E-13</c:v>
                </c:pt>
                <c:pt idx="4585">
                  <c:v>1E-13</c:v>
                </c:pt>
                <c:pt idx="4586">
                  <c:v>1E-13</c:v>
                </c:pt>
                <c:pt idx="4587">
                  <c:v>1E-13</c:v>
                </c:pt>
                <c:pt idx="4588">
                  <c:v>1E-13</c:v>
                </c:pt>
                <c:pt idx="4589">
                  <c:v>1E-13</c:v>
                </c:pt>
                <c:pt idx="4590">
                  <c:v>1E-13</c:v>
                </c:pt>
                <c:pt idx="4591">
                  <c:v>1E-13</c:v>
                </c:pt>
                <c:pt idx="4592">
                  <c:v>1E-13</c:v>
                </c:pt>
                <c:pt idx="4593">
                  <c:v>1E-13</c:v>
                </c:pt>
                <c:pt idx="4594">
                  <c:v>1E-13</c:v>
                </c:pt>
                <c:pt idx="4595">
                  <c:v>1E-13</c:v>
                </c:pt>
                <c:pt idx="4596">
                  <c:v>1E-13</c:v>
                </c:pt>
                <c:pt idx="4597">
                  <c:v>1E-13</c:v>
                </c:pt>
                <c:pt idx="4598">
                  <c:v>1E-13</c:v>
                </c:pt>
                <c:pt idx="4599">
                  <c:v>1E-13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300352"/>
        <c:axId val="109306624"/>
      </c:scatterChart>
      <c:scatterChart>
        <c:scatterStyle val="lineMarker"/>
        <c:varyColors val="0"/>
        <c:ser>
          <c:idx val="2"/>
          <c:order val="1"/>
          <c:tx>
            <c:v>ALICE 2012</c:v>
          </c:tx>
          <c:spPr>
            <a:ln w="28575">
              <a:noFill/>
            </a:ln>
          </c:spPr>
          <c:dPt>
            <c:idx val="7"/>
            <c:bubble3D val="0"/>
          </c:dPt>
          <c:xVal>
            <c:numRef>
              <c:f>#REF!$C$2:$C$13</c:f>
            </c:numRef>
          </c:xVal>
          <c:yVal>
            <c:numRef>
              <c:f>#REF!$J$2:$J$13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300352"/>
        <c:axId val="109306624"/>
      </c:scatterChart>
      <c:valAx>
        <c:axId val="109300352"/>
        <c:scaling>
          <c:orientation val="minMax"/>
          <c:max val="40"/>
          <c:min val="-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Position (m)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crossAx val="109306624"/>
        <c:crossesAt val="1.0000000000000017E-14"/>
        <c:crossBetween val="midCat"/>
      </c:valAx>
      <c:valAx>
        <c:axId val="109306624"/>
        <c:scaling>
          <c:logBase val="10"/>
          <c:orientation val="minMax"/>
          <c:max val="1.0000000000000009E-9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 (mbar)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9300352"/>
        <c:crossesAt val="-240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0.42573</cdr:x>
      <cdr:y>0.0527</cdr:y>
    </cdr:from>
    <cdr:to>
      <cdr:x>0.54717</cdr:x>
      <cdr:y>0.10024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3954519" y="319624"/>
          <a:ext cx="1128029" cy="28835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5</a:t>
          </a:r>
          <a:r>
            <a:rPr lang="en-US" sz="1200" dirty="0" smtClean="0"/>
            <a:t>x10</a:t>
          </a:r>
          <a:r>
            <a:rPr lang="en-US" sz="1200" baseline="30000" dirty="0" smtClean="0"/>
            <a:t>-12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  <cdr:relSizeAnchor xmlns:cdr="http://schemas.openxmlformats.org/drawingml/2006/chartDrawing">
    <cdr:from>
      <cdr:x>0.24173</cdr:x>
      <cdr:y>0</cdr:y>
    </cdr:from>
    <cdr:to>
      <cdr:x>0.36317</cdr:x>
      <cdr:y>0.04755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2245360" y="0"/>
          <a:ext cx="1128028" cy="28841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1</a:t>
          </a:r>
          <a:r>
            <a:rPr lang="en-US" sz="1200" dirty="0" smtClean="0"/>
            <a:t>x10</a:t>
          </a:r>
          <a:r>
            <a:rPr lang="en-US" sz="1200" baseline="30000" dirty="0" smtClean="0"/>
            <a:t>-11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0.14374</cdr:x>
      <cdr:y>0.45078</cdr:y>
    </cdr:from>
    <cdr:to>
      <cdr:x>0.67238</cdr:x>
      <cdr:y>0.45078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1335153" y="2734236"/>
          <a:ext cx="4910400" cy="0"/>
        </a:xfrm>
        <a:prstGeom xmlns:a="http://schemas.openxmlformats.org/drawingml/2006/main" prst="line">
          <a:avLst/>
        </a:prstGeom>
        <a:ln xmlns:a="http://schemas.openxmlformats.org/drawingml/2006/main" w="57150"/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0.21232</cdr:x>
      <cdr:y>0.49463</cdr:y>
    </cdr:from>
    <cdr:to>
      <cdr:x>0.67238</cdr:x>
      <cdr:y>0.49463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1972235" y="3000189"/>
          <a:ext cx="4273318" cy="0"/>
        </a:xfrm>
        <a:prstGeom xmlns:a="http://schemas.openxmlformats.org/drawingml/2006/main" prst="line">
          <a:avLst/>
        </a:prstGeom>
        <a:ln xmlns:a="http://schemas.openxmlformats.org/drawingml/2006/main" w="57150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0.33007</cdr:x>
      <cdr:y>0.38575</cdr:y>
    </cdr:from>
    <cdr:to>
      <cdr:x>0.45167</cdr:x>
      <cdr:y>0.42861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065929" y="2339789"/>
          <a:ext cx="1129553" cy="2599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400" b="1">
              <a:solidFill>
                <a:schemeClr val="accent4"/>
              </a:solidFill>
            </a:rPr>
            <a:t>5500mm</a:t>
          </a:r>
        </a:p>
      </cdr:txBody>
    </cdr:sp>
  </cdr:relSizeAnchor>
  <cdr:relSizeAnchor xmlns:cdr="http://schemas.openxmlformats.org/drawingml/2006/chartDrawing">
    <cdr:from>
      <cdr:x>0.32589</cdr:x>
      <cdr:y>0.51089</cdr:y>
    </cdr:from>
    <cdr:to>
      <cdr:x>0.44749</cdr:x>
      <cdr:y>0.55375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027083" y="3098800"/>
          <a:ext cx="1129553" cy="2599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400" b="1">
              <a:solidFill>
                <a:schemeClr val="accent1"/>
              </a:solidFill>
            </a:rPr>
            <a:t>4820mm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0.36368</cdr:x>
      <cdr:y>0.45529</cdr:y>
    </cdr:from>
    <cdr:to>
      <cdr:x>0.60547</cdr:x>
      <cdr:y>0.54471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1624633" y="1410265"/>
          <a:ext cx="1080120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8x10</a:t>
          </a:r>
          <a:r>
            <a:rPr lang="en-US" sz="1200" baseline="30000" dirty="0" smtClean="0"/>
            <a:t>-10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0.53897</cdr:x>
      <cdr:y>0.33417</cdr:y>
    </cdr:from>
    <cdr:to>
      <cdr:x>0.53897</cdr:x>
      <cdr:y>0.90075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5006340" y="2026920"/>
          <a:ext cx="0" cy="343662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0.4845</cdr:x>
      <cdr:y>0.25424</cdr:y>
    </cdr:from>
    <cdr:to>
      <cdr:x>0.60176</cdr:x>
      <cdr:y>0.31944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500374" y="1080120"/>
          <a:ext cx="1089202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</a:t>
          </a:r>
          <a:r>
            <a:rPr lang="en-US" sz="1200" dirty="0" smtClean="0"/>
            <a:t>8x10</a:t>
          </a:r>
          <a:r>
            <a:rPr lang="en-US" sz="1200" baseline="30000" dirty="0" smtClean="0"/>
            <a:t>-10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0.5386</cdr:x>
      <cdr:y>0.21774</cdr:y>
    </cdr:from>
    <cdr:to>
      <cdr:x>0.5386</cdr:x>
      <cdr:y>0.87173</cdr:y>
    </cdr:to>
    <cdr:cxnSp macro="">
      <cdr:nvCxnSpPr>
        <cdr:cNvPr id="3" name="Straight Connector 2"/>
        <cdr:cNvCxnSpPr>
          <a:endCxn xmlns:a="http://schemas.openxmlformats.org/drawingml/2006/main" id="4" idx="2"/>
        </cdr:cNvCxnSpPr>
      </cdr:nvCxnSpPr>
      <cdr:spPr>
        <a:xfrm xmlns:a="http://schemas.openxmlformats.org/drawingml/2006/main" flipV="1">
          <a:off x="5002897" y="925071"/>
          <a:ext cx="0" cy="277843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0.4845</cdr:x>
      <cdr:y>0.15254</cdr:y>
    </cdr:from>
    <cdr:to>
      <cdr:x>0.60258</cdr:x>
      <cdr:y>0.21774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4500374" y="648072"/>
          <a:ext cx="1096819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smtClean="0">
              <a:sym typeface="Symbol"/>
            </a:rPr>
            <a:t></a:t>
          </a:r>
          <a:r>
            <a:rPr lang="en-US" sz="1200" dirty="0" smtClean="0"/>
            <a:t>1x10</a:t>
          </a:r>
          <a:r>
            <a:rPr lang="en-US" sz="1200" baseline="30000" dirty="0" smtClean="0"/>
            <a:t>-8</a:t>
          </a:r>
          <a:r>
            <a:rPr lang="en-US" sz="1200" dirty="0" smtClean="0"/>
            <a:t>mbar</a:t>
          </a:r>
          <a:endParaRPr lang="en-GB" sz="1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97" y="0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EC2E9648-4F05-4B52-82CE-C45C785E9367}" type="datetimeFigureOut">
              <a:rPr lang="en-GB" smtClean="0"/>
              <a:t>09/09/2014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855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97" y="9430855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714ECD94-8710-4C90-9C0F-42C7F7330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9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197" y="0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9E188589-6F58-4657-97A9-52E700526C09}" type="datetimeFigureOut">
              <a:rPr lang="en-US" smtClean="0"/>
              <a:pPr/>
              <a:t>9/9/2014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47" y="4716228"/>
            <a:ext cx="5438783" cy="4466741"/>
          </a:xfrm>
          <a:prstGeom prst="rect">
            <a:avLst/>
          </a:prstGeom>
        </p:spPr>
        <p:txBody>
          <a:bodyPr vert="horz" lIns="92272" tIns="46136" rIns="92272" bIns="4613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855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197" y="9430855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E9C1C3DC-1034-45D5-B6EC-B40C445F2C6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74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121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775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49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49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49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49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49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1C3DC-1034-45D5-B6EC-B40C445F2C60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9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BAFE-9264-4135-BCF5-864A2CB4DE5C}" type="datetime1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DBF5-6242-4972-BF6B-0A8FE3225C36}" type="datetime1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80C1-B90B-41E1-BE3A-22F7723DE63C}" type="datetime1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01E9C-D620-4C30-A2A1-212FB6D12EE6}" type="datetime1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2C8B-FFC2-46A6-87D9-83AB2DE0D095}" type="datetime1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48072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4F622-4626-4693-BEBE-3BB47E642E0B}" type="datetime1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03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BE03-6655-4CAE-8C7B-BD4A023F8919}" type="datetime1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E3A7-B5CD-4952-8754-AE5AFE55988A}" type="datetime1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7843F-BBE5-4042-B104-ED3E9282E3B6}" type="datetime1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7B0FD-AF54-4386-A60A-8B0547B53D4E}" type="datetime1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1604" y="6356350"/>
            <a:ext cx="4857784" cy="365125"/>
          </a:xfrm>
        </p:spPr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77EA2-1AFD-4ED3-9E7D-044018E49762}" type="datetime1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14480" y="6356350"/>
            <a:ext cx="4714908" cy="365125"/>
          </a:xfrm>
        </p:spPr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43702" y="6357958"/>
            <a:ext cx="2133600" cy="365125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B6-AB87-4FAA-AA8F-6CD813234297}" type="datetime1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2F35-D9F7-4F31-B506-78DB0FED624A}" type="datetime1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CERN-GSI Electron Cloud Workshop - 7-8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403648" y="568388"/>
            <a:ext cx="681796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 smtClean="0">
                <a:solidFill>
                  <a:srgbClr val="FF0066"/>
                </a:solidFill>
              </a:rPr>
              <a:t>ALICE IP chamber aperture reduction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</a:rPr>
              <a:t>(</a:t>
            </a:r>
            <a:r>
              <a:rPr lang="en-US" sz="3700" dirty="0" smtClean="0">
                <a:solidFill>
                  <a:srgbClr val="FF0066"/>
                </a:solidFill>
              </a:rPr>
              <a:t>VASCO simulations)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3087755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 smtClean="0">
                <a:solidFill>
                  <a:schemeClr val="accent2"/>
                </a:solidFill>
              </a:rPr>
              <a:t>G. </a:t>
            </a:r>
            <a:r>
              <a:rPr lang="en-US" sz="2900" dirty="0" err="1" smtClean="0">
                <a:solidFill>
                  <a:schemeClr val="accent2"/>
                </a:solidFill>
              </a:rPr>
              <a:t>Lanza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3636395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 smtClean="0">
                <a:solidFill>
                  <a:srgbClr val="00CC99"/>
                </a:solidFill>
              </a:rPr>
              <a:t>TREX meeting</a:t>
            </a:r>
            <a:endParaRPr lang="en-US" dirty="0">
              <a:solidFill>
                <a:srgbClr val="00CC99"/>
              </a:solidFill>
            </a:endParaRP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4158380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grpSp>
        <p:nvGrpSpPr>
          <p:cNvPr id="11" name="Group 12"/>
          <p:cNvGrpSpPr/>
          <p:nvPr/>
        </p:nvGrpSpPr>
        <p:grpSpPr>
          <a:xfrm>
            <a:off x="71438" y="524650"/>
            <a:ext cx="1643042" cy="2189970"/>
            <a:chOff x="0" y="357166"/>
            <a:chExt cx="1643042" cy="2189970"/>
          </a:xfrm>
        </p:grpSpPr>
        <p:pic>
          <p:nvPicPr>
            <p:cNvPr id="12" name="Picture 11" descr="icon-bul-pho-2007-046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5720" y="357166"/>
              <a:ext cx="1065396" cy="1078714"/>
            </a:xfrm>
            <a:prstGeom prst="rect">
              <a:avLst/>
            </a:prstGeom>
          </p:spPr>
        </p:pic>
        <p:pic>
          <p:nvPicPr>
            <p:cNvPr id="13" name="Picture 12" descr="VSC logo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428736"/>
              <a:ext cx="1643042" cy="1118400"/>
            </a:xfrm>
            <a:prstGeom prst="rect">
              <a:avLst/>
            </a:prstGeom>
          </p:spPr>
        </p:pic>
      </p:grp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422554" y="4304980"/>
            <a:ext cx="6893862" cy="280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575" tIns="47023" rIns="92575" bIns="47023">
            <a:spAutoFit/>
          </a:bodyPr>
          <a:lstStyle/>
          <a:p>
            <a:pPr marL="457200" indent="-457200" algn="ctr" defTabSz="1011238" eaLnBrk="0" hangingPunct="0">
              <a:buClr>
                <a:schemeClr val="accent1"/>
              </a:buClr>
            </a:pP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sym typeface="Symbol"/>
              </a:rPr>
              <a:t>Vacuum LHC baseline</a:t>
            </a:r>
            <a:endParaRPr lang="en-GB" sz="1600" dirty="0" smtClean="0">
              <a:sym typeface="Symbo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1600" dirty="0" smtClean="0">
                <a:sym typeface="Symbol"/>
              </a:rPr>
              <a:t>ALICE new central </a:t>
            </a:r>
            <a:r>
              <a:rPr lang="en-GB" sz="1600" dirty="0" err="1" smtClean="0">
                <a:sym typeface="Symbol"/>
              </a:rPr>
              <a:t>beampipe</a:t>
            </a:r>
            <a:endParaRPr lang="en-GB" sz="1600" dirty="0" smtClean="0">
              <a:sym typeface="Symbo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1600" dirty="0" smtClean="0">
                <a:sym typeface="Symbol"/>
              </a:rPr>
              <a:t>Static </a:t>
            </a:r>
            <a:r>
              <a:rPr lang="en-GB" sz="1600" dirty="0">
                <a:sym typeface="Symbol"/>
              </a:rPr>
              <a:t>vacuum profile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>
                <a:sym typeface="Symbol"/>
              </a:rPr>
              <a:t>Static vacuum gas composition</a:t>
            </a:r>
            <a:endParaRPr lang="en-GB" sz="1600" dirty="0">
              <a:sym typeface="Symbo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1600" dirty="0">
                <a:sym typeface="Symbol"/>
              </a:rPr>
              <a:t>Dynamic vacuum profile with </a:t>
            </a:r>
            <a:r>
              <a:rPr lang="en-GB" sz="1600" dirty="0" smtClean="0">
                <a:sym typeface="Symbol"/>
              </a:rPr>
              <a:t>electron cloud</a:t>
            </a:r>
            <a:endParaRPr lang="en-GB" sz="1600" dirty="0"/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Dynamic vacuum gas composition</a:t>
            </a:r>
            <a:endParaRPr lang="en-GB" sz="1600" dirty="0"/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>
                <a:sym typeface="Symbol"/>
              </a:rPr>
              <a:t>Vacuum Stability: critical </a:t>
            </a:r>
            <a:r>
              <a:rPr lang="en-US" sz="1600" dirty="0">
                <a:sym typeface="Symbol"/>
              </a:rPr>
              <a:t>current in case of pumping speed reduction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600" dirty="0" smtClean="0">
                <a:sym typeface="Symbol"/>
              </a:rPr>
              <a:t>Vacuum layout</a:t>
            </a:r>
            <a:endParaRPr lang="en-GB" sz="1600" dirty="0">
              <a:sym typeface="Symbol"/>
            </a:endParaRPr>
          </a:p>
          <a:p>
            <a:pPr marL="457200" indent="-457200" algn="ctr" defTabSz="1011238" eaLnBrk="0" hangingPunct="0">
              <a:buClr>
                <a:schemeClr val="accent1"/>
              </a:buClr>
            </a:pPr>
            <a:endParaRPr lang="en-US" sz="1600" dirty="0" smtClean="0">
              <a:solidFill>
                <a:srgbClr val="FF0066"/>
              </a:solidFill>
            </a:endParaRPr>
          </a:p>
          <a:p>
            <a:pPr marL="457200" indent="-457200" algn="ctr" defTabSz="1011238" eaLnBrk="0" hangingPunct="0">
              <a:buClr>
                <a:schemeClr val="accent1"/>
              </a:buClr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/>
          <a:lstStyle/>
          <a:p>
            <a:r>
              <a:rPr lang="en-US" dirty="0" smtClean="0"/>
              <a:t>Dynamic Vacuum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t="50000" r="3233" b="20565"/>
          <a:stretch/>
        </p:blipFill>
        <p:spPr bwMode="auto">
          <a:xfrm>
            <a:off x="971600" y="4941168"/>
            <a:ext cx="8064896" cy="179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5034528" y="54452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992895"/>
              </p:ext>
            </p:extLst>
          </p:nvPr>
        </p:nvGraphicFramePr>
        <p:xfrm>
          <a:off x="-72390" y="620688"/>
          <a:ext cx="92887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859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" y="116632"/>
            <a:ext cx="9144000" cy="648072"/>
          </a:xfrm>
        </p:spPr>
        <p:txBody>
          <a:bodyPr/>
          <a:lstStyle/>
          <a:p>
            <a:r>
              <a:rPr lang="en-US" dirty="0" smtClean="0"/>
              <a:t>Vacuum Stability</a:t>
            </a:r>
            <a:br>
              <a:rPr lang="en-US" dirty="0" smtClean="0"/>
            </a:br>
            <a:endParaRPr lang="en-GB" sz="1800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0" y="1124744"/>
            <a:ext cx="8229600" cy="5114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No evidence of vacuum stability runaway issue in case of</a:t>
            </a:r>
          </a:p>
          <a:p>
            <a:pPr lvl="1"/>
            <a:r>
              <a:rPr lang="en-US" sz="2000" dirty="0" smtClean="0"/>
              <a:t>NEG 90% saturated</a:t>
            </a:r>
          </a:p>
          <a:p>
            <a:pPr lvl="1"/>
            <a:r>
              <a:rPr lang="en-US" sz="2000" dirty="0" smtClean="0"/>
              <a:t>Ion pumps all out of order</a:t>
            </a:r>
          </a:p>
          <a:p>
            <a:pPr lvl="1"/>
            <a:r>
              <a:rPr lang="en-US" sz="2000" dirty="0" smtClean="0"/>
              <a:t>NEG 90% saturated and </a:t>
            </a:r>
            <a:r>
              <a:rPr lang="en-US" sz="2000" dirty="0"/>
              <a:t>i</a:t>
            </a:r>
            <a:r>
              <a:rPr lang="en-US" sz="2000" dirty="0" smtClean="0"/>
              <a:t>on pumps all out of order</a:t>
            </a:r>
            <a:endParaRPr lang="en-GB" sz="2000" dirty="0" smtClean="0"/>
          </a:p>
          <a:p>
            <a:r>
              <a:rPr lang="en-US" sz="2400" dirty="0"/>
              <a:t>Checked for HL-LHC </a:t>
            </a:r>
            <a:r>
              <a:rPr lang="en-US" sz="2400" dirty="0" smtClean="0"/>
              <a:t>current parameters</a:t>
            </a:r>
            <a:endParaRPr lang="en-US" sz="2400" dirty="0"/>
          </a:p>
          <a:p>
            <a:pPr marL="685800" indent="-571500"/>
            <a:endParaRPr lang="en-US" sz="2400" dirty="0"/>
          </a:p>
          <a:p>
            <a:pPr marL="685800" indent="-571500"/>
            <a:r>
              <a:rPr lang="en-US" sz="2400" dirty="0" smtClean="0"/>
              <a:t>The new central chamber is validated with this vacuum stability study. </a:t>
            </a:r>
            <a:endParaRPr lang="en-GB" sz="2400" dirty="0" smtClean="0"/>
          </a:p>
          <a:p>
            <a:pPr marL="114300" indent="0">
              <a:buFont typeface="Arial" pitchFamily="34" charset="0"/>
              <a:buNone/>
            </a:pPr>
            <a:endParaRPr lang="en-GB" sz="2400" dirty="0" smtClean="0"/>
          </a:p>
          <a:p>
            <a:pPr marL="114300" indent="0">
              <a:buFont typeface="Arial" pitchFamily="34" charset="0"/>
              <a:buNone/>
            </a:pPr>
            <a:endParaRPr lang="en-GB" sz="2400" dirty="0" smtClean="0"/>
          </a:p>
          <a:p>
            <a:pPr marL="1371600" lvl="3" indent="0">
              <a:buFont typeface="Arial" pitchFamily="34" charset="0"/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6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" y="116632"/>
            <a:ext cx="9144000" cy="648072"/>
          </a:xfrm>
        </p:spPr>
        <p:txBody>
          <a:bodyPr/>
          <a:lstStyle/>
          <a:p>
            <a:r>
              <a:rPr lang="en-US" dirty="0" smtClean="0"/>
              <a:t>Vacuum Layout</a:t>
            </a:r>
            <a:br>
              <a:rPr lang="en-US" dirty="0" smtClean="0"/>
            </a:br>
            <a:endParaRPr lang="en-GB" sz="1800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0" y="1124744"/>
            <a:ext cx="8229600" cy="5114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Installation of a penning gauge on the IP sector: probably integrated in the sector valve on the right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000" dirty="0" smtClean="0"/>
              <a:t>Move the sector valve further towards the left (and add a NEG chamber in the IP?!?) to distance the pressure bump from the interaction point.</a:t>
            </a:r>
            <a:endParaRPr lang="en-GB" sz="2000" dirty="0" smtClean="0"/>
          </a:p>
          <a:p>
            <a:pPr marL="685800" indent="-571500"/>
            <a:endParaRPr lang="en-GB" sz="2400" dirty="0" smtClean="0"/>
          </a:p>
          <a:p>
            <a:pPr marL="114300" indent="0">
              <a:buFont typeface="Arial" pitchFamily="34" charset="0"/>
              <a:buNone/>
            </a:pPr>
            <a:endParaRPr lang="en-GB" sz="2400" dirty="0" smtClean="0"/>
          </a:p>
          <a:p>
            <a:pPr marL="114300" indent="0">
              <a:buFont typeface="Arial" pitchFamily="34" charset="0"/>
              <a:buNone/>
            </a:pPr>
            <a:endParaRPr lang="en-GB" sz="2400" dirty="0" smtClean="0"/>
          </a:p>
          <a:p>
            <a:pPr marL="1371600" lvl="3" indent="0">
              <a:buFont typeface="Arial" pitchFamily="34" charset="0"/>
              <a:buNone/>
            </a:pPr>
            <a:endParaRPr lang="en-GB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t="46800" r="1747" b="42700"/>
          <a:stretch/>
        </p:blipFill>
        <p:spPr bwMode="auto">
          <a:xfrm>
            <a:off x="107504" y="2060840"/>
            <a:ext cx="8270240" cy="57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789500" y="177280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864644"/>
              </p:ext>
            </p:extLst>
          </p:nvPr>
        </p:nvGraphicFramePr>
        <p:xfrm>
          <a:off x="611560" y="3740874"/>
          <a:ext cx="4752528" cy="2816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/>
          <p:cNvSpPr/>
          <p:nvPr/>
        </p:nvSpPr>
        <p:spPr>
          <a:xfrm>
            <a:off x="467544" y="3668866"/>
            <a:ext cx="4968552" cy="2952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xplosion 1 6"/>
          <p:cNvSpPr/>
          <p:nvPr/>
        </p:nvSpPr>
        <p:spPr>
          <a:xfrm>
            <a:off x="5806752" y="3524850"/>
            <a:ext cx="3312368" cy="324036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new layout will need a further vacuum acceptance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1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Vacuum LHC baseline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0" y="1124744"/>
            <a:ext cx="8229600" cy="5114925"/>
          </a:xfrm>
        </p:spPr>
        <p:txBody>
          <a:bodyPr>
            <a:noAutofit/>
          </a:bodyPr>
          <a:lstStyle/>
          <a:p>
            <a:r>
              <a:rPr lang="en-GB" sz="2400" dirty="0" smtClean="0"/>
              <a:t>To grant 100h beam lifetime:</a:t>
            </a:r>
          </a:p>
          <a:p>
            <a:pPr marL="1371600" lvl="3" indent="0">
              <a:buNone/>
            </a:pPr>
            <a:r>
              <a:rPr lang="en-GB" sz="2400" dirty="0" smtClean="0"/>
              <a:t>P&lt; 1x10</a:t>
            </a:r>
            <a:r>
              <a:rPr lang="en-GB" sz="2400" baseline="30000" dirty="0" smtClean="0"/>
              <a:t>-8</a:t>
            </a:r>
            <a:r>
              <a:rPr lang="en-GB" sz="2400" dirty="0" smtClean="0"/>
              <a:t> mbar, H2 equivalent</a:t>
            </a:r>
          </a:p>
          <a:p>
            <a:pPr marL="685800" indent="-571500"/>
            <a:endParaRPr lang="en-GB" sz="2400" dirty="0" smtClean="0"/>
          </a:p>
          <a:p>
            <a:pPr marL="457200"/>
            <a:r>
              <a:rPr lang="en-GB" sz="2400" dirty="0" smtClean="0"/>
              <a:t>Uncoated (no NEG) surfaces will suffer from e-cloud phenomena during machine </a:t>
            </a:r>
            <a:r>
              <a:rPr lang="en-GB" sz="2400" dirty="0" err="1" smtClean="0"/>
              <a:t>startup</a:t>
            </a:r>
            <a:endParaRPr lang="en-GB" sz="2400" dirty="0" smtClean="0"/>
          </a:p>
          <a:p>
            <a:pPr marL="457200"/>
            <a:endParaRPr lang="en-GB" sz="2400" dirty="0"/>
          </a:p>
          <a:p>
            <a:pPr marL="457200"/>
            <a:r>
              <a:rPr lang="en-GB" sz="2400" dirty="0" smtClean="0"/>
              <a:t>The LHC strategy  for vacuum cleaning and beam pipe conditioning (reduction of the SEY) is scrubbing	</a:t>
            </a:r>
          </a:p>
          <a:p>
            <a:pPr marL="857250" lvl="1"/>
            <a:r>
              <a:rPr lang="en-GB" sz="2400" dirty="0" smtClean="0"/>
              <a:t>1 </a:t>
            </a:r>
            <a:r>
              <a:rPr lang="en-GB" sz="2400" dirty="0"/>
              <a:t>to 10 </a:t>
            </a:r>
            <a:r>
              <a:rPr lang="en-GB" sz="2400" dirty="0" err="1"/>
              <a:t>mC</a:t>
            </a:r>
            <a:r>
              <a:rPr lang="en-GB" sz="2400" dirty="0"/>
              <a:t>/mm</a:t>
            </a:r>
            <a:r>
              <a:rPr lang="en-GB" sz="2400" baseline="30000" dirty="0"/>
              <a:t>2</a:t>
            </a:r>
            <a:r>
              <a:rPr lang="en-GB" sz="2400" dirty="0"/>
              <a:t> are required </a:t>
            </a:r>
            <a:endParaRPr lang="en-GB" sz="2400" dirty="0" smtClean="0"/>
          </a:p>
          <a:p>
            <a:pPr marL="857250" lvl="1"/>
            <a:r>
              <a:rPr lang="en-GB" sz="2400" dirty="0" smtClean="0"/>
              <a:t>The achieved level of conditioning depends of the time spent above the multipacting threshold</a:t>
            </a:r>
            <a:endParaRPr lang="en-GB" sz="2400" dirty="0"/>
          </a:p>
          <a:p>
            <a:pPr marL="114300" indent="0">
              <a:buNone/>
            </a:pPr>
            <a:endParaRPr lang="en-GB" sz="2400" dirty="0"/>
          </a:p>
          <a:p>
            <a:pPr marL="114300" indent="0">
              <a:buNone/>
            </a:pPr>
            <a:endParaRPr lang="en-GB" sz="2400" dirty="0"/>
          </a:p>
          <a:p>
            <a:pPr marL="1371600" lvl="3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396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44624"/>
            <a:ext cx="9144000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ALICE new central beam pipe</a:t>
            </a:r>
            <a:endParaRPr lang="en-GB" dirty="0"/>
          </a:p>
        </p:txBody>
      </p:sp>
      <p:pic>
        <p:nvPicPr>
          <p:cNvPr id="4" name="Picture 3" descr="Beampip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23" y="764704"/>
            <a:ext cx="8437365" cy="596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005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44624"/>
            <a:ext cx="9144000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ALICE new central beam pipe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Since the </a:t>
            </a:r>
            <a:r>
              <a:rPr lang="en-US" dirty="0" err="1" smtClean="0"/>
              <a:t>beampipe</a:t>
            </a:r>
            <a:r>
              <a:rPr lang="en-US" dirty="0" smtClean="0"/>
              <a:t> is longer than the previous one, the vacuum layout changes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4" t="46800" r="28933" b="42700"/>
          <a:stretch/>
        </p:blipFill>
        <p:spPr bwMode="auto">
          <a:xfrm>
            <a:off x="95845" y="3356992"/>
            <a:ext cx="8877163" cy="936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t="46800" r="1747" b="42700"/>
          <a:stretch/>
        </p:blipFill>
        <p:spPr bwMode="auto">
          <a:xfrm>
            <a:off x="548640" y="1520746"/>
            <a:ext cx="8270240" cy="57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95845" y="1988840"/>
            <a:ext cx="947763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300192" y="1988840"/>
            <a:ext cx="2672816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572000" y="3284984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10800000">
            <a:off x="4283967" y="3284985"/>
            <a:ext cx="288032" cy="144016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283967" y="2924944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680mm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5845" y="4725144"/>
            <a:ext cx="8877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Moving the sector valve assembly towards the left side of RB24 will also distance the small pressure bump (see next chart) before the interaction point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82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44624"/>
            <a:ext cx="9144000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Static Vacuum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112474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This chart compare the static pressure at Start Up </a:t>
            </a:r>
          </a:p>
          <a:p>
            <a:pPr algn="ctr"/>
            <a:r>
              <a:rPr lang="en-US" sz="1400" dirty="0" smtClean="0"/>
              <a:t>(the parameters are different after years of LHC run)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5517232"/>
            <a:ext cx="27363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After LS1, thanks to the installation of a new gauge, information about the pressure closer to the IP will be available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943804" y="49411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268507"/>
              </p:ext>
            </p:extLst>
          </p:nvPr>
        </p:nvGraphicFramePr>
        <p:xfrm>
          <a:off x="-72390" y="792480"/>
          <a:ext cx="9288780" cy="606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64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399131"/>
              </p:ext>
            </p:extLst>
          </p:nvPr>
        </p:nvGraphicFramePr>
        <p:xfrm>
          <a:off x="-77098" y="792480"/>
          <a:ext cx="9288780" cy="606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4972" y="-91772"/>
            <a:ext cx="9144000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Static Vacuum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-3820" y="548680"/>
            <a:ext cx="914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Gas composition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3820" y="5733256"/>
            <a:ext cx="914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       Pressure dominated by hydrogen and methane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44624"/>
            <a:ext cx="9144000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Static Vacuum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517858"/>
              </p:ext>
            </p:extLst>
          </p:nvPr>
        </p:nvGraphicFramePr>
        <p:xfrm>
          <a:off x="-71718" y="788894"/>
          <a:ext cx="9287435" cy="6069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303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</p:spPr>
        <p:txBody>
          <a:bodyPr/>
          <a:lstStyle/>
          <a:p>
            <a:r>
              <a:rPr lang="en-US" dirty="0" smtClean="0"/>
              <a:t>Dynamic Vacuum at IP</a:t>
            </a:r>
            <a:br>
              <a:rPr lang="en-US" dirty="0" smtClean="0"/>
            </a:br>
            <a:r>
              <a:rPr lang="en-US" sz="1800" dirty="0" smtClean="0"/>
              <a:t>electron cloud</a:t>
            </a:r>
            <a:endParaRPr lang="en-GB" sz="1800" dirty="0"/>
          </a:p>
        </p:txBody>
      </p:sp>
      <p:sp>
        <p:nvSpPr>
          <p:cNvPr id="7" name="Rectangle 6"/>
          <p:cNvSpPr/>
          <p:nvPr/>
        </p:nvSpPr>
        <p:spPr>
          <a:xfrm>
            <a:off x="2084636" y="1268760"/>
            <a:ext cx="46085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t="50000" r="3233" b="20565"/>
          <a:stretch/>
        </p:blipFill>
        <p:spPr bwMode="auto">
          <a:xfrm>
            <a:off x="971600" y="4725144"/>
            <a:ext cx="8064896" cy="179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5034528" y="522920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379612"/>
              </p:ext>
            </p:extLst>
          </p:nvPr>
        </p:nvGraphicFramePr>
        <p:xfrm>
          <a:off x="2155279" y="1340175"/>
          <a:ext cx="4467225" cy="3097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3485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8072"/>
          </a:xfrm>
        </p:spPr>
        <p:txBody>
          <a:bodyPr/>
          <a:lstStyle/>
          <a:p>
            <a:r>
              <a:rPr lang="en-US" dirty="0" smtClean="0"/>
              <a:t>Dynamic Vacuum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t="50000" r="3233" b="20565"/>
          <a:stretch/>
        </p:blipFill>
        <p:spPr bwMode="auto">
          <a:xfrm>
            <a:off x="971600" y="4941168"/>
            <a:ext cx="8064896" cy="179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5034528" y="54452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907202"/>
              </p:ext>
            </p:extLst>
          </p:nvPr>
        </p:nvGraphicFramePr>
        <p:xfrm>
          <a:off x="-72390" y="620688"/>
          <a:ext cx="92887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9856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00DC260914854983F17A4088F1592F" ma:contentTypeVersion="2" ma:contentTypeDescription="Create a new document." ma:contentTypeScope="" ma:versionID="beae3f3dec5618dacebef982d8a0bdee">
  <xsd:schema xmlns:xsd="http://www.w3.org/2001/XMLSchema" xmlns:xs="http://www.w3.org/2001/XMLSchema" xmlns:p="http://schemas.microsoft.com/office/2006/metadata/properties" xmlns:ns1="bfe0d717-030e-477e-bc03-640ce0a50ac0" targetNamespace="http://schemas.microsoft.com/office/2006/metadata/properties" ma:root="true" ma:fieldsID="6a3cb020ae25737b7c0941751938874f" ns1:_="">
    <xsd:import namespace="bfe0d717-030e-477e-bc03-640ce0a50ac0"/>
    <xsd:element name="properties">
      <xsd:complexType>
        <xsd:sequence>
          <xsd:element name="documentManagement">
            <xsd:complexType>
              <xsd:all>
                <xsd:element ref="ns1:Present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0d717-030e-477e-bc03-640ce0a50ac0" elementFormDefault="qualified">
    <xsd:import namespace="http://schemas.microsoft.com/office/2006/documentManagement/types"/>
    <xsd:import namespace="http://schemas.microsoft.com/office/infopath/2007/PartnerControls"/>
    <xsd:element name="Presenter" ma:index="0" nillable="true" ma:displayName="Presenter" ma:internalName="Present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er xmlns="bfe0d717-030e-477e-bc03-640ce0a50ac0">VB</Presenter>
  </documentManagement>
</p:properties>
</file>

<file path=customXml/itemProps1.xml><?xml version="1.0" encoding="utf-8"?>
<ds:datastoreItem xmlns:ds="http://schemas.openxmlformats.org/officeDocument/2006/customXml" ds:itemID="{AB00C408-2602-4069-B6F2-B0F64B3D4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FD5237-0AE0-47D0-A26C-46C736E7C4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e0d717-030e-477e-bc03-640ce0a50a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E662C2-B8F4-49A9-BBBA-DBA3E709CEF1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bfe0d717-030e-477e-bc03-640ce0a50ac0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40117</TotalTime>
  <Words>442</Words>
  <Application>Microsoft Office PowerPoint</Application>
  <PresentationFormat>On-screen Show (4:3)</PresentationFormat>
  <Paragraphs>93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Vacuum LHC baseline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Dynamic Vacuum at IP electron cloud</vt:lpstr>
      <vt:lpstr>Dynamic Vacuum</vt:lpstr>
      <vt:lpstr>Dynamic Vacuum</vt:lpstr>
      <vt:lpstr>Vacuum Stability </vt:lpstr>
      <vt:lpstr>Vacuum Layout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vbaglin</dc:creator>
  <cp:lastModifiedBy>Mike Lamont</cp:lastModifiedBy>
  <cp:revision>1549</cp:revision>
  <cp:lastPrinted>2012-06-15T08:59:50Z</cp:lastPrinted>
  <dcterms:created xsi:type="dcterms:W3CDTF">2008-09-17T08:36:14Z</dcterms:created>
  <dcterms:modified xsi:type="dcterms:W3CDTF">2014-09-09T06:45:05Z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0x0101002F00DC260914854983F17A4088F1592F</vt:lpwstr>
  </property>
</Properties>
</file>