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93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53225-31EC-4425-8B3D-B98DD9796A9F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AE83E-A4EF-42BD-9125-4C2EA16D9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2319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53225-31EC-4425-8B3D-B98DD9796A9F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AE83E-A4EF-42BD-9125-4C2EA16D9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899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53225-31EC-4425-8B3D-B98DD9796A9F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AE83E-A4EF-42BD-9125-4C2EA16D9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4033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53225-31EC-4425-8B3D-B98DD9796A9F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AE83E-A4EF-42BD-9125-4C2EA16D9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3180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53225-31EC-4425-8B3D-B98DD9796A9F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AE83E-A4EF-42BD-9125-4C2EA16D9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1962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53225-31EC-4425-8B3D-B98DD9796A9F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AE83E-A4EF-42BD-9125-4C2EA16D9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6944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53225-31EC-4425-8B3D-B98DD9796A9F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AE83E-A4EF-42BD-9125-4C2EA16D9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3380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53225-31EC-4425-8B3D-B98DD9796A9F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AE83E-A4EF-42BD-9125-4C2EA16D9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038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53225-31EC-4425-8B3D-B98DD9796A9F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AE83E-A4EF-42BD-9125-4C2EA16D9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0189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53225-31EC-4425-8B3D-B98DD9796A9F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AE83E-A4EF-42BD-9125-4C2EA16D9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453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53225-31EC-4425-8B3D-B98DD9796A9F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AE83E-A4EF-42BD-9125-4C2EA16D9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0246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53225-31EC-4425-8B3D-B98DD9796A9F}" type="datetimeFigureOut">
              <a:rPr lang="fr-FR" smtClean="0"/>
              <a:t>16/12/2014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AE83E-A4EF-42BD-9125-4C2EA16D9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1337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83568" y="548680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CONFERENCE DINNER</a:t>
            </a:r>
            <a:endParaRPr lang="fr-FR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827584" y="1628800"/>
            <a:ext cx="769999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Take</a:t>
            </a:r>
            <a:r>
              <a:rPr lang="fr-FR" dirty="0" smtClean="0"/>
              <a:t> BUS 89 in Avenue de France,  direction Gare de Vanves – Malakoff, </a:t>
            </a:r>
          </a:p>
          <a:p>
            <a:r>
              <a:rPr lang="fr-FR" dirty="0" err="1" smtClean="0"/>
              <a:t>get</a:t>
            </a:r>
            <a:r>
              <a:rPr lang="fr-FR" dirty="0" smtClean="0"/>
              <a:t> off </a:t>
            </a:r>
            <a:r>
              <a:rPr lang="fr-FR" dirty="0" err="1" smtClean="0"/>
              <a:t>after</a:t>
            </a:r>
            <a:r>
              <a:rPr lang="fr-FR" dirty="0" smtClean="0"/>
              <a:t> about  20 minutes at Cardinal Lemoine – Monge.</a:t>
            </a:r>
          </a:p>
          <a:p>
            <a:endParaRPr lang="fr-FR" dirty="0"/>
          </a:p>
          <a:p>
            <a:r>
              <a:rPr lang="fr-FR" dirty="0" err="1" smtClean="0"/>
              <a:t>Walk</a:t>
            </a:r>
            <a:r>
              <a:rPr lang="fr-FR" dirty="0" smtClean="0"/>
              <a:t> to the restaurant, l’Escarmouche,  40 rue de la Montagne  Ste Geneviève.</a:t>
            </a:r>
          </a:p>
          <a:p>
            <a:r>
              <a:rPr lang="fr-FR" dirty="0" smtClean="0"/>
              <a:t>(</a:t>
            </a:r>
            <a:r>
              <a:rPr lang="fr-FR" dirty="0" err="1" smtClean="0"/>
              <a:t>neighbour</a:t>
            </a:r>
            <a:r>
              <a:rPr lang="fr-FR" dirty="0" smtClean="0"/>
              <a:t> and </a:t>
            </a:r>
            <a:r>
              <a:rPr lang="fr-FR" dirty="0" err="1" smtClean="0"/>
              <a:t>partner</a:t>
            </a:r>
            <a:r>
              <a:rPr lang="fr-FR" dirty="0" smtClean="0"/>
              <a:t> of Bistrot de la Montagne , at </a:t>
            </a:r>
            <a:r>
              <a:rPr lang="fr-FR" dirty="0" err="1" smtClean="0"/>
              <a:t>number</a:t>
            </a:r>
            <a:r>
              <a:rPr lang="fr-FR" dirty="0" smtClean="0"/>
              <a:t> 38)</a:t>
            </a:r>
          </a:p>
          <a:p>
            <a:endParaRPr lang="fr-FR" dirty="0"/>
          </a:p>
          <a:p>
            <a:r>
              <a:rPr lang="fr-FR" dirty="0" err="1" smtClean="0"/>
              <a:t>Please</a:t>
            </a:r>
            <a:r>
              <a:rPr lang="fr-FR" dirty="0" smtClean="0"/>
              <a:t> have 50 € in cash to </a:t>
            </a:r>
            <a:r>
              <a:rPr lang="fr-FR" dirty="0" err="1" smtClean="0"/>
              <a:t>pay</a:t>
            </a:r>
            <a:r>
              <a:rPr lang="fr-FR" dirty="0" smtClean="0"/>
              <a:t>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arriving</a:t>
            </a:r>
            <a:r>
              <a:rPr lang="fr-FR" dirty="0" smtClean="0"/>
              <a:t>, to </a:t>
            </a:r>
            <a:r>
              <a:rPr lang="fr-FR" dirty="0" err="1" smtClean="0"/>
              <a:t>simplify</a:t>
            </a:r>
            <a:r>
              <a:rPr lang="fr-FR" dirty="0" smtClean="0"/>
              <a:t> the </a:t>
            </a:r>
            <a:r>
              <a:rPr lang="fr-FR" dirty="0" err="1" smtClean="0"/>
              <a:t>operation</a:t>
            </a:r>
            <a:r>
              <a:rPr lang="fr-FR" dirty="0" smtClean="0"/>
              <a:t>. 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endParaRPr lang="fr-FR" dirty="0"/>
          </a:p>
          <a:p>
            <a:r>
              <a:rPr lang="fr-FR" dirty="0" err="1"/>
              <a:t>g</a:t>
            </a:r>
            <a:r>
              <a:rPr lang="fr-FR" dirty="0" err="1" smtClean="0"/>
              <a:t>ive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a </a:t>
            </a:r>
            <a:r>
              <a:rPr lang="fr-FR" dirty="0" err="1" smtClean="0"/>
              <a:t>receipt</a:t>
            </a:r>
            <a:r>
              <a:rPr lang="fr-FR" dirty="0"/>
              <a:t> </a:t>
            </a:r>
            <a:r>
              <a:rPr lang="fr-FR" dirty="0" smtClean="0"/>
              <a:t>at the </a:t>
            </a:r>
            <a:r>
              <a:rPr lang="fr-FR" dirty="0" err="1" smtClean="0"/>
              <a:t>same</a:t>
            </a:r>
            <a:r>
              <a:rPr lang="fr-FR" smtClean="0"/>
              <a:t> time.</a:t>
            </a:r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1026" name="Picture 2" descr="resto groupe Par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0648"/>
            <a:ext cx="1524000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25327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85</Words>
  <Application>Microsoft Office PowerPoint</Application>
  <PresentationFormat>Affichage à l'écran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Colas Paul</dc:creator>
  <cp:lastModifiedBy>Colas Paul</cp:lastModifiedBy>
  <cp:revision>2</cp:revision>
  <dcterms:created xsi:type="dcterms:W3CDTF">2014-12-16T08:45:52Z</dcterms:created>
  <dcterms:modified xsi:type="dcterms:W3CDTF">2014-12-16T09:05:30Z</dcterms:modified>
</cp:coreProperties>
</file>